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tags/tag16.xml" ContentType="application/vnd.openxmlformats-officedocument.presentationml.tags+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tags/tag7.xml" ContentType="application/vnd.openxmlformats-officedocument.presentationml.tags+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tags/tag3.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tags/tag17.xml" ContentType="application/vnd.openxmlformats-officedocument.presentationml.tags+xml"/>
  <Override PartName="/ppt/notesSlides/notesSlide4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15.xml" ContentType="application/vnd.openxmlformats-officedocument.presentationml.tags+xml"/>
  <Override PartName="/ppt/notesSlides/notesSlide40.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87" r:id="rId1"/>
  </p:sldMasterIdLst>
  <p:notesMasterIdLst>
    <p:notesMasterId r:id="rId44"/>
  </p:notesMasterIdLst>
  <p:handoutMasterIdLst>
    <p:handoutMasterId r:id="rId45"/>
  </p:handoutMasterIdLst>
  <p:sldIdLst>
    <p:sldId id="571" r:id="rId2"/>
    <p:sldId id="521" r:id="rId3"/>
    <p:sldId id="511" r:id="rId4"/>
    <p:sldId id="522" r:id="rId5"/>
    <p:sldId id="528" r:id="rId6"/>
    <p:sldId id="545" r:id="rId7"/>
    <p:sldId id="543" r:id="rId8"/>
    <p:sldId id="546" r:id="rId9"/>
    <p:sldId id="529" r:id="rId10"/>
    <p:sldId id="530" r:id="rId11"/>
    <p:sldId id="548" r:id="rId12"/>
    <p:sldId id="523" r:id="rId13"/>
    <p:sldId id="531" r:id="rId14"/>
    <p:sldId id="549" r:id="rId15"/>
    <p:sldId id="553" r:id="rId16"/>
    <p:sldId id="532" r:id="rId17"/>
    <p:sldId id="552" r:id="rId18"/>
    <p:sldId id="533" r:id="rId19"/>
    <p:sldId id="524" r:id="rId20"/>
    <p:sldId id="534" r:id="rId21"/>
    <p:sldId id="535" r:id="rId22"/>
    <p:sldId id="560" r:id="rId23"/>
    <p:sldId id="525" r:id="rId24"/>
    <p:sldId id="536" r:id="rId25"/>
    <p:sldId id="537" r:id="rId26"/>
    <p:sldId id="568" r:id="rId27"/>
    <p:sldId id="538" r:id="rId28"/>
    <p:sldId id="569" r:id="rId29"/>
    <p:sldId id="526" r:id="rId30"/>
    <p:sldId id="566" r:id="rId31"/>
    <p:sldId id="540" r:id="rId32"/>
    <p:sldId id="563" r:id="rId33"/>
    <p:sldId id="539" r:id="rId34"/>
    <p:sldId id="527" r:id="rId35"/>
    <p:sldId id="561" r:id="rId36"/>
    <p:sldId id="541" r:id="rId37"/>
    <p:sldId id="542" r:id="rId38"/>
    <p:sldId id="558" r:id="rId39"/>
    <p:sldId id="557" r:id="rId40"/>
    <p:sldId id="564" r:id="rId41"/>
    <p:sldId id="572" r:id="rId42"/>
    <p:sldId id="565" r:id="rId43"/>
  </p:sldIdLst>
  <p:sldSz cx="9145588" cy="5145088"/>
  <p:notesSz cx="6858000" cy="9144000"/>
  <p:embeddedFontLst>
    <p:embeddedFont>
      <p:font typeface="微软雅黑" pitchFamily="34" charset="-122"/>
      <p:regular r:id="rId46"/>
      <p:bold r:id="rId47"/>
    </p:embeddedFont>
    <p:embeddedFont>
      <p:font typeface="黑体" pitchFamily="49" charset="-122"/>
      <p:regular r:id="rId48"/>
    </p:embeddedFont>
  </p:embeddedFontLst>
  <p:custDataLst>
    <p:tags r:id="rId49"/>
  </p:custData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extLst>
    <p:ext uri="{EFAFB233-063F-42B5-8137-9DF3F51BA10A}">
      <p15:sldGuideLst xmlns="" xmlns:p15="http://schemas.microsoft.com/office/powerpoint/2012/main">
        <p15:guide id="1" orient="horz" pos="1621">
          <p15:clr>
            <a:srgbClr val="A4A3A4"/>
          </p15:clr>
        </p15:guide>
        <p15:guide id="2" pos="288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7F7F7F"/>
    <a:srgbClr val="009BD2"/>
    <a:srgbClr val="00B0F0"/>
    <a:srgbClr val="0282D0"/>
    <a:srgbClr val="0067B4"/>
    <a:srgbClr val="FFFFFF"/>
    <a:srgbClr val="004D86"/>
    <a:srgbClr val="FF9900"/>
    <a:srgbClr val="0547A7"/>
    <a:srgbClr val="202A3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51" autoAdjust="0"/>
    <p:restoredTop sz="95995" autoAdjust="0"/>
  </p:normalViewPr>
  <p:slideViewPr>
    <p:cSldViewPr>
      <p:cViewPr>
        <p:scale>
          <a:sx n="100" d="100"/>
          <a:sy n="100" d="100"/>
        </p:scale>
        <p:origin x="-1944" y="-1218"/>
      </p:cViewPr>
      <p:guideLst>
        <p:guide orient="horz" pos="1621"/>
        <p:guide pos="2881"/>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pPr/>
              <a:t>2016/10/9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pPr/>
              <a:t>‹#›</a:t>
            </a:fld>
            <a:endParaRPr lang="zh-CN" altLang="en-US"/>
          </a:p>
        </p:txBody>
      </p:sp>
    </p:spTree>
    <p:extLst>
      <p:ext uri="{BB962C8B-B14F-4D97-AF65-F5344CB8AC3E}">
        <p14:creationId xmlns:p14="http://schemas.microsoft.com/office/powerpoint/2010/main" xmlns=""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fld id="{20DEAE63-D6C4-437F-B8DA-DA689F991AA7}" type="slidenum">
              <a:rPr lang="zh-CN" altLang="en-US"/>
              <a:pPr/>
              <a:t>‹#›</a:t>
            </a:fld>
            <a:endParaRPr lang="en-US" altLang="zh-CN"/>
          </a:p>
        </p:txBody>
      </p:sp>
    </p:spTree>
    <p:extLst>
      <p:ext uri="{BB962C8B-B14F-4D97-AF65-F5344CB8AC3E}">
        <p14:creationId xmlns:p14="http://schemas.microsoft.com/office/powerpoint/2010/main" xmlns=""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a:t>
            </a:fld>
            <a:endParaRPr lang="en-US" altLang="zh-CN"/>
          </a:p>
        </p:txBody>
      </p:sp>
    </p:spTree>
    <p:extLst>
      <p:ext uri="{BB962C8B-B14F-4D97-AF65-F5344CB8AC3E}">
        <p14:creationId xmlns:p14="http://schemas.microsoft.com/office/powerpoint/2010/main" xmlns="" val="1324005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xmlns="" val="4273265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xmlns="" val="2053099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xmlns="" val="9174991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23</a:t>
            </a:fld>
            <a:endParaRPr lang="en-US" altLang="zh-CN"/>
          </a:p>
        </p:txBody>
      </p:sp>
    </p:spTree>
    <p:extLst>
      <p:ext uri="{BB962C8B-B14F-4D97-AF65-F5344CB8AC3E}">
        <p14:creationId xmlns:p14="http://schemas.microsoft.com/office/powerpoint/2010/main" xmlns="" val="1692894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28</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xmlns="" val="1453253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xmlns="" val="36443877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31</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32</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33</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34</a:t>
            </a:fld>
            <a:endParaRPr lang="en-US" altLang="zh-CN"/>
          </a:p>
        </p:txBody>
      </p:sp>
    </p:spTree>
    <p:extLst>
      <p:ext uri="{BB962C8B-B14F-4D97-AF65-F5344CB8AC3E}">
        <p14:creationId xmlns:p14="http://schemas.microsoft.com/office/powerpoint/2010/main" xmlns="" val="25380124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35</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37</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38</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39</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xmlns="" val="33718677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40</a:t>
            </a:fld>
            <a:endParaRPr lang="en-US" altLang="zh-CN"/>
          </a:p>
        </p:txBody>
      </p:sp>
    </p:spTree>
    <p:extLst>
      <p:ext uri="{BB962C8B-B14F-4D97-AF65-F5344CB8AC3E}">
        <p14:creationId xmlns:p14="http://schemas.microsoft.com/office/powerpoint/2010/main" xmlns="" val="62924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41</a:t>
            </a:fld>
            <a:endParaRPr lang="en-US" altLang="zh-CN"/>
          </a:p>
        </p:txBody>
      </p:sp>
    </p:spTree>
    <p:extLst>
      <p:ext uri="{BB962C8B-B14F-4D97-AF65-F5344CB8AC3E}">
        <p14:creationId xmlns:p14="http://schemas.microsoft.com/office/powerpoint/2010/main" xmlns="" val="17537167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42</a:t>
            </a:fld>
            <a:endParaRPr lang="en-US" altLang="zh-CN"/>
          </a:p>
        </p:txBody>
      </p:sp>
    </p:spTree>
    <p:extLst>
      <p:ext uri="{BB962C8B-B14F-4D97-AF65-F5344CB8AC3E}">
        <p14:creationId xmlns:p14="http://schemas.microsoft.com/office/powerpoint/2010/main" xmlns="" val="3040754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dirty="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p>
            <a:endParaRPr kumimoji="0" lang="en-US">
              <a:solidFill>
                <a:schemeClr val="accent1">
                  <a:tint val="20000"/>
                </a:schemeClr>
              </a:solidFill>
            </a:endParaRPr>
          </a:p>
        </p:txBody>
      </p:sp>
    </p:spTree>
  </p:cSld>
  <p:clrMapOvr>
    <a:masterClrMapping/>
  </p:clrMapOvr>
  <p:transition spd="slow" advClick="0" advTm="0">
    <p:cover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spTree>
  </p:cSld>
  <p:clrMapOvr>
    <a:masterClrMapping/>
  </p:clrMapOvr>
  <p:transition spd="slow" advClick="0" advTm="0">
    <p:cover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spTree>
  </p:cSld>
  <p:clrMapOvr>
    <a:masterClrMapping/>
  </p:clrMapOvr>
  <p:transition spd="slow" advClick="0" advTm="0">
    <p:cover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transition spd="slow" advClick="0" advTm="0">
    <p:cover dir="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05894246"/>
      </p:ext>
    </p:extLst>
  </p:cSld>
  <p:clrMapOvr>
    <a:masterClrMapping/>
  </p:clrMapOvr>
  <p:transition spd="slow" advClick="0" advTm="0">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spTree>
  </p:cSld>
  <p:clrMapOvr>
    <a:masterClrMapping/>
  </p:clrMapOvr>
  <p:transition spd="slow" advClick="0" advTm="0">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Tree>
  </p:cSld>
  <p:clrMapOvr>
    <a:masterClrMapping/>
  </p:clrMapOvr>
  <p:transition spd="slow" advClick="0" advTm="0">
    <p:cover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cSld>
  <p:clrMapOvr>
    <a:masterClrMapping/>
  </p:clrMapOvr>
  <p:transition spd="slow" advClick="0" advTm="0">
    <p:cover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transition spd="slow" advClick="0" advTm="0">
    <p:cover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spTree>
  </p:cSld>
  <p:clrMapOvr>
    <a:masterClrMapping/>
  </p:clrMapOvr>
  <p:transition spd="slow" advClick="0" advTm="0">
    <p:cover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spd="slow" advClick="0" advTm="0">
    <p:cover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spTree>
  </p:cSld>
  <p:clrMapOvr>
    <a:masterClrMapping/>
  </p:clrMapOvr>
  <p:transition spd="slow" advClick="0" advTm="0">
    <p:cover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solidFill>
                <a:schemeClr val="tx1"/>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solidFill>
                <a:schemeClr val="tx1"/>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solidFill>
                <a:schemeClr val="tx1"/>
              </a:solidFill>
            </a:endParaRPr>
          </a:p>
        </p:txBody>
      </p:sp>
    </p:spTree>
  </p:cSld>
  <p:clrMapOvr>
    <a:masterClrMapping/>
  </p:clrMapOvr>
  <p:transition spd="slow" advClick="0" advTm="0">
    <p:cover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2" descr="C:\Users\Administrator\Desktop\图片1.jpg"/>
          <p:cNvPicPr>
            <a:picLocks noChangeAspect="1" noChangeArrowheads="1"/>
          </p:cNvPicPr>
          <p:nvPr userDrawn="1"/>
        </p:nvPicPr>
        <p:blipFill>
          <a:blip r:embed="rId15"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658" r:id="rId13"/>
  </p:sldLayoutIdLst>
  <p:transition spd="slow" advClick="0" advTm="0">
    <p:cover dir="rd"/>
  </p:transition>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video" Target="NULL" TargetMode="Externa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6.jpe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7.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2.xml"/><Relationship Id="rId7" Type="http://schemas.openxmlformats.org/officeDocument/2006/relationships/image" Target="../media/image8.png"/><Relationship Id="rId2" Type="http://schemas.openxmlformats.org/officeDocument/2006/relationships/slideLayout" Target="../slideLayouts/slideLayout12.xml"/><Relationship Id="rId1" Type="http://schemas.openxmlformats.org/officeDocument/2006/relationships/tags" Target="../tags/tag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2.jpeg"/><Relationship Id="rId7" Type="http://schemas.microsoft.com/office/2007/relationships/hdphoto" Target="../media/hdphoto4.wdp"/><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11.xml"/><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2.xml"/><Relationship Id="rId1" Type="http://schemas.openxmlformats.org/officeDocument/2006/relationships/tags" Target="../tags/tag13.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microsoft.com/office/2007/relationships/hdphoto" Target="../media/hdphoto2.wdp"/><Relationship Id="rId2" Type="http://schemas.openxmlformats.org/officeDocument/2006/relationships/slideLayout" Target="../slideLayouts/slideLayout12.xml"/><Relationship Id="rId1" Type="http://schemas.openxmlformats.org/officeDocument/2006/relationships/tags" Target="../tags/tag3.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2.xml"/><Relationship Id="rId7" Type="http://schemas.openxmlformats.org/officeDocument/2006/relationships/image" Target="../media/image4.png"/><Relationship Id="rId2" Type="http://schemas.openxmlformats.org/officeDocument/2006/relationships/tags" Target="../tags/tag17.xml"/><Relationship Id="rId1" Type="http://schemas.openxmlformats.org/officeDocument/2006/relationships/video" Target="NULL" TargetMode="External"/><Relationship Id="rId6" Type="http://schemas.microsoft.com/office/2007/relationships/media" Target="../media/media1.mp3"/><Relationship Id="rId5" Type="http://schemas.openxmlformats.org/officeDocument/2006/relationships/image" Target="../media/image38.jpeg"/><Relationship Id="rId4"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9145588" cy="5145088"/>
          </a:xfrm>
          <a:prstGeom prst="rect">
            <a:avLst/>
          </a:prstGeom>
        </p:spPr>
      </p:pic>
      <p:sp>
        <p:nvSpPr>
          <p:cNvPr id="7" name="文本框 2"/>
          <p:cNvSpPr txBox="1"/>
          <p:nvPr/>
        </p:nvSpPr>
        <p:spPr>
          <a:xfrm>
            <a:off x="2820289" y="2819393"/>
            <a:ext cx="5562600" cy="713270"/>
          </a:xfrm>
          <a:prstGeom prst="rect">
            <a:avLst/>
          </a:prstGeom>
          <a:noFill/>
        </p:spPr>
        <p:txBody>
          <a:bodyPr wrap="square" lIns="96770" tIns="48386" rIns="96770" bIns="48386" rtlCol="0">
            <a:spAutoFit/>
          </a:bodyPr>
          <a:lstStyle/>
          <a:p>
            <a:pPr fontAlgn="auto">
              <a:spcBef>
                <a:spcPts val="0"/>
              </a:spcBef>
              <a:spcAft>
                <a:spcPts val="0"/>
              </a:spcAft>
              <a:defRPr/>
            </a:pPr>
            <a:r>
              <a:rPr lang="zh-CN" altLang="en-US" sz="4000" b="0" kern="0" dirty="0">
                <a:solidFill>
                  <a:schemeClr val="tx1">
                    <a:lumMod val="75000"/>
                    <a:lumOff val="25000"/>
                  </a:schemeClr>
                </a:solidFill>
                <a:effectLst>
                  <a:glow rad="101600">
                    <a:schemeClr val="accent6">
                      <a:alpha val="40000"/>
                    </a:schemeClr>
                  </a:glow>
                </a:effectLst>
                <a:latin typeface="+mn-lt"/>
                <a:ea typeface="+mn-ea"/>
                <a:cs typeface="+mn-ea"/>
                <a:sym typeface="+mn-lt"/>
              </a:rPr>
              <a:t>工作汇报总结</a:t>
            </a:r>
            <a:r>
              <a:rPr lang="en-US" altLang="zh-CN" sz="4000" b="0" kern="0" dirty="0">
                <a:solidFill>
                  <a:schemeClr val="tx1">
                    <a:lumMod val="75000"/>
                    <a:lumOff val="25000"/>
                  </a:schemeClr>
                </a:solidFill>
                <a:effectLst>
                  <a:glow rad="101600">
                    <a:schemeClr val="accent6">
                      <a:alpha val="40000"/>
                    </a:schemeClr>
                  </a:glow>
                </a:effectLst>
                <a:latin typeface="+mn-lt"/>
                <a:ea typeface="+mn-ea"/>
                <a:cs typeface="+mn-ea"/>
                <a:sym typeface="+mn-lt"/>
              </a:rPr>
              <a:t>PPT</a:t>
            </a:r>
            <a:r>
              <a:rPr lang="zh-CN" altLang="en-US" sz="4000" b="0" kern="0" dirty="0">
                <a:solidFill>
                  <a:schemeClr val="tx1">
                    <a:lumMod val="75000"/>
                    <a:lumOff val="25000"/>
                  </a:schemeClr>
                </a:solidFill>
                <a:effectLst>
                  <a:glow rad="101600">
                    <a:schemeClr val="accent6">
                      <a:alpha val="40000"/>
                    </a:schemeClr>
                  </a:glow>
                </a:effectLst>
                <a:latin typeface="+mn-lt"/>
                <a:ea typeface="+mn-ea"/>
                <a:cs typeface="+mn-ea"/>
                <a:sym typeface="+mn-lt"/>
              </a:rPr>
              <a:t>模板</a:t>
            </a:r>
          </a:p>
        </p:txBody>
      </p:sp>
      <p:sp>
        <p:nvSpPr>
          <p:cNvPr id="9" name="TextBox 8"/>
          <p:cNvSpPr txBox="1"/>
          <p:nvPr/>
        </p:nvSpPr>
        <p:spPr>
          <a:xfrm>
            <a:off x="5111639" y="1200944"/>
            <a:ext cx="3467617" cy="1862048"/>
          </a:xfrm>
          <a:prstGeom prst="rect">
            <a:avLst/>
          </a:prstGeom>
          <a:noFill/>
          <a:ln>
            <a:noFill/>
          </a:ln>
        </p:spPr>
        <p:txBody>
          <a:bodyPr wrap="none">
            <a:spAutoFit/>
          </a:bodyPr>
          <a:lstStyle>
            <a:defPPr>
              <a:defRPr lang="en-US"/>
            </a:defPPr>
            <a:lvl1pPr fontAlgn="auto">
              <a:spcBef>
                <a:spcPts val="0"/>
              </a:spcBef>
              <a:spcAft>
                <a:spcPts val="0"/>
              </a:spcAft>
              <a:defRPr sz="11500">
                <a:solidFill>
                  <a:schemeClr val="bg1"/>
                </a:solidFill>
                <a:effectLst>
                  <a:outerShdw blurRad="25400" dist="25400" algn="l" rotWithShape="0">
                    <a:prstClr val="black">
                      <a:alpha val="61000"/>
                    </a:prstClr>
                  </a:outerShdw>
                </a:effectLst>
                <a:latin typeface="Edwardian Script ITC" pitchFamily="66" charset="0"/>
                <a:ea typeface="叶根友刀锋黑草" pitchFamily="2" charset="-122"/>
              </a:defRPr>
            </a:lvl1pPr>
            <a:lvl2pPr marL="742950" indent="-285750" eaLnBrk="0" fontAlgn="base" hangingPunct="0">
              <a:spcBef>
                <a:spcPct val="0"/>
              </a:spcBef>
              <a:spcAft>
                <a:spcPct val="0"/>
              </a:spcAft>
              <a:defRPr>
                <a:latin typeface="Calibri" pitchFamily="34" charset="0"/>
                <a:ea typeface="宋体" charset="-122"/>
              </a:defRPr>
            </a:lvl2pPr>
            <a:lvl3pPr marL="1143000" indent="-228600" eaLnBrk="0" fontAlgn="base" hangingPunct="0">
              <a:spcBef>
                <a:spcPct val="0"/>
              </a:spcBef>
              <a:spcAft>
                <a:spcPct val="0"/>
              </a:spcAft>
              <a:defRPr>
                <a:latin typeface="Calibri" pitchFamily="34" charset="0"/>
                <a:ea typeface="宋体" charset="-122"/>
              </a:defRPr>
            </a:lvl3pPr>
            <a:lvl4pPr marL="1600200" indent="-228600" eaLnBrk="0" fontAlgn="base" hangingPunct="0">
              <a:spcBef>
                <a:spcPct val="0"/>
              </a:spcBef>
              <a:spcAft>
                <a:spcPct val="0"/>
              </a:spcAft>
              <a:defRPr>
                <a:latin typeface="Calibri" pitchFamily="34" charset="0"/>
                <a:ea typeface="宋体" charset="-122"/>
              </a:defRPr>
            </a:lvl4pPr>
            <a:lvl5pPr marL="2057400" indent="-228600" eaLnBrk="0" fontAlgn="base" hangingPunct="0">
              <a:spcBef>
                <a:spcPct val="0"/>
              </a:spcBef>
              <a:spcAft>
                <a:spcPct val="0"/>
              </a:spcAft>
              <a:defRPr>
                <a:latin typeface="Calibri" pitchFamily="34" charset="0"/>
                <a:ea typeface="宋体" charset="-122"/>
              </a:defRPr>
            </a:lvl5pPr>
            <a:lvl6pPr marL="2514600" indent="-228600" eaLnBrk="0" fontAlgn="base" hangingPunct="0">
              <a:spcBef>
                <a:spcPct val="0"/>
              </a:spcBef>
              <a:spcAft>
                <a:spcPct val="0"/>
              </a:spcAft>
              <a:defRPr>
                <a:latin typeface="Calibri" pitchFamily="34" charset="0"/>
                <a:ea typeface="宋体" charset="-122"/>
              </a:defRPr>
            </a:lvl6pPr>
            <a:lvl7pPr marL="2971800" indent="-228600" eaLnBrk="0" fontAlgn="base" hangingPunct="0">
              <a:spcBef>
                <a:spcPct val="0"/>
              </a:spcBef>
              <a:spcAft>
                <a:spcPct val="0"/>
              </a:spcAft>
              <a:defRPr>
                <a:latin typeface="Calibri" pitchFamily="34" charset="0"/>
                <a:ea typeface="宋体" charset="-122"/>
              </a:defRPr>
            </a:lvl7pPr>
            <a:lvl8pPr marL="3429000" indent="-228600" eaLnBrk="0" fontAlgn="base" hangingPunct="0">
              <a:spcBef>
                <a:spcPct val="0"/>
              </a:spcBef>
              <a:spcAft>
                <a:spcPct val="0"/>
              </a:spcAft>
              <a:defRPr>
                <a:latin typeface="Calibri" pitchFamily="34" charset="0"/>
                <a:ea typeface="宋体" charset="-122"/>
              </a:defRPr>
            </a:lvl8pPr>
            <a:lvl9pPr marL="3886200" indent="-228600" eaLnBrk="0" fontAlgn="base" hangingPunct="0">
              <a:spcBef>
                <a:spcPct val="0"/>
              </a:spcBef>
              <a:spcAft>
                <a:spcPct val="0"/>
              </a:spcAft>
              <a:defRPr>
                <a:latin typeface="Calibri" pitchFamily="34" charset="0"/>
                <a:ea typeface="宋体" charset="-122"/>
              </a:defRPr>
            </a:lvl9pPr>
          </a:lstStyle>
          <a:p>
            <a:r>
              <a:rPr lang="en-US" altLang="zh-CN" b="0" dirty="0" smtClean="0">
                <a:ln w="12700">
                  <a:noFill/>
                </a:ln>
                <a:solidFill>
                  <a:schemeClr val="accent1"/>
                </a:solidFill>
                <a:effectLst/>
                <a:latin typeface="+mn-lt"/>
                <a:ea typeface="+mn-ea"/>
                <a:cs typeface="+mn-ea"/>
                <a:sym typeface="+mn-lt"/>
              </a:rPr>
              <a:t>2018</a:t>
            </a:r>
            <a:endParaRPr lang="zh-CN" altLang="en-US" b="0" dirty="0">
              <a:ln w="12700">
                <a:noFill/>
              </a:ln>
              <a:solidFill>
                <a:schemeClr val="accent1"/>
              </a:solidFill>
              <a:effectLst/>
              <a:latin typeface="+mn-lt"/>
              <a:ea typeface="+mn-ea"/>
              <a:cs typeface="+mn-ea"/>
              <a:sym typeface="+mn-lt"/>
            </a:endParaRPr>
          </a:p>
        </p:txBody>
      </p:sp>
      <p:pic>
        <p:nvPicPr>
          <p:cNvPr id="10" name="企业文化PPT-145.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3810794" y="5150749"/>
            <a:ext cx="609600" cy="609600"/>
          </a:xfrm>
          <a:prstGeom prst="rect">
            <a:avLst/>
          </a:prstGeom>
        </p:spPr>
      </p:pic>
      <p:sp>
        <p:nvSpPr>
          <p:cNvPr id="11" name="TextBox 10"/>
          <p:cNvSpPr txBox="1"/>
          <p:nvPr/>
        </p:nvSpPr>
        <p:spPr>
          <a:xfrm>
            <a:off x="4801394" y="3483967"/>
            <a:ext cx="3600401" cy="307777"/>
          </a:xfrm>
          <a:prstGeom prst="rect">
            <a:avLst/>
          </a:prstGeom>
          <a:noFill/>
        </p:spPr>
        <p:txBody>
          <a:bodyPr wrap="square" rtlCol="0">
            <a:spAutoFit/>
          </a:bodyPr>
          <a:lstStyle/>
          <a:p>
            <a:r>
              <a:rPr lang="zh-CN" altLang="en-US" sz="1400" b="1" dirty="0">
                <a:latin typeface="+mn-lt"/>
                <a:ea typeface="+mn-ea"/>
                <a:cs typeface="+mn-ea"/>
                <a:sym typeface="+mn-lt"/>
              </a:rPr>
              <a:t>年终总结  新年计划 述职报告  工作汇报</a:t>
            </a:r>
          </a:p>
        </p:txBody>
      </p:sp>
    </p:spTree>
    <p:extLst>
      <p:ext uri="{BB962C8B-B14F-4D97-AF65-F5344CB8AC3E}">
        <p14:creationId xmlns:p14="http://schemas.microsoft.com/office/powerpoint/2010/main" xmlns="" val="2787585063"/>
      </p:ext>
    </p:extLst>
  </p:cSld>
  <p:clrMapOvr>
    <a:masterClrMapping/>
  </p:clrMapOvr>
  <p:transition spd="slow" advClick="0" advTm="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par>
                                    <p:cTn id="16" presetID="42" presetClass="entr" presetSubtype="0" fill="hold" grpId="0" nodeType="withEffect">
                                      <p:stCondLst>
                                        <p:cond delay="31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 fill="hold" display="0">
                      <p:stCondLst>
                        <p:cond delay="indefinite"/>
                      </p:stCondLst>
                      <p:endCondLst>
                        <p:cond evt="onStopAudio" delay="0">
                          <p:tgtEl>
                            <p:sldTgt/>
                          </p:tgtEl>
                        </p:cond>
                      </p:endCondLst>
                    </p:cTn>
                    <p:tgtEl>
                      <p:spTgt spid="10"/>
                    </p:tgtEl>
                  </p:cMediaNode>
                </p:audio>
              </p:childTnLst>
            </p:cTn>
          </p:par>
        </p:tnLst>
        <p:bldLst>
          <p:bldP spid="7" grpId="0"/>
          <p:bldP spid="9" grpId="0"/>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par>
                                    <p:cTn id="16" presetID="42" presetClass="entr" presetSubtype="0" fill="hold" grpId="0" nodeType="withEffect">
                                      <p:stCondLst>
                                        <p:cond delay="31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21" fill="hold" display="0">
                      <p:stCondLst>
                        <p:cond delay="indefinite"/>
                      </p:stCondLst>
                      <p:endCondLst>
                        <p:cond evt="onStopAudio" delay="0">
                          <p:tgtEl>
                            <p:sldTgt/>
                          </p:tgtEl>
                        </p:cond>
                      </p:endCondLst>
                    </p:cTn>
                    <p:tgtEl>
                      <p:spTgt spid="10"/>
                    </p:tgtEl>
                  </p:cMediaNode>
                </p:video>
              </p:childTnLst>
            </p:cTn>
          </p:par>
        </p:tnLst>
        <p:bldLst>
          <p:bldP spid="7" grpId="0"/>
          <p:bldP spid="9" grpId="0"/>
          <p:bldP spid="1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本年度四项重要工作</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30" name="圆角矩形 29"/>
          <p:cNvSpPr/>
          <p:nvPr/>
        </p:nvSpPr>
        <p:spPr>
          <a:xfrm>
            <a:off x="2923570" y="1241376"/>
            <a:ext cx="1584176" cy="1584176"/>
          </a:xfrm>
          <a:prstGeom prst="roundRect">
            <a:avLst>
              <a:gd name="adj" fmla="val 9051"/>
            </a:avLst>
          </a:prstGeom>
          <a:blipFill>
            <a:blip r:embed="rId4" cstate="prin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1" name="圆角矩形 30"/>
          <p:cNvSpPr/>
          <p:nvPr/>
        </p:nvSpPr>
        <p:spPr>
          <a:xfrm>
            <a:off x="4651762" y="1241376"/>
            <a:ext cx="1584176" cy="1584176"/>
          </a:xfrm>
          <a:prstGeom prst="roundRect">
            <a:avLst>
              <a:gd name="adj" fmla="val 9051"/>
            </a:avLst>
          </a:prstGeom>
          <a:blipFill>
            <a:blip r:embed="rId5" cstate="prin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2" name="圆角矩形 31"/>
          <p:cNvSpPr/>
          <p:nvPr/>
        </p:nvSpPr>
        <p:spPr>
          <a:xfrm>
            <a:off x="2923570" y="2969568"/>
            <a:ext cx="1584176" cy="1584176"/>
          </a:xfrm>
          <a:prstGeom prst="roundRect">
            <a:avLst>
              <a:gd name="adj" fmla="val 9051"/>
            </a:avLst>
          </a:prstGeom>
          <a:blipFill>
            <a:blip r:embed="rId6" cstate="prin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3" name="圆角矩形 32"/>
          <p:cNvSpPr/>
          <p:nvPr/>
        </p:nvSpPr>
        <p:spPr>
          <a:xfrm>
            <a:off x="4651762" y="2969568"/>
            <a:ext cx="1584176" cy="1584176"/>
          </a:xfrm>
          <a:prstGeom prst="roundRect">
            <a:avLst>
              <a:gd name="adj" fmla="val 9051"/>
            </a:avLst>
          </a:prstGeom>
          <a:blipFill>
            <a:blip r:embed="rId7" cstate="prin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4" name="圆角矩形 33"/>
          <p:cNvSpPr/>
          <p:nvPr/>
        </p:nvSpPr>
        <p:spPr>
          <a:xfrm>
            <a:off x="4075698"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 lastClr="FFFFFF"/>
                </a:solidFill>
                <a:effectLst/>
                <a:uLnTx/>
                <a:uFillTx/>
                <a:latin typeface="+mn-lt"/>
                <a:ea typeface="+mn-ea"/>
                <a:cs typeface="+mn-ea"/>
                <a:sym typeface="+mn-lt"/>
              </a:rPr>
              <a:t>1</a:t>
            </a: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5" name="圆角矩形 34"/>
          <p:cNvSpPr/>
          <p:nvPr/>
        </p:nvSpPr>
        <p:spPr>
          <a:xfrm>
            <a:off x="4651762"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 lastClr="FFFFFF"/>
                </a:solidFill>
                <a:effectLst/>
                <a:uLnTx/>
                <a:uFillTx/>
                <a:latin typeface="+mn-lt"/>
                <a:ea typeface="+mn-ea"/>
                <a:cs typeface="+mn-ea"/>
                <a:sym typeface="+mn-lt"/>
              </a:rPr>
              <a:t>2</a:t>
            </a: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6" name="圆角矩形 35"/>
          <p:cNvSpPr/>
          <p:nvPr/>
        </p:nvSpPr>
        <p:spPr>
          <a:xfrm>
            <a:off x="4075698"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 lastClr="FFFFFF"/>
                </a:solidFill>
                <a:effectLst/>
                <a:uLnTx/>
                <a:uFillTx/>
                <a:latin typeface="+mn-lt"/>
                <a:ea typeface="+mn-ea"/>
                <a:cs typeface="+mn-ea"/>
                <a:sym typeface="+mn-lt"/>
              </a:rPr>
              <a:t>3</a:t>
            </a: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7" name="圆角矩形 36"/>
          <p:cNvSpPr/>
          <p:nvPr/>
        </p:nvSpPr>
        <p:spPr>
          <a:xfrm>
            <a:off x="4651762"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 lastClr="FFFFFF"/>
                </a:solidFill>
                <a:effectLst/>
                <a:uLnTx/>
                <a:uFillTx/>
                <a:latin typeface="+mn-lt"/>
                <a:ea typeface="+mn-ea"/>
                <a:cs typeface="+mn-ea"/>
                <a:sym typeface="+mn-lt"/>
              </a:rPr>
              <a:t>4</a:t>
            </a: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8" name="TextBox 37"/>
          <p:cNvSpPr txBox="1"/>
          <p:nvPr/>
        </p:nvSpPr>
        <p:spPr>
          <a:xfrm>
            <a:off x="457994"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mn-lt"/>
                <a:ea typeface="+mn-ea"/>
                <a:cs typeface="+mn-ea"/>
                <a:sym typeface="+mn-lt"/>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mn-lt"/>
                <a:ea typeface="+mn-ea"/>
                <a:cs typeface="+mn-ea"/>
                <a:sym typeface="+mn-lt"/>
              </a:rPr>
              <a:t>文字。</a:t>
            </a:r>
          </a:p>
        </p:txBody>
      </p:sp>
      <p:sp>
        <p:nvSpPr>
          <p:cNvPr id="39" name="TextBox 38"/>
          <p:cNvSpPr txBox="1"/>
          <p:nvPr/>
        </p:nvSpPr>
        <p:spPr>
          <a:xfrm>
            <a:off x="947660"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dirty="0">
                <a:ln>
                  <a:noFill/>
                </a:ln>
                <a:solidFill>
                  <a:schemeClr val="accent1"/>
                </a:solidFill>
                <a:effectLst/>
                <a:uLnTx/>
                <a:uFillTx/>
                <a:latin typeface="+mn-lt"/>
                <a:ea typeface="+mn-ea"/>
                <a:cs typeface="+mn-ea"/>
                <a:sym typeface="+mn-lt"/>
              </a:rPr>
              <a:t>点击添加标题</a:t>
            </a:r>
          </a:p>
        </p:txBody>
      </p:sp>
      <p:sp>
        <p:nvSpPr>
          <p:cNvPr id="40" name="TextBox 39"/>
          <p:cNvSpPr txBox="1"/>
          <p:nvPr/>
        </p:nvSpPr>
        <p:spPr>
          <a:xfrm>
            <a:off x="6434658"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mn-lt"/>
                <a:ea typeface="+mn-ea"/>
                <a:cs typeface="+mn-ea"/>
                <a:sym typeface="+mn-lt"/>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mn-lt"/>
                <a:ea typeface="+mn-ea"/>
                <a:cs typeface="+mn-ea"/>
                <a:sym typeface="+mn-lt"/>
              </a:rPr>
              <a:t>文字。</a:t>
            </a:r>
          </a:p>
        </p:txBody>
      </p:sp>
      <p:sp>
        <p:nvSpPr>
          <p:cNvPr id="41" name="TextBox 40"/>
          <p:cNvSpPr txBox="1"/>
          <p:nvPr/>
        </p:nvSpPr>
        <p:spPr>
          <a:xfrm>
            <a:off x="6434658"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a:ln>
                  <a:noFill/>
                </a:ln>
                <a:solidFill>
                  <a:schemeClr val="accent1"/>
                </a:solidFill>
                <a:effectLst/>
                <a:uLnTx/>
                <a:uFillTx/>
                <a:latin typeface="+mn-lt"/>
                <a:ea typeface="+mn-ea"/>
                <a:cs typeface="+mn-ea"/>
                <a:sym typeface="+mn-lt"/>
              </a:rPr>
              <a:t>点击添加标题</a:t>
            </a:r>
          </a:p>
        </p:txBody>
      </p:sp>
      <p:sp>
        <p:nvSpPr>
          <p:cNvPr id="42" name="TextBox 41"/>
          <p:cNvSpPr txBox="1"/>
          <p:nvPr/>
        </p:nvSpPr>
        <p:spPr>
          <a:xfrm>
            <a:off x="457994"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mn-lt"/>
                <a:ea typeface="+mn-ea"/>
                <a:cs typeface="+mn-ea"/>
                <a:sym typeface="+mn-lt"/>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mn-lt"/>
                <a:ea typeface="+mn-ea"/>
                <a:cs typeface="+mn-ea"/>
                <a:sym typeface="+mn-lt"/>
              </a:rPr>
              <a:t>文字。</a:t>
            </a:r>
          </a:p>
        </p:txBody>
      </p:sp>
      <p:sp>
        <p:nvSpPr>
          <p:cNvPr id="43" name="TextBox 42"/>
          <p:cNvSpPr txBox="1"/>
          <p:nvPr/>
        </p:nvSpPr>
        <p:spPr>
          <a:xfrm>
            <a:off x="947660"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a:ln>
                  <a:noFill/>
                </a:ln>
                <a:solidFill>
                  <a:schemeClr val="accent1"/>
                </a:solidFill>
                <a:effectLst/>
                <a:uLnTx/>
                <a:uFillTx/>
                <a:latin typeface="+mn-lt"/>
                <a:ea typeface="+mn-ea"/>
                <a:cs typeface="+mn-ea"/>
                <a:sym typeface="+mn-lt"/>
              </a:rPr>
              <a:t>点击添加标题</a:t>
            </a:r>
          </a:p>
        </p:txBody>
      </p:sp>
      <p:sp>
        <p:nvSpPr>
          <p:cNvPr id="44" name="TextBox 43"/>
          <p:cNvSpPr txBox="1"/>
          <p:nvPr/>
        </p:nvSpPr>
        <p:spPr>
          <a:xfrm>
            <a:off x="6434658"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mn-lt"/>
                <a:ea typeface="+mn-ea"/>
                <a:cs typeface="+mn-ea"/>
                <a:sym typeface="+mn-lt"/>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mn-lt"/>
                <a:ea typeface="+mn-ea"/>
                <a:cs typeface="+mn-ea"/>
                <a:sym typeface="+mn-lt"/>
              </a:rPr>
              <a:t>文字。</a:t>
            </a:r>
          </a:p>
        </p:txBody>
      </p:sp>
      <p:sp>
        <p:nvSpPr>
          <p:cNvPr id="45" name="TextBox 44"/>
          <p:cNvSpPr txBox="1"/>
          <p:nvPr/>
        </p:nvSpPr>
        <p:spPr>
          <a:xfrm>
            <a:off x="6434658"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a:ln>
                  <a:noFill/>
                </a:ln>
                <a:solidFill>
                  <a:schemeClr val="accent1"/>
                </a:solidFill>
                <a:effectLst/>
                <a:uLnTx/>
                <a:uFillTx/>
                <a:latin typeface="+mn-lt"/>
                <a:ea typeface="+mn-ea"/>
                <a:cs typeface="+mn-ea"/>
                <a:sym typeface="+mn-lt"/>
              </a:rPr>
              <a:t>点击添加标题</a:t>
            </a:r>
          </a:p>
        </p:txBody>
      </p:sp>
      <p:sp>
        <p:nvSpPr>
          <p:cNvPr id="26" name="矩形 25"/>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100283451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anim calcmode="lin" valueType="num">
                                      <p:cBhvr>
                                        <p:cTn id="17" dur="500" fill="hold"/>
                                        <p:tgtEl>
                                          <p:spTgt spid="30"/>
                                        </p:tgtEl>
                                        <p:attrNameLst>
                                          <p:attrName>style.rotation</p:attrName>
                                        </p:attrNameLst>
                                      </p:cBhvr>
                                      <p:tavLst>
                                        <p:tav tm="0">
                                          <p:val>
                                            <p:fltVal val="360"/>
                                          </p:val>
                                        </p:tav>
                                        <p:tav tm="100000">
                                          <p:val>
                                            <p:fltVal val="0"/>
                                          </p:val>
                                        </p:tav>
                                      </p:tavLst>
                                    </p:anim>
                                    <p:animEffect transition="in" filter="fade">
                                      <p:cBhvr>
                                        <p:cTn id="18" dur="500"/>
                                        <p:tgtEl>
                                          <p:spTgt spid="30"/>
                                        </p:tgtEl>
                                      </p:cBhvr>
                                    </p:animEffect>
                                  </p:childTnLst>
                                </p:cTn>
                              </p:par>
                              <p:par>
                                <p:cTn id="19" presetID="49" presetClass="entr" presetSubtype="0" decel="100000" fill="hold" grpId="0" nodeType="withEffect">
                                  <p:stCondLst>
                                    <p:cond delay="20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 calcmode="lin" valueType="num">
                                      <p:cBhvr>
                                        <p:cTn id="23" dur="500" fill="hold"/>
                                        <p:tgtEl>
                                          <p:spTgt spid="31"/>
                                        </p:tgtEl>
                                        <p:attrNameLst>
                                          <p:attrName>style.rotation</p:attrName>
                                        </p:attrNameLst>
                                      </p:cBhvr>
                                      <p:tavLst>
                                        <p:tav tm="0">
                                          <p:val>
                                            <p:fltVal val="360"/>
                                          </p:val>
                                        </p:tav>
                                        <p:tav tm="100000">
                                          <p:val>
                                            <p:fltVal val="0"/>
                                          </p:val>
                                        </p:tav>
                                      </p:tavLst>
                                    </p:anim>
                                    <p:animEffect transition="in" filter="fade">
                                      <p:cBhvr>
                                        <p:cTn id="24" dur="500"/>
                                        <p:tgtEl>
                                          <p:spTgt spid="31"/>
                                        </p:tgtEl>
                                      </p:cBhvr>
                                    </p:animEffect>
                                  </p:childTnLst>
                                </p:cTn>
                              </p:par>
                              <p:par>
                                <p:cTn id="25" presetID="49" presetClass="entr" presetSubtype="0" decel="100000" fill="hold" grpId="0" nodeType="withEffect">
                                  <p:stCondLst>
                                    <p:cond delay="40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 calcmode="lin" valueType="num">
                                      <p:cBhvr>
                                        <p:cTn id="29" dur="500" fill="hold"/>
                                        <p:tgtEl>
                                          <p:spTgt spid="32"/>
                                        </p:tgtEl>
                                        <p:attrNameLst>
                                          <p:attrName>style.rotation</p:attrName>
                                        </p:attrNameLst>
                                      </p:cBhvr>
                                      <p:tavLst>
                                        <p:tav tm="0">
                                          <p:val>
                                            <p:fltVal val="360"/>
                                          </p:val>
                                        </p:tav>
                                        <p:tav tm="100000">
                                          <p:val>
                                            <p:fltVal val="0"/>
                                          </p:val>
                                        </p:tav>
                                      </p:tavLst>
                                    </p:anim>
                                    <p:animEffect transition="in" filter="fade">
                                      <p:cBhvr>
                                        <p:cTn id="30" dur="500"/>
                                        <p:tgtEl>
                                          <p:spTgt spid="32"/>
                                        </p:tgtEl>
                                      </p:cBhvr>
                                    </p:animEffect>
                                  </p:childTnLst>
                                </p:cTn>
                              </p:par>
                              <p:par>
                                <p:cTn id="31" presetID="49" presetClass="entr" presetSubtype="0" decel="100000" fill="hold" grpId="0" nodeType="withEffect">
                                  <p:stCondLst>
                                    <p:cond delay="600"/>
                                  </p:st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anim calcmode="lin" valueType="num">
                                      <p:cBhvr>
                                        <p:cTn id="35" dur="500" fill="hold"/>
                                        <p:tgtEl>
                                          <p:spTgt spid="33"/>
                                        </p:tgtEl>
                                        <p:attrNameLst>
                                          <p:attrName>style.rotation</p:attrName>
                                        </p:attrNameLst>
                                      </p:cBhvr>
                                      <p:tavLst>
                                        <p:tav tm="0">
                                          <p:val>
                                            <p:fltVal val="360"/>
                                          </p:val>
                                        </p:tav>
                                        <p:tav tm="100000">
                                          <p:val>
                                            <p:fltVal val="0"/>
                                          </p:val>
                                        </p:tav>
                                      </p:tavLst>
                                    </p:anim>
                                    <p:animEffect transition="in" filter="fade">
                                      <p:cBhvr>
                                        <p:cTn id="36" dur="500"/>
                                        <p:tgtEl>
                                          <p:spTgt spid="33"/>
                                        </p:tgtEl>
                                      </p:cBhvr>
                                    </p:animEffect>
                                  </p:childTnLst>
                                </p:cTn>
                              </p:par>
                            </p:childTnLst>
                          </p:cTn>
                        </p:par>
                        <p:par>
                          <p:cTn id="37" fill="hold">
                            <p:stCondLst>
                              <p:cond delay="2100"/>
                            </p:stCondLst>
                            <p:childTnLst>
                              <p:par>
                                <p:cTn id="38" presetID="23" presetClass="entr" presetSubtype="16"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p:cTn id="48" dur="500" fill="hold"/>
                                        <p:tgtEl>
                                          <p:spTgt spid="36"/>
                                        </p:tgtEl>
                                        <p:attrNameLst>
                                          <p:attrName>ppt_w</p:attrName>
                                        </p:attrNameLst>
                                      </p:cBhvr>
                                      <p:tavLst>
                                        <p:tav tm="0">
                                          <p:val>
                                            <p:fltVal val="0"/>
                                          </p:val>
                                        </p:tav>
                                        <p:tav tm="100000">
                                          <p:val>
                                            <p:strVal val="#ppt_w"/>
                                          </p:val>
                                        </p:tav>
                                      </p:tavLst>
                                    </p:anim>
                                    <p:anim calcmode="lin" valueType="num">
                                      <p:cBhvr>
                                        <p:cTn id="49" dur="500" fill="hold"/>
                                        <p:tgtEl>
                                          <p:spTgt spid="36"/>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childTnLst>
                                </p:cTn>
                              </p:par>
                            </p:childTnLst>
                          </p:cTn>
                        </p:par>
                        <p:par>
                          <p:cTn id="54" fill="hold">
                            <p:stCondLst>
                              <p:cond delay="2600"/>
                            </p:stCondLst>
                            <p:childTnLst>
                              <p:par>
                                <p:cTn id="55" presetID="12" presetClass="entr" presetSubtype="2"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p:tgtEl>
                                          <p:spTgt spid="39"/>
                                        </p:tgtEl>
                                        <p:attrNameLst>
                                          <p:attrName>ppt_x</p:attrName>
                                        </p:attrNameLst>
                                      </p:cBhvr>
                                      <p:tavLst>
                                        <p:tav tm="0">
                                          <p:val>
                                            <p:strVal val="#ppt_x+#ppt_w*1.125000"/>
                                          </p:val>
                                        </p:tav>
                                        <p:tav tm="100000">
                                          <p:val>
                                            <p:strVal val="#ppt_x"/>
                                          </p:val>
                                        </p:tav>
                                      </p:tavLst>
                                    </p:anim>
                                    <p:animEffect transition="in" filter="wipe(left)">
                                      <p:cBhvr>
                                        <p:cTn id="58" dur="500"/>
                                        <p:tgtEl>
                                          <p:spTgt spid="39"/>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500"/>
                                        <p:tgtEl>
                                          <p:spTgt spid="38"/>
                                        </p:tgtEl>
                                        <p:attrNameLst>
                                          <p:attrName>ppt_x</p:attrName>
                                        </p:attrNameLst>
                                      </p:cBhvr>
                                      <p:tavLst>
                                        <p:tav tm="0">
                                          <p:val>
                                            <p:strVal val="#ppt_x+#ppt_w*1.125000"/>
                                          </p:val>
                                        </p:tav>
                                        <p:tav tm="100000">
                                          <p:val>
                                            <p:strVal val="#ppt_x"/>
                                          </p:val>
                                        </p:tav>
                                      </p:tavLst>
                                    </p:anim>
                                    <p:animEffect transition="in" filter="wipe(left)">
                                      <p:cBhvr>
                                        <p:cTn id="62" dur="500"/>
                                        <p:tgtEl>
                                          <p:spTgt spid="38"/>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p:tgtEl>
                                          <p:spTgt spid="41"/>
                                        </p:tgtEl>
                                        <p:attrNameLst>
                                          <p:attrName>ppt_x</p:attrName>
                                        </p:attrNameLst>
                                      </p:cBhvr>
                                      <p:tavLst>
                                        <p:tav tm="0">
                                          <p:val>
                                            <p:strVal val="#ppt_x-#ppt_w*1.125000"/>
                                          </p:val>
                                        </p:tav>
                                        <p:tav tm="100000">
                                          <p:val>
                                            <p:strVal val="#ppt_x"/>
                                          </p:val>
                                        </p:tav>
                                      </p:tavLst>
                                    </p:anim>
                                    <p:animEffect transition="in" filter="wipe(right)">
                                      <p:cBhvr>
                                        <p:cTn id="66" dur="500"/>
                                        <p:tgtEl>
                                          <p:spTgt spid="41"/>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500"/>
                                        <p:tgtEl>
                                          <p:spTgt spid="40"/>
                                        </p:tgtEl>
                                        <p:attrNameLst>
                                          <p:attrName>ppt_x</p:attrName>
                                        </p:attrNameLst>
                                      </p:cBhvr>
                                      <p:tavLst>
                                        <p:tav tm="0">
                                          <p:val>
                                            <p:strVal val="#ppt_x-#ppt_w*1.125000"/>
                                          </p:val>
                                        </p:tav>
                                        <p:tav tm="100000">
                                          <p:val>
                                            <p:strVal val="#ppt_x"/>
                                          </p:val>
                                        </p:tav>
                                      </p:tavLst>
                                    </p:anim>
                                    <p:animEffect transition="in" filter="wipe(right)">
                                      <p:cBhvr>
                                        <p:cTn id="70" dur="500"/>
                                        <p:tgtEl>
                                          <p:spTgt spid="40"/>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43"/>
                                        </p:tgtEl>
                                        <p:attrNameLst>
                                          <p:attrName>style.visibility</p:attrName>
                                        </p:attrNameLst>
                                      </p:cBhvr>
                                      <p:to>
                                        <p:strVal val="visible"/>
                                      </p:to>
                                    </p:set>
                                    <p:anim calcmode="lin" valueType="num">
                                      <p:cBhvr additive="base">
                                        <p:cTn id="73" dur="500"/>
                                        <p:tgtEl>
                                          <p:spTgt spid="43"/>
                                        </p:tgtEl>
                                        <p:attrNameLst>
                                          <p:attrName>ppt_x</p:attrName>
                                        </p:attrNameLst>
                                      </p:cBhvr>
                                      <p:tavLst>
                                        <p:tav tm="0">
                                          <p:val>
                                            <p:strVal val="#ppt_x+#ppt_w*1.125000"/>
                                          </p:val>
                                        </p:tav>
                                        <p:tav tm="100000">
                                          <p:val>
                                            <p:strVal val="#ppt_x"/>
                                          </p:val>
                                        </p:tav>
                                      </p:tavLst>
                                    </p:anim>
                                    <p:animEffect transition="in" filter="wipe(left)">
                                      <p:cBhvr>
                                        <p:cTn id="74" dur="500"/>
                                        <p:tgtEl>
                                          <p:spTgt spid="43"/>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 calcmode="lin" valueType="num">
                                      <p:cBhvr additive="base">
                                        <p:cTn id="77" dur="500"/>
                                        <p:tgtEl>
                                          <p:spTgt spid="42"/>
                                        </p:tgtEl>
                                        <p:attrNameLst>
                                          <p:attrName>ppt_x</p:attrName>
                                        </p:attrNameLst>
                                      </p:cBhvr>
                                      <p:tavLst>
                                        <p:tav tm="0">
                                          <p:val>
                                            <p:strVal val="#ppt_x+#ppt_w*1.125000"/>
                                          </p:val>
                                        </p:tav>
                                        <p:tav tm="100000">
                                          <p:val>
                                            <p:strVal val="#ppt_x"/>
                                          </p:val>
                                        </p:tav>
                                      </p:tavLst>
                                    </p:anim>
                                    <p:animEffect transition="in" filter="wipe(left)">
                                      <p:cBhvr>
                                        <p:cTn id="78" dur="500"/>
                                        <p:tgtEl>
                                          <p:spTgt spid="42"/>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 calcmode="lin" valueType="num">
                                      <p:cBhvr additive="base">
                                        <p:cTn id="81" dur="500"/>
                                        <p:tgtEl>
                                          <p:spTgt spid="45"/>
                                        </p:tgtEl>
                                        <p:attrNameLst>
                                          <p:attrName>ppt_x</p:attrName>
                                        </p:attrNameLst>
                                      </p:cBhvr>
                                      <p:tavLst>
                                        <p:tav tm="0">
                                          <p:val>
                                            <p:strVal val="#ppt_x-#ppt_w*1.125000"/>
                                          </p:val>
                                        </p:tav>
                                        <p:tav tm="100000">
                                          <p:val>
                                            <p:strVal val="#ppt_x"/>
                                          </p:val>
                                        </p:tav>
                                      </p:tavLst>
                                    </p:anim>
                                    <p:animEffect transition="in" filter="wipe(right)">
                                      <p:cBhvr>
                                        <p:cTn id="82" dur="500"/>
                                        <p:tgtEl>
                                          <p:spTgt spid="45"/>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4"/>
                                        </p:tgtEl>
                                        <p:attrNameLst>
                                          <p:attrName>style.visibility</p:attrName>
                                        </p:attrNameLst>
                                      </p:cBhvr>
                                      <p:to>
                                        <p:strVal val="visible"/>
                                      </p:to>
                                    </p:set>
                                    <p:anim calcmode="lin" valueType="num">
                                      <p:cBhvr additive="base">
                                        <p:cTn id="85" dur="500"/>
                                        <p:tgtEl>
                                          <p:spTgt spid="44"/>
                                        </p:tgtEl>
                                        <p:attrNameLst>
                                          <p:attrName>ppt_x</p:attrName>
                                        </p:attrNameLst>
                                      </p:cBhvr>
                                      <p:tavLst>
                                        <p:tav tm="0">
                                          <p:val>
                                            <p:strVal val="#ppt_x-#ppt_w*1.125000"/>
                                          </p:val>
                                        </p:tav>
                                        <p:tav tm="100000">
                                          <p:val>
                                            <p:strVal val="#ppt_x"/>
                                          </p:val>
                                        </p:tav>
                                      </p:tavLst>
                                    </p:anim>
                                    <p:animEffect transition="in" filter="wipe(right)">
                                      <p:cBhvr>
                                        <p:cTn id="8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本年度四项重要工作</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23" name="五边形 122"/>
          <p:cNvSpPr/>
          <p:nvPr/>
        </p:nvSpPr>
        <p:spPr>
          <a:xfrm flipH="1">
            <a:off x="1892175" y="2803774"/>
            <a:ext cx="2252772" cy="383136"/>
          </a:xfrm>
          <a:prstGeom prst="homePlate">
            <a:avLst/>
          </a:prstGeom>
          <a:solidFill>
            <a:schemeClr val="accent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4" name="五边形 123"/>
          <p:cNvSpPr/>
          <p:nvPr/>
        </p:nvSpPr>
        <p:spPr>
          <a:xfrm flipH="1">
            <a:off x="2759495" y="3258721"/>
            <a:ext cx="1385451" cy="383136"/>
          </a:xfrm>
          <a:prstGeom prst="homePlate">
            <a:avLst/>
          </a:prstGeom>
          <a:solidFill>
            <a:schemeClr val="accent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5" name="五边形 124"/>
          <p:cNvSpPr/>
          <p:nvPr/>
        </p:nvSpPr>
        <p:spPr>
          <a:xfrm flipH="1">
            <a:off x="2232438" y="3713669"/>
            <a:ext cx="1912508" cy="383136"/>
          </a:xfrm>
          <a:prstGeom prst="homePlate">
            <a:avLst/>
          </a:prstGeom>
          <a:solidFill>
            <a:schemeClr val="accent1"/>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6" name="五边形 125"/>
          <p:cNvSpPr/>
          <p:nvPr/>
        </p:nvSpPr>
        <p:spPr>
          <a:xfrm flipH="1">
            <a:off x="1387335" y="4168617"/>
            <a:ext cx="2757611" cy="383136"/>
          </a:xfrm>
          <a:prstGeom prst="homePlate">
            <a:avLst/>
          </a:prstGeom>
          <a:solidFill>
            <a:schemeClr val="accent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7" name="TextBox 159"/>
          <p:cNvSpPr txBox="1"/>
          <p:nvPr/>
        </p:nvSpPr>
        <p:spPr>
          <a:xfrm>
            <a:off x="3595469" y="2876212"/>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73%</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8" name="TextBox 160"/>
          <p:cNvSpPr txBox="1"/>
          <p:nvPr/>
        </p:nvSpPr>
        <p:spPr>
          <a:xfrm>
            <a:off x="3588253" y="3334778"/>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30%</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9" name="TextBox 161"/>
          <p:cNvSpPr txBox="1"/>
          <p:nvPr/>
        </p:nvSpPr>
        <p:spPr>
          <a:xfrm>
            <a:off x="3588254" y="3789785"/>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50%</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0" name="TextBox 162"/>
          <p:cNvSpPr txBox="1"/>
          <p:nvPr/>
        </p:nvSpPr>
        <p:spPr>
          <a:xfrm>
            <a:off x="3607494" y="4249182"/>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75%</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1" name="五边形 130"/>
          <p:cNvSpPr/>
          <p:nvPr/>
        </p:nvSpPr>
        <p:spPr>
          <a:xfrm>
            <a:off x="4871710" y="2805766"/>
            <a:ext cx="1149863" cy="383136"/>
          </a:xfrm>
          <a:prstGeom prst="homePlate">
            <a:avLst/>
          </a:prstGeom>
          <a:solidFill>
            <a:schemeClr val="accent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2" name="五边形 131"/>
          <p:cNvSpPr/>
          <p:nvPr/>
        </p:nvSpPr>
        <p:spPr>
          <a:xfrm>
            <a:off x="4871711" y="3260713"/>
            <a:ext cx="2170653" cy="383136"/>
          </a:xfrm>
          <a:prstGeom prst="homePlate">
            <a:avLst/>
          </a:prstGeom>
          <a:solidFill>
            <a:schemeClr val="accent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3" name="五边形 132"/>
          <p:cNvSpPr/>
          <p:nvPr/>
        </p:nvSpPr>
        <p:spPr>
          <a:xfrm>
            <a:off x="4871709" y="3715661"/>
            <a:ext cx="1361054" cy="383136"/>
          </a:xfrm>
          <a:prstGeom prst="homePlate">
            <a:avLst/>
          </a:prstGeom>
          <a:solidFill>
            <a:schemeClr val="accent1"/>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4" name="五边形 133"/>
          <p:cNvSpPr/>
          <p:nvPr/>
        </p:nvSpPr>
        <p:spPr>
          <a:xfrm>
            <a:off x="4871710" y="4170608"/>
            <a:ext cx="2901484" cy="383136"/>
          </a:xfrm>
          <a:prstGeom prst="homePlate">
            <a:avLst/>
          </a:prstGeom>
          <a:solidFill>
            <a:schemeClr val="accent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5" name="TextBox 173"/>
          <p:cNvSpPr txBox="1"/>
          <p:nvPr/>
        </p:nvSpPr>
        <p:spPr>
          <a:xfrm>
            <a:off x="5022793" y="2882683"/>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20%</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6" name="TextBox 174"/>
          <p:cNvSpPr txBox="1"/>
          <p:nvPr/>
        </p:nvSpPr>
        <p:spPr>
          <a:xfrm>
            <a:off x="5022793" y="3330240"/>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56%</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7" name="TextBox 175"/>
          <p:cNvSpPr txBox="1"/>
          <p:nvPr/>
        </p:nvSpPr>
        <p:spPr>
          <a:xfrm>
            <a:off x="5022794" y="3789784"/>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29%</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8" name="TextBox 176"/>
          <p:cNvSpPr txBox="1"/>
          <p:nvPr/>
        </p:nvSpPr>
        <p:spPr>
          <a:xfrm>
            <a:off x="5035529" y="4246724"/>
            <a:ext cx="420646" cy="238537"/>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mn-lt"/>
                <a:ea typeface="+mn-ea"/>
                <a:cs typeface="+mn-ea"/>
                <a:sym typeface="+mn-lt"/>
              </a:rPr>
              <a:t>77%</a:t>
            </a:r>
            <a:endParaRPr kumimoji="0" lang="zh-CN" alt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39" name="TextBox 180"/>
          <p:cNvSpPr txBox="1"/>
          <p:nvPr/>
        </p:nvSpPr>
        <p:spPr>
          <a:xfrm>
            <a:off x="4222903" y="288311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项目一</a:t>
            </a:r>
          </a:p>
        </p:txBody>
      </p:sp>
      <p:sp>
        <p:nvSpPr>
          <p:cNvPr id="140" name="TextBox 181"/>
          <p:cNvSpPr txBox="1"/>
          <p:nvPr/>
        </p:nvSpPr>
        <p:spPr>
          <a:xfrm>
            <a:off x="4222903" y="3334836"/>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项目二</a:t>
            </a:r>
          </a:p>
        </p:txBody>
      </p:sp>
      <p:sp>
        <p:nvSpPr>
          <p:cNvPr id="141" name="TextBox 182"/>
          <p:cNvSpPr txBox="1"/>
          <p:nvPr/>
        </p:nvSpPr>
        <p:spPr>
          <a:xfrm>
            <a:off x="4223077" y="378978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项目三</a:t>
            </a:r>
          </a:p>
        </p:txBody>
      </p:sp>
      <p:sp>
        <p:nvSpPr>
          <p:cNvPr id="142" name="TextBox 183"/>
          <p:cNvSpPr txBox="1"/>
          <p:nvPr/>
        </p:nvSpPr>
        <p:spPr>
          <a:xfrm>
            <a:off x="4223077" y="424672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项目四</a:t>
            </a:r>
          </a:p>
        </p:txBody>
      </p:sp>
      <p:sp>
        <p:nvSpPr>
          <p:cNvPr id="143" name="Oval 4"/>
          <p:cNvSpPr/>
          <p:nvPr/>
        </p:nvSpPr>
        <p:spPr>
          <a:xfrm>
            <a:off x="4869829" y="1111760"/>
            <a:ext cx="720278" cy="679450"/>
          </a:xfrm>
          <a:prstGeom prst="ellipse">
            <a:avLst/>
          </a:prstGeom>
          <a:solidFill>
            <a:schemeClr val="accent1"/>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ysClr val="window" lastClr="FFFFFF"/>
                </a:solidFill>
                <a:effectLst/>
                <a:uLnTx/>
                <a:uFillTx/>
                <a:latin typeface="+mn-lt"/>
                <a:ea typeface="+mn-ea"/>
                <a:cs typeface="+mn-ea"/>
                <a:sym typeface="+mn-lt"/>
              </a:rPr>
              <a:t>2018</a:t>
            </a:r>
            <a:endParaRPr kumimoji="0" 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44" name="Oval 5"/>
          <p:cNvSpPr/>
          <p:nvPr/>
        </p:nvSpPr>
        <p:spPr>
          <a:xfrm>
            <a:off x="3435290" y="1111760"/>
            <a:ext cx="720278" cy="679450"/>
          </a:xfrm>
          <a:prstGeom prst="ellipse">
            <a:avLst/>
          </a:prstGeom>
          <a:solidFill>
            <a:schemeClr val="accent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mn-lt"/>
                <a:ea typeface="+mn-ea"/>
                <a:cs typeface="+mn-ea"/>
                <a:sym typeface="+mn-lt"/>
              </a:rPr>
              <a:t>2018</a:t>
            </a:r>
            <a:endParaRPr kumimoji="0" lang="en-US" sz="11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45" name="Text Box 10"/>
          <p:cNvSpPr txBox="1">
            <a:spLocks noChangeArrowheads="1"/>
          </p:cNvSpPr>
          <p:nvPr/>
        </p:nvSpPr>
        <p:spPr bwMode="auto">
          <a:xfrm>
            <a:off x="4871711" y="1822750"/>
            <a:ext cx="2057757" cy="914870"/>
          </a:xfrm>
          <a:prstGeom prst="rect">
            <a:avLst/>
          </a:prstGeom>
          <a:noFill/>
          <a:ln w="9525">
            <a:noFill/>
            <a:miter lim="800000"/>
            <a:headEnd/>
            <a:tailEnd/>
          </a:ln>
        </p:spPr>
        <p:txBody>
          <a:bodyPr wrap="square" lIns="34295" tIns="17147" rIns="34295" bIns="17147">
            <a:spAutoFit/>
          </a:bodyPr>
          <a:lstStyle/>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单击此处添加标题</a:t>
            </a:r>
            <a:endParaRPr kumimoji="0" lang="en-US" altLang="zh-CN" sz="1100" b="1" i="0" u="none" strike="noStrike" kern="0" cap="none" spc="0" normalizeH="0" baseline="0" noProof="0" dirty="0">
              <a:ln>
                <a:noFill/>
              </a:ln>
              <a:solidFill>
                <a:schemeClr val="accent1"/>
              </a:solidFill>
              <a:effectLst/>
              <a:uLnTx/>
              <a:uFillTx/>
              <a:latin typeface="+mn-lt"/>
              <a:ea typeface="+mn-ea"/>
              <a:cs typeface="+mn-ea"/>
              <a:sym typeface="+mn-lt"/>
            </a:endParaRPr>
          </a:p>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09DD9">
                    <a:lumMod val="75000"/>
                  </a:srgbClr>
                </a:solidFill>
                <a:effectLst/>
                <a:uLnTx/>
                <a:uFillTx/>
                <a:latin typeface="+mn-lt"/>
                <a:ea typeface="+mn-ea"/>
                <a:cs typeface="+mn-ea"/>
                <a:sym typeface="+mn-lt"/>
              </a:rPr>
              <a:t>您的内容打在这里，或者通过复制您的文本后，在此框中选择粘贴，并选择只保留文字。</a:t>
            </a:r>
            <a:endParaRPr kumimoji="0" lang="en-US" sz="1100" b="0" i="0" u="none" strike="noStrike" kern="0" cap="none" spc="0" normalizeH="0" baseline="0" noProof="0" dirty="0">
              <a:ln>
                <a:noFill/>
              </a:ln>
              <a:solidFill>
                <a:srgbClr val="009DD9">
                  <a:lumMod val="75000"/>
                </a:srgbClr>
              </a:solidFill>
              <a:effectLst/>
              <a:uLnTx/>
              <a:uFillTx/>
              <a:latin typeface="+mn-lt"/>
              <a:ea typeface="+mn-ea"/>
              <a:cs typeface="+mn-ea"/>
              <a:sym typeface="+mn-lt"/>
            </a:endParaRPr>
          </a:p>
        </p:txBody>
      </p:sp>
      <p:sp>
        <p:nvSpPr>
          <p:cNvPr id="146" name="Text Box 10"/>
          <p:cNvSpPr txBox="1">
            <a:spLocks noChangeArrowheads="1"/>
          </p:cNvSpPr>
          <p:nvPr/>
        </p:nvSpPr>
        <p:spPr bwMode="auto">
          <a:xfrm>
            <a:off x="2097811" y="1822749"/>
            <a:ext cx="2057757" cy="914870"/>
          </a:xfrm>
          <a:prstGeom prst="rect">
            <a:avLst/>
          </a:prstGeom>
          <a:noFill/>
          <a:ln w="9525">
            <a:noFill/>
            <a:miter lim="800000"/>
            <a:headEnd/>
            <a:tailEnd/>
          </a:ln>
        </p:spPr>
        <p:txBody>
          <a:bodyPr wrap="square" lIns="34295" tIns="17147" rIns="34295" bIns="17147">
            <a:spAutoFit/>
          </a:bodyPr>
          <a:lstStyle/>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accent1"/>
                </a:solidFill>
                <a:effectLst/>
                <a:uLnTx/>
                <a:uFillTx/>
                <a:latin typeface="+mn-lt"/>
                <a:ea typeface="+mn-ea"/>
                <a:cs typeface="+mn-ea"/>
                <a:sym typeface="+mn-lt"/>
              </a:rPr>
              <a:t>单击此处添加标题</a:t>
            </a:r>
            <a:endParaRPr kumimoji="0" lang="en-US" altLang="zh-CN" sz="1100" b="1" i="0" u="none" strike="noStrike" kern="0" cap="none" spc="0" normalizeH="0" baseline="0" noProof="0" dirty="0">
              <a:ln>
                <a:noFill/>
              </a:ln>
              <a:solidFill>
                <a:schemeClr val="accent1"/>
              </a:solidFill>
              <a:effectLst/>
              <a:uLnTx/>
              <a:uFillTx/>
              <a:latin typeface="+mn-lt"/>
              <a:ea typeface="+mn-ea"/>
              <a:cs typeface="+mn-ea"/>
              <a:sym typeface="+mn-lt"/>
            </a:endParaRPr>
          </a:p>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09DD9">
                    <a:lumMod val="75000"/>
                  </a:srgbClr>
                </a:solidFill>
                <a:effectLst/>
                <a:uLnTx/>
                <a:uFillTx/>
                <a:latin typeface="+mn-lt"/>
                <a:ea typeface="+mn-ea"/>
                <a:cs typeface="+mn-ea"/>
                <a:sym typeface="+mn-lt"/>
              </a:rPr>
              <a:t>您的内容打在这里，或者通过复制您的文本后，在此框中选择粘贴，并选择只保留文字。</a:t>
            </a:r>
            <a:endParaRPr kumimoji="0" lang="en-US" sz="1100" b="0" i="0" u="none" strike="noStrike" kern="0" cap="none" spc="0" normalizeH="0" baseline="0" noProof="0" dirty="0">
              <a:ln>
                <a:noFill/>
              </a:ln>
              <a:solidFill>
                <a:srgbClr val="009DD9">
                  <a:lumMod val="75000"/>
                </a:srgbClr>
              </a:solidFill>
              <a:effectLst/>
              <a:uLnTx/>
              <a:uFillTx/>
              <a:latin typeface="+mn-lt"/>
              <a:ea typeface="+mn-ea"/>
              <a:cs typeface="+mn-ea"/>
              <a:sym typeface="+mn-lt"/>
            </a:endParaRPr>
          </a:p>
        </p:txBody>
      </p:sp>
    </p:spTree>
    <p:extLst>
      <p:ext uri="{BB962C8B-B14F-4D97-AF65-F5344CB8AC3E}">
        <p14:creationId xmlns:p14="http://schemas.microsoft.com/office/powerpoint/2010/main" xmlns="" val="333837237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44"/>
                                        </p:tgtEl>
                                        <p:attrNameLst>
                                          <p:attrName>style.visibility</p:attrName>
                                        </p:attrNameLst>
                                      </p:cBhvr>
                                      <p:to>
                                        <p:strVal val="visible"/>
                                      </p:to>
                                    </p:set>
                                    <p:anim calcmode="lin" valueType="num">
                                      <p:cBhvr additive="base">
                                        <p:cTn id="15" dur="500" fill="hold"/>
                                        <p:tgtEl>
                                          <p:spTgt spid="144"/>
                                        </p:tgtEl>
                                        <p:attrNameLst>
                                          <p:attrName>ppt_x</p:attrName>
                                        </p:attrNameLst>
                                      </p:cBhvr>
                                      <p:tavLst>
                                        <p:tav tm="0">
                                          <p:val>
                                            <p:strVal val="0-#ppt_w/2"/>
                                          </p:val>
                                        </p:tav>
                                        <p:tav tm="100000">
                                          <p:val>
                                            <p:strVal val="#ppt_x"/>
                                          </p:val>
                                        </p:tav>
                                      </p:tavLst>
                                    </p:anim>
                                    <p:anim calcmode="lin" valueType="num">
                                      <p:cBhvr additive="base">
                                        <p:cTn id="16" dur="500" fill="hold"/>
                                        <p:tgtEl>
                                          <p:spTgt spid="14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143"/>
                                        </p:tgtEl>
                                        <p:attrNameLst>
                                          <p:attrName>style.visibility</p:attrName>
                                        </p:attrNameLst>
                                      </p:cBhvr>
                                      <p:to>
                                        <p:strVal val="visible"/>
                                      </p:to>
                                    </p:set>
                                    <p:anim calcmode="lin" valueType="num">
                                      <p:cBhvr additive="base">
                                        <p:cTn id="20" dur="500" fill="hold"/>
                                        <p:tgtEl>
                                          <p:spTgt spid="143"/>
                                        </p:tgtEl>
                                        <p:attrNameLst>
                                          <p:attrName>ppt_x</p:attrName>
                                        </p:attrNameLst>
                                      </p:cBhvr>
                                      <p:tavLst>
                                        <p:tav tm="0">
                                          <p:val>
                                            <p:strVal val="1+#ppt_w/2"/>
                                          </p:val>
                                        </p:tav>
                                        <p:tav tm="100000">
                                          <p:val>
                                            <p:strVal val="#ppt_x"/>
                                          </p:val>
                                        </p:tav>
                                      </p:tavLst>
                                    </p:anim>
                                    <p:anim calcmode="lin" valueType="num">
                                      <p:cBhvr additive="base">
                                        <p:cTn id="21" dur="500" fill="hold"/>
                                        <p:tgtEl>
                                          <p:spTgt spid="143"/>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46"/>
                                        </p:tgtEl>
                                        <p:attrNameLst>
                                          <p:attrName>style.visibility</p:attrName>
                                        </p:attrNameLst>
                                      </p:cBhvr>
                                      <p:to>
                                        <p:strVal val="visible"/>
                                      </p:to>
                                    </p:set>
                                    <p:animEffect transition="in" filter="fade">
                                      <p:cBhvr>
                                        <p:cTn id="25" dur="500"/>
                                        <p:tgtEl>
                                          <p:spTgt spid="146"/>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45"/>
                                        </p:tgtEl>
                                        <p:attrNameLst>
                                          <p:attrName>style.visibility</p:attrName>
                                        </p:attrNameLst>
                                      </p:cBhvr>
                                      <p:to>
                                        <p:strVal val="visible"/>
                                      </p:to>
                                    </p:set>
                                    <p:animEffect transition="in" filter="fade">
                                      <p:cBhvr>
                                        <p:cTn id="29" dur="500"/>
                                        <p:tgtEl>
                                          <p:spTgt spid="145"/>
                                        </p:tgtEl>
                                      </p:cBhvr>
                                    </p:animEffect>
                                  </p:childTnLst>
                                </p:cTn>
                              </p:par>
                            </p:childTnLst>
                          </p:cTn>
                        </p:par>
                        <p:par>
                          <p:cTn id="30" fill="hold">
                            <p:stCondLst>
                              <p:cond delay="3000"/>
                            </p:stCondLst>
                            <p:childTnLst>
                              <p:par>
                                <p:cTn id="31" presetID="2" presetClass="entr" presetSubtype="4" decel="100000" fill="hold" grpId="0" nodeType="afterEffect">
                                  <p:stCondLst>
                                    <p:cond delay="0"/>
                                  </p:stCondLst>
                                  <p:childTnLst>
                                    <p:set>
                                      <p:cBhvr>
                                        <p:cTn id="32" dur="1" fill="hold">
                                          <p:stCondLst>
                                            <p:cond delay="0"/>
                                          </p:stCondLst>
                                        </p:cTn>
                                        <p:tgtEl>
                                          <p:spTgt spid="139"/>
                                        </p:tgtEl>
                                        <p:attrNameLst>
                                          <p:attrName>style.visibility</p:attrName>
                                        </p:attrNameLst>
                                      </p:cBhvr>
                                      <p:to>
                                        <p:strVal val="visible"/>
                                      </p:to>
                                    </p:set>
                                    <p:anim calcmode="lin" valueType="num">
                                      <p:cBhvr additive="base">
                                        <p:cTn id="33" dur="500" fill="hold"/>
                                        <p:tgtEl>
                                          <p:spTgt spid="139"/>
                                        </p:tgtEl>
                                        <p:attrNameLst>
                                          <p:attrName>ppt_x</p:attrName>
                                        </p:attrNameLst>
                                      </p:cBhvr>
                                      <p:tavLst>
                                        <p:tav tm="0">
                                          <p:val>
                                            <p:strVal val="#ppt_x"/>
                                          </p:val>
                                        </p:tav>
                                        <p:tav tm="100000">
                                          <p:val>
                                            <p:strVal val="#ppt_x"/>
                                          </p:val>
                                        </p:tav>
                                      </p:tavLst>
                                    </p:anim>
                                    <p:anim calcmode="lin" valueType="num">
                                      <p:cBhvr additive="base">
                                        <p:cTn id="34" dur="500" fill="hold"/>
                                        <p:tgtEl>
                                          <p:spTgt spid="139"/>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140"/>
                                        </p:tgtEl>
                                        <p:attrNameLst>
                                          <p:attrName>style.visibility</p:attrName>
                                        </p:attrNameLst>
                                      </p:cBhvr>
                                      <p:to>
                                        <p:strVal val="visible"/>
                                      </p:to>
                                    </p:set>
                                    <p:anim calcmode="lin" valueType="num">
                                      <p:cBhvr additive="base">
                                        <p:cTn id="37" dur="500" fill="hold"/>
                                        <p:tgtEl>
                                          <p:spTgt spid="140"/>
                                        </p:tgtEl>
                                        <p:attrNameLst>
                                          <p:attrName>ppt_x</p:attrName>
                                        </p:attrNameLst>
                                      </p:cBhvr>
                                      <p:tavLst>
                                        <p:tav tm="0">
                                          <p:val>
                                            <p:strVal val="#ppt_x"/>
                                          </p:val>
                                        </p:tav>
                                        <p:tav tm="100000">
                                          <p:val>
                                            <p:strVal val="#ppt_x"/>
                                          </p:val>
                                        </p:tav>
                                      </p:tavLst>
                                    </p:anim>
                                    <p:anim calcmode="lin" valueType="num">
                                      <p:cBhvr additive="base">
                                        <p:cTn id="38" dur="500" fill="hold"/>
                                        <p:tgtEl>
                                          <p:spTgt spid="140"/>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0"/>
                                  </p:stCondLst>
                                  <p:childTnLst>
                                    <p:set>
                                      <p:cBhvr>
                                        <p:cTn id="40" dur="1" fill="hold">
                                          <p:stCondLst>
                                            <p:cond delay="0"/>
                                          </p:stCondLst>
                                        </p:cTn>
                                        <p:tgtEl>
                                          <p:spTgt spid="141"/>
                                        </p:tgtEl>
                                        <p:attrNameLst>
                                          <p:attrName>style.visibility</p:attrName>
                                        </p:attrNameLst>
                                      </p:cBhvr>
                                      <p:to>
                                        <p:strVal val="visible"/>
                                      </p:to>
                                    </p:set>
                                    <p:anim calcmode="lin" valueType="num">
                                      <p:cBhvr additive="base">
                                        <p:cTn id="41" dur="500" fill="hold"/>
                                        <p:tgtEl>
                                          <p:spTgt spid="141"/>
                                        </p:tgtEl>
                                        <p:attrNameLst>
                                          <p:attrName>ppt_x</p:attrName>
                                        </p:attrNameLst>
                                      </p:cBhvr>
                                      <p:tavLst>
                                        <p:tav tm="0">
                                          <p:val>
                                            <p:strVal val="#ppt_x"/>
                                          </p:val>
                                        </p:tav>
                                        <p:tav tm="100000">
                                          <p:val>
                                            <p:strVal val="#ppt_x"/>
                                          </p:val>
                                        </p:tav>
                                      </p:tavLst>
                                    </p:anim>
                                    <p:anim calcmode="lin" valueType="num">
                                      <p:cBhvr additive="base">
                                        <p:cTn id="42" dur="500" fill="hold"/>
                                        <p:tgtEl>
                                          <p:spTgt spid="141"/>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142"/>
                                        </p:tgtEl>
                                        <p:attrNameLst>
                                          <p:attrName>style.visibility</p:attrName>
                                        </p:attrNameLst>
                                      </p:cBhvr>
                                      <p:to>
                                        <p:strVal val="visible"/>
                                      </p:to>
                                    </p:set>
                                    <p:anim calcmode="lin" valueType="num">
                                      <p:cBhvr additive="base">
                                        <p:cTn id="45" dur="500" fill="hold"/>
                                        <p:tgtEl>
                                          <p:spTgt spid="142"/>
                                        </p:tgtEl>
                                        <p:attrNameLst>
                                          <p:attrName>ppt_x</p:attrName>
                                        </p:attrNameLst>
                                      </p:cBhvr>
                                      <p:tavLst>
                                        <p:tav tm="0">
                                          <p:val>
                                            <p:strVal val="#ppt_x"/>
                                          </p:val>
                                        </p:tav>
                                        <p:tav tm="100000">
                                          <p:val>
                                            <p:strVal val="#ppt_x"/>
                                          </p:val>
                                        </p:tav>
                                      </p:tavLst>
                                    </p:anim>
                                    <p:anim calcmode="lin" valueType="num">
                                      <p:cBhvr additive="base">
                                        <p:cTn id="46" dur="500" fill="hold"/>
                                        <p:tgtEl>
                                          <p:spTgt spid="142"/>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31"/>
                                        </p:tgtEl>
                                        <p:attrNameLst>
                                          <p:attrName>style.visibility</p:attrName>
                                        </p:attrNameLst>
                                      </p:cBhvr>
                                      <p:to>
                                        <p:strVal val="visible"/>
                                      </p:to>
                                    </p:set>
                                    <p:animEffect transition="in" filter="wipe(left)">
                                      <p:cBhvr>
                                        <p:cTn id="50" dur="500"/>
                                        <p:tgtEl>
                                          <p:spTgt spid="131"/>
                                        </p:tgtEl>
                                      </p:cBhvr>
                                    </p:animEffect>
                                  </p:childTnLst>
                                </p:cTn>
                              </p:par>
                              <p:par>
                                <p:cTn id="51" presetID="22" presetClass="entr" presetSubtype="8" fill="hold" grpId="0" nodeType="withEffect">
                                  <p:stCondLst>
                                    <p:cond delay="100"/>
                                  </p:stCondLst>
                                  <p:childTnLst>
                                    <p:set>
                                      <p:cBhvr>
                                        <p:cTn id="52" dur="1" fill="hold">
                                          <p:stCondLst>
                                            <p:cond delay="0"/>
                                          </p:stCondLst>
                                        </p:cTn>
                                        <p:tgtEl>
                                          <p:spTgt spid="132"/>
                                        </p:tgtEl>
                                        <p:attrNameLst>
                                          <p:attrName>style.visibility</p:attrName>
                                        </p:attrNameLst>
                                      </p:cBhvr>
                                      <p:to>
                                        <p:strVal val="visible"/>
                                      </p:to>
                                    </p:set>
                                    <p:animEffect transition="in" filter="wipe(left)">
                                      <p:cBhvr>
                                        <p:cTn id="53" dur="500"/>
                                        <p:tgtEl>
                                          <p:spTgt spid="132"/>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133"/>
                                        </p:tgtEl>
                                        <p:attrNameLst>
                                          <p:attrName>style.visibility</p:attrName>
                                        </p:attrNameLst>
                                      </p:cBhvr>
                                      <p:to>
                                        <p:strVal val="visible"/>
                                      </p:to>
                                    </p:set>
                                    <p:animEffect transition="in" filter="wipe(left)">
                                      <p:cBhvr>
                                        <p:cTn id="56" dur="500"/>
                                        <p:tgtEl>
                                          <p:spTgt spid="133"/>
                                        </p:tgtEl>
                                      </p:cBhvr>
                                    </p:animEffect>
                                  </p:childTnLst>
                                </p:cTn>
                              </p:par>
                              <p:par>
                                <p:cTn id="57" presetID="22" presetClass="entr" presetSubtype="8" fill="hold" grpId="0" nodeType="withEffect">
                                  <p:stCondLst>
                                    <p:cond delay="300"/>
                                  </p:stCondLst>
                                  <p:childTnLst>
                                    <p:set>
                                      <p:cBhvr>
                                        <p:cTn id="58" dur="1" fill="hold">
                                          <p:stCondLst>
                                            <p:cond delay="0"/>
                                          </p:stCondLst>
                                        </p:cTn>
                                        <p:tgtEl>
                                          <p:spTgt spid="134"/>
                                        </p:tgtEl>
                                        <p:attrNameLst>
                                          <p:attrName>style.visibility</p:attrName>
                                        </p:attrNameLst>
                                      </p:cBhvr>
                                      <p:to>
                                        <p:strVal val="visible"/>
                                      </p:to>
                                    </p:set>
                                    <p:animEffect transition="in" filter="wipe(left)">
                                      <p:cBhvr>
                                        <p:cTn id="59" dur="500"/>
                                        <p:tgtEl>
                                          <p:spTgt spid="134"/>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23"/>
                                        </p:tgtEl>
                                        <p:attrNameLst>
                                          <p:attrName>style.visibility</p:attrName>
                                        </p:attrNameLst>
                                      </p:cBhvr>
                                      <p:to>
                                        <p:strVal val="visible"/>
                                      </p:to>
                                    </p:set>
                                    <p:animEffect transition="in" filter="wipe(right)">
                                      <p:cBhvr>
                                        <p:cTn id="62" dur="500"/>
                                        <p:tgtEl>
                                          <p:spTgt spid="123"/>
                                        </p:tgtEl>
                                      </p:cBhvr>
                                    </p:animEffect>
                                  </p:childTnLst>
                                </p:cTn>
                              </p:par>
                              <p:par>
                                <p:cTn id="63" presetID="22" presetClass="entr" presetSubtype="2" fill="hold" grpId="0" nodeType="withEffect">
                                  <p:stCondLst>
                                    <p:cond delay="100"/>
                                  </p:stCondLst>
                                  <p:childTnLst>
                                    <p:set>
                                      <p:cBhvr>
                                        <p:cTn id="64" dur="1" fill="hold">
                                          <p:stCondLst>
                                            <p:cond delay="0"/>
                                          </p:stCondLst>
                                        </p:cTn>
                                        <p:tgtEl>
                                          <p:spTgt spid="124"/>
                                        </p:tgtEl>
                                        <p:attrNameLst>
                                          <p:attrName>style.visibility</p:attrName>
                                        </p:attrNameLst>
                                      </p:cBhvr>
                                      <p:to>
                                        <p:strVal val="visible"/>
                                      </p:to>
                                    </p:set>
                                    <p:animEffect transition="in" filter="wipe(right)">
                                      <p:cBhvr>
                                        <p:cTn id="65" dur="500"/>
                                        <p:tgtEl>
                                          <p:spTgt spid="124"/>
                                        </p:tgtEl>
                                      </p:cBhvr>
                                    </p:animEffect>
                                  </p:childTnLst>
                                </p:cTn>
                              </p:par>
                              <p:par>
                                <p:cTn id="66" presetID="22" presetClass="entr" presetSubtype="2" fill="hold" grpId="0" nodeType="withEffect">
                                  <p:stCondLst>
                                    <p:cond delay="200"/>
                                  </p:stCondLst>
                                  <p:childTnLst>
                                    <p:set>
                                      <p:cBhvr>
                                        <p:cTn id="67" dur="1" fill="hold">
                                          <p:stCondLst>
                                            <p:cond delay="0"/>
                                          </p:stCondLst>
                                        </p:cTn>
                                        <p:tgtEl>
                                          <p:spTgt spid="125"/>
                                        </p:tgtEl>
                                        <p:attrNameLst>
                                          <p:attrName>style.visibility</p:attrName>
                                        </p:attrNameLst>
                                      </p:cBhvr>
                                      <p:to>
                                        <p:strVal val="visible"/>
                                      </p:to>
                                    </p:set>
                                    <p:animEffect transition="in" filter="wipe(right)">
                                      <p:cBhvr>
                                        <p:cTn id="68" dur="500"/>
                                        <p:tgtEl>
                                          <p:spTgt spid="125"/>
                                        </p:tgtEl>
                                      </p:cBhvr>
                                    </p:animEffect>
                                  </p:childTnLst>
                                </p:cTn>
                              </p:par>
                              <p:par>
                                <p:cTn id="69" presetID="22" presetClass="entr" presetSubtype="2" fill="hold" grpId="0" nodeType="withEffect">
                                  <p:stCondLst>
                                    <p:cond delay="300"/>
                                  </p:stCondLst>
                                  <p:childTnLst>
                                    <p:set>
                                      <p:cBhvr>
                                        <p:cTn id="70" dur="1" fill="hold">
                                          <p:stCondLst>
                                            <p:cond delay="0"/>
                                          </p:stCondLst>
                                        </p:cTn>
                                        <p:tgtEl>
                                          <p:spTgt spid="126"/>
                                        </p:tgtEl>
                                        <p:attrNameLst>
                                          <p:attrName>style.visibility</p:attrName>
                                        </p:attrNameLst>
                                      </p:cBhvr>
                                      <p:to>
                                        <p:strVal val="visible"/>
                                      </p:to>
                                    </p:set>
                                    <p:animEffect transition="in" filter="wipe(right)">
                                      <p:cBhvr>
                                        <p:cTn id="71" dur="500"/>
                                        <p:tgtEl>
                                          <p:spTgt spid="126"/>
                                        </p:tgtEl>
                                      </p:cBhvr>
                                    </p:animEffect>
                                  </p:childTnLst>
                                </p:cTn>
                              </p:par>
                            </p:childTnLst>
                          </p:cTn>
                        </p:par>
                        <p:par>
                          <p:cTn id="72" fill="hold">
                            <p:stCondLst>
                              <p:cond delay="4300"/>
                            </p:stCondLst>
                            <p:childTnLst>
                              <p:par>
                                <p:cTn id="73" presetID="22" presetClass="entr" presetSubtype="8" fill="hold" grpId="0" nodeType="afterEffect">
                                  <p:stCondLst>
                                    <p:cond delay="0"/>
                                  </p:stCondLst>
                                  <p:childTnLst>
                                    <p:set>
                                      <p:cBhvr>
                                        <p:cTn id="74" dur="1" fill="hold">
                                          <p:stCondLst>
                                            <p:cond delay="0"/>
                                          </p:stCondLst>
                                        </p:cTn>
                                        <p:tgtEl>
                                          <p:spTgt spid="135"/>
                                        </p:tgtEl>
                                        <p:attrNameLst>
                                          <p:attrName>style.visibility</p:attrName>
                                        </p:attrNameLst>
                                      </p:cBhvr>
                                      <p:to>
                                        <p:strVal val="visible"/>
                                      </p:to>
                                    </p:set>
                                    <p:animEffect transition="in" filter="wipe(left)">
                                      <p:cBhvr>
                                        <p:cTn id="75" dur="500"/>
                                        <p:tgtEl>
                                          <p:spTgt spid="135"/>
                                        </p:tgtEl>
                                      </p:cBhvr>
                                    </p:animEffect>
                                  </p:childTnLst>
                                </p:cTn>
                              </p:par>
                              <p:par>
                                <p:cTn id="76" presetID="22" presetClass="entr" presetSubtype="8" fill="hold" grpId="0" nodeType="withEffect">
                                  <p:stCondLst>
                                    <p:cond delay="150"/>
                                  </p:stCondLst>
                                  <p:childTnLst>
                                    <p:set>
                                      <p:cBhvr>
                                        <p:cTn id="77" dur="1" fill="hold">
                                          <p:stCondLst>
                                            <p:cond delay="0"/>
                                          </p:stCondLst>
                                        </p:cTn>
                                        <p:tgtEl>
                                          <p:spTgt spid="136"/>
                                        </p:tgtEl>
                                        <p:attrNameLst>
                                          <p:attrName>style.visibility</p:attrName>
                                        </p:attrNameLst>
                                      </p:cBhvr>
                                      <p:to>
                                        <p:strVal val="visible"/>
                                      </p:to>
                                    </p:set>
                                    <p:animEffect transition="in" filter="wipe(left)">
                                      <p:cBhvr>
                                        <p:cTn id="78" dur="500"/>
                                        <p:tgtEl>
                                          <p:spTgt spid="136"/>
                                        </p:tgtEl>
                                      </p:cBhvr>
                                    </p:animEffect>
                                  </p:childTnLst>
                                </p:cTn>
                              </p:par>
                              <p:par>
                                <p:cTn id="79" presetID="22" presetClass="entr" presetSubtype="8" fill="hold" grpId="0" nodeType="withEffect">
                                  <p:stCondLst>
                                    <p:cond delay="300"/>
                                  </p:stCondLst>
                                  <p:childTnLst>
                                    <p:set>
                                      <p:cBhvr>
                                        <p:cTn id="80" dur="1" fill="hold">
                                          <p:stCondLst>
                                            <p:cond delay="0"/>
                                          </p:stCondLst>
                                        </p:cTn>
                                        <p:tgtEl>
                                          <p:spTgt spid="137"/>
                                        </p:tgtEl>
                                        <p:attrNameLst>
                                          <p:attrName>style.visibility</p:attrName>
                                        </p:attrNameLst>
                                      </p:cBhvr>
                                      <p:to>
                                        <p:strVal val="visible"/>
                                      </p:to>
                                    </p:set>
                                    <p:animEffect transition="in" filter="wipe(left)">
                                      <p:cBhvr>
                                        <p:cTn id="81" dur="500"/>
                                        <p:tgtEl>
                                          <p:spTgt spid="137"/>
                                        </p:tgtEl>
                                      </p:cBhvr>
                                    </p:animEffect>
                                  </p:childTnLst>
                                </p:cTn>
                              </p:par>
                              <p:par>
                                <p:cTn id="82" presetID="22" presetClass="entr" presetSubtype="8" fill="hold" grpId="0" nodeType="withEffect">
                                  <p:stCondLst>
                                    <p:cond delay="450"/>
                                  </p:stCondLst>
                                  <p:childTnLst>
                                    <p:set>
                                      <p:cBhvr>
                                        <p:cTn id="83" dur="1" fill="hold">
                                          <p:stCondLst>
                                            <p:cond delay="0"/>
                                          </p:stCondLst>
                                        </p:cTn>
                                        <p:tgtEl>
                                          <p:spTgt spid="138"/>
                                        </p:tgtEl>
                                        <p:attrNameLst>
                                          <p:attrName>style.visibility</p:attrName>
                                        </p:attrNameLst>
                                      </p:cBhvr>
                                      <p:to>
                                        <p:strVal val="visible"/>
                                      </p:to>
                                    </p:set>
                                    <p:animEffect transition="in" filter="wipe(left)">
                                      <p:cBhvr>
                                        <p:cTn id="84" dur="500"/>
                                        <p:tgtEl>
                                          <p:spTgt spid="138"/>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127"/>
                                        </p:tgtEl>
                                        <p:attrNameLst>
                                          <p:attrName>style.visibility</p:attrName>
                                        </p:attrNameLst>
                                      </p:cBhvr>
                                      <p:to>
                                        <p:strVal val="visible"/>
                                      </p:to>
                                    </p:set>
                                    <p:animEffect transition="in" filter="wipe(right)">
                                      <p:cBhvr>
                                        <p:cTn id="87" dur="500"/>
                                        <p:tgtEl>
                                          <p:spTgt spid="127"/>
                                        </p:tgtEl>
                                      </p:cBhvr>
                                    </p:animEffect>
                                  </p:childTnLst>
                                </p:cTn>
                              </p:par>
                              <p:par>
                                <p:cTn id="88" presetID="22" presetClass="entr" presetSubtype="2" fill="hold" grpId="0" nodeType="withEffect">
                                  <p:stCondLst>
                                    <p:cond delay="150"/>
                                  </p:stCondLst>
                                  <p:childTnLst>
                                    <p:set>
                                      <p:cBhvr>
                                        <p:cTn id="89" dur="1" fill="hold">
                                          <p:stCondLst>
                                            <p:cond delay="0"/>
                                          </p:stCondLst>
                                        </p:cTn>
                                        <p:tgtEl>
                                          <p:spTgt spid="128"/>
                                        </p:tgtEl>
                                        <p:attrNameLst>
                                          <p:attrName>style.visibility</p:attrName>
                                        </p:attrNameLst>
                                      </p:cBhvr>
                                      <p:to>
                                        <p:strVal val="visible"/>
                                      </p:to>
                                    </p:set>
                                    <p:animEffect transition="in" filter="wipe(right)">
                                      <p:cBhvr>
                                        <p:cTn id="90" dur="500"/>
                                        <p:tgtEl>
                                          <p:spTgt spid="128"/>
                                        </p:tgtEl>
                                      </p:cBhvr>
                                    </p:animEffect>
                                  </p:childTnLst>
                                </p:cTn>
                              </p:par>
                              <p:par>
                                <p:cTn id="91" presetID="22" presetClass="entr" presetSubtype="2" fill="hold" grpId="0" nodeType="withEffect">
                                  <p:stCondLst>
                                    <p:cond delay="300"/>
                                  </p:stCondLst>
                                  <p:childTnLst>
                                    <p:set>
                                      <p:cBhvr>
                                        <p:cTn id="92" dur="1" fill="hold">
                                          <p:stCondLst>
                                            <p:cond delay="0"/>
                                          </p:stCondLst>
                                        </p:cTn>
                                        <p:tgtEl>
                                          <p:spTgt spid="129"/>
                                        </p:tgtEl>
                                        <p:attrNameLst>
                                          <p:attrName>style.visibility</p:attrName>
                                        </p:attrNameLst>
                                      </p:cBhvr>
                                      <p:to>
                                        <p:strVal val="visible"/>
                                      </p:to>
                                    </p:set>
                                    <p:animEffect transition="in" filter="wipe(right)">
                                      <p:cBhvr>
                                        <p:cTn id="93" dur="500"/>
                                        <p:tgtEl>
                                          <p:spTgt spid="129"/>
                                        </p:tgtEl>
                                      </p:cBhvr>
                                    </p:animEffect>
                                  </p:childTnLst>
                                </p:cTn>
                              </p:par>
                              <p:par>
                                <p:cTn id="94" presetID="22" presetClass="entr" presetSubtype="2" fill="hold" grpId="0" nodeType="withEffect">
                                  <p:stCondLst>
                                    <p:cond delay="450"/>
                                  </p:stCondLst>
                                  <p:childTnLst>
                                    <p:set>
                                      <p:cBhvr>
                                        <p:cTn id="95" dur="1" fill="hold">
                                          <p:stCondLst>
                                            <p:cond delay="0"/>
                                          </p:stCondLst>
                                        </p:cTn>
                                        <p:tgtEl>
                                          <p:spTgt spid="130"/>
                                        </p:tgtEl>
                                        <p:attrNameLst>
                                          <p:attrName>style.visibility</p:attrName>
                                        </p:attrNameLst>
                                      </p:cBhvr>
                                      <p:to>
                                        <p:strVal val="visible"/>
                                      </p:to>
                                    </p:set>
                                    <p:animEffect transition="in" filter="wipe(right)">
                                      <p:cBhvr>
                                        <p:cTn id="9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23" grpId="0" animBg="1"/>
      <p:bldP spid="124" grpId="0" animBg="1"/>
      <p:bldP spid="125" grpId="0" animBg="1"/>
      <p:bldP spid="126" grpId="0" animBg="1"/>
      <p:bldP spid="127" grpId="0"/>
      <p:bldP spid="128" grpId="0"/>
      <p:bldP spid="129" grpId="0"/>
      <p:bldP spid="130" grpId="0"/>
      <p:bldP spid="131" grpId="0" animBg="1"/>
      <p:bldP spid="132" grpId="0" animBg="1"/>
      <p:bldP spid="133" grpId="0" animBg="1"/>
      <p:bldP spid="134" grpId="0" animBg="1"/>
      <p:bldP spid="135" grpId="0"/>
      <p:bldP spid="136" grpId="0"/>
      <p:bldP spid="137" grpId="0"/>
      <p:bldP spid="138" grpId="0"/>
      <p:bldP spid="139" grpId="0"/>
      <p:bldP spid="140" grpId="0"/>
      <p:bldP spid="141" grpId="0"/>
      <p:bldP spid="142" grpId="0"/>
      <p:bldP spid="143" grpId="0" animBg="1"/>
      <p:bldP spid="144" grpId="0" animBg="1"/>
      <p:bldP spid="145" grpId="0"/>
      <p:bldP spid="14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02</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第二部份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工作完成情况</a:t>
            </a: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Work completion</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18" name="TextBox 15"/>
          <p:cNvSpPr txBox="1">
            <a:spLocks noChangeArrowheads="1"/>
          </p:cNvSpPr>
          <p:nvPr/>
        </p:nvSpPr>
        <p:spPr bwMode="auto">
          <a:xfrm>
            <a:off x="4989220" y="2801144"/>
            <a:ext cx="3001461" cy="92333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latin typeface="+mn-lt"/>
                <a:ea typeface="+mn-ea"/>
                <a:cs typeface="+mn-ea"/>
                <a:sym typeface="+mn-lt"/>
              </a:rPr>
              <a:t>★ 已完成的项目及概况     </a:t>
            </a:r>
            <a:endParaRPr lang="en-US" altLang="zh-CN" dirty="0">
              <a:latin typeface="+mn-lt"/>
              <a:ea typeface="+mn-ea"/>
              <a:cs typeface="+mn-ea"/>
              <a:sym typeface="+mn-lt"/>
            </a:endParaRPr>
          </a:p>
          <a:p>
            <a:r>
              <a:rPr lang="zh-CN" altLang="en-US" dirty="0">
                <a:latin typeface="+mn-lt"/>
                <a:ea typeface="+mn-ea"/>
                <a:cs typeface="+mn-ea"/>
                <a:sym typeface="+mn-lt"/>
              </a:rPr>
              <a:t>★ 未完成的项目及概况</a:t>
            </a:r>
          </a:p>
          <a:p>
            <a:r>
              <a:rPr lang="zh-CN" altLang="en-US" dirty="0">
                <a:latin typeface="+mn-lt"/>
                <a:ea typeface="+mn-ea"/>
                <a:cs typeface="+mn-ea"/>
                <a:sym typeface="+mn-lt"/>
              </a:rPr>
              <a:t>★ 团队核心力量展示</a:t>
            </a:r>
          </a:p>
        </p:txBody>
      </p:sp>
      <p:sp>
        <p:nvSpPr>
          <p:cNvPr id="24" name="矩形 23"/>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80232365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18"/>
                                        </p:tgtEl>
                                        <p:attrNameLst>
                                          <p:attrName>style.visibility</p:attrName>
                                        </p:attrNameLst>
                                      </p:cBhvr>
                                      <p:to>
                                        <p:strVal val="visible"/>
                                      </p:to>
                                    </p:set>
                                    <p:anim calcmode="discrete" valueType="clr">
                                      <p:cBhvr override="childStyle">
                                        <p:cTn id="4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8"/>
                                        </p:tgtEl>
                                        <p:attrNameLst>
                                          <p:attrName>fillcolor</p:attrName>
                                        </p:attrNameLst>
                                      </p:cBhvr>
                                      <p:tavLst>
                                        <p:tav tm="0">
                                          <p:val>
                                            <p:clrVal>
                                              <a:schemeClr val="accent2"/>
                                            </p:clrVal>
                                          </p:val>
                                        </p:tav>
                                        <p:tav tm="50000">
                                          <p:val>
                                            <p:clrVal>
                                              <a:schemeClr val="hlink"/>
                                            </p:clrVal>
                                          </p:val>
                                        </p:tav>
                                      </p:tavLst>
                                    </p:anim>
                                    <p:set>
                                      <p:cBhvr>
                                        <p:cTn id="4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已完成的项目及概况</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51" name="六边形 50"/>
          <p:cNvSpPr/>
          <p:nvPr/>
        </p:nvSpPr>
        <p:spPr>
          <a:xfrm rot="5400000">
            <a:off x="2925030" y="1547986"/>
            <a:ext cx="2899482" cy="2499553"/>
          </a:xfrm>
          <a:prstGeom prst="hexago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Freeform 6"/>
          <p:cNvSpPr>
            <a:spLocks/>
          </p:cNvSpPr>
          <p:nvPr/>
        </p:nvSpPr>
        <p:spPr bwMode="auto">
          <a:xfrm>
            <a:off x="4909056" y="2207310"/>
            <a:ext cx="103204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3"/>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3" name="Freeform 7"/>
          <p:cNvSpPr>
            <a:spLocks/>
          </p:cNvSpPr>
          <p:nvPr/>
        </p:nvSpPr>
        <p:spPr bwMode="auto">
          <a:xfrm>
            <a:off x="2768777" y="2207310"/>
            <a:ext cx="103085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4" name="Freeform 8"/>
          <p:cNvSpPr>
            <a:spLocks/>
          </p:cNvSpPr>
          <p:nvPr/>
        </p:nvSpPr>
        <p:spPr bwMode="auto">
          <a:xfrm>
            <a:off x="330325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5" name="Freeform 9"/>
          <p:cNvSpPr>
            <a:spLocks/>
          </p:cNvSpPr>
          <p:nvPr/>
        </p:nvSpPr>
        <p:spPr bwMode="auto">
          <a:xfrm>
            <a:off x="437577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1"/>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6" name="Freeform 10"/>
          <p:cNvSpPr>
            <a:spLocks/>
          </p:cNvSpPr>
          <p:nvPr/>
        </p:nvSpPr>
        <p:spPr bwMode="auto">
          <a:xfrm>
            <a:off x="330325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1"/>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7" name="Freeform 11"/>
          <p:cNvSpPr>
            <a:spLocks/>
          </p:cNvSpPr>
          <p:nvPr/>
        </p:nvSpPr>
        <p:spPr bwMode="auto">
          <a:xfrm>
            <a:off x="437577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8" name="Freeform 13"/>
          <p:cNvSpPr>
            <a:spLocks noEditPoints="1"/>
          </p:cNvSpPr>
          <p:nvPr/>
        </p:nvSpPr>
        <p:spPr bwMode="auto">
          <a:xfrm>
            <a:off x="3073511" y="2577708"/>
            <a:ext cx="459482" cy="45376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9" name="Freeform 14"/>
          <p:cNvSpPr>
            <a:spLocks noEditPoints="1"/>
          </p:cNvSpPr>
          <p:nvPr/>
        </p:nvSpPr>
        <p:spPr bwMode="auto">
          <a:xfrm>
            <a:off x="3669884" y="1599904"/>
            <a:ext cx="329732" cy="45019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0" name="Freeform 15"/>
          <p:cNvSpPr>
            <a:spLocks noEditPoints="1"/>
          </p:cNvSpPr>
          <p:nvPr/>
        </p:nvSpPr>
        <p:spPr bwMode="auto">
          <a:xfrm>
            <a:off x="4630510" y="1649925"/>
            <a:ext cx="523761" cy="44900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1" name="Freeform 17"/>
          <p:cNvSpPr>
            <a:spLocks noEditPoints="1"/>
          </p:cNvSpPr>
          <p:nvPr/>
        </p:nvSpPr>
        <p:spPr bwMode="auto">
          <a:xfrm>
            <a:off x="5182394" y="2575326"/>
            <a:ext cx="459482" cy="460915"/>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2" name="TextBox 61"/>
          <p:cNvSpPr txBox="1"/>
          <p:nvPr/>
        </p:nvSpPr>
        <p:spPr>
          <a:xfrm>
            <a:off x="1188203" y="1504304"/>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项目一完成情况</a:t>
            </a:r>
          </a:p>
        </p:txBody>
      </p:sp>
      <p:sp>
        <p:nvSpPr>
          <p:cNvPr id="63" name="TextBox 62"/>
          <p:cNvSpPr txBox="1"/>
          <p:nvPr/>
        </p:nvSpPr>
        <p:spPr>
          <a:xfrm>
            <a:off x="686594" y="1799466"/>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64" name="TextBox 63"/>
          <p:cNvSpPr txBox="1"/>
          <p:nvPr/>
        </p:nvSpPr>
        <p:spPr>
          <a:xfrm>
            <a:off x="6154900" y="1455735"/>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项目四完成情况</a:t>
            </a:r>
          </a:p>
        </p:txBody>
      </p:sp>
      <p:sp>
        <p:nvSpPr>
          <p:cNvPr id="65" name="TextBox 64"/>
          <p:cNvSpPr txBox="1"/>
          <p:nvPr/>
        </p:nvSpPr>
        <p:spPr>
          <a:xfrm>
            <a:off x="6154900" y="1750897"/>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66" name="TextBox 65"/>
          <p:cNvSpPr txBox="1"/>
          <p:nvPr/>
        </p:nvSpPr>
        <p:spPr>
          <a:xfrm>
            <a:off x="1112003" y="2508408"/>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项目二完成情况</a:t>
            </a:r>
          </a:p>
        </p:txBody>
      </p:sp>
      <p:sp>
        <p:nvSpPr>
          <p:cNvPr id="67" name="TextBox 66"/>
          <p:cNvSpPr txBox="1"/>
          <p:nvPr/>
        </p:nvSpPr>
        <p:spPr>
          <a:xfrm>
            <a:off x="610394" y="2803570"/>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68" name="TextBox 67"/>
          <p:cNvSpPr txBox="1"/>
          <p:nvPr/>
        </p:nvSpPr>
        <p:spPr>
          <a:xfrm>
            <a:off x="6154900" y="35137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项目六完成情况</a:t>
            </a:r>
          </a:p>
        </p:txBody>
      </p:sp>
      <p:sp>
        <p:nvSpPr>
          <p:cNvPr id="69" name="TextBox 68"/>
          <p:cNvSpPr txBox="1"/>
          <p:nvPr/>
        </p:nvSpPr>
        <p:spPr>
          <a:xfrm>
            <a:off x="6154900" y="38089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70" name="TextBox 69"/>
          <p:cNvSpPr txBox="1"/>
          <p:nvPr/>
        </p:nvSpPr>
        <p:spPr>
          <a:xfrm>
            <a:off x="1188203" y="3574167"/>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项目三完成情况</a:t>
            </a:r>
          </a:p>
        </p:txBody>
      </p:sp>
      <p:sp>
        <p:nvSpPr>
          <p:cNvPr id="71" name="TextBox 70"/>
          <p:cNvSpPr txBox="1"/>
          <p:nvPr/>
        </p:nvSpPr>
        <p:spPr>
          <a:xfrm>
            <a:off x="686594" y="3869329"/>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72" name="TextBox 71"/>
          <p:cNvSpPr txBox="1"/>
          <p:nvPr/>
        </p:nvSpPr>
        <p:spPr>
          <a:xfrm>
            <a:off x="6172994" y="24469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mn-lt"/>
                <a:ea typeface="+mn-ea"/>
                <a:cs typeface="+mn-ea"/>
                <a:sym typeface="+mn-lt"/>
              </a:rPr>
              <a:t>项目五完成情况</a:t>
            </a:r>
          </a:p>
        </p:txBody>
      </p:sp>
      <p:sp>
        <p:nvSpPr>
          <p:cNvPr id="73" name="TextBox 72"/>
          <p:cNvSpPr txBox="1"/>
          <p:nvPr/>
        </p:nvSpPr>
        <p:spPr>
          <a:xfrm>
            <a:off x="6172994" y="27421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mn-lt"/>
                <a:ea typeface="+mn-ea"/>
                <a:cs typeface="+mn-ea"/>
                <a:sym typeface="+mn-lt"/>
              </a:rPr>
              <a:t>请在这里输入段落文本内容请在这里输入段落文本内容</a:t>
            </a:r>
          </a:p>
        </p:txBody>
      </p:sp>
      <p:sp>
        <p:nvSpPr>
          <p:cNvPr id="75" name="Freeform 36"/>
          <p:cNvSpPr>
            <a:spLocks noEditPoints="1"/>
          </p:cNvSpPr>
          <p:nvPr/>
        </p:nvSpPr>
        <p:spPr bwMode="auto">
          <a:xfrm>
            <a:off x="4704737" y="3492603"/>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76" name="Freeform 37"/>
          <p:cNvSpPr>
            <a:spLocks noEditPoints="1"/>
          </p:cNvSpPr>
          <p:nvPr/>
        </p:nvSpPr>
        <p:spPr bwMode="auto">
          <a:xfrm>
            <a:off x="4894036" y="3587814"/>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77" name="Freeform 38"/>
          <p:cNvSpPr>
            <a:spLocks noEditPoints="1"/>
          </p:cNvSpPr>
          <p:nvPr/>
        </p:nvSpPr>
        <p:spPr bwMode="auto">
          <a:xfrm>
            <a:off x="4639168" y="3658055"/>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79" name="Freeform 665"/>
          <p:cNvSpPr>
            <a:spLocks/>
          </p:cNvSpPr>
          <p:nvPr/>
        </p:nvSpPr>
        <p:spPr bwMode="auto">
          <a:xfrm>
            <a:off x="3572527" y="3485504"/>
            <a:ext cx="428365" cy="330750"/>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81" name="Rectangle 666"/>
          <p:cNvSpPr>
            <a:spLocks noChangeArrowheads="1"/>
          </p:cNvSpPr>
          <p:nvPr/>
        </p:nvSpPr>
        <p:spPr bwMode="auto">
          <a:xfrm>
            <a:off x="3610260" y="3840672"/>
            <a:ext cx="62146" cy="11321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82" name="Rectangle 667"/>
          <p:cNvSpPr>
            <a:spLocks noChangeArrowheads="1"/>
          </p:cNvSpPr>
          <p:nvPr/>
        </p:nvSpPr>
        <p:spPr bwMode="auto">
          <a:xfrm>
            <a:off x="3712357" y="3785175"/>
            <a:ext cx="62146" cy="168704"/>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83" name="Rectangle 668"/>
          <p:cNvSpPr>
            <a:spLocks noChangeArrowheads="1"/>
          </p:cNvSpPr>
          <p:nvPr/>
        </p:nvSpPr>
        <p:spPr bwMode="auto">
          <a:xfrm>
            <a:off x="3816673" y="3729680"/>
            <a:ext cx="62146" cy="22420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84" name="Rectangle 669"/>
          <p:cNvSpPr>
            <a:spLocks noChangeArrowheads="1"/>
          </p:cNvSpPr>
          <p:nvPr/>
        </p:nvSpPr>
        <p:spPr bwMode="auto">
          <a:xfrm>
            <a:off x="3918770" y="3674186"/>
            <a:ext cx="62146" cy="27969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xmlns="" val="3894143950"/>
      </p:ext>
    </p:extLst>
  </p:cSld>
  <p:clrMapOvr>
    <a:masterClrMapping/>
  </p:clrMapOvr>
  <p:transition spd="slow" advClick="0" advTm="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p:cTn id="15" dur="500" fill="hold"/>
                                            <p:tgtEl>
                                              <p:spTgt spid="51"/>
                                            </p:tgtEl>
                                            <p:attrNameLst>
                                              <p:attrName>ppt_w</p:attrName>
                                            </p:attrNameLst>
                                          </p:cBhvr>
                                          <p:tavLst>
                                            <p:tav tm="0">
                                              <p:val>
                                                <p:fltVal val="0"/>
                                              </p:val>
                                            </p:tav>
                                            <p:tav tm="100000">
                                              <p:val>
                                                <p:strVal val="#ppt_w"/>
                                              </p:val>
                                            </p:tav>
                                          </p:tavLst>
                                        </p:anim>
                                        <p:anim calcmode="lin" valueType="num">
                                          <p:cBhvr>
                                            <p:cTn id="16" dur="500" fill="hold"/>
                                            <p:tgtEl>
                                              <p:spTgt spid="51"/>
                                            </p:tgtEl>
                                            <p:attrNameLst>
                                              <p:attrName>ppt_h</p:attrName>
                                            </p:attrNameLst>
                                          </p:cBhvr>
                                          <p:tavLst>
                                            <p:tav tm="0">
                                              <p:val>
                                                <p:fltVal val="0"/>
                                              </p:val>
                                            </p:tav>
                                            <p:tav tm="100000">
                                              <p:val>
                                                <p:strVal val="#ppt_h"/>
                                              </p:val>
                                            </p:tav>
                                          </p:tavLst>
                                        </p:anim>
                                        <p:animEffect transition="in" filter="fade">
                                          <p:cBhvr>
                                            <p:cTn id="17" dur="500"/>
                                            <p:tgtEl>
                                              <p:spTgt spid="51"/>
                                            </p:tgtEl>
                                          </p:cBhvr>
                                        </p:animEffect>
                                      </p:childTnLst>
                                    </p:cTn>
                                  </p:par>
                                </p:childTnLst>
                              </p:cTn>
                            </p:par>
                            <p:par>
                              <p:cTn id="18" fill="hold">
                                <p:stCondLst>
                                  <p:cond delay="1500"/>
                                </p:stCondLst>
                                <p:childTnLst>
                                  <p:par>
                                    <p:cTn id="19" presetID="2" presetClass="entr" presetSubtype="9" fill="hold" grpId="0" nodeType="afterEffect" p14:presetBounceEnd="40000">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14:bounceEnd="40000">
                                          <p:cBhvr additive="base">
                                            <p:cTn id="21"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22" dur="500" fill="hold"/>
                                            <p:tgtEl>
                                              <p:spTgt spid="54"/>
                                            </p:tgtEl>
                                            <p:attrNameLst>
                                              <p:attrName>ppt_y</p:attrName>
                                            </p:attrNameLst>
                                          </p:cBhvr>
                                          <p:tavLst>
                                            <p:tav tm="0">
                                              <p:val>
                                                <p:strVal val="0-#ppt_h/2"/>
                                              </p:val>
                                            </p:tav>
                                            <p:tav tm="100000">
                                              <p:val>
                                                <p:strVal val="#ppt_y"/>
                                              </p:val>
                                            </p:tav>
                                          </p:tavLst>
                                        </p:anim>
                                      </p:childTnLst>
                                    </p:cTn>
                                  </p:par>
                                  <p:par>
                                    <p:cTn id="23" presetID="2" presetClass="entr" presetSubtype="3" fill="hold" grpId="0" nodeType="withEffect" p14:presetBounceEnd="40000">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14:bounceEnd="40000">
                                          <p:cBhvr additive="base">
                                            <p:cTn id="25" dur="500" fill="hold"/>
                                            <p:tgtEl>
                                              <p:spTgt spid="55"/>
                                            </p:tgtEl>
                                            <p:attrNameLst>
                                              <p:attrName>ppt_x</p:attrName>
                                            </p:attrNameLst>
                                          </p:cBhvr>
                                          <p:tavLst>
                                            <p:tav tm="0">
                                              <p:val>
                                                <p:strVal val="1+#ppt_w/2"/>
                                              </p:val>
                                            </p:tav>
                                            <p:tav tm="100000">
                                              <p:val>
                                                <p:strVal val="#ppt_x"/>
                                              </p:val>
                                            </p:tav>
                                          </p:tavLst>
                                        </p:anim>
                                        <p:anim calcmode="lin" valueType="num" p14:bounceEnd="40000">
                                          <p:cBhvr additive="base">
                                            <p:cTn id="26" dur="500" fill="hold"/>
                                            <p:tgtEl>
                                              <p:spTgt spid="55"/>
                                            </p:tgtEl>
                                            <p:attrNameLst>
                                              <p:attrName>ppt_y</p:attrName>
                                            </p:attrNameLst>
                                          </p:cBhvr>
                                          <p:tavLst>
                                            <p:tav tm="0">
                                              <p:val>
                                                <p:strVal val="0-#ppt_h/2"/>
                                              </p:val>
                                            </p:tav>
                                            <p:tav tm="100000">
                                              <p:val>
                                                <p:strVal val="#ppt_y"/>
                                              </p:val>
                                            </p:tav>
                                          </p:tavLst>
                                        </p:anim>
                                      </p:childTnLst>
                                    </p:cTn>
                                  </p:par>
                                  <p:par>
                                    <p:cTn id="27" presetID="2" presetClass="entr" presetSubtype="2" fill="hold" grpId="0" nodeType="withEffect" p14:presetBounceEnd="40000">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14:bounceEnd="40000">
                                          <p:cBhvr additive="base">
                                            <p:cTn id="29" dur="50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52"/>
                                            </p:tgtEl>
                                            <p:attrNameLst>
                                              <p:attrName>ppt_y</p:attrName>
                                            </p:attrNameLst>
                                          </p:cBhvr>
                                          <p:tavLst>
                                            <p:tav tm="0">
                                              <p:val>
                                                <p:strVal val="#ppt_y"/>
                                              </p:val>
                                            </p:tav>
                                            <p:tav tm="100000">
                                              <p:val>
                                                <p:strVal val="#ppt_y"/>
                                              </p:val>
                                            </p:tav>
                                          </p:tavLst>
                                        </p:anim>
                                      </p:childTnLst>
                                    </p:cTn>
                                  </p:par>
                                  <p:par>
                                    <p:cTn id="31" presetID="2" presetClass="entr" presetSubtype="6" fill="hold" grpId="0" nodeType="withEffect" p14:presetBounceEnd="40000">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14:bounceEnd="40000">
                                          <p:cBhvr additive="base">
                                            <p:cTn id="33" dur="500" fill="hold"/>
                                            <p:tgtEl>
                                              <p:spTgt spid="57"/>
                                            </p:tgtEl>
                                            <p:attrNameLst>
                                              <p:attrName>ppt_x</p:attrName>
                                            </p:attrNameLst>
                                          </p:cBhvr>
                                          <p:tavLst>
                                            <p:tav tm="0">
                                              <p:val>
                                                <p:strVal val="1+#ppt_w/2"/>
                                              </p:val>
                                            </p:tav>
                                            <p:tav tm="100000">
                                              <p:val>
                                                <p:strVal val="#ppt_x"/>
                                              </p:val>
                                            </p:tav>
                                          </p:tavLst>
                                        </p:anim>
                                        <p:anim calcmode="lin" valueType="num" p14:bounceEnd="40000">
                                          <p:cBhvr additive="base">
                                            <p:cTn id="34" dur="500" fill="hold"/>
                                            <p:tgtEl>
                                              <p:spTgt spid="57"/>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14:presetBounceEnd="40000">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14:bounceEnd="40000">
                                          <p:cBhvr additive="base">
                                            <p:cTn id="37"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38" dur="500" fill="hold"/>
                                            <p:tgtEl>
                                              <p:spTgt spid="56"/>
                                            </p:tgtEl>
                                            <p:attrNameLst>
                                              <p:attrName>ppt_y</p:attrName>
                                            </p:attrNameLst>
                                          </p:cBhvr>
                                          <p:tavLst>
                                            <p:tav tm="0">
                                              <p:val>
                                                <p:strVal val="1+#ppt_h/2"/>
                                              </p:val>
                                            </p:tav>
                                            <p:tav tm="100000">
                                              <p:val>
                                                <p:strVal val="#ppt_y"/>
                                              </p:val>
                                            </p:tav>
                                          </p:tavLst>
                                        </p:anim>
                                      </p:childTnLst>
                                    </p:cTn>
                                  </p:par>
                                  <p:par>
                                    <p:cTn id="39" presetID="2" presetClass="entr" presetSubtype="8" fill="hold" grpId="0" nodeType="withEffect" p14:presetBounceEnd="40000">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14:bounceEnd="40000">
                                          <p:cBhvr additive="base">
                                            <p:cTn id="41" dur="50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42" dur="500" fill="hold"/>
                                            <p:tgtEl>
                                              <p:spTgt spid="53"/>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31" presetClass="entr" presetSubtype="0"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p:cTn id="46" dur="400" fill="hold"/>
                                            <p:tgtEl>
                                              <p:spTgt spid="59"/>
                                            </p:tgtEl>
                                            <p:attrNameLst>
                                              <p:attrName>ppt_w</p:attrName>
                                            </p:attrNameLst>
                                          </p:cBhvr>
                                          <p:tavLst>
                                            <p:tav tm="0">
                                              <p:val>
                                                <p:fltVal val="0"/>
                                              </p:val>
                                            </p:tav>
                                            <p:tav tm="100000">
                                              <p:val>
                                                <p:strVal val="#ppt_w"/>
                                              </p:val>
                                            </p:tav>
                                          </p:tavLst>
                                        </p:anim>
                                        <p:anim calcmode="lin" valueType="num">
                                          <p:cBhvr>
                                            <p:cTn id="47" dur="400" fill="hold"/>
                                            <p:tgtEl>
                                              <p:spTgt spid="59"/>
                                            </p:tgtEl>
                                            <p:attrNameLst>
                                              <p:attrName>ppt_h</p:attrName>
                                            </p:attrNameLst>
                                          </p:cBhvr>
                                          <p:tavLst>
                                            <p:tav tm="0">
                                              <p:val>
                                                <p:fltVal val="0"/>
                                              </p:val>
                                            </p:tav>
                                            <p:tav tm="100000">
                                              <p:val>
                                                <p:strVal val="#ppt_h"/>
                                              </p:val>
                                            </p:tav>
                                          </p:tavLst>
                                        </p:anim>
                                        <p:anim calcmode="lin" valueType="num">
                                          <p:cBhvr>
                                            <p:cTn id="48" dur="400" fill="hold"/>
                                            <p:tgtEl>
                                              <p:spTgt spid="59"/>
                                            </p:tgtEl>
                                            <p:attrNameLst>
                                              <p:attrName>style.rotation</p:attrName>
                                            </p:attrNameLst>
                                          </p:cBhvr>
                                          <p:tavLst>
                                            <p:tav tm="0">
                                              <p:val>
                                                <p:fltVal val="90"/>
                                              </p:val>
                                            </p:tav>
                                            <p:tav tm="100000">
                                              <p:val>
                                                <p:fltVal val="0"/>
                                              </p:val>
                                            </p:tav>
                                          </p:tavLst>
                                        </p:anim>
                                        <p:animEffect transition="in" filter="fade">
                                          <p:cBhvr>
                                            <p:cTn id="49" dur="400"/>
                                            <p:tgtEl>
                                              <p:spTgt spid="59"/>
                                            </p:tgtEl>
                                          </p:cBhvr>
                                        </p:animEffect>
                                      </p:childTnLst>
                                    </p:cTn>
                                  </p:par>
                                </p:childTnLst>
                              </p:cTn>
                            </p:par>
                            <p:par>
                              <p:cTn id="50" fill="hold">
                                <p:stCondLst>
                                  <p:cond delay="2400"/>
                                </p:stCondLst>
                                <p:childTnLst>
                                  <p:par>
                                    <p:cTn id="51" presetID="22" presetClass="entr" presetSubtype="2"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wipe(right)">
                                          <p:cBhvr>
                                            <p:cTn id="53" dur="500"/>
                                            <p:tgtEl>
                                              <p:spTgt spid="62"/>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wipe(right)">
                                          <p:cBhvr>
                                            <p:cTn id="56" dur="500"/>
                                            <p:tgtEl>
                                              <p:spTgt spid="63"/>
                                            </p:tgtEl>
                                          </p:cBhvr>
                                        </p:animEffect>
                                      </p:childTnLst>
                                    </p:cTn>
                                  </p:par>
                                </p:childTnLst>
                              </p:cTn>
                            </p:par>
                            <p:par>
                              <p:cTn id="57" fill="hold">
                                <p:stCondLst>
                                  <p:cond delay="2900"/>
                                </p:stCondLst>
                                <p:childTnLst>
                                  <p:par>
                                    <p:cTn id="58" presetID="31" presetClass="entr" presetSubtype="0"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p:cTn id="60" dur="400" fill="hold"/>
                                            <p:tgtEl>
                                              <p:spTgt spid="60"/>
                                            </p:tgtEl>
                                            <p:attrNameLst>
                                              <p:attrName>ppt_w</p:attrName>
                                            </p:attrNameLst>
                                          </p:cBhvr>
                                          <p:tavLst>
                                            <p:tav tm="0">
                                              <p:val>
                                                <p:fltVal val="0"/>
                                              </p:val>
                                            </p:tav>
                                            <p:tav tm="100000">
                                              <p:val>
                                                <p:strVal val="#ppt_w"/>
                                              </p:val>
                                            </p:tav>
                                          </p:tavLst>
                                        </p:anim>
                                        <p:anim calcmode="lin" valueType="num">
                                          <p:cBhvr>
                                            <p:cTn id="61" dur="400" fill="hold"/>
                                            <p:tgtEl>
                                              <p:spTgt spid="60"/>
                                            </p:tgtEl>
                                            <p:attrNameLst>
                                              <p:attrName>ppt_h</p:attrName>
                                            </p:attrNameLst>
                                          </p:cBhvr>
                                          <p:tavLst>
                                            <p:tav tm="0">
                                              <p:val>
                                                <p:fltVal val="0"/>
                                              </p:val>
                                            </p:tav>
                                            <p:tav tm="100000">
                                              <p:val>
                                                <p:strVal val="#ppt_h"/>
                                              </p:val>
                                            </p:tav>
                                          </p:tavLst>
                                        </p:anim>
                                        <p:anim calcmode="lin" valueType="num">
                                          <p:cBhvr>
                                            <p:cTn id="62" dur="400" fill="hold"/>
                                            <p:tgtEl>
                                              <p:spTgt spid="60"/>
                                            </p:tgtEl>
                                            <p:attrNameLst>
                                              <p:attrName>style.rotation</p:attrName>
                                            </p:attrNameLst>
                                          </p:cBhvr>
                                          <p:tavLst>
                                            <p:tav tm="0">
                                              <p:val>
                                                <p:fltVal val="90"/>
                                              </p:val>
                                            </p:tav>
                                            <p:tav tm="100000">
                                              <p:val>
                                                <p:fltVal val="0"/>
                                              </p:val>
                                            </p:tav>
                                          </p:tavLst>
                                        </p:anim>
                                        <p:animEffect transition="in" filter="fade">
                                          <p:cBhvr>
                                            <p:cTn id="63" dur="400"/>
                                            <p:tgtEl>
                                              <p:spTgt spid="60"/>
                                            </p:tgtEl>
                                          </p:cBhvr>
                                        </p:animEffect>
                                      </p:childTnLst>
                                    </p:cTn>
                                  </p:par>
                                </p:childTnLst>
                              </p:cTn>
                            </p:par>
                            <p:par>
                              <p:cTn id="64" fill="hold">
                                <p:stCondLst>
                                  <p:cond delay="3300"/>
                                </p:stCondLst>
                                <p:childTnLst>
                                  <p:par>
                                    <p:cTn id="65" presetID="22" presetClass="entr" presetSubtype="2" fill="hold" grpId="0"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right)">
                                          <p:cBhvr>
                                            <p:cTn id="67" dur="500"/>
                                            <p:tgtEl>
                                              <p:spTgt spid="64"/>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65"/>
                                            </p:tgtEl>
                                            <p:attrNameLst>
                                              <p:attrName>style.visibility</p:attrName>
                                            </p:attrNameLst>
                                          </p:cBhvr>
                                          <p:to>
                                            <p:strVal val="visible"/>
                                          </p:to>
                                        </p:set>
                                        <p:animEffect transition="in" filter="wipe(right)">
                                          <p:cBhvr>
                                            <p:cTn id="70" dur="500"/>
                                            <p:tgtEl>
                                              <p:spTgt spid="65"/>
                                            </p:tgtEl>
                                          </p:cBhvr>
                                        </p:animEffect>
                                      </p:childTnLst>
                                    </p:cTn>
                                  </p:par>
                                </p:childTnLst>
                              </p:cTn>
                            </p:par>
                            <p:par>
                              <p:cTn id="71" fill="hold">
                                <p:stCondLst>
                                  <p:cond delay="3800"/>
                                </p:stCondLst>
                                <p:childTnLst>
                                  <p:par>
                                    <p:cTn id="72" presetID="31" presetClass="entr" presetSubtype="0" fill="hold" grpId="0" nodeType="afterEffect">
                                      <p:stCondLst>
                                        <p:cond delay="0"/>
                                      </p:stCondLst>
                                      <p:childTnLst>
                                        <p:set>
                                          <p:cBhvr>
                                            <p:cTn id="73" dur="1" fill="hold">
                                              <p:stCondLst>
                                                <p:cond delay="0"/>
                                              </p:stCondLst>
                                            </p:cTn>
                                            <p:tgtEl>
                                              <p:spTgt spid="58"/>
                                            </p:tgtEl>
                                            <p:attrNameLst>
                                              <p:attrName>style.visibility</p:attrName>
                                            </p:attrNameLst>
                                          </p:cBhvr>
                                          <p:to>
                                            <p:strVal val="visible"/>
                                          </p:to>
                                        </p:set>
                                        <p:anim calcmode="lin" valueType="num">
                                          <p:cBhvr>
                                            <p:cTn id="74" dur="400" fill="hold"/>
                                            <p:tgtEl>
                                              <p:spTgt spid="58"/>
                                            </p:tgtEl>
                                            <p:attrNameLst>
                                              <p:attrName>ppt_w</p:attrName>
                                            </p:attrNameLst>
                                          </p:cBhvr>
                                          <p:tavLst>
                                            <p:tav tm="0">
                                              <p:val>
                                                <p:fltVal val="0"/>
                                              </p:val>
                                            </p:tav>
                                            <p:tav tm="100000">
                                              <p:val>
                                                <p:strVal val="#ppt_w"/>
                                              </p:val>
                                            </p:tav>
                                          </p:tavLst>
                                        </p:anim>
                                        <p:anim calcmode="lin" valueType="num">
                                          <p:cBhvr>
                                            <p:cTn id="75" dur="400" fill="hold"/>
                                            <p:tgtEl>
                                              <p:spTgt spid="58"/>
                                            </p:tgtEl>
                                            <p:attrNameLst>
                                              <p:attrName>ppt_h</p:attrName>
                                            </p:attrNameLst>
                                          </p:cBhvr>
                                          <p:tavLst>
                                            <p:tav tm="0">
                                              <p:val>
                                                <p:fltVal val="0"/>
                                              </p:val>
                                            </p:tav>
                                            <p:tav tm="100000">
                                              <p:val>
                                                <p:strVal val="#ppt_h"/>
                                              </p:val>
                                            </p:tav>
                                          </p:tavLst>
                                        </p:anim>
                                        <p:anim calcmode="lin" valueType="num">
                                          <p:cBhvr>
                                            <p:cTn id="76" dur="400" fill="hold"/>
                                            <p:tgtEl>
                                              <p:spTgt spid="58"/>
                                            </p:tgtEl>
                                            <p:attrNameLst>
                                              <p:attrName>style.rotation</p:attrName>
                                            </p:attrNameLst>
                                          </p:cBhvr>
                                          <p:tavLst>
                                            <p:tav tm="0">
                                              <p:val>
                                                <p:fltVal val="90"/>
                                              </p:val>
                                            </p:tav>
                                            <p:tav tm="100000">
                                              <p:val>
                                                <p:fltVal val="0"/>
                                              </p:val>
                                            </p:tav>
                                          </p:tavLst>
                                        </p:anim>
                                        <p:animEffect transition="in" filter="fade">
                                          <p:cBhvr>
                                            <p:cTn id="77" dur="400"/>
                                            <p:tgtEl>
                                              <p:spTgt spid="58"/>
                                            </p:tgtEl>
                                          </p:cBhvr>
                                        </p:animEffect>
                                      </p:childTnLst>
                                    </p:cTn>
                                  </p:par>
                                </p:childTnLst>
                              </p:cTn>
                            </p:par>
                            <p:par>
                              <p:cTn id="78" fill="hold">
                                <p:stCondLst>
                                  <p:cond delay="4200"/>
                                </p:stCondLst>
                                <p:childTnLst>
                                  <p:par>
                                    <p:cTn id="79" presetID="22" presetClass="entr" presetSubtype="2" fill="hold" grpId="0" nodeType="afterEffect">
                                      <p:stCondLst>
                                        <p:cond delay="0"/>
                                      </p:stCondLst>
                                      <p:childTnLst>
                                        <p:set>
                                          <p:cBhvr>
                                            <p:cTn id="80" dur="1" fill="hold">
                                              <p:stCondLst>
                                                <p:cond delay="0"/>
                                              </p:stCondLst>
                                            </p:cTn>
                                            <p:tgtEl>
                                              <p:spTgt spid="66"/>
                                            </p:tgtEl>
                                            <p:attrNameLst>
                                              <p:attrName>style.visibility</p:attrName>
                                            </p:attrNameLst>
                                          </p:cBhvr>
                                          <p:to>
                                            <p:strVal val="visible"/>
                                          </p:to>
                                        </p:set>
                                        <p:animEffect transition="in" filter="wipe(right)">
                                          <p:cBhvr>
                                            <p:cTn id="81" dur="500"/>
                                            <p:tgtEl>
                                              <p:spTgt spid="66"/>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wipe(right)">
                                          <p:cBhvr>
                                            <p:cTn id="84" dur="500"/>
                                            <p:tgtEl>
                                              <p:spTgt spid="67"/>
                                            </p:tgtEl>
                                          </p:cBhvr>
                                        </p:animEffect>
                                      </p:childTnLst>
                                    </p:cTn>
                                  </p:par>
                                </p:childTnLst>
                              </p:cTn>
                            </p:par>
                            <p:par>
                              <p:cTn id="85" fill="hold">
                                <p:stCondLst>
                                  <p:cond delay="4700"/>
                                </p:stCondLst>
                                <p:childTnLst>
                                  <p:par>
                                    <p:cTn id="86" presetID="22" presetClass="entr" presetSubtype="2" fill="hold" grpId="0" nodeType="after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right)">
                                          <p:cBhvr>
                                            <p:cTn id="88" dur="500"/>
                                            <p:tgtEl>
                                              <p:spTgt spid="68"/>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wipe(right)">
                                          <p:cBhvr>
                                            <p:cTn id="91" dur="500"/>
                                            <p:tgtEl>
                                              <p:spTgt spid="69"/>
                                            </p:tgtEl>
                                          </p:cBhvr>
                                        </p:animEffect>
                                      </p:childTnLst>
                                    </p:cTn>
                                  </p:par>
                                </p:childTnLst>
                              </p:cTn>
                            </p:par>
                            <p:par>
                              <p:cTn id="92" fill="hold">
                                <p:stCondLst>
                                  <p:cond delay="5200"/>
                                </p:stCondLst>
                                <p:childTnLst>
                                  <p:par>
                                    <p:cTn id="93" presetID="22" presetClass="entr" presetSubtype="2" fill="hold" grpId="0" nodeType="afterEffect">
                                      <p:stCondLst>
                                        <p:cond delay="0"/>
                                      </p:stCondLst>
                                      <p:childTnLst>
                                        <p:set>
                                          <p:cBhvr>
                                            <p:cTn id="94" dur="1" fill="hold">
                                              <p:stCondLst>
                                                <p:cond delay="0"/>
                                              </p:stCondLst>
                                            </p:cTn>
                                            <p:tgtEl>
                                              <p:spTgt spid="70"/>
                                            </p:tgtEl>
                                            <p:attrNameLst>
                                              <p:attrName>style.visibility</p:attrName>
                                            </p:attrNameLst>
                                          </p:cBhvr>
                                          <p:to>
                                            <p:strVal val="visible"/>
                                          </p:to>
                                        </p:set>
                                        <p:animEffect transition="in" filter="wipe(right)">
                                          <p:cBhvr>
                                            <p:cTn id="95" dur="500"/>
                                            <p:tgtEl>
                                              <p:spTgt spid="70"/>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71"/>
                                            </p:tgtEl>
                                            <p:attrNameLst>
                                              <p:attrName>style.visibility</p:attrName>
                                            </p:attrNameLst>
                                          </p:cBhvr>
                                          <p:to>
                                            <p:strVal val="visible"/>
                                          </p:to>
                                        </p:set>
                                        <p:animEffect transition="in" filter="wipe(right)">
                                          <p:cBhvr>
                                            <p:cTn id="98" dur="500"/>
                                            <p:tgtEl>
                                              <p:spTgt spid="71"/>
                                            </p:tgtEl>
                                          </p:cBhvr>
                                        </p:animEffect>
                                      </p:childTnLst>
                                    </p:cTn>
                                  </p:par>
                                </p:childTnLst>
                              </p:cTn>
                            </p:par>
                            <p:par>
                              <p:cTn id="99" fill="hold">
                                <p:stCondLst>
                                  <p:cond delay="5700"/>
                                </p:stCondLst>
                                <p:childTnLst>
                                  <p:par>
                                    <p:cTn id="100" presetID="31" presetClass="entr" presetSubtype="0" fill="hold" grpId="0" nodeType="after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p:cTn id="102" dur="400" fill="hold"/>
                                            <p:tgtEl>
                                              <p:spTgt spid="61"/>
                                            </p:tgtEl>
                                            <p:attrNameLst>
                                              <p:attrName>ppt_w</p:attrName>
                                            </p:attrNameLst>
                                          </p:cBhvr>
                                          <p:tavLst>
                                            <p:tav tm="0">
                                              <p:val>
                                                <p:fltVal val="0"/>
                                              </p:val>
                                            </p:tav>
                                            <p:tav tm="100000">
                                              <p:val>
                                                <p:strVal val="#ppt_w"/>
                                              </p:val>
                                            </p:tav>
                                          </p:tavLst>
                                        </p:anim>
                                        <p:anim calcmode="lin" valueType="num">
                                          <p:cBhvr>
                                            <p:cTn id="103" dur="400" fill="hold"/>
                                            <p:tgtEl>
                                              <p:spTgt spid="61"/>
                                            </p:tgtEl>
                                            <p:attrNameLst>
                                              <p:attrName>ppt_h</p:attrName>
                                            </p:attrNameLst>
                                          </p:cBhvr>
                                          <p:tavLst>
                                            <p:tav tm="0">
                                              <p:val>
                                                <p:fltVal val="0"/>
                                              </p:val>
                                            </p:tav>
                                            <p:tav tm="100000">
                                              <p:val>
                                                <p:strVal val="#ppt_h"/>
                                              </p:val>
                                            </p:tav>
                                          </p:tavLst>
                                        </p:anim>
                                        <p:anim calcmode="lin" valueType="num">
                                          <p:cBhvr>
                                            <p:cTn id="104" dur="400" fill="hold"/>
                                            <p:tgtEl>
                                              <p:spTgt spid="61"/>
                                            </p:tgtEl>
                                            <p:attrNameLst>
                                              <p:attrName>style.rotation</p:attrName>
                                            </p:attrNameLst>
                                          </p:cBhvr>
                                          <p:tavLst>
                                            <p:tav tm="0">
                                              <p:val>
                                                <p:fltVal val="90"/>
                                              </p:val>
                                            </p:tav>
                                            <p:tav tm="100000">
                                              <p:val>
                                                <p:fltVal val="0"/>
                                              </p:val>
                                            </p:tav>
                                          </p:tavLst>
                                        </p:anim>
                                        <p:animEffect transition="in" filter="fade">
                                          <p:cBhvr>
                                            <p:cTn id="105" dur="400"/>
                                            <p:tgtEl>
                                              <p:spTgt spid="61"/>
                                            </p:tgtEl>
                                          </p:cBhvr>
                                        </p:animEffect>
                                      </p:childTnLst>
                                    </p:cTn>
                                  </p:par>
                                </p:childTnLst>
                              </p:cTn>
                            </p:par>
                            <p:par>
                              <p:cTn id="106" fill="hold">
                                <p:stCondLst>
                                  <p:cond delay="6100"/>
                                </p:stCondLst>
                                <p:childTnLst>
                                  <p:par>
                                    <p:cTn id="107" presetID="22" presetClass="entr" presetSubtype="2" fill="hold" grpId="0" nodeType="afterEffect">
                                      <p:stCondLst>
                                        <p:cond delay="0"/>
                                      </p:stCondLst>
                                      <p:childTnLst>
                                        <p:set>
                                          <p:cBhvr>
                                            <p:cTn id="108" dur="1" fill="hold">
                                              <p:stCondLst>
                                                <p:cond delay="0"/>
                                              </p:stCondLst>
                                            </p:cTn>
                                            <p:tgtEl>
                                              <p:spTgt spid="72"/>
                                            </p:tgtEl>
                                            <p:attrNameLst>
                                              <p:attrName>style.visibility</p:attrName>
                                            </p:attrNameLst>
                                          </p:cBhvr>
                                          <p:to>
                                            <p:strVal val="visible"/>
                                          </p:to>
                                        </p:set>
                                        <p:animEffect transition="in" filter="wipe(right)">
                                          <p:cBhvr>
                                            <p:cTn id="109" dur="500"/>
                                            <p:tgtEl>
                                              <p:spTgt spid="72"/>
                                            </p:tgtEl>
                                          </p:cBhvr>
                                        </p:animEffect>
                                      </p:childTnLst>
                                    </p:cTn>
                                  </p:par>
                                  <p:par>
                                    <p:cTn id="110" presetID="22" presetClass="entr" presetSubtype="2" fill="hold" grpId="0" nodeType="withEffect">
                                      <p:stCondLst>
                                        <p:cond delay="0"/>
                                      </p:stCondLst>
                                      <p:childTnLst>
                                        <p:set>
                                          <p:cBhvr>
                                            <p:cTn id="111" dur="1" fill="hold">
                                              <p:stCondLst>
                                                <p:cond delay="0"/>
                                              </p:stCondLst>
                                            </p:cTn>
                                            <p:tgtEl>
                                              <p:spTgt spid="73"/>
                                            </p:tgtEl>
                                            <p:attrNameLst>
                                              <p:attrName>style.visibility</p:attrName>
                                            </p:attrNameLst>
                                          </p:cBhvr>
                                          <p:to>
                                            <p:strVal val="visible"/>
                                          </p:to>
                                        </p:set>
                                        <p:animEffect transition="in" filter="wipe(right)">
                                          <p:cBhvr>
                                            <p:cTn id="11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p:cTn id="15" dur="500" fill="hold"/>
                                            <p:tgtEl>
                                              <p:spTgt spid="51"/>
                                            </p:tgtEl>
                                            <p:attrNameLst>
                                              <p:attrName>ppt_w</p:attrName>
                                            </p:attrNameLst>
                                          </p:cBhvr>
                                          <p:tavLst>
                                            <p:tav tm="0">
                                              <p:val>
                                                <p:fltVal val="0"/>
                                              </p:val>
                                            </p:tav>
                                            <p:tav tm="100000">
                                              <p:val>
                                                <p:strVal val="#ppt_w"/>
                                              </p:val>
                                            </p:tav>
                                          </p:tavLst>
                                        </p:anim>
                                        <p:anim calcmode="lin" valueType="num">
                                          <p:cBhvr>
                                            <p:cTn id="16" dur="500" fill="hold"/>
                                            <p:tgtEl>
                                              <p:spTgt spid="51"/>
                                            </p:tgtEl>
                                            <p:attrNameLst>
                                              <p:attrName>ppt_h</p:attrName>
                                            </p:attrNameLst>
                                          </p:cBhvr>
                                          <p:tavLst>
                                            <p:tav tm="0">
                                              <p:val>
                                                <p:fltVal val="0"/>
                                              </p:val>
                                            </p:tav>
                                            <p:tav tm="100000">
                                              <p:val>
                                                <p:strVal val="#ppt_h"/>
                                              </p:val>
                                            </p:tav>
                                          </p:tavLst>
                                        </p:anim>
                                        <p:animEffect transition="in" filter="fade">
                                          <p:cBhvr>
                                            <p:cTn id="17" dur="500"/>
                                            <p:tgtEl>
                                              <p:spTgt spid="51"/>
                                            </p:tgtEl>
                                          </p:cBhvr>
                                        </p:animEffect>
                                      </p:childTnLst>
                                    </p:cTn>
                                  </p:par>
                                </p:childTnLst>
                              </p:cTn>
                            </p:par>
                            <p:par>
                              <p:cTn id="18" fill="hold">
                                <p:stCondLst>
                                  <p:cond delay="1500"/>
                                </p:stCondLst>
                                <p:childTnLst>
                                  <p:par>
                                    <p:cTn id="19" presetID="2" presetClass="entr" presetSubtype="9"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additive="base">
                                            <p:cTn id="21" dur="500" fill="hold"/>
                                            <p:tgtEl>
                                              <p:spTgt spid="54"/>
                                            </p:tgtEl>
                                            <p:attrNameLst>
                                              <p:attrName>ppt_x</p:attrName>
                                            </p:attrNameLst>
                                          </p:cBhvr>
                                          <p:tavLst>
                                            <p:tav tm="0">
                                              <p:val>
                                                <p:strVal val="0-#ppt_w/2"/>
                                              </p:val>
                                            </p:tav>
                                            <p:tav tm="100000">
                                              <p:val>
                                                <p:strVal val="#ppt_x"/>
                                              </p:val>
                                            </p:tav>
                                          </p:tavLst>
                                        </p:anim>
                                        <p:anim calcmode="lin" valueType="num">
                                          <p:cBhvr additive="base">
                                            <p:cTn id="22" dur="500" fill="hold"/>
                                            <p:tgtEl>
                                              <p:spTgt spid="54"/>
                                            </p:tgtEl>
                                            <p:attrNameLst>
                                              <p:attrName>ppt_y</p:attrName>
                                            </p:attrNameLst>
                                          </p:cBhvr>
                                          <p:tavLst>
                                            <p:tav tm="0">
                                              <p:val>
                                                <p:strVal val="0-#ppt_h/2"/>
                                              </p:val>
                                            </p:tav>
                                            <p:tav tm="100000">
                                              <p:val>
                                                <p:strVal val="#ppt_y"/>
                                              </p:val>
                                            </p:tav>
                                          </p:tavLst>
                                        </p:anim>
                                      </p:childTnLst>
                                    </p:cTn>
                                  </p:par>
                                  <p:par>
                                    <p:cTn id="23" presetID="2" presetClass="entr" presetSubtype="3"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additive="base">
                                            <p:cTn id="25" dur="500" fill="hold"/>
                                            <p:tgtEl>
                                              <p:spTgt spid="55"/>
                                            </p:tgtEl>
                                            <p:attrNameLst>
                                              <p:attrName>ppt_x</p:attrName>
                                            </p:attrNameLst>
                                          </p:cBhvr>
                                          <p:tavLst>
                                            <p:tav tm="0">
                                              <p:val>
                                                <p:strVal val="1+#ppt_w/2"/>
                                              </p:val>
                                            </p:tav>
                                            <p:tav tm="100000">
                                              <p:val>
                                                <p:strVal val="#ppt_x"/>
                                              </p:val>
                                            </p:tav>
                                          </p:tavLst>
                                        </p:anim>
                                        <p:anim calcmode="lin" valueType="num">
                                          <p:cBhvr additive="base">
                                            <p:cTn id="26" dur="500" fill="hold"/>
                                            <p:tgtEl>
                                              <p:spTgt spid="55"/>
                                            </p:tgtEl>
                                            <p:attrNameLst>
                                              <p:attrName>ppt_y</p:attrName>
                                            </p:attrNameLst>
                                          </p:cBhvr>
                                          <p:tavLst>
                                            <p:tav tm="0">
                                              <p:val>
                                                <p:strVal val="0-#ppt_h/2"/>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additive="base">
                                            <p:cTn id="29" dur="500" fill="hold"/>
                                            <p:tgtEl>
                                              <p:spTgt spid="52"/>
                                            </p:tgtEl>
                                            <p:attrNameLst>
                                              <p:attrName>ppt_x</p:attrName>
                                            </p:attrNameLst>
                                          </p:cBhvr>
                                          <p:tavLst>
                                            <p:tav tm="0">
                                              <p:val>
                                                <p:strVal val="1+#ppt_w/2"/>
                                              </p:val>
                                            </p:tav>
                                            <p:tav tm="100000">
                                              <p:val>
                                                <p:strVal val="#ppt_x"/>
                                              </p:val>
                                            </p:tav>
                                          </p:tavLst>
                                        </p:anim>
                                        <p:anim calcmode="lin" valueType="num">
                                          <p:cBhvr additive="base">
                                            <p:cTn id="30" dur="500" fill="hold"/>
                                            <p:tgtEl>
                                              <p:spTgt spid="52"/>
                                            </p:tgtEl>
                                            <p:attrNameLst>
                                              <p:attrName>ppt_y</p:attrName>
                                            </p:attrNameLst>
                                          </p:cBhvr>
                                          <p:tavLst>
                                            <p:tav tm="0">
                                              <p:val>
                                                <p:strVal val="#ppt_y"/>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500" fill="hold"/>
                                            <p:tgtEl>
                                              <p:spTgt spid="57"/>
                                            </p:tgtEl>
                                            <p:attrNameLst>
                                              <p:attrName>ppt_x</p:attrName>
                                            </p:attrNameLst>
                                          </p:cBhvr>
                                          <p:tavLst>
                                            <p:tav tm="0">
                                              <p:val>
                                                <p:strVal val="1+#ppt_w/2"/>
                                              </p:val>
                                            </p:tav>
                                            <p:tav tm="100000">
                                              <p:val>
                                                <p:strVal val="#ppt_x"/>
                                              </p:val>
                                            </p:tav>
                                          </p:tavLst>
                                        </p:anim>
                                        <p:anim calcmode="lin" valueType="num">
                                          <p:cBhvr additive="base">
                                            <p:cTn id="34" dur="500" fill="hold"/>
                                            <p:tgtEl>
                                              <p:spTgt spid="57"/>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additive="base">
                                            <p:cTn id="37" dur="500" fill="hold"/>
                                            <p:tgtEl>
                                              <p:spTgt spid="56"/>
                                            </p:tgtEl>
                                            <p:attrNameLst>
                                              <p:attrName>ppt_x</p:attrName>
                                            </p:attrNameLst>
                                          </p:cBhvr>
                                          <p:tavLst>
                                            <p:tav tm="0">
                                              <p:val>
                                                <p:strVal val="0-#ppt_w/2"/>
                                              </p:val>
                                            </p:tav>
                                            <p:tav tm="100000">
                                              <p:val>
                                                <p:strVal val="#ppt_x"/>
                                              </p:val>
                                            </p:tav>
                                          </p:tavLst>
                                        </p:anim>
                                        <p:anim calcmode="lin" valueType="num">
                                          <p:cBhvr additive="base">
                                            <p:cTn id="38" dur="500" fill="hold"/>
                                            <p:tgtEl>
                                              <p:spTgt spid="56"/>
                                            </p:tgtEl>
                                            <p:attrNameLst>
                                              <p:attrName>ppt_y</p:attrName>
                                            </p:attrNameLst>
                                          </p:cBhvr>
                                          <p:tavLst>
                                            <p:tav tm="0">
                                              <p:val>
                                                <p:strVal val="1+#ppt_h/2"/>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500" fill="hold"/>
                                            <p:tgtEl>
                                              <p:spTgt spid="53"/>
                                            </p:tgtEl>
                                            <p:attrNameLst>
                                              <p:attrName>ppt_x</p:attrName>
                                            </p:attrNameLst>
                                          </p:cBhvr>
                                          <p:tavLst>
                                            <p:tav tm="0">
                                              <p:val>
                                                <p:strVal val="0-#ppt_w/2"/>
                                              </p:val>
                                            </p:tav>
                                            <p:tav tm="100000">
                                              <p:val>
                                                <p:strVal val="#ppt_x"/>
                                              </p:val>
                                            </p:tav>
                                          </p:tavLst>
                                        </p:anim>
                                        <p:anim calcmode="lin" valueType="num">
                                          <p:cBhvr additive="base">
                                            <p:cTn id="42" dur="500" fill="hold"/>
                                            <p:tgtEl>
                                              <p:spTgt spid="53"/>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31" presetClass="entr" presetSubtype="0"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p:cTn id="46" dur="400" fill="hold"/>
                                            <p:tgtEl>
                                              <p:spTgt spid="59"/>
                                            </p:tgtEl>
                                            <p:attrNameLst>
                                              <p:attrName>ppt_w</p:attrName>
                                            </p:attrNameLst>
                                          </p:cBhvr>
                                          <p:tavLst>
                                            <p:tav tm="0">
                                              <p:val>
                                                <p:fltVal val="0"/>
                                              </p:val>
                                            </p:tav>
                                            <p:tav tm="100000">
                                              <p:val>
                                                <p:strVal val="#ppt_w"/>
                                              </p:val>
                                            </p:tav>
                                          </p:tavLst>
                                        </p:anim>
                                        <p:anim calcmode="lin" valueType="num">
                                          <p:cBhvr>
                                            <p:cTn id="47" dur="400" fill="hold"/>
                                            <p:tgtEl>
                                              <p:spTgt spid="59"/>
                                            </p:tgtEl>
                                            <p:attrNameLst>
                                              <p:attrName>ppt_h</p:attrName>
                                            </p:attrNameLst>
                                          </p:cBhvr>
                                          <p:tavLst>
                                            <p:tav tm="0">
                                              <p:val>
                                                <p:fltVal val="0"/>
                                              </p:val>
                                            </p:tav>
                                            <p:tav tm="100000">
                                              <p:val>
                                                <p:strVal val="#ppt_h"/>
                                              </p:val>
                                            </p:tav>
                                          </p:tavLst>
                                        </p:anim>
                                        <p:anim calcmode="lin" valueType="num">
                                          <p:cBhvr>
                                            <p:cTn id="48" dur="400" fill="hold"/>
                                            <p:tgtEl>
                                              <p:spTgt spid="59"/>
                                            </p:tgtEl>
                                            <p:attrNameLst>
                                              <p:attrName>style.rotation</p:attrName>
                                            </p:attrNameLst>
                                          </p:cBhvr>
                                          <p:tavLst>
                                            <p:tav tm="0">
                                              <p:val>
                                                <p:fltVal val="90"/>
                                              </p:val>
                                            </p:tav>
                                            <p:tav tm="100000">
                                              <p:val>
                                                <p:fltVal val="0"/>
                                              </p:val>
                                            </p:tav>
                                          </p:tavLst>
                                        </p:anim>
                                        <p:animEffect transition="in" filter="fade">
                                          <p:cBhvr>
                                            <p:cTn id="49" dur="400"/>
                                            <p:tgtEl>
                                              <p:spTgt spid="59"/>
                                            </p:tgtEl>
                                          </p:cBhvr>
                                        </p:animEffect>
                                      </p:childTnLst>
                                    </p:cTn>
                                  </p:par>
                                </p:childTnLst>
                              </p:cTn>
                            </p:par>
                            <p:par>
                              <p:cTn id="50" fill="hold">
                                <p:stCondLst>
                                  <p:cond delay="2400"/>
                                </p:stCondLst>
                                <p:childTnLst>
                                  <p:par>
                                    <p:cTn id="51" presetID="22" presetClass="entr" presetSubtype="2"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wipe(right)">
                                          <p:cBhvr>
                                            <p:cTn id="53" dur="500"/>
                                            <p:tgtEl>
                                              <p:spTgt spid="62"/>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wipe(right)">
                                          <p:cBhvr>
                                            <p:cTn id="56" dur="500"/>
                                            <p:tgtEl>
                                              <p:spTgt spid="63"/>
                                            </p:tgtEl>
                                          </p:cBhvr>
                                        </p:animEffect>
                                      </p:childTnLst>
                                    </p:cTn>
                                  </p:par>
                                </p:childTnLst>
                              </p:cTn>
                            </p:par>
                            <p:par>
                              <p:cTn id="57" fill="hold">
                                <p:stCondLst>
                                  <p:cond delay="2900"/>
                                </p:stCondLst>
                                <p:childTnLst>
                                  <p:par>
                                    <p:cTn id="58" presetID="31" presetClass="entr" presetSubtype="0"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p:cTn id="60" dur="400" fill="hold"/>
                                            <p:tgtEl>
                                              <p:spTgt spid="60"/>
                                            </p:tgtEl>
                                            <p:attrNameLst>
                                              <p:attrName>ppt_w</p:attrName>
                                            </p:attrNameLst>
                                          </p:cBhvr>
                                          <p:tavLst>
                                            <p:tav tm="0">
                                              <p:val>
                                                <p:fltVal val="0"/>
                                              </p:val>
                                            </p:tav>
                                            <p:tav tm="100000">
                                              <p:val>
                                                <p:strVal val="#ppt_w"/>
                                              </p:val>
                                            </p:tav>
                                          </p:tavLst>
                                        </p:anim>
                                        <p:anim calcmode="lin" valueType="num">
                                          <p:cBhvr>
                                            <p:cTn id="61" dur="400" fill="hold"/>
                                            <p:tgtEl>
                                              <p:spTgt spid="60"/>
                                            </p:tgtEl>
                                            <p:attrNameLst>
                                              <p:attrName>ppt_h</p:attrName>
                                            </p:attrNameLst>
                                          </p:cBhvr>
                                          <p:tavLst>
                                            <p:tav tm="0">
                                              <p:val>
                                                <p:fltVal val="0"/>
                                              </p:val>
                                            </p:tav>
                                            <p:tav tm="100000">
                                              <p:val>
                                                <p:strVal val="#ppt_h"/>
                                              </p:val>
                                            </p:tav>
                                          </p:tavLst>
                                        </p:anim>
                                        <p:anim calcmode="lin" valueType="num">
                                          <p:cBhvr>
                                            <p:cTn id="62" dur="400" fill="hold"/>
                                            <p:tgtEl>
                                              <p:spTgt spid="60"/>
                                            </p:tgtEl>
                                            <p:attrNameLst>
                                              <p:attrName>style.rotation</p:attrName>
                                            </p:attrNameLst>
                                          </p:cBhvr>
                                          <p:tavLst>
                                            <p:tav tm="0">
                                              <p:val>
                                                <p:fltVal val="90"/>
                                              </p:val>
                                            </p:tav>
                                            <p:tav tm="100000">
                                              <p:val>
                                                <p:fltVal val="0"/>
                                              </p:val>
                                            </p:tav>
                                          </p:tavLst>
                                        </p:anim>
                                        <p:animEffect transition="in" filter="fade">
                                          <p:cBhvr>
                                            <p:cTn id="63" dur="400"/>
                                            <p:tgtEl>
                                              <p:spTgt spid="60"/>
                                            </p:tgtEl>
                                          </p:cBhvr>
                                        </p:animEffect>
                                      </p:childTnLst>
                                    </p:cTn>
                                  </p:par>
                                </p:childTnLst>
                              </p:cTn>
                            </p:par>
                            <p:par>
                              <p:cTn id="64" fill="hold">
                                <p:stCondLst>
                                  <p:cond delay="3300"/>
                                </p:stCondLst>
                                <p:childTnLst>
                                  <p:par>
                                    <p:cTn id="65" presetID="22" presetClass="entr" presetSubtype="2" fill="hold" grpId="0"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right)">
                                          <p:cBhvr>
                                            <p:cTn id="67" dur="500"/>
                                            <p:tgtEl>
                                              <p:spTgt spid="64"/>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65"/>
                                            </p:tgtEl>
                                            <p:attrNameLst>
                                              <p:attrName>style.visibility</p:attrName>
                                            </p:attrNameLst>
                                          </p:cBhvr>
                                          <p:to>
                                            <p:strVal val="visible"/>
                                          </p:to>
                                        </p:set>
                                        <p:animEffect transition="in" filter="wipe(right)">
                                          <p:cBhvr>
                                            <p:cTn id="70" dur="500"/>
                                            <p:tgtEl>
                                              <p:spTgt spid="65"/>
                                            </p:tgtEl>
                                          </p:cBhvr>
                                        </p:animEffect>
                                      </p:childTnLst>
                                    </p:cTn>
                                  </p:par>
                                </p:childTnLst>
                              </p:cTn>
                            </p:par>
                            <p:par>
                              <p:cTn id="71" fill="hold">
                                <p:stCondLst>
                                  <p:cond delay="3800"/>
                                </p:stCondLst>
                                <p:childTnLst>
                                  <p:par>
                                    <p:cTn id="72" presetID="31" presetClass="entr" presetSubtype="0" fill="hold" grpId="0" nodeType="afterEffect">
                                      <p:stCondLst>
                                        <p:cond delay="0"/>
                                      </p:stCondLst>
                                      <p:childTnLst>
                                        <p:set>
                                          <p:cBhvr>
                                            <p:cTn id="73" dur="1" fill="hold">
                                              <p:stCondLst>
                                                <p:cond delay="0"/>
                                              </p:stCondLst>
                                            </p:cTn>
                                            <p:tgtEl>
                                              <p:spTgt spid="58"/>
                                            </p:tgtEl>
                                            <p:attrNameLst>
                                              <p:attrName>style.visibility</p:attrName>
                                            </p:attrNameLst>
                                          </p:cBhvr>
                                          <p:to>
                                            <p:strVal val="visible"/>
                                          </p:to>
                                        </p:set>
                                        <p:anim calcmode="lin" valueType="num">
                                          <p:cBhvr>
                                            <p:cTn id="74" dur="400" fill="hold"/>
                                            <p:tgtEl>
                                              <p:spTgt spid="58"/>
                                            </p:tgtEl>
                                            <p:attrNameLst>
                                              <p:attrName>ppt_w</p:attrName>
                                            </p:attrNameLst>
                                          </p:cBhvr>
                                          <p:tavLst>
                                            <p:tav tm="0">
                                              <p:val>
                                                <p:fltVal val="0"/>
                                              </p:val>
                                            </p:tav>
                                            <p:tav tm="100000">
                                              <p:val>
                                                <p:strVal val="#ppt_w"/>
                                              </p:val>
                                            </p:tav>
                                          </p:tavLst>
                                        </p:anim>
                                        <p:anim calcmode="lin" valueType="num">
                                          <p:cBhvr>
                                            <p:cTn id="75" dur="400" fill="hold"/>
                                            <p:tgtEl>
                                              <p:spTgt spid="58"/>
                                            </p:tgtEl>
                                            <p:attrNameLst>
                                              <p:attrName>ppt_h</p:attrName>
                                            </p:attrNameLst>
                                          </p:cBhvr>
                                          <p:tavLst>
                                            <p:tav tm="0">
                                              <p:val>
                                                <p:fltVal val="0"/>
                                              </p:val>
                                            </p:tav>
                                            <p:tav tm="100000">
                                              <p:val>
                                                <p:strVal val="#ppt_h"/>
                                              </p:val>
                                            </p:tav>
                                          </p:tavLst>
                                        </p:anim>
                                        <p:anim calcmode="lin" valueType="num">
                                          <p:cBhvr>
                                            <p:cTn id="76" dur="400" fill="hold"/>
                                            <p:tgtEl>
                                              <p:spTgt spid="58"/>
                                            </p:tgtEl>
                                            <p:attrNameLst>
                                              <p:attrName>style.rotation</p:attrName>
                                            </p:attrNameLst>
                                          </p:cBhvr>
                                          <p:tavLst>
                                            <p:tav tm="0">
                                              <p:val>
                                                <p:fltVal val="90"/>
                                              </p:val>
                                            </p:tav>
                                            <p:tav tm="100000">
                                              <p:val>
                                                <p:fltVal val="0"/>
                                              </p:val>
                                            </p:tav>
                                          </p:tavLst>
                                        </p:anim>
                                        <p:animEffect transition="in" filter="fade">
                                          <p:cBhvr>
                                            <p:cTn id="77" dur="400"/>
                                            <p:tgtEl>
                                              <p:spTgt spid="58"/>
                                            </p:tgtEl>
                                          </p:cBhvr>
                                        </p:animEffect>
                                      </p:childTnLst>
                                    </p:cTn>
                                  </p:par>
                                </p:childTnLst>
                              </p:cTn>
                            </p:par>
                            <p:par>
                              <p:cTn id="78" fill="hold">
                                <p:stCondLst>
                                  <p:cond delay="4200"/>
                                </p:stCondLst>
                                <p:childTnLst>
                                  <p:par>
                                    <p:cTn id="79" presetID="22" presetClass="entr" presetSubtype="2" fill="hold" grpId="0" nodeType="afterEffect">
                                      <p:stCondLst>
                                        <p:cond delay="0"/>
                                      </p:stCondLst>
                                      <p:childTnLst>
                                        <p:set>
                                          <p:cBhvr>
                                            <p:cTn id="80" dur="1" fill="hold">
                                              <p:stCondLst>
                                                <p:cond delay="0"/>
                                              </p:stCondLst>
                                            </p:cTn>
                                            <p:tgtEl>
                                              <p:spTgt spid="66"/>
                                            </p:tgtEl>
                                            <p:attrNameLst>
                                              <p:attrName>style.visibility</p:attrName>
                                            </p:attrNameLst>
                                          </p:cBhvr>
                                          <p:to>
                                            <p:strVal val="visible"/>
                                          </p:to>
                                        </p:set>
                                        <p:animEffect transition="in" filter="wipe(right)">
                                          <p:cBhvr>
                                            <p:cTn id="81" dur="500"/>
                                            <p:tgtEl>
                                              <p:spTgt spid="66"/>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wipe(right)">
                                          <p:cBhvr>
                                            <p:cTn id="84" dur="500"/>
                                            <p:tgtEl>
                                              <p:spTgt spid="67"/>
                                            </p:tgtEl>
                                          </p:cBhvr>
                                        </p:animEffect>
                                      </p:childTnLst>
                                    </p:cTn>
                                  </p:par>
                                </p:childTnLst>
                              </p:cTn>
                            </p:par>
                            <p:par>
                              <p:cTn id="85" fill="hold">
                                <p:stCondLst>
                                  <p:cond delay="4700"/>
                                </p:stCondLst>
                                <p:childTnLst>
                                  <p:par>
                                    <p:cTn id="86" presetID="22" presetClass="entr" presetSubtype="2" fill="hold" grpId="0" nodeType="after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right)">
                                          <p:cBhvr>
                                            <p:cTn id="88" dur="500"/>
                                            <p:tgtEl>
                                              <p:spTgt spid="68"/>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wipe(right)">
                                          <p:cBhvr>
                                            <p:cTn id="91" dur="500"/>
                                            <p:tgtEl>
                                              <p:spTgt spid="69"/>
                                            </p:tgtEl>
                                          </p:cBhvr>
                                        </p:animEffect>
                                      </p:childTnLst>
                                    </p:cTn>
                                  </p:par>
                                </p:childTnLst>
                              </p:cTn>
                            </p:par>
                            <p:par>
                              <p:cTn id="92" fill="hold">
                                <p:stCondLst>
                                  <p:cond delay="5200"/>
                                </p:stCondLst>
                                <p:childTnLst>
                                  <p:par>
                                    <p:cTn id="93" presetID="22" presetClass="entr" presetSubtype="2" fill="hold" grpId="0" nodeType="afterEffect">
                                      <p:stCondLst>
                                        <p:cond delay="0"/>
                                      </p:stCondLst>
                                      <p:childTnLst>
                                        <p:set>
                                          <p:cBhvr>
                                            <p:cTn id="94" dur="1" fill="hold">
                                              <p:stCondLst>
                                                <p:cond delay="0"/>
                                              </p:stCondLst>
                                            </p:cTn>
                                            <p:tgtEl>
                                              <p:spTgt spid="70"/>
                                            </p:tgtEl>
                                            <p:attrNameLst>
                                              <p:attrName>style.visibility</p:attrName>
                                            </p:attrNameLst>
                                          </p:cBhvr>
                                          <p:to>
                                            <p:strVal val="visible"/>
                                          </p:to>
                                        </p:set>
                                        <p:animEffect transition="in" filter="wipe(right)">
                                          <p:cBhvr>
                                            <p:cTn id="95" dur="500"/>
                                            <p:tgtEl>
                                              <p:spTgt spid="70"/>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71"/>
                                            </p:tgtEl>
                                            <p:attrNameLst>
                                              <p:attrName>style.visibility</p:attrName>
                                            </p:attrNameLst>
                                          </p:cBhvr>
                                          <p:to>
                                            <p:strVal val="visible"/>
                                          </p:to>
                                        </p:set>
                                        <p:animEffect transition="in" filter="wipe(right)">
                                          <p:cBhvr>
                                            <p:cTn id="98" dur="500"/>
                                            <p:tgtEl>
                                              <p:spTgt spid="71"/>
                                            </p:tgtEl>
                                          </p:cBhvr>
                                        </p:animEffect>
                                      </p:childTnLst>
                                    </p:cTn>
                                  </p:par>
                                </p:childTnLst>
                              </p:cTn>
                            </p:par>
                            <p:par>
                              <p:cTn id="99" fill="hold">
                                <p:stCondLst>
                                  <p:cond delay="5700"/>
                                </p:stCondLst>
                                <p:childTnLst>
                                  <p:par>
                                    <p:cTn id="100" presetID="31" presetClass="entr" presetSubtype="0" fill="hold" grpId="0" nodeType="after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p:cTn id="102" dur="400" fill="hold"/>
                                            <p:tgtEl>
                                              <p:spTgt spid="61"/>
                                            </p:tgtEl>
                                            <p:attrNameLst>
                                              <p:attrName>ppt_w</p:attrName>
                                            </p:attrNameLst>
                                          </p:cBhvr>
                                          <p:tavLst>
                                            <p:tav tm="0">
                                              <p:val>
                                                <p:fltVal val="0"/>
                                              </p:val>
                                            </p:tav>
                                            <p:tav tm="100000">
                                              <p:val>
                                                <p:strVal val="#ppt_w"/>
                                              </p:val>
                                            </p:tav>
                                          </p:tavLst>
                                        </p:anim>
                                        <p:anim calcmode="lin" valueType="num">
                                          <p:cBhvr>
                                            <p:cTn id="103" dur="400" fill="hold"/>
                                            <p:tgtEl>
                                              <p:spTgt spid="61"/>
                                            </p:tgtEl>
                                            <p:attrNameLst>
                                              <p:attrName>ppt_h</p:attrName>
                                            </p:attrNameLst>
                                          </p:cBhvr>
                                          <p:tavLst>
                                            <p:tav tm="0">
                                              <p:val>
                                                <p:fltVal val="0"/>
                                              </p:val>
                                            </p:tav>
                                            <p:tav tm="100000">
                                              <p:val>
                                                <p:strVal val="#ppt_h"/>
                                              </p:val>
                                            </p:tav>
                                          </p:tavLst>
                                        </p:anim>
                                        <p:anim calcmode="lin" valueType="num">
                                          <p:cBhvr>
                                            <p:cTn id="104" dur="400" fill="hold"/>
                                            <p:tgtEl>
                                              <p:spTgt spid="61"/>
                                            </p:tgtEl>
                                            <p:attrNameLst>
                                              <p:attrName>style.rotation</p:attrName>
                                            </p:attrNameLst>
                                          </p:cBhvr>
                                          <p:tavLst>
                                            <p:tav tm="0">
                                              <p:val>
                                                <p:fltVal val="90"/>
                                              </p:val>
                                            </p:tav>
                                            <p:tav tm="100000">
                                              <p:val>
                                                <p:fltVal val="0"/>
                                              </p:val>
                                            </p:tav>
                                          </p:tavLst>
                                        </p:anim>
                                        <p:animEffect transition="in" filter="fade">
                                          <p:cBhvr>
                                            <p:cTn id="105" dur="400"/>
                                            <p:tgtEl>
                                              <p:spTgt spid="61"/>
                                            </p:tgtEl>
                                          </p:cBhvr>
                                        </p:animEffect>
                                      </p:childTnLst>
                                    </p:cTn>
                                  </p:par>
                                </p:childTnLst>
                              </p:cTn>
                            </p:par>
                            <p:par>
                              <p:cTn id="106" fill="hold">
                                <p:stCondLst>
                                  <p:cond delay="6100"/>
                                </p:stCondLst>
                                <p:childTnLst>
                                  <p:par>
                                    <p:cTn id="107" presetID="22" presetClass="entr" presetSubtype="2" fill="hold" grpId="0" nodeType="afterEffect">
                                      <p:stCondLst>
                                        <p:cond delay="0"/>
                                      </p:stCondLst>
                                      <p:childTnLst>
                                        <p:set>
                                          <p:cBhvr>
                                            <p:cTn id="108" dur="1" fill="hold">
                                              <p:stCondLst>
                                                <p:cond delay="0"/>
                                              </p:stCondLst>
                                            </p:cTn>
                                            <p:tgtEl>
                                              <p:spTgt spid="72"/>
                                            </p:tgtEl>
                                            <p:attrNameLst>
                                              <p:attrName>style.visibility</p:attrName>
                                            </p:attrNameLst>
                                          </p:cBhvr>
                                          <p:to>
                                            <p:strVal val="visible"/>
                                          </p:to>
                                        </p:set>
                                        <p:animEffect transition="in" filter="wipe(right)">
                                          <p:cBhvr>
                                            <p:cTn id="109" dur="500"/>
                                            <p:tgtEl>
                                              <p:spTgt spid="72"/>
                                            </p:tgtEl>
                                          </p:cBhvr>
                                        </p:animEffect>
                                      </p:childTnLst>
                                    </p:cTn>
                                  </p:par>
                                  <p:par>
                                    <p:cTn id="110" presetID="22" presetClass="entr" presetSubtype="2" fill="hold" grpId="0" nodeType="withEffect">
                                      <p:stCondLst>
                                        <p:cond delay="0"/>
                                      </p:stCondLst>
                                      <p:childTnLst>
                                        <p:set>
                                          <p:cBhvr>
                                            <p:cTn id="111" dur="1" fill="hold">
                                              <p:stCondLst>
                                                <p:cond delay="0"/>
                                              </p:stCondLst>
                                            </p:cTn>
                                            <p:tgtEl>
                                              <p:spTgt spid="73"/>
                                            </p:tgtEl>
                                            <p:attrNameLst>
                                              <p:attrName>style.visibility</p:attrName>
                                            </p:attrNameLst>
                                          </p:cBhvr>
                                          <p:to>
                                            <p:strVal val="visible"/>
                                          </p:to>
                                        </p:set>
                                        <p:animEffect transition="in" filter="wipe(right)">
                                          <p:cBhvr>
                                            <p:cTn id="11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已完成的项目及概况</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2" name="圆角矩形 11"/>
          <p:cNvSpPr/>
          <p:nvPr/>
        </p:nvSpPr>
        <p:spPr>
          <a:xfrm>
            <a:off x="5322493" y="1353344"/>
            <a:ext cx="1032345" cy="706341"/>
          </a:xfrm>
          <a:prstGeom prst="round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a:off x="5322493" y="2152505"/>
            <a:ext cx="1032345" cy="706341"/>
          </a:xfrm>
          <a:prstGeom prst="round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圆角矩形 13"/>
          <p:cNvSpPr/>
          <p:nvPr/>
        </p:nvSpPr>
        <p:spPr>
          <a:xfrm>
            <a:off x="7579049" y="2949403"/>
            <a:ext cx="1032345" cy="706341"/>
          </a:xfrm>
          <a:prstGeom prst="round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圆角矩形 22"/>
          <p:cNvSpPr/>
          <p:nvPr/>
        </p:nvSpPr>
        <p:spPr>
          <a:xfrm>
            <a:off x="5322493" y="2951666"/>
            <a:ext cx="1032345" cy="70634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圆角矩形 23"/>
          <p:cNvSpPr/>
          <p:nvPr/>
        </p:nvSpPr>
        <p:spPr>
          <a:xfrm>
            <a:off x="7570559" y="1353344"/>
            <a:ext cx="1032345" cy="70634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圆角矩形 24"/>
          <p:cNvSpPr/>
          <p:nvPr/>
        </p:nvSpPr>
        <p:spPr>
          <a:xfrm>
            <a:off x="6447093" y="2152505"/>
            <a:ext cx="1032345" cy="70634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圆角矩形 17_13"/>
          <p:cNvSpPr/>
          <p:nvPr/>
        </p:nvSpPr>
        <p:spPr>
          <a:xfrm rot="18884533">
            <a:off x="6058185" y="2688136"/>
            <a:ext cx="643067" cy="380313"/>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圆角矩形 17"/>
          <p:cNvSpPr/>
          <p:nvPr/>
        </p:nvSpPr>
        <p:spPr>
          <a:xfrm rot="18884533">
            <a:off x="7193256" y="1887632"/>
            <a:ext cx="643067" cy="380313"/>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圆角矩形 17"/>
          <p:cNvSpPr/>
          <p:nvPr/>
        </p:nvSpPr>
        <p:spPr>
          <a:xfrm>
            <a:off x="7571126" y="2152505"/>
            <a:ext cx="1032344" cy="70634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圆角矩形 18"/>
          <p:cNvSpPr/>
          <p:nvPr/>
        </p:nvSpPr>
        <p:spPr>
          <a:xfrm>
            <a:off x="7570559" y="3771203"/>
            <a:ext cx="1032344" cy="70634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圆角矩形 19"/>
          <p:cNvSpPr/>
          <p:nvPr/>
        </p:nvSpPr>
        <p:spPr>
          <a:xfrm>
            <a:off x="6447093" y="2949402"/>
            <a:ext cx="1032344" cy="70634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圆角矩形 17_18"/>
          <p:cNvSpPr/>
          <p:nvPr/>
        </p:nvSpPr>
        <p:spPr>
          <a:xfrm rot="18884533">
            <a:off x="7193256" y="2715618"/>
            <a:ext cx="643067" cy="31763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圆角矩形 17_19"/>
          <p:cNvSpPr/>
          <p:nvPr/>
        </p:nvSpPr>
        <p:spPr>
          <a:xfrm rot="2188039">
            <a:off x="7094043" y="3502043"/>
            <a:ext cx="821730" cy="402193"/>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圆角矩形 16"/>
          <p:cNvSpPr/>
          <p:nvPr/>
        </p:nvSpPr>
        <p:spPr>
          <a:xfrm>
            <a:off x="6447093" y="1353344"/>
            <a:ext cx="1032345" cy="706341"/>
          </a:xfrm>
          <a:prstGeom prst="round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Rectangle 15"/>
          <p:cNvSpPr>
            <a:spLocks noChangeArrowheads="1"/>
          </p:cNvSpPr>
          <p:nvPr/>
        </p:nvSpPr>
        <p:spPr bwMode="auto">
          <a:xfrm>
            <a:off x="672293" y="3936308"/>
            <a:ext cx="4272398" cy="72064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9" name="Rectangle 11"/>
          <p:cNvSpPr>
            <a:spLocks noChangeArrowheads="1"/>
          </p:cNvSpPr>
          <p:nvPr/>
        </p:nvSpPr>
        <p:spPr bwMode="auto">
          <a:xfrm>
            <a:off x="672293" y="2749719"/>
            <a:ext cx="4272399" cy="73722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0" name="Rectangle 8"/>
          <p:cNvSpPr>
            <a:spLocks noChangeArrowheads="1"/>
          </p:cNvSpPr>
          <p:nvPr/>
        </p:nvSpPr>
        <p:spPr bwMode="auto">
          <a:xfrm>
            <a:off x="672294" y="1334254"/>
            <a:ext cx="4272398" cy="933490"/>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1" name="TextBox 30"/>
          <p:cNvSpPr txBox="1"/>
          <p:nvPr/>
        </p:nvSpPr>
        <p:spPr>
          <a:xfrm>
            <a:off x="733948" y="1124744"/>
            <a:ext cx="1933846" cy="377016"/>
          </a:xfrm>
          <a:prstGeom prst="rect">
            <a:avLst/>
          </a:prstGeom>
          <a:noFill/>
        </p:spPr>
        <p:txBody>
          <a:bodyPr wrap="non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项目一完成情况</a:t>
            </a:r>
          </a:p>
        </p:txBody>
      </p:sp>
      <p:sp>
        <p:nvSpPr>
          <p:cNvPr id="32" name="TextBox 31"/>
          <p:cNvSpPr txBox="1"/>
          <p:nvPr/>
        </p:nvSpPr>
        <p:spPr>
          <a:xfrm>
            <a:off x="810148" y="2508749"/>
            <a:ext cx="1933846"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algn="l"/>
            <a:r>
              <a:rPr lang="zh-CN" altLang="en-US" dirty="0">
                <a:solidFill>
                  <a:schemeClr val="accent3">
                    <a:lumMod val="50000"/>
                  </a:schemeClr>
                </a:solidFill>
                <a:latin typeface="+mn-lt"/>
                <a:ea typeface="+mn-ea"/>
                <a:cs typeface="+mn-ea"/>
                <a:sym typeface="+mn-lt"/>
              </a:rPr>
              <a:t>项目二完成情况</a:t>
            </a:r>
          </a:p>
        </p:txBody>
      </p:sp>
      <p:sp>
        <p:nvSpPr>
          <p:cNvPr id="33" name="TextBox 32"/>
          <p:cNvSpPr txBox="1"/>
          <p:nvPr/>
        </p:nvSpPr>
        <p:spPr>
          <a:xfrm>
            <a:off x="827088" y="3715544"/>
            <a:ext cx="1933845"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algn="l"/>
            <a:r>
              <a:rPr lang="zh-CN" altLang="en-US" dirty="0">
                <a:solidFill>
                  <a:schemeClr val="accent3">
                    <a:lumMod val="50000"/>
                  </a:schemeClr>
                </a:solidFill>
                <a:latin typeface="+mn-lt"/>
                <a:ea typeface="+mn-ea"/>
                <a:cs typeface="+mn-ea"/>
                <a:sym typeface="+mn-lt"/>
              </a:rPr>
              <a:t>项目三完成情况</a:t>
            </a:r>
          </a:p>
        </p:txBody>
      </p:sp>
      <p:sp>
        <p:nvSpPr>
          <p:cNvPr id="34" name="TextBox 33"/>
          <p:cNvSpPr txBox="1"/>
          <p:nvPr/>
        </p:nvSpPr>
        <p:spPr>
          <a:xfrm>
            <a:off x="762794" y="1571589"/>
            <a:ext cx="4181897" cy="53090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这里可以添加主要内容这里可以添加主要内容这里可以添加主要内容这里可以添加主要内容可以添加主要内容这里可以添加主要内容可以添加主要内容这里可以添加主要内容</a:t>
            </a:r>
          </a:p>
        </p:txBody>
      </p:sp>
      <p:sp>
        <p:nvSpPr>
          <p:cNvPr id="35" name="TextBox 34"/>
          <p:cNvSpPr txBox="1"/>
          <p:nvPr/>
        </p:nvSpPr>
        <p:spPr>
          <a:xfrm>
            <a:off x="762794" y="2966535"/>
            <a:ext cx="4181897"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这里可以添加主要内容这里可以添加主要内容这里可以添加主要内容这里可以添加主要内容可以添加主要内容这里可以添加</a:t>
            </a:r>
          </a:p>
        </p:txBody>
      </p:sp>
      <p:sp>
        <p:nvSpPr>
          <p:cNvPr id="36" name="TextBox 35"/>
          <p:cNvSpPr txBox="1"/>
          <p:nvPr/>
        </p:nvSpPr>
        <p:spPr>
          <a:xfrm>
            <a:off x="848098" y="4127537"/>
            <a:ext cx="4096594"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这里可以添加主要内容这里可以添加主要内容这里可以添加主要内容这里可以添加主要内容可以添加主要内容这里可以添加</a:t>
            </a:r>
          </a:p>
        </p:txBody>
      </p:sp>
      <p:sp>
        <p:nvSpPr>
          <p:cNvPr id="37" name="矩形 36"/>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348689842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6"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1+#ppt_w/2"/>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1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1+#ppt_w/2"/>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2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700"/>
                            </p:stCondLst>
                            <p:childTnLst>
                              <p:par>
                                <p:cTn id="26" presetID="22" presetClass="entr" presetSubtype="8"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left)">
                                      <p:cBhvr>
                                        <p:cTn id="28" dur="500"/>
                                        <p:tgtEl>
                                          <p:spTgt spid="31"/>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left)">
                                      <p:cBhvr>
                                        <p:cTn id="34" dur="500"/>
                                        <p:tgtEl>
                                          <p:spTgt spid="33"/>
                                        </p:tgtEl>
                                      </p:cBhvr>
                                    </p:animEffect>
                                  </p:childTnLst>
                                </p:cTn>
                              </p:par>
                            </p:childTnLst>
                          </p:cTn>
                        </p:par>
                        <p:par>
                          <p:cTn id="35" fill="hold">
                            <p:stCondLst>
                              <p:cond delay="2200"/>
                            </p:stCondLst>
                            <p:childTnLst>
                              <p:par>
                                <p:cTn id="36" presetID="22" presetClass="entr" presetSubtype="1"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up)">
                                      <p:cBhvr>
                                        <p:cTn id="38" dur="500"/>
                                        <p:tgtEl>
                                          <p:spTgt spid="34"/>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up)">
                                      <p:cBhvr>
                                        <p:cTn id="41" dur="500"/>
                                        <p:tgtEl>
                                          <p:spTgt spid="35"/>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up)">
                                      <p:cBhvr>
                                        <p:cTn id="4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28" grpId="0" animBg="1"/>
      <p:bldP spid="29" grpId="0" animBg="1"/>
      <p:bldP spid="30" grpId="0" animBg="1"/>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已完成的项目及概况</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44" name="矩形 9"/>
          <p:cNvSpPr/>
          <p:nvPr/>
        </p:nvSpPr>
        <p:spPr>
          <a:xfrm>
            <a:off x="0" y="1520660"/>
            <a:ext cx="9144000" cy="2686024"/>
          </a:xfrm>
          <a:custGeom>
            <a:avLst/>
            <a:gdLst/>
            <a:ahLst/>
            <a:cxnLst/>
            <a:rect l="l" t="t" r="r" b="b"/>
            <a:pathLst>
              <a:path w="144016" h="869444">
                <a:moveTo>
                  <a:pt x="0" y="0"/>
                </a:moveTo>
                <a:lnTo>
                  <a:pt x="144016" y="0"/>
                </a:lnTo>
                <a:lnTo>
                  <a:pt x="144016" y="869444"/>
                </a:lnTo>
                <a:lnTo>
                  <a:pt x="0" y="869444"/>
                </a:lnTo>
                <a:close/>
              </a:path>
            </a:pathLst>
          </a:custGeom>
          <a:solidFill>
            <a:schemeClr val="bg1">
              <a:lumMod val="75000"/>
            </a:schemeClr>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矩形 9"/>
          <p:cNvSpPr/>
          <p:nvPr/>
        </p:nvSpPr>
        <p:spPr>
          <a:xfrm>
            <a:off x="0" y="295508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9"/>
          <p:cNvSpPr/>
          <p:nvPr/>
        </p:nvSpPr>
        <p:spPr>
          <a:xfrm>
            <a:off x="0" y="152065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8995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138558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1871576" y="2696709"/>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1925996" y="2751130"/>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2619495"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3105487"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3591479" y="2696709"/>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3645899" y="2751130"/>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339398"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a:off x="4825390"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a:off x="5311382" y="2696709"/>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5365802" y="2751130"/>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6059301"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a:off x="654529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a:off x="7031285" y="2696709"/>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a:off x="7085705" y="2751130"/>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777920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a:off x="82651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等腰三角形 80"/>
          <p:cNvSpPr/>
          <p:nvPr/>
        </p:nvSpPr>
        <p:spPr>
          <a:xfrm flipV="1">
            <a:off x="1493568" y="1203287"/>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chemeClr val="accent2"/>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矩形 111"/>
          <p:cNvSpPr/>
          <p:nvPr/>
        </p:nvSpPr>
        <p:spPr>
          <a:xfrm>
            <a:off x="1667576" y="1342612"/>
            <a:ext cx="755335" cy="707886"/>
          </a:xfrm>
          <a:prstGeom prst="rect">
            <a:avLst/>
          </a:prstGeom>
          <a:ln>
            <a:noFill/>
          </a:ln>
          <a:effectLst/>
          <a:scene3d>
            <a:camera prst="orthographicFront">
              <a:rot lat="0" lon="0" rev="0"/>
            </a:camera>
            <a:lightRig rig="glow" dir="t">
              <a:rot lat="0" lon="0" rev="14100000"/>
            </a:lightRig>
          </a:scene3d>
          <a:sp3d prstMaterial="softEdge">
            <a:bevelT w="127000" prst="artDeco"/>
          </a:sp3d>
        </p:spPr>
        <p:txBody>
          <a:bodyPr wrap="none">
            <a:spAutoFit/>
          </a:bodyPr>
          <a:lstStyle/>
          <a:p>
            <a:pPr>
              <a:spcBef>
                <a:spcPct val="0"/>
              </a:spcBef>
              <a:defRPr/>
            </a:pPr>
            <a:r>
              <a:rPr lang="en-US" altLang="zh-CN" sz="4000" dirty="0">
                <a:solidFill>
                  <a:schemeClr val="bg1"/>
                </a:solidFill>
                <a:latin typeface="+mn-lt"/>
                <a:ea typeface="+mn-ea"/>
                <a:cs typeface="+mn-ea"/>
                <a:sym typeface="+mn-lt"/>
              </a:rPr>
              <a:t>01</a:t>
            </a:r>
          </a:p>
        </p:txBody>
      </p:sp>
      <p:sp>
        <p:nvSpPr>
          <p:cNvPr id="118" name="等腰三角形 80"/>
          <p:cNvSpPr/>
          <p:nvPr/>
        </p:nvSpPr>
        <p:spPr>
          <a:xfrm>
            <a:off x="3213471" y="3225858"/>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chemeClr val="accent3"/>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矩形 116"/>
          <p:cNvSpPr/>
          <p:nvPr/>
        </p:nvSpPr>
        <p:spPr>
          <a:xfrm>
            <a:off x="3369877" y="3682726"/>
            <a:ext cx="755335" cy="707886"/>
          </a:xfrm>
          <a:prstGeom prst="rect">
            <a:avLst/>
          </a:prstGeom>
          <a:ln>
            <a:noFill/>
          </a:ln>
          <a:effectLst/>
          <a:scene3d>
            <a:camera prst="orthographicFront">
              <a:rot lat="0" lon="0" rev="0"/>
            </a:camera>
            <a:lightRig rig="glow" dir="t">
              <a:rot lat="0" lon="0" rev="14100000"/>
            </a:lightRig>
          </a:scene3d>
          <a:sp3d prstMaterial="softEdge">
            <a:bevelT w="127000" prst="artDeco"/>
          </a:sp3d>
        </p:spPr>
        <p:txBody>
          <a:bodyPr wrap="none">
            <a:spAutoFit/>
          </a:bodyPr>
          <a:lstStyle/>
          <a:p>
            <a:pPr>
              <a:spcBef>
                <a:spcPct val="0"/>
              </a:spcBef>
              <a:defRPr/>
            </a:pPr>
            <a:r>
              <a:rPr lang="en-US" altLang="zh-CN" sz="4000" dirty="0">
                <a:solidFill>
                  <a:schemeClr val="bg1"/>
                </a:solidFill>
                <a:latin typeface="+mn-lt"/>
                <a:ea typeface="+mn-ea"/>
                <a:cs typeface="+mn-ea"/>
                <a:sym typeface="+mn-lt"/>
              </a:rPr>
              <a:t>02</a:t>
            </a:r>
          </a:p>
        </p:txBody>
      </p:sp>
      <p:sp>
        <p:nvSpPr>
          <p:cNvPr id="123" name="等腰三角形 80"/>
          <p:cNvSpPr/>
          <p:nvPr/>
        </p:nvSpPr>
        <p:spPr>
          <a:xfrm flipV="1">
            <a:off x="4933374" y="1203287"/>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chemeClr val="accent4"/>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矩形 121"/>
          <p:cNvSpPr/>
          <p:nvPr/>
        </p:nvSpPr>
        <p:spPr>
          <a:xfrm>
            <a:off x="5089305" y="1342612"/>
            <a:ext cx="755335" cy="707886"/>
          </a:xfrm>
          <a:prstGeom prst="rect">
            <a:avLst/>
          </a:prstGeom>
          <a:ln>
            <a:noFill/>
          </a:ln>
          <a:effectLst/>
          <a:scene3d>
            <a:camera prst="orthographicFront">
              <a:rot lat="0" lon="0" rev="0"/>
            </a:camera>
            <a:lightRig rig="glow" dir="t">
              <a:rot lat="0" lon="0" rev="14100000"/>
            </a:lightRig>
          </a:scene3d>
          <a:sp3d prstMaterial="softEdge">
            <a:bevelT w="127000" prst="artDeco"/>
          </a:sp3d>
        </p:spPr>
        <p:txBody>
          <a:bodyPr wrap="none">
            <a:spAutoFit/>
          </a:bodyPr>
          <a:lstStyle/>
          <a:p>
            <a:pPr>
              <a:spcBef>
                <a:spcPct val="0"/>
              </a:spcBef>
              <a:defRPr/>
            </a:pPr>
            <a:r>
              <a:rPr lang="en-US" altLang="zh-CN" sz="4000" dirty="0">
                <a:solidFill>
                  <a:schemeClr val="bg1"/>
                </a:solidFill>
                <a:latin typeface="+mn-lt"/>
                <a:ea typeface="+mn-ea"/>
                <a:cs typeface="+mn-ea"/>
                <a:sym typeface="+mn-lt"/>
              </a:rPr>
              <a:t>03</a:t>
            </a:r>
          </a:p>
        </p:txBody>
      </p:sp>
      <p:sp>
        <p:nvSpPr>
          <p:cNvPr id="128" name="等腰三角形 80"/>
          <p:cNvSpPr/>
          <p:nvPr/>
        </p:nvSpPr>
        <p:spPr>
          <a:xfrm>
            <a:off x="6653277" y="3225858"/>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chemeClr val="accent1"/>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7" name="矩形 126"/>
          <p:cNvSpPr/>
          <p:nvPr/>
        </p:nvSpPr>
        <p:spPr>
          <a:xfrm>
            <a:off x="6806148" y="3682726"/>
            <a:ext cx="755335" cy="707886"/>
          </a:xfrm>
          <a:prstGeom prst="rect">
            <a:avLst/>
          </a:prstGeom>
          <a:noFill/>
          <a:ln>
            <a:noFill/>
          </a:ln>
          <a:effectLst/>
          <a:scene3d>
            <a:camera prst="orthographicFront">
              <a:rot lat="0" lon="0" rev="0"/>
            </a:camera>
            <a:lightRig rig="glow" dir="t">
              <a:rot lat="0" lon="0" rev="14100000"/>
            </a:lightRig>
          </a:scene3d>
          <a:sp3d prstMaterial="softEdge">
            <a:bevelT w="127000" prst="artDeco"/>
          </a:sp3d>
        </p:spPr>
        <p:txBody>
          <a:bodyPr wrap="none">
            <a:spAutoFit/>
          </a:bodyPr>
          <a:lstStyle/>
          <a:p>
            <a:pPr>
              <a:spcBef>
                <a:spcPct val="0"/>
              </a:spcBef>
              <a:defRPr/>
            </a:pPr>
            <a:r>
              <a:rPr lang="en-US" altLang="zh-CN" sz="4000" dirty="0">
                <a:solidFill>
                  <a:schemeClr val="bg1"/>
                </a:solidFill>
                <a:latin typeface="+mn-lt"/>
                <a:ea typeface="+mn-ea"/>
                <a:cs typeface="+mn-ea"/>
                <a:sym typeface="+mn-lt"/>
              </a:rPr>
              <a:t>04</a:t>
            </a:r>
          </a:p>
        </p:txBody>
      </p:sp>
      <p:sp>
        <p:nvSpPr>
          <p:cNvPr id="130" name="Rectangle 13" descr="FD1DDF730CE4456e89755B07FE1653D0# #Rectangle 13"/>
          <p:cNvSpPr>
            <a:spLocks noChangeArrowheads="1"/>
          </p:cNvSpPr>
          <p:nvPr/>
        </p:nvSpPr>
        <p:spPr bwMode="auto">
          <a:xfrm>
            <a:off x="2734488" y="1492945"/>
            <a:ext cx="146008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accent3">
                    <a:lumMod val="50000"/>
                  </a:schemeClr>
                </a:solidFill>
                <a:latin typeface="+mn-lt"/>
                <a:ea typeface="+mn-ea"/>
                <a:cs typeface="+mn-ea"/>
                <a:sym typeface="+mn-lt"/>
              </a:rPr>
              <a:t>项目一</a:t>
            </a:r>
            <a:endParaRPr lang="en-US" altLang="zh-CN" sz="1600" dirty="0">
              <a:solidFill>
                <a:schemeClr val="accent3">
                  <a:lumMod val="50000"/>
                </a:schemeClr>
              </a:solidFill>
              <a:latin typeface="+mn-lt"/>
              <a:ea typeface="+mn-ea"/>
              <a:cs typeface="+mn-ea"/>
              <a:sym typeface="+mn-lt"/>
            </a:endParaRPr>
          </a:p>
        </p:txBody>
      </p:sp>
      <p:sp>
        <p:nvSpPr>
          <p:cNvPr id="131" name="Rectangle 13" descr="FD1DDF730CE4456e89755B07FE1653D0# #Rectangle 13"/>
          <p:cNvSpPr>
            <a:spLocks noChangeArrowheads="1"/>
          </p:cNvSpPr>
          <p:nvPr/>
        </p:nvSpPr>
        <p:spPr bwMode="auto">
          <a:xfrm>
            <a:off x="2734486" y="1760657"/>
            <a:ext cx="1737861"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此处添加目标扼要说明，</a:t>
            </a:r>
            <a:endParaRPr lang="en-US" altLang="zh-CN" sz="1100" b="0" dirty="0">
              <a:solidFill>
                <a:schemeClr val="tx1">
                  <a:lumMod val="75000"/>
                  <a:lumOff val="25000"/>
                </a:schemeClr>
              </a:solidFill>
              <a:latin typeface="+mn-lt"/>
              <a:ea typeface="+mn-ea"/>
              <a:cs typeface="+mn-ea"/>
              <a:sym typeface="+mn-lt"/>
            </a:endParaRPr>
          </a:p>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添加简短说明文字。</a:t>
            </a:r>
            <a:endParaRPr lang="en-US" altLang="zh-CN" sz="1100" b="0" dirty="0">
              <a:solidFill>
                <a:schemeClr val="tx1">
                  <a:lumMod val="75000"/>
                  <a:lumOff val="25000"/>
                </a:schemeClr>
              </a:solidFill>
              <a:latin typeface="+mn-lt"/>
              <a:ea typeface="+mn-ea"/>
              <a:cs typeface="+mn-ea"/>
              <a:sym typeface="+mn-lt"/>
            </a:endParaRPr>
          </a:p>
        </p:txBody>
      </p:sp>
      <p:sp>
        <p:nvSpPr>
          <p:cNvPr id="132" name="Rectangle 13" descr="FD1DDF730CE4456e89755B07FE1653D0# #Rectangle 13"/>
          <p:cNvSpPr>
            <a:spLocks noChangeArrowheads="1"/>
          </p:cNvSpPr>
          <p:nvPr/>
        </p:nvSpPr>
        <p:spPr bwMode="auto">
          <a:xfrm>
            <a:off x="1308495" y="3486944"/>
            <a:ext cx="146008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accent3">
                    <a:lumMod val="50000"/>
                  </a:schemeClr>
                </a:solidFill>
                <a:latin typeface="+mn-lt"/>
                <a:ea typeface="+mn-ea"/>
                <a:cs typeface="+mn-ea"/>
                <a:sym typeface="+mn-lt"/>
              </a:rPr>
              <a:t>项目二</a:t>
            </a:r>
            <a:endParaRPr lang="en-US" altLang="zh-CN" sz="1600" dirty="0">
              <a:solidFill>
                <a:schemeClr val="accent3">
                  <a:lumMod val="50000"/>
                </a:schemeClr>
              </a:solidFill>
              <a:latin typeface="+mn-lt"/>
              <a:ea typeface="+mn-ea"/>
              <a:cs typeface="+mn-ea"/>
              <a:sym typeface="+mn-lt"/>
            </a:endParaRPr>
          </a:p>
        </p:txBody>
      </p:sp>
      <p:sp>
        <p:nvSpPr>
          <p:cNvPr id="133" name="Rectangle 13" descr="FD1DDF730CE4456e89755B07FE1653D0# #Rectangle 13"/>
          <p:cNvSpPr>
            <a:spLocks noChangeArrowheads="1"/>
          </p:cNvSpPr>
          <p:nvPr/>
        </p:nvSpPr>
        <p:spPr bwMode="auto">
          <a:xfrm>
            <a:off x="1308493" y="3754656"/>
            <a:ext cx="1737861"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此处添加目标扼要说明，</a:t>
            </a:r>
            <a:endParaRPr lang="en-US" altLang="zh-CN" sz="1100" b="0" dirty="0">
              <a:solidFill>
                <a:schemeClr val="tx1">
                  <a:lumMod val="75000"/>
                  <a:lumOff val="25000"/>
                </a:schemeClr>
              </a:solidFill>
              <a:latin typeface="+mn-lt"/>
              <a:ea typeface="+mn-ea"/>
              <a:cs typeface="+mn-ea"/>
              <a:sym typeface="+mn-lt"/>
            </a:endParaRPr>
          </a:p>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添加简短说明文字。</a:t>
            </a:r>
            <a:endParaRPr lang="en-US" altLang="zh-CN" sz="1100" b="0" dirty="0">
              <a:solidFill>
                <a:schemeClr val="tx1">
                  <a:lumMod val="75000"/>
                  <a:lumOff val="25000"/>
                </a:schemeClr>
              </a:solidFill>
              <a:latin typeface="+mn-lt"/>
              <a:ea typeface="+mn-ea"/>
              <a:cs typeface="+mn-ea"/>
              <a:sym typeface="+mn-lt"/>
            </a:endParaRPr>
          </a:p>
        </p:txBody>
      </p:sp>
      <p:sp>
        <p:nvSpPr>
          <p:cNvPr id="134" name="Rectangle 13" descr="FD1DDF730CE4456e89755B07FE1653D0# #Rectangle 13"/>
          <p:cNvSpPr>
            <a:spLocks noChangeArrowheads="1"/>
          </p:cNvSpPr>
          <p:nvPr/>
        </p:nvSpPr>
        <p:spPr bwMode="auto">
          <a:xfrm>
            <a:off x="6222520" y="1492945"/>
            <a:ext cx="146008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accent3">
                    <a:lumMod val="50000"/>
                  </a:schemeClr>
                </a:solidFill>
                <a:latin typeface="+mn-lt"/>
                <a:ea typeface="+mn-ea"/>
                <a:cs typeface="+mn-ea"/>
                <a:sym typeface="+mn-lt"/>
              </a:rPr>
              <a:t>项目三</a:t>
            </a:r>
            <a:endParaRPr lang="en-US" altLang="zh-CN" sz="1600" dirty="0">
              <a:solidFill>
                <a:schemeClr val="accent3">
                  <a:lumMod val="50000"/>
                </a:schemeClr>
              </a:solidFill>
              <a:latin typeface="+mn-lt"/>
              <a:ea typeface="+mn-ea"/>
              <a:cs typeface="+mn-ea"/>
              <a:sym typeface="+mn-lt"/>
            </a:endParaRPr>
          </a:p>
        </p:txBody>
      </p:sp>
      <p:sp>
        <p:nvSpPr>
          <p:cNvPr id="135" name="Rectangle 13" descr="FD1DDF730CE4456e89755B07FE1653D0# #Rectangle 13"/>
          <p:cNvSpPr>
            <a:spLocks noChangeArrowheads="1"/>
          </p:cNvSpPr>
          <p:nvPr/>
        </p:nvSpPr>
        <p:spPr bwMode="auto">
          <a:xfrm>
            <a:off x="6222518" y="1760657"/>
            <a:ext cx="1737861"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此处添加目标扼要说明，</a:t>
            </a:r>
            <a:endParaRPr lang="en-US" altLang="zh-CN" sz="1100" b="0" dirty="0">
              <a:solidFill>
                <a:schemeClr val="tx1">
                  <a:lumMod val="75000"/>
                  <a:lumOff val="25000"/>
                </a:schemeClr>
              </a:solidFill>
              <a:latin typeface="+mn-lt"/>
              <a:ea typeface="+mn-ea"/>
              <a:cs typeface="+mn-ea"/>
              <a:sym typeface="+mn-lt"/>
            </a:endParaRPr>
          </a:p>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添加简短说明文字。</a:t>
            </a:r>
            <a:endParaRPr lang="en-US" altLang="zh-CN" sz="1100" b="0" dirty="0">
              <a:solidFill>
                <a:schemeClr val="tx1">
                  <a:lumMod val="75000"/>
                  <a:lumOff val="25000"/>
                </a:schemeClr>
              </a:solidFill>
              <a:latin typeface="+mn-lt"/>
              <a:ea typeface="+mn-ea"/>
              <a:cs typeface="+mn-ea"/>
              <a:sym typeface="+mn-lt"/>
            </a:endParaRPr>
          </a:p>
        </p:txBody>
      </p:sp>
      <p:sp>
        <p:nvSpPr>
          <p:cNvPr id="136" name="Rectangle 13" descr="FD1DDF730CE4456e89755B07FE1653D0# #Rectangle 13"/>
          <p:cNvSpPr>
            <a:spLocks noChangeArrowheads="1"/>
          </p:cNvSpPr>
          <p:nvPr/>
        </p:nvSpPr>
        <p:spPr bwMode="auto">
          <a:xfrm>
            <a:off x="4796527" y="3486944"/>
            <a:ext cx="146008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accent3">
                    <a:lumMod val="50000"/>
                  </a:schemeClr>
                </a:solidFill>
                <a:latin typeface="+mn-lt"/>
                <a:ea typeface="+mn-ea"/>
                <a:cs typeface="+mn-ea"/>
                <a:sym typeface="+mn-lt"/>
              </a:rPr>
              <a:t>项目四</a:t>
            </a:r>
            <a:endParaRPr lang="en-US" altLang="zh-CN" sz="1600" dirty="0">
              <a:solidFill>
                <a:schemeClr val="accent3">
                  <a:lumMod val="50000"/>
                </a:schemeClr>
              </a:solidFill>
              <a:latin typeface="+mn-lt"/>
              <a:ea typeface="+mn-ea"/>
              <a:cs typeface="+mn-ea"/>
              <a:sym typeface="+mn-lt"/>
            </a:endParaRPr>
          </a:p>
        </p:txBody>
      </p:sp>
      <p:sp>
        <p:nvSpPr>
          <p:cNvPr id="137" name="Rectangle 13" descr="FD1DDF730CE4456e89755B07FE1653D0# #Rectangle 13"/>
          <p:cNvSpPr>
            <a:spLocks noChangeArrowheads="1"/>
          </p:cNvSpPr>
          <p:nvPr/>
        </p:nvSpPr>
        <p:spPr bwMode="auto">
          <a:xfrm>
            <a:off x="4796525" y="3754656"/>
            <a:ext cx="1737861"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此处添加目标扼要说明，</a:t>
            </a:r>
            <a:endParaRPr lang="en-US" altLang="zh-CN" sz="1100" b="0" dirty="0">
              <a:solidFill>
                <a:schemeClr val="tx1">
                  <a:lumMod val="75000"/>
                  <a:lumOff val="25000"/>
                </a:schemeClr>
              </a:solidFill>
              <a:latin typeface="+mn-lt"/>
              <a:ea typeface="+mn-ea"/>
              <a:cs typeface="+mn-ea"/>
              <a:sym typeface="+mn-lt"/>
            </a:endParaRPr>
          </a:p>
          <a:p>
            <a:pPr algn="just" eaLnBrk="1" hangingPunct="1">
              <a:spcBef>
                <a:spcPct val="0"/>
              </a:spcBef>
              <a:buNone/>
              <a:defRPr/>
            </a:pPr>
            <a:r>
              <a:rPr lang="zh-CN" altLang="en-US" sz="1100" b="0" dirty="0">
                <a:solidFill>
                  <a:schemeClr val="tx1">
                    <a:lumMod val="75000"/>
                    <a:lumOff val="25000"/>
                  </a:schemeClr>
                </a:solidFill>
                <a:latin typeface="+mn-lt"/>
                <a:ea typeface="+mn-ea"/>
                <a:cs typeface="+mn-ea"/>
                <a:sym typeface="+mn-lt"/>
              </a:rPr>
              <a:t>添加简短说明文字。</a:t>
            </a:r>
            <a:endParaRPr lang="en-US" altLang="zh-CN" sz="1100" b="0" dirty="0">
              <a:solidFill>
                <a:schemeClr val="tx1">
                  <a:lumMod val="75000"/>
                  <a:lumOff val="25000"/>
                </a:schemeClr>
              </a:solidFill>
              <a:latin typeface="+mn-lt"/>
              <a:ea typeface="+mn-ea"/>
              <a:cs typeface="+mn-ea"/>
              <a:sym typeface="+mn-lt"/>
            </a:endParaRPr>
          </a:p>
        </p:txBody>
      </p:sp>
      <p:sp>
        <p:nvSpPr>
          <p:cNvPr id="138" name="椭圆 137"/>
          <p:cNvSpPr/>
          <p:nvPr/>
        </p:nvSpPr>
        <p:spPr>
          <a:xfrm>
            <a:off x="395536"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9" name="椭圆 138"/>
          <p:cNvSpPr/>
          <p:nvPr/>
        </p:nvSpPr>
        <p:spPr>
          <a:xfrm>
            <a:off x="872768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120187370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up)">
                                      <p:cBhvr>
                                        <p:cTn id="19" dur="500"/>
                                        <p:tgtEl>
                                          <p:spTgt spid="4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8"/>
                                        </p:tgtEl>
                                        <p:attrNameLst>
                                          <p:attrName>style.visibility</p:attrName>
                                        </p:attrNameLst>
                                      </p:cBhvr>
                                      <p:to>
                                        <p:strVal val="visible"/>
                                      </p:to>
                                    </p:set>
                                    <p:animEffect transition="in" filter="fade">
                                      <p:cBhvr>
                                        <p:cTn id="26" dur="250"/>
                                        <p:tgtEl>
                                          <p:spTgt spid="138"/>
                                        </p:tgtEl>
                                      </p:cBhvr>
                                    </p:animEffect>
                                  </p:childTnLst>
                                </p:cTn>
                              </p:par>
                            </p:childTnLst>
                          </p:cTn>
                        </p:par>
                        <p:par>
                          <p:cTn id="27" fill="hold">
                            <p:stCondLst>
                              <p:cond delay="2250"/>
                            </p:stCondLst>
                            <p:childTnLst>
                              <p:par>
                                <p:cTn id="28" presetID="10"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250"/>
                                        <p:tgtEl>
                                          <p:spTgt spid="47"/>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250"/>
                                        <p:tgtEl>
                                          <p:spTgt spid="48"/>
                                        </p:tgtEl>
                                      </p:cBhvr>
                                    </p:animEffect>
                                  </p:childTnLst>
                                </p:cTn>
                              </p:par>
                            </p:childTnLst>
                          </p:cTn>
                        </p:par>
                        <p:par>
                          <p:cTn id="35" fill="hold">
                            <p:stCondLst>
                              <p:cond delay="2750"/>
                            </p:stCondLst>
                            <p:childTnLst>
                              <p:par>
                                <p:cTn id="36" presetID="22" presetClass="entr" presetSubtype="8" fill="hold" grpId="0" nodeType="afterEffect">
                                  <p:stCondLst>
                                    <p:cond delay="0"/>
                                  </p:stCondLst>
                                  <p:childTnLst>
                                    <p:set>
                                      <p:cBhvr>
                                        <p:cTn id="37" dur="1" fill="hold">
                                          <p:stCondLst>
                                            <p:cond delay="0"/>
                                          </p:stCondLst>
                                        </p:cTn>
                                        <p:tgtEl>
                                          <p:spTgt spid="130"/>
                                        </p:tgtEl>
                                        <p:attrNameLst>
                                          <p:attrName>style.visibility</p:attrName>
                                        </p:attrNameLst>
                                      </p:cBhvr>
                                      <p:to>
                                        <p:strVal val="visible"/>
                                      </p:to>
                                    </p:set>
                                    <p:animEffect transition="in" filter="wipe(left)">
                                      <p:cBhvr>
                                        <p:cTn id="38" dur="500"/>
                                        <p:tgtEl>
                                          <p:spTgt spid="13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31"/>
                                        </p:tgtEl>
                                        <p:attrNameLst>
                                          <p:attrName>style.visibility</p:attrName>
                                        </p:attrNameLst>
                                      </p:cBhvr>
                                      <p:to>
                                        <p:strVal val="visible"/>
                                      </p:to>
                                    </p:set>
                                    <p:animEffect transition="in" filter="wipe(left)">
                                      <p:cBhvr>
                                        <p:cTn id="41" dur="500"/>
                                        <p:tgtEl>
                                          <p:spTgt spid="13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86"/>
                                        </p:tgtEl>
                                        <p:attrNameLst>
                                          <p:attrName>style.visibility</p:attrName>
                                        </p:attrNameLst>
                                      </p:cBhvr>
                                      <p:to>
                                        <p:strVal val="visible"/>
                                      </p:to>
                                    </p:set>
                                    <p:animEffect transition="in" filter="fade">
                                      <p:cBhvr>
                                        <p:cTn id="45" dur="250"/>
                                        <p:tgtEl>
                                          <p:spTgt spid="86"/>
                                        </p:tgtEl>
                                      </p:cBhvr>
                                    </p:animEffect>
                                  </p:childTnLst>
                                </p:cTn>
                              </p:par>
                            </p:childTnLst>
                          </p:cTn>
                        </p:par>
                        <p:par>
                          <p:cTn id="46" fill="hold">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fade">
                                      <p:cBhvr>
                                        <p:cTn id="49" dur="250"/>
                                        <p:tgtEl>
                                          <p:spTgt spid="94"/>
                                        </p:tgtEl>
                                      </p:cBhvr>
                                    </p:animEffect>
                                  </p:childTnLst>
                                </p:cTn>
                              </p:par>
                            </p:childTnLst>
                          </p:cTn>
                        </p:par>
                        <p:par>
                          <p:cTn id="50" fill="hold">
                            <p:stCondLst>
                              <p:cond delay="3750"/>
                            </p:stCondLst>
                            <p:childTnLst>
                              <p:par>
                                <p:cTn id="51" presetID="22" presetClass="entr" presetSubtype="8" fill="hold" grpId="0" nodeType="afterEffect">
                                  <p:stCondLst>
                                    <p:cond delay="0"/>
                                  </p:stCondLst>
                                  <p:childTnLst>
                                    <p:set>
                                      <p:cBhvr>
                                        <p:cTn id="52" dur="1" fill="hold">
                                          <p:stCondLst>
                                            <p:cond delay="0"/>
                                          </p:stCondLst>
                                        </p:cTn>
                                        <p:tgtEl>
                                          <p:spTgt spid="133"/>
                                        </p:tgtEl>
                                        <p:attrNameLst>
                                          <p:attrName>style.visibility</p:attrName>
                                        </p:attrNameLst>
                                      </p:cBhvr>
                                      <p:to>
                                        <p:strVal val="visible"/>
                                      </p:to>
                                    </p:set>
                                    <p:animEffect transition="in" filter="wipe(left)">
                                      <p:cBhvr>
                                        <p:cTn id="53" dur="500"/>
                                        <p:tgtEl>
                                          <p:spTgt spid="13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2"/>
                                        </p:tgtEl>
                                        <p:attrNameLst>
                                          <p:attrName>style.visibility</p:attrName>
                                        </p:attrNameLst>
                                      </p:cBhvr>
                                      <p:to>
                                        <p:strVal val="visible"/>
                                      </p:to>
                                    </p:set>
                                    <p:animEffect transition="in" filter="wipe(left)">
                                      <p:cBhvr>
                                        <p:cTn id="56" dur="500"/>
                                        <p:tgtEl>
                                          <p:spTgt spid="132"/>
                                        </p:tgtEl>
                                      </p:cBhvr>
                                    </p:animEffect>
                                  </p:childTnLst>
                                </p:cTn>
                              </p:par>
                            </p:childTnLst>
                          </p:cTn>
                        </p:par>
                        <p:par>
                          <p:cTn id="57" fill="hold">
                            <p:stCondLst>
                              <p:cond delay="4250"/>
                            </p:stCondLst>
                            <p:childTnLst>
                              <p:par>
                                <p:cTn id="58" presetID="10" presetClass="entr" presetSubtype="0" fill="hold" grpId="0" nodeType="afterEffect">
                                  <p:stCondLst>
                                    <p:cond delay="0"/>
                                  </p:stCondLst>
                                  <p:childTnLst>
                                    <p:set>
                                      <p:cBhvr>
                                        <p:cTn id="59" dur="1" fill="hold">
                                          <p:stCondLst>
                                            <p:cond delay="0"/>
                                          </p:stCondLst>
                                        </p:cTn>
                                        <p:tgtEl>
                                          <p:spTgt spid="98"/>
                                        </p:tgtEl>
                                        <p:attrNameLst>
                                          <p:attrName>style.visibility</p:attrName>
                                        </p:attrNameLst>
                                      </p:cBhvr>
                                      <p:to>
                                        <p:strVal val="visible"/>
                                      </p:to>
                                    </p:set>
                                    <p:animEffect transition="in" filter="fade">
                                      <p:cBhvr>
                                        <p:cTn id="60" dur="250"/>
                                        <p:tgtEl>
                                          <p:spTgt spid="98"/>
                                        </p:tgtEl>
                                      </p:cBhvr>
                                    </p:animEffect>
                                  </p:childTnLst>
                                </p:cTn>
                              </p:par>
                            </p:childTnLst>
                          </p:cTn>
                        </p:par>
                        <p:par>
                          <p:cTn id="61" fill="hold">
                            <p:stCondLst>
                              <p:cond delay="4500"/>
                            </p:stCondLst>
                            <p:childTnLst>
                              <p:par>
                                <p:cTn id="62" presetID="10" presetClass="entr" presetSubtype="0" fill="hold" grpId="0" nodeType="afterEffect">
                                  <p:stCondLst>
                                    <p:cond delay="0"/>
                                  </p:stCondLst>
                                  <p:childTnLst>
                                    <p:set>
                                      <p:cBhvr>
                                        <p:cTn id="63" dur="1" fill="hold">
                                          <p:stCondLst>
                                            <p:cond delay="0"/>
                                          </p:stCondLst>
                                        </p:cTn>
                                        <p:tgtEl>
                                          <p:spTgt spid="99"/>
                                        </p:tgtEl>
                                        <p:attrNameLst>
                                          <p:attrName>style.visibility</p:attrName>
                                        </p:attrNameLst>
                                      </p:cBhvr>
                                      <p:to>
                                        <p:strVal val="visible"/>
                                      </p:to>
                                    </p:set>
                                    <p:animEffect transition="in" filter="fade">
                                      <p:cBhvr>
                                        <p:cTn id="64" dur="250"/>
                                        <p:tgtEl>
                                          <p:spTgt spid="99"/>
                                        </p:tgtEl>
                                      </p:cBhvr>
                                    </p:animEffect>
                                  </p:childTnLst>
                                </p:cTn>
                              </p:par>
                            </p:childTnLst>
                          </p:cTn>
                        </p:par>
                        <p:par>
                          <p:cTn id="65" fill="hold">
                            <p:stCondLst>
                              <p:cond delay="4750"/>
                            </p:stCondLst>
                            <p:childTnLst>
                              <p:par>
                                <p:cTn id="66" presetID="22" presetClass="entr" presetSubtype="8" fill="hold" grpId="0" nodeType="afterEffect">
                                  <p:stCondLst>
                                    <p:cond delay="0"/>
                                  </p:stCondLst>
                                  <p:childTnLst>
                                    <p:set>
                                      <p:cBhvr>
                                        <p:cTn id="67" dur="1" fill="hold">
                                          <p:stCondLst>
                                            <p:cond delay="0"/>
                                          </p:stCondLst>
                                        </p:cTn>
                                        <p:tgtEl>
                                          <p:spTgt spid="135"/>
                                        </p:tgtEl>
                                        <p:attrNameLst>
                                          <p:attrName>style.visibility</p:attrName>
                                        </p:attrNameLst>
                                      </p:cBhvr>
                                      <p:to>
                                        <p:strVal val="visible"/>
                                      </p:to>
                                    </p:set>
                                    <p:animEffect transition="in" filter="wipe(left)">
                                      <p:cBhvr>
                                        <p:cTn id="68" dur="500"/>
                                        <p:tgtEl>
                                          <p:spTgt spid="135"/>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34"/>
                                        </p:tgtEl>
                                        <p:attrNameLst>
                                          <p:attrName>style.visibility</p:attrName>
                                        </p:attrNameLst>
                                      </p:cBhvr>
                                      <p:to>
                                        <p:strVal val="visible"/>
                                      </p:to>
                                    </p:set>
                                    <p:animEffect transition="in" filter="wipe(left)">
                                      <p:cBhvr>
                                        <p:cTn id="71" dur="500"/>
                                        <p:tgtEl>
                                          <p:spTgt spid="134"/>
                                        </p:tgtEl>
                                      </p:cBhvr>
                                    </p:animEffect>
                                  </p:childTnLst>
                                </p:cTn>
                              </p:par>
                            </p:childTnLst>
                          </p:cTn>
                        </p:par>
                        <p:par>
                          <p:cTn id="72" fill="hold">
                            <p:stCondLst>
                              <p:cond delay="5250"/>
                            </p:stCondLst>
                            <p:childTnLst>
                              <p:par>
                                <p:cTn id="73" presetID="10" presetClass="entr" presetSubtype="0" fill="hold" grpId="0" nodeType="afterEffect">
                                  <p:stCondLst>
                                    <p:cond delay="0"/>
                                  </p:stCondLst>
                                  <p:childTnLst>
                                    <p:set>
                                      <p:cBhvr>
                                        <p:cTn id="74" dur="1" fill="hold">
                                          <p:stCondLst>
                                            <p:cond delay="0"/>
                                          </p:stCondLst>
                                        </p:cTn>
                                        <p:tgtEl>
                                          <p:spTgt spid="103"/>
                                        </p:tgtEl>
                                        <p:attrNameLst>
                                          <p:attrName>style.visibility</p:attrName>
                                        </p:attrNameLst>
                                      </p:cBhvr>
                                      <p:to>
                                        <p:strVal val="visible"/>
                                      </p:to>
                                    </p:set>
                                    <p:animEffect transition="in" filter="fade">
                                      <p:cBhvr>
                                        <p:cTn id="75" dur="250"/>
                                        <p:tgtEl>
                                          <p:spTgt spid="103"/>
                                        </p:tgtEl>
                                      </p:cBhvr>
                                    </p:animEffect>
                                  </p:childTnLst>
                                </p:cTn>
                              </p:par>
                            </p:childTnLst>
                          </p:cTn>
                        </p:par>
                        <p:par>
                          <p:cTn id="76" fill="hold">
                            <p:stCondLst>
                              <p:cond delay="5500"/>
                            </p:stCondLst>
                            <p:childTnLst>
                              <p:par>
                                <p:cTn id="77" presetID="10" presetClass="entr" presetSubtype="0" fill="hold" grpId="0" nodeType="afterEffect">
                                  <p:stCondLst>
                                    <p:cond delay="0"/>
                                  </p:stCondLst>
                                  <p:childTnLst>
                                    <p:set>
                                      <p:cBhvr>
                                        <p:cTn id="78" dur="1" fill="hold">
                                          <p:stCondLst>
                                            <p:cond delay="0"/>
                                          </p:stCondLst>
                                        </p:cTn>
                                        <p:tgtEl>
                                          <p:spTgt spid="104"/>
                                        </p:tgtEl>
                                        <p:attrNameLst>
                                          <p:attrName>style.visibility</p:attrName>
                                        </p:attrNameLst>
                                      </p:cBhvr>
                                      <p:to>
                                        <p:strVal val="visible"/>
                                      </p:to>
                                    </p:set>
                                    <p:animEffect transition="in" filter="fade">
                                      <p:cBhvr>
                                        <p:cTn id="79" dur="250"/>
                                        <p:tgtEl>
                                          <p:spTgt spid="104"/>
                                        </p:tgtEl>
                                      </p:cBhvr>
                                    </p:animEffect>
                                  </p:childTnLst>
                                </p:cTn>
                              </p:par>
                            </p:childTnLst>
                          </p:cTn>
                        </p:par>
                        <p:par>
                          <p:cTn id="80" fill="hold">
                            <p:stCondLst>
                              <p:cond delay="5750"/>
                            </p:stCondLst>
                            <p:childTnLst>
                              <p:par>
                                <p:cTn id="81" presetID="22" presetClass="entr" presetSubtype="8" fill="hold" grpId="0" nodeType="afterEffect">
                                  <p:stCondLst>
                                    <p:cond delay="0"/>
                                  </p:stCondLst>
                                  <p:childTnLst>
                                    <p:set>
                                      <p:cBhvr>
                                        <p:cTn id="82" dur="1" fill="hold">
                                          <p:stCondLst>
                                            <p:cond delay="0"/>
                                          </p:stCondLst>
                                        </p:cTn>
                                        <p:tgtEl>
                                          <p:spTgt spid="137"/>
                                        </p:tgtEl>
                                        <p:attrNameLst>
                                          <p:attrName>style.visibility</p:attrName>
                                        </p:attrNameLst>
                                      </p:cBhvr>
                                      <p:to>
                                        <p:strVal val="visible"/>
                                      </p:to>
                                    </p:set>
                                    <p:animEffect transition="in" filter="wipe(left)">
                                      <p:cBhvr>
                                        <p:cTn id="83" dur="500"/>
                                        <p:tgtEl>
                                          <p:spTgt spid="137"/>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36"/>
                                        </p:tgtEl>
                                        <p:attrNameLst>
                                          <p:attrName>style.visibility</p:attrName>
                                        </p:attrNameLst>
                                      </p:cBhvr>
                                      <p:to>
                                        <p:strVal val="visible"/>
                                      </p:to>
                                    </p:set>
                                    <p:animEffect transition="in" filter="wipe(left)">
                                      <p:cBhvr>
                                        <p:cTn id="86" dur="500"/>
                                        <p:tgtEl>
                                          <p:spTgt spid="136"/>
                                        </p:tgtEl>
                                      </p:cBhvr>
                                    </p:animEffect>
                                  </p:childTnLst>
                                </p:cTn>
                              </p:par>
                            </p:childTnLst>
                          </p:cTn>
                        </p:par>
                        <p:par>
                          <p:cTn id="87" fill="hold">
                            <p:stCondLst>
                              <p:cond delay="6250"/>
                            </p:stCondLst>
                            <p:childTnLst>
                              <p:par>
                                <p:cTn id="88" presetID="10" presetClass="entr" presetSubtype="0" fill="hold" grpId="0" nodeType="afterEffect">
                                  <p:stCondLst>
                                    <p:cond delay="0"/>
                                  </p:stCondLst>
                                  <p:childTnLst>
                                    <p:set>
                                      <p:cBhvr>
                                        <p:cTn id="89" dur="1" fill="hold">
                                          <p:stCondLst>
                                            <p:cond delay="0"/>
                                          </p:stCondLst>
                                        </p:cTn>
                                        <p:tgtEl>
                                          <p:spTgt spid="108"/>
                                        </p:tgtEl>
                                        <p:attrNameLst>
                                          <p:attrName>style.visibility</p:attrName>
                                        </p:attrNameLst>
                                      </p:cBhvr>
                                      <p:to>
                                        <p:strVal val="visible"/>
                                      </p:to>
                                    </p:set>
                                    <p:animEffect transition="in" filter="fade">
                                      <p:cBhvr>
                                        <p:cTn id="90" dur="250"/>
                                        <p:tgtEl>
                                          <p:spTgt spid="108"/>
                                        </p:tgtEl>
                                      </p:cBhvr>
                                    </p:animEffect>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109"/>
                                        </p:tgtEl>
                                        <p:attrNameLst>
                                          <p:attrName>style.visibility</p:attrName>
                                        </p:attrNameLst>
                                      </p:cBhvr>
                                      <p:to>
                                        <p:strVal val="visible"/>
                                      </p:to>
                                    </p:set>
                                    <p:animEffect transition="in" filter="fade">
                                      <p:cBhvr>
                                        <p:cTn id="94" dur="250"/>
                                        <p:tgtEl>
                                          <p:spTgt spid="109"/>
                                        </p:tgtEl>
                                      </p:cBhvr>
                                    </p:animEffect>
                                  </p:childTnLst>
                                </p:cTn>
                              </p:par>
                            </p:childTnLst>
                          </p:cTn>
                        </p:par>
                        <p:par>
                          <p:cTn id="95" fill="hold">
                            <p:stCondLst>
                              <p:cond delay="6750"/>
                            </p:stCondLst>
                            <p:childTnLst>
                              <p:par>
                                <p:cTn id="96" presetID="10" presetClass="entr" presetSubtype="0" fill="hold" grpId="0" nodeType="afterEffect">
                                  <p:stCondLst>
                                    <p:cond delay="0"/>
                                  </p:stCondLst>
                                  <p:childTnLst>
                                    <p:set>
                                      <p:cBhvr>
                                        <p:cTn id="97" dur="1" fill="hold">
                                          <p:stCondLst>
                                            <p:cond delay="0"/>
                                          </p:stCondLst>
                                        </p:cTn>
                                        <p:tgtEl>
                                          <p:spTgt spid="139"/>
                                        </p:tgtEl>
                                        <p:attrNameLst>
                                          <p:attrName>style.visibility</p:attrName>
                                        </p:attrNameLst>
                                      </p:cBhvr>
                                      <p:to>
                                        <p:strVal val="visible"/>
                                      </p:to>
                                    </p:set>
                                    <p:animEffect transition="in" filter="fade">
                                      <p:cBhvr>
                                        <p:cTn id="98" dur="25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4" grpId="0" animBg="1"/>
      <p:bldP spid="45" grpId="0" animBg="1"/>
      <p:bldP spid="46" grpId="0" animBg="1"/>
      <p:bldP spid="47" grpId="0" animBg="1"/>
      <p:bldP spid="48" grpId="0" animBg="1"/>
      <p:bldP spid="86" grpId="0" animBg="1"/>
      <p:bldP spid="94" grpId="0" animBg="1"/>
      <p:bldP spid="98" grpId="0" animBg="1"/>
      <p:bldP spid="99" grpId="0" animBg="1"/>
      <p:bldP spid="103" grpId="0" animBg="1"/>
      <p:bldP spid="104" grpId="0" animBg="1"/>
      <p:bldP spid="108" grpId="0" animBg="1"/>
      <p:bldP spid="109" grpId="0" animBg="1"/>
      <p:bldP spid="130" grpId="0"/>
      <p:bldP spid="131" grpId="0"/>
      <p:bldP spid="132" grpId="0"/>
      <p:bldP spid="133" grpId="0"/>
      <p:bldP spid="134" grpId="0"/>
      <p:bldP spid="135" grpId="0"/>
      <p:bldP spid="136" grpId="0"/>
      <p:bldP spid="137" grpId="0"/>
      <p:bldP spid="138" grpId="0" animBg="1"/>
      <p:bldP spid="13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未完成的项目及概况</a:t>
            </a:r>
          </a:p>
        </p:txBody>
      </p:sp>
      <p:cxnSp>
        <p:nvCxnSpPr>
          <p:cNvPr id="89" name="直接连接符 88"/>
          <p:cNvCxnSpPr/>
          <p:nvPr/>
        </p:nvCxnSpPr>
        <p:spPr>
          <a:xfrm>
            <a:off x="575653" y="254869"/>
            <a:ext cx="263341" cy="197507"/>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cxnSp>
        <p:nvCxnSpPr>
          <p:cNvPr id="151" name="直接连接符 150"/>
          <p:cNvCxnSpPr/>
          <p:nvPr/>
        </p:nvCxnSpPr>
        <p:spPr>
          <a:xfrm>
            <a:off x="5051613" y="1245200"/>
            <a:ext cx="0" cy="317103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5" name="圆角矩形 154"/>
          <p:cNvSpPr/>
          <p:nvPr/>
        </p:nvSpPr>
        <p:spPr>
          <a:xfrm>
            <a:off x="2556473" y="1491852"/>
            <a:ext cx="2158778" cy="23572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cs typeface="+mn-ea"/>
              <a:sym typeface="+mn-lt"/>
            </a:endParaRPr>
          </a:p>
        </p:txBody>
      </p:sp>
      <p:sp>
        <p:nvSpPr>
          <p:cNvPr id="156" name="圆角矩形 155"/>
          <p:cNvSpPr/>
          <p:nvPr/>
        </p:nvSpPr>
        <p:spPr>
          <a:xfrm>
            <a:off x="2556473" y="1491852"/>
            <a:ext cx="1520073" cy="2357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cs typeface="+mn-ea"/>
              <a:sym typeface="+mn-lt"/>
            </a:endParaRPr>
          </a:p>
        </p:txBody>
      </p:sp>
      <p:sp>
        <p:nvSpPr>
          <p:cNvPr id="154" name="文本框 4"/>
          <p:cNvSpPr txBox="1"/>
          <p:nvPr/>
        </p:nvSpPr>
        <p:spPr>
          <a:xfrm>
            <a:off x="4060536" y="1473277"/>
            <a:ext cx="485796" cy="276807"/>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mn-lt"/>
                <a:ea typeface="+mn-ea"/>
                <a:cs typeface="+mn-ea"/>
                <a:sym typeface="+mn-lt"/>
              </a:rPr>
              <a:t>70%</a:t>
            </a:r>
            <a:endParaRPr lang="zh-CN" altLang="en-US" sz="1100" baseline="-3000" dirty="0">
              <a:solidFill>
                <a:schemeClr val="tx1">
                  <a:lumMod val="65000"/>
                  <a:lumOff val="35000"/>
                </a:schemeClr>
              </a:solidFill>
              <a:latin typeface="+mn-lt"/>
              <a:ea typeface="+mn-ea"/>
              <a:cs typeface="+mn-ea"/>
              <a:sym typeface="+mn-lt"/>
            </a:endParaRPr>
          </a:p>
        </p:txBody>
      </p:sp>
      <p:sp>
        <p:nvSpPr>
          <p:cNvPr id="160" name="圆角矩形 159"/>
          <p:cNvSpPr/>
          <p:nvPr/>
        </p:nvSpPr>
        <p:spPr>
          <a:xfrm>
            <a:off x="2556473" y="1793948"/>
            <a:ext cx="2158778" cy="235724"/>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cs typeface="+mn-ea"/>
              <a:sym typeface="+mn-lt"/>
            </a:endParaRPr>
          </a:p>
        </p:txBody>
      </p:sp>
      <p:sp>
        <p:nvSpPr>
          <p:cNvPr id="161" name="圆角矩形 160"/>
          <p:cNvSpPr/>
          <p:nvPr/>
        </p:nvSpPr>
        <p:spPr>
          <a:xfrm>
            <a:off x="2556474" y="1793636"/>
            <a:ext cx="640995" cy="23572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cs typeface="+mn-ea"/>
              <a:sym typeface="+mn-lt"/>
            </a:endParaRPr>
          </a:p>
        </p:txBody>
      </p:sp>
      <p:sp>
        <p:nvSpPr>
          <p:cNvPr id="159" name="文本框 9"/>
          <p:cNvSpPr txBox="1"/>
          <p:nvPr/>
        </p:nvSpPr>
        <p:spPr>
          <a:xfrm>
            <a:off x="3183485" y="1781670"/>
            <a:ext cx="485796" cy="276807"/>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mn-lt"/>
                <a:ea typeface="+mn-ea"/>
                <a:cs typeface="+mn-ea"/>
                <a:sym typeface="+mn-lt"/>
              </a:rPr>
              <a:t>30%</a:t>
            </a:r>
            <a:endParaRPr lang="zh-CN" altLang="en-US" sz="1100" baseline="-3000" dirty="0">
              <a:solidFill>
                <a:schemeClr val="tx1">
                  <a:lumMod val="65000"/>
                  <a:lumOff val="35000"/>
                </a:schemeClr>
              </a:solidFill>
              <a:latin typeface="+mn-lt"/>
              <a:ea typeface="+mn-ea"/>
              <a:cs typeface="+mn-ea"/>
              <a:sym typeface="+mn-lt"/>
            </a:endParaRPr>
          </a:p>
        </p:txBody>
      </p:sp>
      <p:sp>
        <p:nvSpPr>
          <p:cNvPr id="163" name="圆角矩形 162"/>
          <p:cNvSpPr/>
          <p:nvPr/>
        </p:nvSpPr>
        <p:spPr>
          <a:xfrm>
            <a:off x="2565369" y="3138526"/>
            <a:ext cx="2158778" cy="23572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64" name="圆角矩形 163"/>
          <p:cNvSpPr/>
          <p:nvPr/>
        </p:nvSpPr>
        <p:spPr>
          <a:xfrm>
            <a:off x="2552726" y="3138526"/>
            <a:ext cx="866643" cy="235725"/>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65" name="文本框 15"/>
          <p:cNvSpPr txBox="1"/>
          <p:nvPr/>
        </p:nvSpPr>
        <p:spPr>
          <a:xfrm>
            <a:off x="3399683" y="3109724"/>
            <a:ext cx="654473" cy="276807"/>
          </a:xfrm>
          <a:prstGeom prst="rect">
            <a:avLst/>
          </a:prstGeom>
          <a:noFill/>
        </p:spPr>
        <p:txBody>
          <a:bodyPr wrap="square" rtlCol="0">
            <a:spAutoFit/>
          </a:bodyPr>
          <a:lstStyle/>
          <a:p>
            <a:pPr algn="ctr">
              <a:lnSpc>
                <a:spcPct val="120000"/>
              </a:lnSpc>
            </a:pPr>
            <a:r>
              <a:rPr lang="en-US" altLang="zh-CN" sz="1100" dirty="0">
                <a:solidFill>
                  <a:srgbClr val="333333"/>
                </a:solidFill>
                <a:latin typeface="+mn-lt"/>
                <a:ea typeface="+mn-ea"/>
                <a:cs typeface="+mn-ea"/>
                <a:sym typeface="+mn-lt"/>
              </a:rPr>
              <a:t>40%</a:t>
            </a:r>
            <a:endParaRPr lang="zh-CN" altLang="en-US" sz="1100" baseline="-3000" dirty="0">
              <a:solidFill>
                <a:srgbClr val="333333"/>
              </a:solidFill>
              <a:latin typeface="+mn-lt"/>
              <a:ea typeface="+mn-ea"/>
              <a:cs typeface="+mn-ea"/>
              <a:sym typeface="+mn-lt"/>
            </a:endParaRPr>
          </a:p>
        </p:txBody>
      </p:sp>
      <p:sp>
        <p:nvSpPr>
          <p:cNvPr id="167" name="圆角矩形 166"/>
          <p:cNvSpPr/>
          <p:nvPr/>
        </p:nvSpPr>
        <p:spPr>
          <a:xfrm>
            <a:off x="2563197" y="3432087"/>
            <a:ext cx="2158778" cy="235726"/>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68" name="圆角矩形 167"/>
          <p:cNvSpPr/>
          <p:nvPr/>
        </p:nvSpPr>
        <p:spPr>
          <a:xfrm>
            <a:off x="2552730" y="3432114"/>
            <a:ext cx="1520073" cy="2357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69" name="文本框 19"/>
          <p:cNvSpPr txBox="1"/>
          <p:nvPr/>
        </p:nvSpPr>
        <p:spPr>
          <a:xfrm>
            <a:off x="4054158" y="3403843"/>
            <a:ext cx="485796" cy="276807"/>
          </a:xfrm>
          <a:prstGeom prst="rect">
            <a:avLst/>
          </a:prstGeom>
          <a:noFill/>
        </p:spPr>
        <p:txBody>
          <a:bodyPr wrap="square" rtlCol="0">
            <a:spAutoFit/>
          </a:bodyPr>
          <a:lstStyle/>
          <a:p>
            <a:pPr algn="ctr">
              <a:lnSpc>
                <a:spcPct val="120000"/>
              </a:lnSpc>
            </a:pPr>
            <a:r>
              <a:rPr lang="en-US" altLang="zh-CN" sz="1100" dirty="0">
                <a:solidFill>
                  <a:srgbClr val="333333"/>
                </a:solidFill>
                <a:latin typeface="+mn-lt"/>
                <a:ea typeface="+mn-ea"/>
                <a:cs typeface="+mn-ea"/>
                <a:sym typeface="+mn-lt"/>
              </a:rPr>
              <a:t>60%</a:t>
            </a:r>
            <a:endParaRPr lang="zh-CN" altLang="en-US" sz="1100" baseline="-3000" dirty="0">
              <a:solidFill>
                <a:srgbClr val="333333"/>
              </a:solidFill>
              <a:latin typeface="+mn-lt"/>
              <a:ea typeface="+mn-ea"/>
              <a:cs typeface="+mn-ea"/>
              <a:sym typeface="+mn-lt"/>
            </a:endParaRPr>
          </a:p>
        </p:txBody>
      </p:sp>
      <p:sp>
        <p:nvSpPr>
          <p:cNvPr id="175" name="Freeform 288"/>
          <p:cNvSpPr>
            <a:spLocks/>
          </p:cNvSpPr>
          <p:nvPr/>
        </p:nvSpPr>
        <p:spPr bwMode="auto">
          <a:xfrm>
            <a:off x="1680590" y="2012629"/>
            <a:ext cx="316787" cy="302749"/>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76" name="Freeform 289_21"/>
          <p:cNvSpPr>
            <a:spLocks noEditPoints="1"/>
          </p:cNvSpPr>
          <p:nvPr/>
        </p:nvSpPr>
        <p:spPr bwMode="auto">
          <a:xfrm>
            <a:off x="1701707" y="1245200"/>
            <a:ext cx="999632" cy="999767"/>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77" name="Freeform 291_22"/>
          <p:cNvSpPr>
            <a:spLocks/>
          </p:cNvSpPr>
          <p:nvPr/>
        </p:nvSpPr>
        <p:spPr bwMode="auto">
          <a:xfrm>
            <a:off x="1082217" y="2209766"/>
            <a:ext cx="703966" cy="682942"/>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73" name="Freeform 932"/>
          <p:cNvSpPr>
            <a:spLocks noEditPoints="1"/>
          </p:cNvSpPr>
          <p:nvPr/>
        </p:nvSpPr>
        <p:spPr bwMode="auto">
          <a:xfrm>
            <a:off x="2030597" y="1569530"/>
            <a:ext cx="346562" cy="351108"/>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74" name="Freeform 933"/>
          <p:cNvSpPr>
            <a:spLocks/>
          </p:cNvSpPr>
          <p:nvPr/>
        </p:nvSpPr>
        <p:spPr bwMode="auto">
          <a:xfrm>
            <a:off x="2069603" y="1611543"/>
            <a:ext cx="268548" cy="267082"/>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184" name="Freeform 69"/>
          <p:cNvSpPr>
            <a:spLocks/>
          </p:cNvSpPr>
          <p:nvPr/>
        </p:nvSpPr>
        <p:spPr bwMode="auto">
          <a:xfrm>
            <a:off x="2077171" y="3189477"/>
            <a:ext cx="274797" cy="282061"/>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mn-lt"/>
              <a:ea typeface="+mn-ea"/>
              <a:cs typeface="+mn-ea"/>
              <a:sym typeface="+mn-lt"/>
            </a:endParaRPr>
          </a:p>
        </p:txBody>
      </p:sp>
      <p:sp>
        <p:nvSpPr>
          <p:cNvPr id="185" name="Freeform 70"/>
          <p:cNvSpPr>
            <a:spLocks/>
          </p:cNvSpPr>
          <p:nvPr/>
        </p:nvSpPr>
        <p:spPr bwMode="auto">
          <a:xfrm>
            <a:off x="2142255" y="3471538"/>
            <a:ext cx="150054" cy="150072"/>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mn-lt"/>
              <a:ea typeface="+mn-ea"/>
              <a:cs typeface="+mn-ea"/>
              <a:sym typeface="+mn-lt"/>
            </a:endParaRPr>
          </a:p>
        </p:txBody>
      </p:sp>
      <p:sp>
        <p:nvSpPr>
          <p:cNvPr id="181" name="Freeform 288"/>
          <p:cNvSpPr>
            <a:spLocks/>
          </p:cNvSpPr>
          <p:nvPr/>
        </p:nvSpPr>
        <p:spPr bwMode="auto">
          <a:xfrm>
            <a:off x="1688148" y="3673665"/>
            <a:ext cx="316787" cy="302749"/>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mn-lt"/>
              <a:ea typeface="+mn-ea"/>
              <a:cs typeface="+mn-ea"/>
              <a:sym typeface="+mn-lt"/>
            </a:endParaRPr>
          </a:p>
        </p:txBody>
      </p:sp>
      <p:sp>
        <p:nvSpPr>
          <p:cNvPr id="182" name="Freeform 289"/>
          <p:cNvSpPr>
            <a:spLocks noEditPoints="1"/>
          </p:cNvSpPr>
          <p:nvPr/>
        </p:nvSpPr>
        <p:spPr bwMode="auto">
          <a:xfrm>
            <a:off x="1709265" y="2906236"/>
            <a:ext cx="999632" cy="999767"/>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mn-lt"/>
              <a:ea typeface="+mn-ea"/>
              <a:cs typeface="+mn-ea"/>
              <a:sym typeface="+mn-lt"/>
            </a:endParaRPr>
          </a:p>
        </p:txBody>
      </p:sp>
      <p:sp>
        <p:nvSpPr>
          <p:cNvPr id="183" name="Freeform 291"/>
          <p:cNvSpPr>
            <a:spLocks/>
          </p:cNvSpPr>
          <p:nvPr/>
        </p:nvSpPr>
        <p:spPr bwMode="auto">
          <a:xfrm>
            <a:off x="1089775" y="3870802"/>
            <a:ext cx="703966" cy="682942"/>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mn-lt"/>
              <a:ea typeface="+mn-ea"/>
              <a:cs typeface="+mn-ea"/>
              <a:sym typeface="+mn-lt"/>
            </a:endParaRPr>
          </a:p>
        </p:txBody>
      </p:sp>
      <p:sp>
        <p:nvSpPr>
          <p:cNvPr id="186" name="矩形 185"/>
          <p:cNvSpPr/>
          <p:nvPr/>
        </p:nvSpPr>
        <p:spPr>
          <a:xfrm>
            <a:off x="5410994" y="1269847"/>
            <a:ext cx="1228546" cy="330864"/>
          </a:xfrm>
          <a:prstGeom prst="rect">
            <a:avLst/>
          </a:prstGeom>
        </p:spPr>
        <p:txBody>
          <a:bodyPr wrap="none" lIns="68582" tIns="34292" rIns="68582" bIns="34292">
            <a:spAutoFit/>
          </a:bodyPr>
          <a:lstStyle/>
          <a:p>
            <a:r>
              <a:rPr lang="zh-CN" altLang="en-US" sz="1700" b="1" dirty="0">
                <a:solidFill>
                  <a:schemeClr val="accent3">
                    <a:lumMod val="50000"/>
                  </a:schemeClr>
                </a:solidFill>
                <a:latin typeface="+mn-lt"/>
                <a:ea typeface="+mn-ea"/>
                <a:cs typeface="+mn-ea"/>
                <a:sym typeface="+mn-lt"/>
              </a:rPr>
              <a:t>未完成项目</a:t>
            </a:r>
            <a:endParaRPr lang="en-US" altLang="zh-CN" sz="1700" b="1" dirty="0">
              <a:solidFill>
                <a:schemeClr val="accent3">
                  <a:lumMod val="50000"/>
                </a:schemeClr>
              </a:solidFill>
              <a:latin typeface="+mn-lt"/>
              <a:ea typeface="+mn-ea"/>
              <a:cs typeface="+mn-ea"/>
              <a:sym typeface="+mn-lt"/>
            </a:endParaRPr>
          </a:p>
        </p:txBody>
      </p:sp>
      <p:sp>
        <p:nvSpPr>
          <p:cNvPr id="187" name="矩形 47"/>
          <p:cNvSpPr>
            <a:spLocks noChangeArrowheads="1"/>
          </p:cNvSpPr>
          <p:nvPr/>
        </p:nvSpPr>
        <p:spPr bwMode="auto">
          <a:xfrm>
            <a:off x="5437559" y="1561161"/>
            <a:ext cx="2716635" cy="678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latin typeface="+mn-lt"/>
                <a:ea typeface="+mn-ea"/>
                <a:cs typeface="+mn-ea"/>
                <a:sym typeface="+mn-lt"/>
              </a:rPr>
              <a:t>在此录入上述图表的综合描述说明，在此录入上述图表的综合描述说明，在此录入上述图表的综合描述说明。</a:t>
            </a:r>
          </a:p>
        </p:txBody>
      </p:sp>
      <p:sp>
        <p:nvSpPr>
          <p:cNvPr id="188" name="矩形 187"/>
          <p:cNvSpPr/>
          <p:nvPr/>
        </p:nvSpPr>
        <p:spPr>
          <a:xfrm>
            <a:off x="5437558" y="2413144"/>
            <a:ext cx="1010537" cy="330864"/>
          </a:xfrm>
          <a:prstGeom prst="rect">
            <a:avLst/>
          </a:prstGeom>
        </p:spPr>
        <p:txBody>
          <a:bodyPr wrap="none" lIns="68582" tIns="34292" rIns="68582" bIns="34292">
            <a:spAutoFit/>
          </a:bodyPr>
          <a:lstStyle/>
          <a:p>
            <a:r>
              <a:rPr lang="zh-CN" altLang="en-US" sz="1700" b="1" dirty="0">
                <a:solidFill>
                  <a:schemeClr val="accent3">
                    <a:lumMod val="50000"/>
                  </a:schemeClr>
                </a:solidFill>
                <a:latin typeface="+mn-lt"/>
                <a:ea typeface="+mn-ea"/>
                <a:cs typeface="+mn-ea"/>
                <a:sym typeface="+mn-lt"/>
              </a:rPr>
              <a:t>添加标题</a:t>
            </a:r>
            <a:endParaRPr lang="en-US" altLang="zh-CN" sz="1700" b="1" dirty="0">
              <a:solidFill>
                <a:schemeClr val="accent3">
                  <a:lumMod val="50000"/>
                </a:schemeClr>
              </a:solidFill>
              <a:latin typeface="+mn-lt"/>
              <a:ea typeface="+mn-ea"/>
              <a:cs typeface="+mn-ea"/>
              <a:sym typeface="+mn-lt"/>
            </a:endParaRPr>
          </a:p>
        </p:txBody>
      </p:sp>
      <p:sp>
        <p:nvSpPr>
          <p:cNvPr id="189" name="矩形 47"/>
          <p:cNvSpPr>
            <a:spLocks noChangeArrowheads="1"/>
          </p:cNvSpPr>
          <p:nvPr/>
        </p:nvSpPr>
        <p:spPr bwMode="auto">
          <a:xfrm>
            <a:off x="5437559" y="2704457"/>
            <a:ext cx="2716635" cy="678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latin typeface="+mn-lt"/>
                <a:ea typeface="+mn-ea"/>
                <a:cs typeface="+mn-ea"/>
                <a:sym typeface="+mn-lt"/>
              </a:rPr>
              <a:t>在此录入上述图表的综合描述说明，在此录入上述图表的综合描述说明，在此录入上述图表的综合描述说明。</a:t>
            </a:r>
          </a:p>
        </p:txBody>
      </p:sp>
      <p:sp>
        <p:nvSpPr>
          <p:cNvPr id="190" name="矩形 189"/>
          <p:cNvSpPr/>
          <p:nvPr/>
        </p:nvSpPr>
        <p:spPr>
          <a:xfrm>
            <a:off x="5437558" y="3556440"/>
            <a:ext cx="1010537" cy="330864"/>
          </a:xfrm>
          <a:prstGeom prst="rect">
            <a:avLst/>
          </a:prstGeom>
        </p:spPr>
        <p:txBody>
          <a:bodyPr wrap="none" lIns="68582" tIns="34292" rIns="68582" bIns="34292">
            <a:spAutoFit/>
          </a:bodyPr>
          <a:lstStyle/>
          <a:p>
            <a:r>
              <a:rPr lang="zh-CN" altLang="en-US" sz="1700" b="1" dirty="0">
                <a:solidFill>
                  <a:schemeClr val="accent3">
                    <a:lumMod val="50000"/>
                  </a:schemeClr>
                </a:solidFill>
                <a:latin typeface="+mn-lt"/>
                <a:ea typeface="+mn-ea"/>
                <a:cs typeface="+mn-ea"/>
                <a:sym typeface="+mn-lt"/>
              </a:rPr>
              <a:t>添加标题</a:t>
            </a:r>
            <a:endParaRPr lang="en-US" altLang="zh-CN" sz="1700" b="1" dirty="0">
              <a:solidFill>
                <a:schemeClr val="accent3">
                  <a:lumMod val="50000"/>
                </a:schemeClr>
              </a:solidFill>
              <a:latin typeface="+mn-lt"/>
              <a:ea typeface="+mn-ea"/>
              <a:cs typeface="+mn-ea"/>
              <a:sym typeface="+mn-lt"/>
            </a:endParaRPr>
          </a:p>
        </p:txBody>
      </p:sp>
      <p:sp>
        <p:nvSpPr>
          <p:cNvPr id="191" name="矩形 47"/>
          <p:cNvSpPr>
            <a:spLocks noChangeArrowheads="1"/>
          </p:cNvSpPr>
          <p:nvPr/>
        </p:nvSpPr>
        <p:spPr bwMode="auto">
          <a:xfrm>
            <a:off x="5437559" y="3847752"/>
            <a:ext cx="2716635" cy="678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latin typeface="+mn-lt"/>
                <a:ea typeface="+mn-ea"/>
                <a:cs typeface="+mn-ea"/>
                <a:sym typeface="+mn-lt"/>
              </a:rPr>
              <a:t>在此录入上述图表的综合描述说明，在此录入上述图表的综合描述说明，在此录入上述图表的描述说明。</a:t>
            </a:r>
          </a:p>
        </p:txBody>
      </p:sp>
      <p:sp>
        <p:nvSpPr>
          <p:cNvPr id="192" name="矩形 191"/>
          <p:cNvSpPr/>
          <p:nvPr/>
        </p:nvSpPr>
        <p:spPr>
          <a:xfrm>
            <a:off x="2626181" y="1171930"/>
            <a:ext cx="907945" cy="300086"/>
          </a:xfrm>
          <a:prstGeom prst="rect">
            <a:avLst/>
          </a:prstGeom>
        </p:spPr>
        <p:txBody>
          <a:bodyPr wrap="none" lIns="68582" tIns="34292" rIns="68582" bIns="34292">
            <a:spAutoFit/>
          </a:bodyPr>
          <a:lstStyle/>
          <a:p>
            <a:r>
              <a:rPr lang="zh-CN" altLang="en-US" sz="1500" b="1" dirty="0">
                <a:solidFill>
                  <a:schemeClr val="accent3">
                    <a:lumMod val="50000"/>
                  </a:schemeClr>
                </a:solidFill>
                <a:latin typeface="+mn-lt"/>
                <a:ea typeface="+mn-ea"/>
                <a:cs typeface="+mn-ea"/>
                <a:sym typeface="+mn-lt"/>
              </a:rPr>
              <a:t>项目之一</a:t>
            </a:r>
            <a:endParaRPr lang="en-US" altLang="zh-CN" sz="1500" b="1" dirty="0">
              <a:solidFill>
                <a:schemeClr val="accent3">
                  <a:lumMod val="50000"/>
                </a:schemeClr>
              </a:solidFill>
              <a:latin typeface="+mn-lt"/>
              <a:ea typeface="+mn-ea"/>
              <a:cs typeface="+mn-ea"/>
              <a:sym typeface="+mn-lt"/>
            </a:endParaRPr>
          </a:p>
        </p:txBody>
      </p:sp>
      <p:sp>
        <p:nvSpPr>
          <p:cNvPr id="193" name="矩形 47"/>
          <p:cNvSpPr>
            <a:spLocks noChangeArrowheads="1"/>
          </p:cNvSpPr>
          <p:nvPr/>
        </p:nvSpPr>
        <p:spPr bwMode="auto">
          <a:xfrm>
            <a:off x="2614285" y="2058758"/>
            <a:ext cx="2109864" cy="4017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latin typeface="+mn-lt"/>
                <a:ea typeface="+mn-ea"/>
                <a:cs typeface="+mn-ea"/>
                <a:sym typeface="+mn-lt"/>
              </a:rPr>
              <a:t>在此录入上述图表的描述说明，在此录入上述图表的描述说明。</a:t>
            </a:r>
          </a:p>
        </p:txBody>
      </p:sp>
      <p:sp>
        <p:nvSpPr>
          <p:cNvPr id="194" name="矩形 193"/>
          <p:cNvSpPr/>
          <p:nvPr/>
        </p:nvSpPr>
        <p:spPr>
          <a:xfrm>
            <a:off x="2626180" y="2826477"/>
            <a:ext cx="907945" cy="300086"/>
          </a:xfrm>
          <a:prstGeom prst="rect">
            <a:avLst/>
          </a:prstGeom>
        </p:spPr>
        <p:txBody>
          <a:bodyPr wrap="none" lIns="68582" tIns="34292" rIns="68582" bIns="34292">
            <a:spAutoFit/>
          </a:bodyPr>
          <a:lstStyle/>
          <a:p>
            <a:r>
              <a:rPr lang="zh-CN" altLang="en-US" sz="1500" b="1" dirty="0">
                <a:solidFill>
                  <a:schemeClr val="accent3">
                    <a:lumMod val="50000"/>
                  </a:schemeClr>
                </a:solidFill>
                <a:latin typeface="+mn-lt"/>
                <a:ea typeface="+mn-ea"/>
                <a:cs typeface="+mn-ea"/>
                <a:sym typeface="+mn-lt"/>
              </a:rPr>
              <a:t>项目之二</a:t>
            </a:r>
            <a:endParaRPr lang="en-US" altLang="zh-CN" sz="1500" b="1" dirty="0">
              <a:solidFill>
                <a:schemeClr val="accent3">
                  <a:lumMod val="50000"/>
                </a:schemeClr>
              </a:solidFill>
              <a:latin typeface="+mn-lt"/>
              <a:ea typeface="+mn-ea"/>
              <a:cs typeface="+mn-ea"/>
              <a:sym typeface="+mn-lt"/>
            </a:endParaRPr>
          </a:p>
        </p:txBody>
      </p:sp>
      <p:sp>
        <p:nvSpPr>
          <p:cNvPr id="195" name="矩形 47"/>
          <p:cNvSpPr>
            <a:spLocks noChangeArrowheads="1"/>
          </p:cNvSpPr>
          <p:nvPr/>
        </p:nvSpPr>
        <p:spPr bwMode="auto">
          <a:xfrm>
            <a:off x="2614285" y="3701478"/>
            <a:ext cx="2109864" cy="4017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latin typeface="+mn-lt"/>
                <a:ea typeface="+mn-ea"/>
                <a:cs typeface="+mn-ea"/>
                <a:sym typeface="+mn-lt"/>
              </a:rPr>
              <a:t>在此录入上述图表的描述说明，在此录入上述图表的描述说明。</a:t>
            </a:r>
          </a:p>
        </p:txBody>
      </p:sp>
    </p:spTree>
    <p:extLst>
      <p:ext uri="{BB962C8B-B14F-4D97-AF65-F5344CB8AC3E}">
        <p14:creationId xmlns:p14="http://schemas.microsoft.com/office/powerpoint/2010/main" xmlns="" val="323423608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2" presetClass="entr" presetSubtype="4" fill="hold" grpId="0" nodeType="withEffect">
                                  <p:stCondLst>
                                    <p:cond delay="2750"/>
                                  </p:stCondLst>
                                  <p:childTnLst>
                                    <p:set>
                                      <p:cBhvr>
                                        <p:cTn id="13" dur="1" fill="hold">
                                          <p:stCondLst>
                                            <p:cond delay="0"/>
                                          </p:stCondLst>
                                        </p:cTn>
                                        <p:tgtEl>
                                          <p:spTgt spid="192"/>
                                        </p:tgtEl>
                                        <p:attrNameLst>
                                          <p:attrName>style.visibility</p:attrName>
                                        </p:attrNameLst>
                                      </p:cBhvr>
                                      <p:to>
                                        <p:strVal val="visible"/>
                                      </p:to>
                                    </p:set>
                                    <p:animEffect transition="in" filter="wipe(down)">
                                      <p:cBhvr>
                                        <p:cTn id="14" dur="500"/>
                                        <p:tgtEl>
                                          <p:spTgt spid="192"/>
                                        </p:tgtEl>
                                      </p:cBhvr>
                                    </p:animEffect>
                                  </p:childTnLst>
                                </p:cTn>
                              </p:par>
                              <p:par>
                                <p:cTn id="15" presetID="22" presetClass="entr" presetSubtype="1" fill="hold" grpId="0" nodeType="withEffect">
                                  <p:stCondLst>
                                    <p:cond delay="2750"/>
                                  </p:stCondLst>
                                  <p:childTnLst>
                                    <p:set>
                                      <p:cBhvr>
                                        <p:cTn id="16" dur="1" fill="hold">
                                          <p:stCondLst>
                                            <p:cond delay="0"/>
                                          </p:stCondLst>
                                        </p:cTn>
                                        <p:tgtEl>
                                          <p:spTgt spid="193"/>
                                        </p:tgtEl>
                                        <p:attrNameLst>
                                          <p:attrName>style.visibility</p:attrName>
                                        </p:attrNameLst>
                                      </p:cBhvr>
                                      <p:to>
                                        <p:strVal val="visible"/>
                                      </p:to>
                                    </p:set>
                                    <p:animEffect transition="in" filter="wipe(up)">
                                      <p:cBhvr>
                                        <p:cTn id="17" dur="500"/>
                                        <p:tgtEl>
                                          <p:spTgt spid="193"/>
                                        </p:tgtEl>
                                      </p:cBhvr>
                                    </p:animEffect>
                                  </p:childTnLst>
                                </p:cTn>
                              </p:par>
                              <p:par>
                                <p:cTn id="18" presetID="22" presetClass="entr" presetSubtype="4" fill="hold" grpId="0" nodeType="withEffect">
                                  <p:stCondLst>
                                    <p:cond delay="6000"/>
                                  </p:stCondLst>
                                  <p:childTnLst>
                                    <p:set>
                                      <p:cBhvr>
                                        <p:cTn id="19" dur="1" fill="hold">
                                          <p:stCondLst>
                                            <p:cond delay="0"/>
                                          </p:stCondLst>
                                        </p:cTn>
                                        <p:tgtEl>
                                          <p:spTgt spid="194"/>
                                        </p:tgtEl>
                                        <p:attrNameLst>
                                          <p:attrName>style.visibility</p:attrName>
                                        </p:attrNameLst>
                                      </p:cBhvr>
                                      <p:to>
                                        <p:strVal val="visible"/>
                                      </p:to>
                                    </p:set>
                                    <p:animEffect transition="in" filter="wipe(down)">
                                      <p:cBhvr>
                                        <p:cTn id="20" dur="500"/>
                                        <p:tgtEl>
                                          <p:spTgt spid="194"/>
                                        </p:tgtEl>
                                      </p:cBhvr>
                                    </p:animEffect>
                                  </p:childTnLst>
                                </p:cTn>
                              </p:par>
                              <p:par>
                                <p:cTn id="21" presetID="22" presetClass="entr" presetSubtype="1" fill="hold" grpId="0" nodeType="withEffect">
                                  <p:stCondLst>
                                    <p:cond delay="6000"/>
                                  </p:stCondLst>
                                  <p:childTnLst>
                                    <p:set>
                                      <p:cBhvr>
                                        <p:cTn id="22" dur="1" fill="hold">
                                          <p:stCondLst>
                                            <p:cond delay="0"/>
                                          </p:stCondLst>
                                        </p:cTn>
                                        <p:tgtEl>
                                          <p:spTgt spid="195"/>
                                        </p:tgtEl>
                                        <p:attrNameLst>
                                          <p:attrName>style.visibility</p:attrName>
                                        </p:attrNameLst>
                                      </p:cBhvr>
                                      <p:to>
                                        <p:strVal val="visible"/>
                                      </p:to>
                                    </p:set>
                                    <p:animEffect transition="in" filter="wipe(up)">
                                      <p:cBhvr>
                                        <p:cTn id="23" dur="500"/>
                                        <p:tgtEl>
                                          <p:spTgt spid="195"/>
                                        </p:tgtEl>
                                      </p:cBhvr>
                                    </p:animEffect>
                                  </p:childTnLst>
                                </p:cTn>
                              </p:par>
                              <p:par>
                                <p:cTn id="24" presetID="16" presetClass="entr" presetSubtype="26" fill="hold" nodeType="withEffect">
                                  <p:stCondLst>
                                    <p:cond delay="6700"/>
                                  </p:stCondLst>
                                  <p:childTnLst>
                                    <p:set>
                                      <p:cBhvr>
                                        <p:cTn id="25" dur="1" fill="hold">
                                          <p:stCondLst>
                                            <p:cond delay="0"/>
                                          </p:stCondLst>
                                        </p:cTn>
                                        <p:tgtEl>
                                          <p:spTgt spid="151"/>
                                        </p:tgtEl>
                                        <p:attrNameLst>
                                          <p:attrName>style.visibility</p:attrName>
                                        </p:attrNameLst>
                                      </p:cBhvr>
                                      <p:to>
                                        <p:strVal val="visible"/>
                                      </p:to>
                                    </p:set>
                                    <p:animEffect transition="in" filter="barn(inHorizontal)">
                                      <p:cBhvr>
                                        <p:cTn id="26" dur="250"/>
                                        <p:tgtEl>
                                          <p:spTgt spid="151"/>
                                        </p:tgtEl>
                                      </p:cBhvr>
                                    </p:animEffect>
                                  </p:childTnLst>
                                </p:cTn>
                              </p:par>
                            </p:childTnLst>
                          </p:cTn>
                        </p:par>
                        <p:par>
                          <p:cTn id="27" fill="hold">
                            <p:stCondLst>
                              <p:cond delay="7450"/>
                            </p:stCondLst>
                            <p:childTnLst>
                              <p:par>
                                <p:cTn id="28" presetID="10" presetClass="entr" presetSubtype="0" fill="hold" grpId="0" nodeType="afterEffect">
                                  <p:stCondLst>
                                    <p:cond delay="0"/>
                                  </p:stCondLst>
                                  <p:childTnLst>
                                    <p:set>
                                      <p:cBhvr>
                                        <p:cTn id="29" dur="1" fill="hold">
                                          <p:stCondLst>
                                            <p:cond delay="0"/>
                                          </p:stCondLst>
                                        </p:cTn>
                                        <p:tgtEl>
                                          <p:spTgt spid="186"/>
                                        </p:tgtEl>
                                        <p:attrNameLst>
                                          <p:attrName>style.visibility</p:attrName>
                                        </p:attrNameLst>
                                      </p:cBhvr>
                                      <p:to>
                                        <p:strVal val="visible"/>
                                      </p:to>
                                    </p:set>
                                    <p:animEffect transition="in" filter="fade">
                                      <p:cBhvr>
                                        <p:cTn id="30" dur="500"/>
                                        <p:tgtEl>
                                          <p:spTgt spid="18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7"/>
                                        </p:tgtEl>
                                        <p:attrNameLst>
                                          <p:attrName>style.visibility</p:attrName>
                                        </p:attrNameLst>
                                      </p:cBhvr>
                                      <p:to>
                                        <p:strVal val="visible"/>
                                      </p:to>
                                    </p:set>
                                    <p:animEffect transition="in" filter="fade">
                                      <p:cBhvr>
                                        <p:cTn id="33" dur="500"/>
                                        <p:tgtEl>
                                          <p:spTgt spid="187"/>
                                        </p:tgtEl>
                                      </p:cBhvr>
                                    </p:animEffect>
                                  </p:childTnLst>
                                </p:cTn>
                              </p:par>
                            </p:childTnLst>
                          </p:cTn>
                        </p:par>
                        <p:par>
                          <p:cTn id="34" fill="hold">
                            <p:stCondLst>
                              <p:cond delay="7950"/>
                            </p:stCondLst>
                            <p:childTnLst>
                              <p:par>
                                <p:cTn id="35" presetID="10" presetClass="entr" presetSubtype="0" fill="hold" grpId="0" nodeType="afterEffect">
                                  <p:stCondLst>
                                    <p:cond delay="500"/>
                                  </p:stCondLst>
                                  <p:childTnLst>
                                    <p:set>
                                      <p:cBhvr>
                                        <p:cTn id="36" dur="1" fill="hold">
                                          <p:stCondLst>
                                            <p:cond delay="0"/>
                                          </p:stCondLst>
                                        </p:cTn>
                                        <p:tgtEl>
                                          <p:spTgt spid="188"/>
                                        </p:tgtEl>
                                        <p:attrNameLst>
                                          <p:attrName>style.visibility</p:attrName>
                                        </p:attrNameLst>
                                      </p:cBhvr>
                                      <p:to>
                                        <p:strVal val="visible"/>
                                      </p:to>
                                    </p:set>
                                    <p:animEffect transition="in" filter="fade">
                                      <p:cBhvr>
                                        <p:cTn id="37" dur="500"/>
                                        <p:tgtEl>
                                          <p:spTgt spid="188"/>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189"/>
                                        </p:tgtEl>
                                        <p:attrNameLst>
                                          <p:attrName>style.visibility</p:attrName>
                                        </p:attrNameLst>
                                      </p:cBhvr>
                                      <p:to>
                                        <p:strVal val="visible"/>
                                      </p:to>
                                    </p:set>
                                    <p:animEffect transition="in" filter="fade">
                                      <p:cBhvr>
                                        <p:cTn id="40" dur="500"/>
                                        <p:tgtEl>
                                          <p:spTgt spid="189"/>
                                        </p:tgtEl>
                                      </p:cBhvr>
                                    </p:animEffect>
                                  </p:childTnLst>
                                </p:cTn>
                              </p:par>
                            </p:childTnLst>
                          </p:cTn>
                        </p:par>
                        <p:par>
                          <p:cTn id="41" fill="hold">
                            <p:stCondLst>
                              <p:cond delay="8950"/>
                            </p:stCondLst>
                            <p:childTnLst>
                              <p:par>
                                <p:cTn id="42" presetID="10" presetClass="entr" presetSubtype="0" fill="hold" grpId="0" nodeType="afterEffect">
                                  <p:stCondLst>
                                    <p:cond delay="500"/>
                                  </p:stCondLst>
                                  <p:childTnLst>
                                    <p:set>
                                      <p:cBhvr>
                                        <p:cTn id="43" dur="1" fill="hold">
                                          <p:stCondLst>
                                            <p:cond delay="0"/>
                                          </p:stCondLst>
                                        </p:cTn>
                                        <p:tgtEl>
                                          <p:spTgt spid="190"/>
                                        </p:tgtEl>
                                        <p:attrNameLst>
                                          <p:attrName>style.visibility</p:attrName>
                                        </p:attrNameLst>
                                      </p:cBhvr>
                                      <p:to>
                                        <p:strVal val="visible"/>
                                      </p:to>
                                    </p:set>
                                    <p:animEffect transition="in" filter="fade">
                                      <p:cBhvr>
                                        <p:cTn id="44" dur="500"/>
                                        <p:tgtEl>
                                          <p:spTgt spid="190"/>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91"/>
                                        </p:tgtEl>
                                        <p:attrNameLst>
                                          <p:attrName>style.visibility</p:attrName>
                                        </p:attrNameLst>
                                      </p:cBhvr>
                                      <p:to>
                                        <p:strVal val="visible"/>
                                      </p:to>
                                    </p:set>
                                    <p:animEffect transition="in" filter="fade">
                                      <p:cBhvr>
                                        <p:cTn id="47"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86" grpId="0"/>
      <p:bldP spid="187" grpId="0"/>
      <p:bldP spid="188" grpId="0"/>
      <p:bldP spid="189" grpId="0"/>
      <p:bldP spid="190" grpId="0"/>
      <p:bldP spid="191" grpId="0"/>
      <p:bldP spid="192" grpId="0"/>
      <p:bldP spid="193" grpId="0"/>
      <p:bldP spid="194" grpId="0"/>
      <p:bldP spid="19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chemeClr val="accent3"/>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chemeClr val="tx1"/>
              </a:solidFill>
              <a:effectLst/>
              <a:latin typeface="+mn-lt"/>
              <a:ea typeface="+mn-ea"/>
              <a:cs typeface="+mn-ea"/>
              <a:sym typeface="+mn-lt"/>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未完成的项目及概况</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cxnSp>
        <p:nvCxnSpPr>
          <p:cNvPr id="119" name="直接连接符 118"/>
          <p:cNvCxnSpPr/>
          <p:nvPr/>
        </p:nvCxnSpPr>
        <p:spPr>
          <a:xfrm>
            <a:off x="-75406" y="4457222"/>
            <a:ext cx="94488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0" name="椭圆 119"/>
          <p:cNvSpPr/>
          <p:nvPr/>
        </p:nvSpPr>
        <p:spPr>
          <a:xfrm>
            <a:off x="1821382" y="4318452"/>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任意多边形 121"/>
          <p:cNvSpPr/>
          <p:nvPr/>
        </p:nvSpPr>
        <p:spPr>
          <a:xfrm flipV="1">
            <a:off x="1251616" y="1385392"/>
            <a:ext cx="1333322" cy="2791051"/>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3" name="圆角矩形 122"/>
          <p:cNvSpPr/>
          <p:nvPr/>
        </p:nvSpPr>
        <p:spPr>
          <a:xfrm>
            <a:off x="1408477" y="1536478"/>
            <a:ext cx="1019599" cy="2274490"/>
          </a:xfrm>
          <a:prstGeom prst="roundRect">
            <a:avLst>
              <a:gd name="adj" fmla="val 14632"/>
            </a:avLst>
          </a:prstGeom>
          <a:solidFill>
            <a:schemeClr val="accent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4" name="矩形 123"/>
          <p:cNvSpPr/>
          <p:nvPr/>
        </p:nvSpPr>
        <p:spPr>
          <a:xfrm>
            <a:off x="1405613" y="2228522"/>
            <a:ext cx="1022463" cy="392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3">
                    <a:lumMod val="50000"/>
                  </a:schemeClr>
                </a:solidFill>
                <a:cs typeface="+mn-ea"/>
                <a:sym typeface="+mn-lt"/>
              </a:rPr>
              <a:t>项目一</a:t>
            </a:r>
          </a:p>
        </p:txBody>
      </p:sp>
      <p:sp>
        <p:nvSpPr>
          <p:cNvPr id="125" name="文本框 16"/>
          <p:cNvSpPr txBox="1"/>
          <p:nvPr/>
        </p:nvSpPr>
        <p:spPr>
          <a:xfrm>
            <a:off x="1526677" y="1576847"/>
            <a:ext cx="744539" cy="646331"/>
          </a:xfrm>
          <a:prstGeom prst="rect">
            <a:avLst/>
          </a:prstGeom>
          <a:noFill/>
        </p:spPr>
        <p:txBody>
          <a:bodyPr wrap="square" rtlCol="0">
            <a:spAutoFit/>
          </a:bodyPr>
          <a:lstStyle/>
          <a:p>
            <a:pPr algn="ctr"/>
            <a:r>
              <a:rPr lang="zh-CN" altLang="en-US" dirty="0">
                <a:solidFill>
                  <a:schemeClr val="bg1"/>
                </a:solidFill>
                <a:latin typeface="+mn-lt"/>
                <a:ea typeface="+mn-ea"/>
                <a:cs typeface="+mn-ea"/>
                <a:sym typeface="+mn-lt"/>
              </a:rPr>
              <a:t>添加标题</a:t>
            </a:r>
          </a:p>
        </p:txBody>
      </p:sp>
      <p:sp>
        <p:nvSpPr>
          <p:cNvPr id="126" name="文本框 17"/>
          <p:cNvSpPr txBox="1"/>
          <p:nvPr/>
        </p:nvSpPr>
        <p:spPr>
          <a:xfrm>
            <a:off x="1405611" y="2623208"/>
            <a:ext cx="1022462" cy="1200329"/>
          </a:xfrm>
          <a:prstGeom prst="rect">
            <a:avLst/>
          </a:prstGeom>
          <a:noFill/>
        </p:spPr>
        <p:txBody>
          <a:bodyPr wrap="square" rtlCol="0">
            <a:spAutoFit/>
          </a:bodyPr>
          <a:lstStyle/>
          <a:p>
            <a:pPr>
              <a:lnSpc>
                <a:spcPct val="150000"/>
              </a:lnSpc>
            </a:pPr>
            <a:r>
              <a:rPr lang="zh-CN" altLang="en-US" sz="1200" dirty="0">
                <a:solidFill>
                  <a:schemeClr val="bg1"/>
                </a:solidFill>
                <a:latin typeface="+mn-lt"/>
                <a:ea typeface="+mn-ea"/>
                <a:cs typeface="+mn-ea"/>
                <a:sym typeface="+mn-lt"/>
              </a:rPr>
              <a:t>单击此处添加文本，单击此处添加文本</a:t>
            </a:r>
          </a:p>
        </p:txBody>
      </p:sp>
      <p:sp>
        <p:nvSpPr>
          <p:cNvPr id="127" name="椭圆 126"/>
          <p:cNvSpPr/>
          <p:nvPr/>
        </p:nvSpPr>
        <p:spPr>
          <a:xfrm>
            <a:off x="3579933" y="4318452"/>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9" name="任意多边形 128"/>
          <p:cNvSpPr/>
          <p:nvPr/>
        </p:nvSpPr>
        <p:spPr>
          <a:xfrm flipV="1">
            <a:off x="3010169" y="1385392"/>
            <a:ext cx="1333322" cy="2791051"/>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0" name="圆角矩形 129"/>
          <p:cNvSpPr/>
          <p:nvPr/>
        </p:nvSpPr>
        <p:spPr>
          <a:xfrm>
            <a:off x="3167030" y="1536478"/>
            <a:ext cx="1019599" cy="2274490"/>
          </a:xfrm>
          <a:prstGeom prst="roundRect">
            <a:avLst>
              <a:gd name="adj" fmla="val 14632"/>
            </a:avLst>
          </a:prstGeom>
          <a:solidFill>
            <a:schemeClr val="accent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1" name="矩形 130"/>
          <p:cNvSpPr/>
          <p:nvPr/>
        </p:nvSpPr>
        <p:spPr>
          <a:xfrm>
            <a:off x="3164166" y="2228522"/>
            <a:ext cx="1022463" cy="392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3">
                    <a:lumMod val="50000"/>
                  </a:schemeClr>
                </a:solidFill>
                <a:cs typeface="+mn-ea"/>
                <a:sym typeface="+mn-lt"/>
              </a:rPr>
              <a:t>项目二</a:t>
            </a:r>
          </a:p>
        </p:txBody>
      </p:sp>
      <p:sp>
        <p:nvSpPr>
          <p:cNvPr id="132" name="文本框 24"/>
          <p:cNvSpPr txBox="1"/>
          <p:nvPr/>
        </p:nvSpPr>
        <p:spPr>
          <a:xfrm>
            <a:off x="3285230" y="1576847"/>
            <a:ext cx="744539" cy="646331"/>
          </a:xfrm>
          <a:prstGeom prst="rect">
            <a:avLst/>
          </a:prstGeom>
          <a:noFill/>
        </p:spPr>
        <p:txBody>
          <a:bodyPr wrap="square" rtlCol="0">
            <a:spAutoFit/>
          </a:bodyPr>
          <a:lstStyle/>
          <a:p>
            <a:pPr algn="ctr"/>
            <a:r>
              <a:rPr lang="zh-CN" altLang="en-US" dirty="0">
                <a:solidFill>
                  <a:schemeClr val="bg1"/>
                </a:solidFill>
                <a:latin typeface="+mn-lt"/>
                <a:ea typeface="+mn-ea"/>
                <a:cs typeface="+mn-ea"/>
                <a:sym typeface="+mn-lt"/>
              </a:rPr>
              <a:t>添加标题</a:t>
            </a:r>
          </a:p>
        </p:txBody>
      </p:sp>
      <p:sp>
        <p:nvSpPr>
          <p:cNvPr id="133" name="文本框 25"/>
          <p:cNvSpPr txBox="1"/>
          <p:nvPr/>
        </p:nvSpPr>
        <p:spPr>
          <a:xfrm>
            <a:off x="3164164" y="2623208"/>
            <a:ext cx="1022462" cy="1200329"/>
          </a:xfrm>
          <a:prstGeom prst="rect">
            <a:avLst/>
          </a:prstGeom>
          <a:noFill/>
        </p:spPr>
        <p:txBody>
          <a:bodyPr wrap="square" rtlCol="0">
            <a:spAutoFit/>
          </a:bodyPr>
          <a:lstStyle/>
          <a:p>
            <a:pPr>
              <a:lnSpc>
                <a:spcPct val="150000"/>
              </a:lnSpc>
            </a:pPr>
            <a:r>
              <a:rPr lang="zh-CN" altLang="en-US" sz="1200" dirty="0">
                <a:solidFill>
                  <a:schemeClr val="bg1"/>
                </a:solidFill>
                <a:latin typeface="+mn-lt"/>
                <a:ea typeface="+mn-ea"/>
                <a:cs typeface="+mn-ea"/>
                <a:sym typeface="+mn-lt"/>
              </a:rPr>
              <a:t>单击此处添加文本，单击此处添加文本</a:t>
            </a:r>
          </a:p>
        </p:txBody>
      </p:sp>
      <p:sp>
        <p:nvSpPr>
          <p:cNvPr id="134" name="椭圆 133"/>
          <p:cNvSpPr/>
          <p:nvPr/>
        </p:nvSpPr>
        <p:spPr>
          <a:xfrm>
            <a:off x="5338487" y="4318452"/>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6" name="任意多边形 135"/>
          <p:cNvSpPr/>
          <p:nvPr/>
        </p:nvSpPr>
        <p:spPr>
          <a:xfrm flipV="1">
            <a:off x="4768723" y="1385392"/>
            <a:ext cx="1333322" cy="2791051"/>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7" name="圆角矩形 136"/>
          <p:cNvSpPr/>
          <p:nvPr/>
        </p:nvSpPr>
        <p:spPr>
          <a:xfrm>
            <a:off x="4925584" y="1536478"/>
            <a:ext cx="1019599" cy="2274490"/>
          </a:xfrm>
          <a:prstGeom prst="roundRect">
            <a:avLst>
              <a:gd name="adj" fmla="val 14632"/>
            </a:avLst>
          </a:prstGeom>
          <a:solidFill>
            <a:schemeClr val="accent3"/>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8" name="矩形 137"/>
          <p:cNvSpPr/>
          <p:nvPr/>
        </p:nvSpPr>
        <p:spPr>
          <a:xfrm>
            <a:off x="4922720" y="2228522"/>
            <a:ext cx="1022463" cy="392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3">
                    <a:lumMod val="50000"/>
                  </a:schemeClr>
                </a:solidFill>
                <a:cs typeface="+mn-ea"/>
                <a:sym typeface="+mn-lt"/>
              </a:rPr>
              <a:t>项目三</a:t>
            </a:r>
          </a:p>
        </p:txBody>
      </p:sp>
      <p:sp>
        <p:nvSpPr>
          <p:cNvPr id="139" name="文本框 31"/>
          <p:cNvSpPr txBox="1"/>
          <p:nvPr/>
        </p:nvSpPr>
        <p:spPr>
          <a:xfrm>
            <a:off x="5043784" y="1576847"/>
            <a:ext cx="744539" cy="646331"/>
          </a:xfrm>
          <a:prstGeom prst="rect">
            <a:avLst/>
          </a:prstGeom>
          <a:noFill/>
        </p:spPr>
        <p:txBody>
          <a:bodyPr wrap="square" rtlCol="0">
            <a:spAutoFit/>
          </a:bodyPr>
          <a:lstStyle/>
          <a:p>
            <a:pPr algn="ctr"/>
            <a:r>
              <a:rPr lang="zh-CN" altLang="en-US" dirty="0">
                <a:solidFill>
                  <a:schemeClr val="bg1"/>
                </a:solidFill>
                <a:latin typeface="+mn-lt"/>
                <a:ea typeface="+mn-ea"/>
                <a:cs typeface="+mn-ea"/>
                <a:sym typeface="+mn-lt"/>
              </a:rPr>
              <a:t>添加标题</a:t>
            </a:r>
          </a:p>
        </p:txBody>
      </p:sp>
      <p:sp>
        <p:nvSpPr>
          <p:cNvPr id="140" name="文本框 32"/>
          <p:cNvSpPr txBox="1"/>
          <p:nvPr/>
        </p:nvSpPr>
        <p:spPr>
          <a:xfrm>
            <a:off x="4922718" y="2623208"/>
            <a:ext cx="1022462" cy="1200329"/>
          </a:xfrm>
          <a:prstGeom prst="rect">
            <a:avLst/>
          </a:prstGeom>
          <a:noFill/>
        </p:spPr>
        <p:txBody>
          <a:bodyPr wrap="square" rtlCol="0">
            <a:spAutoFit/>
          </a:bodyPr>
          <a:lstStyle/>
          <a:p>
            <a:pPr>
              <a:lnSpc>
                <a:spcPct val="150000"/>
              </a:lnSpc>
            </a:pPr>
            <a:r>
              <a:rPr lang="zh-CN" altLang="en-US" sz="1200" dirty="0">
                <a:solidFill>
                  <a:schemeClr val="bg1"/>
                </a:solidFill>
                <a:latin typeface="+mn-lt"/>
                <a:ea typeface="+mn-ea"/>
                <a:cs typeface="+mn-ea"/>
                <a:sym typeface="+mn-lt"/>
              </a:rPr>
              <a:t>单击此处添加文本，单击此处添加文本</a:t>
            </a:r>
          </a:p>
        </p:txBody>
      </p:sp>
      <p:sp>
        <p:nvSpPr>
          <p:cNvPr id="141" name="椭圆 140"/>
          <p:cNvSpPr/>
          <p:nvPr/>
        </p:nvSpPr>
        <p:spPr>
          <a:xfrm>
            <a:off x="7097042" y="4318452"/>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3" name="任意多边形 142"/>
          <p:cNvSpPr/>
          <p:nvPr/>
        </p:nvSpPr>
        <p:spPr>
          <a:xfrm flipV="1">
            <a:off x="6527276" y="1385392"/>
            <a:ext cx="1333322" cy="2791051"/>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4" name="圆角矩形 143"/>
          <p:cNvSpPr/>
          <p:nvPr/>
        </p:nvSpPr>
        <p:spPr>
          <a:xfrm>
            <a:off x="6684137" y="1536478"/>
            <a:ext cx="1019599" cy="2274490"/>
          </a:xfrm>
          <a:prstGeom prst="roundRect">
            <a:avLst>
              <a:gd name="adj" fmla="val 14632"/>
            </a:avLst>
          </a:prstGeom>
          <a:solidFill>
            <a:schemeClr val="accent1"/>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5" name="矩形 144"/>
          <p:cNvSpPr/>
          <p:nvPr/>
        </p:nvSpPr>
        <p:spPr>
          <a:xfrm>
            <a:off x="6681273" y="2228522"/>
            <a:ext cx="1022463" cy="392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3">
                    <a:lumMod val="50000"/>
                  </a:schemeClr>
                </a:solidFill>
                <a:cs typeface="+mn-ea"/>
                <a:sym typeface="+mn-lt"/>
              </a:rPr>
              <a:t>项目四</a:t>
            </a:r>
          </a:p>
        </p:txBody>
      </p:sp>
      <p:sp>
        <p:nvSpPr>
          <p:cNvPr id="146" name="文本框 38"/>
          <p:cNvSpPr txBox="1"/>
          <p:nvPr/>
        </p:nvSpPr>
        <p:spPr>
          <a:xfrm>
            <a:off x="6802337" y="1576847"/>
            <a:ext cx="744539" cy="646331"/>
          </a:xfrm>
          <a:prstGeom prst="rect">
            <a:avLst/>
          </a:prstGeom>
          <a:noFill/>
        </p:spPr>
        <p:txBody>
          <a:bodyPr wrap="square" rtlCol="0">
            <a:spAutoFit/>
          </a:bodyPr>
          <a:lstStyle/>
          <a:p>
            <a:pPr algn="ctr"/>
            <a:r>
              <a:rPr lang="zh-CN" altLang="en-US" dirty="0">
                <a:solidFill>
                  <a:schemeClr val="bg1"/>
                </a:solidFill>
                <a:latin typeface="+mn-lt"/>
                <a:ea typeface="+mn-ea"/>
                <a:cs typeface="+mn-ea"/>
                <a:sym typeface="+mn-lt"/>
              </a:rPr>
              <a:t>添加标题</a:t>
            </a:r>
          </a:p>
        </p:txBody>
      </p:sp>
      <p:sp>
        <p:nvSpPr>
          <p:cNvPr id="147" name="文本框 39"/>
          <p:cNvSpPr txBox="1"/>
          <p:nvPr/>
        </p:nvSpPr>
        <p:spPr>
          <a:xfrm>
            <a:off x="6681271" y="2623208"/>
            <a:ext cx="1022462" cy="1200329"/>
          </a:xfrm>
          <a:prstGeom prst="rect">
            <a:avLst/>
          </a:prstGeom>
          <a:noFill/>
        </p:spPr>
        <p:txBody>
          <a:bodyPr wrap="square" rtlCol="0">
            <a:spAutoFit/>
          </a:bodyPr>
          <a:lstStyle/>
          <a:p>
            <a:pPr>
              <a:lnSpc>
                <a:spcPct val="150000"/>
              </a:lnSpc>
            </a:pPr>
            <a:r>
              <a:rPr lang="zh-CN" altLang="en-US" sz="1200" dirty="0">
                <a:solidFill>
                  <a:schemeClr val="bg1"/>
                </a:solidFill>
                <a:latin typeface="+mn-lt"/>
                <a:ea typeface="+mn-ea"/>
                <a:cs typeface="+mn-ea"/>
                <a:sym typeface="+mn-lt"/>
              </a:rPr>
              <a:t>单击此处添加文本，单击此处添加文本</a:t>
            </a:r>
          </a:p>
        </p:txBody>
      </p:sp>
      <p:sp>
        <p:nvSpPr>
          <p:cNvPr id="40" name="矩形 39"/>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103105497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barn(inVertical)">
                                      <p:cBhvr>
                                        <p:cTn id="7" dur="500"/>
                                        <p:tgtEl>
                                          <p:spTgt spid="8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500"/>
                                        <p:tgtEl>
                                          <p:spTgt spid="120"/>
                                        </p:tgtEl>
                                      </p:cBhvr>
                                    </p:animEffect>
                                    <p:anim calcmode="lin" valueType="num">
                                      <p:cBhvr>
                                        <p:cTn id="24" dur="500" fill="hold"/>
                                        <p:tgtEl>
                                          <p:spTgt spid="120"/>
                                        </p:tgtEl>
                                        <p:attrNameLst>
                                          <p:attrName>ppt_x</p:attrName>
                                        </p:attrNameLst>
                                      </p:cBhvr>
                                      <p:tavLst>
                                        <p:tav tm="0">
                                          <p:val>
                                            <p:strVal val="#ppt_x"/>
                                          </p:val>
                                        </p:tav>
                                        <p:tav tm="100000">
                                          <p:val>
                                            <p:strVal val="#ppt_x"/>
                                          </p:val>
                                        </p:tav>
                                      </p:tavLst>
                                    </p:anim>
                                    <p:anim calcmode="lin" valueType="num">
                                      <p:cBhvr>
                                        <p:cTn id="25" dur="500" fill="hold"/>
                                        <p:tgtEl>
                                          <p:spTgt spid="12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300"/>
                                  </p:stCondLst>
                                  <p:childTnLst>
                                    <p:set>
                                      <p:cBhvr>
                                        <p:cTn id="27" dur="1" fill="hold">
                                          <p:stCondLst>
                                            <p:cond delay="0"/>
                                          </p:stCondLst>
                                        </p:cTn>
                                        <p:tgtEl>
                                          <p:spTgt spid="127"/>
                                        </p:tgtEl>
                                        <p:attrNameLst>
                                          <p:attrName>style.visibility</p:attrName>
                                        </p:attrNameLst>
                                      </p:cBhvr>
                                      <p:to>
                                        <p:strVal val="visible"/>
                                      </p:to>
                                    </p:set>
                                    <p:animEffect transition="in" filter="fade">
                                      <p:cBhvr>
                                        <p:cTn id="28" dur="500"/>
                                        <p:tgtEl>
                                          <p:spTgt spid="127"/>
                                        </p:tgtEl>
                                      </p:cBhvr>
                                    </p:animEffect>
                                    <p:anim calcmode="lin" valueType="num">
                                      <p:cBhvr>
                                        <p:cTn id="29" dur="500" fill="hold"/>
                                        <p:tgtEl>
                                          <p:spTgt spid="127"/>
                                        </p:tgtEl>
                                        <p:attrNameLst>
                                          <p:attrName>ppt_x</p:attrName>
                                        </p:attrNameLst>
                                      </p:cBhvr>
                                      <p:tavLst>
                                        <p:tav tm="0">
                                          <p:val>
                                            <p:strVal val="#ppt_x"/>
                                          </p:val>
                                        </p:tav>
                                        <p:tav tm="100000">
                                          <p:val>
                                            <p:strVal val="#ppt_x"/>
                                          </p:val>
                                        </p:tav>
                                      </p:tavLst>
                                    </p:anim>
                                    <p:anim calcmode="lin" valueType="num">
                                      <p:cBhvr>
                                        <p:cTn id="30" dur="500" fill="hold"/>
                                        <p:tgtEl>
                                          <p:spTgt spid="12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600"/>
                                  </p:stCondLst>
                                  <p:childTnLst>
                                    <p:set>
                                      <p:cBhvr>
                                        <p:cTn id="32" dur="1" fill="hold">
                                          <p:stCondLst>
                                            <p:cond delay="0"/>
                                          </p:stCondLst>
                                        </p:cTn>
                                        <p:tgtEl>
                                          <p:spTgt spid="134"/>
                                        </p:tgtEl>
                                        <p:attrNameLst>
                                          <p:attrName>style.visibility</p:attrName>
                                        </p:attrNameLst>
                                      </p:cBhvr>
                                      <p:to>
                                        <p:strVal val="visible"/>
                                      </p:to>
                                    </p:set>
                                    <p:animEffect transition="in" filter="fade">
                                      <p:cBhvr>
                                        <p:cTn id="33" dur="500"/>
                                        <p:tgtEl>
                                          <p:spTgt spid="134"/>
                                        </p:tgtEl>
                                      </p:cBhvr>
                                    </p:animEffect>
                                    <p:anim calcmode="lin" valueType="num">
                                      <p:cBhvr>
                                        <p:cTn id="34" dur="500" fill="hold"/>
                                        <p:tgtEl>
                                          <p:spTgt spid="134"/>
                                        </p:tgtEl>
                                        <p:attrNameLst>
                                          <p:attrName>ppt_x</p:attrName>
                                        </p:attrNameLst>
                                      </p:cBhvr>
                                      <p:tavLst>
                                        <p:tav tm="0">
                                          <p:val>
                                            <p:strVal val="#ppt_x"/>
                                          </p:val>
                                        </p:tav>
                                        <p:tav tm="100000">
                                          <p:val>
                                            <p:strVal val="#ppt_x"/>
                                          </p:val>
                                        </p:tav>
                                      </p:tavLst>
                                    </p:anim>
                                    <p:anim calcmode="lin" valueType="num">
                                      <p:cBhvr>
                                        <p:cTn id="35" dur="500" fill="hold"/>
                                        <p:tgtEl>
                                          <p:spTgt spid="13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900"/>
                                  </p:stCondLst>
                                  <p:childTnLst>
                                    <p:set>
                                      <p:cBhvr>
                                        <p:cTn id="37" dur="1" fill="hold">
                                          <p:stCondLst>
                                            <p:cond delay="0"/>
                                          </p:stCondLst>
                                        </p:cTn>
                                        <p:tgtEl>
                                          <p:spTgt spid="141"/>
                                        </p:tgtEl>
                                        <p:attrNameLst>
                                          <p:attrName>style.visibility</p:attrName>
                                        </p:attrNameLst>
                                      </p:cBhvr>
                                      <p:to>
                                        <p:strVal val="visible"/>
                                      </p:to>
                                    </p:set>
                                    <p:animEffect transition="in" filter="fade">
                                      <p:cBhvr>
                                        <p:cTn id="38" dur="500"/>
                                        <p:tgtEl>
                                          <p:spTgt spid="141"/>
                                        </p:tgtEl>
                                      </p:cBhvr>
                                    </p:animEffect>
                                    <p:anim calcmode="lin" valueType="num">
                                      <p:cBhvr>
                                        <p:cTn id="39" dur="500" fill="hold"/>
                                        <p:tgtEl>
                                          <p:spTgt spid="141"/>
                                        </p:tgtEl>
                                        <p:attrNameLst>
                                          <p:attrName>ppt_x</p:attrName>
                                        </p:attrNameLst>
                                      </p:cBhvr>
                                      <p:tavLst>
                                        <p:tav tm="0">
                                          <p:val>
                                            <p:strVal val="#ppt_x"/>
                                          </p:val>
                                        </p:tav>
                                        <p:tav tm="100000">
                                          <p:val>
                                            <p:strVal val="#ppt_x"/>
                                          </p:val>
                                        </p:tav>
                                      </p:tavLst>
                                    </p:anim>
                                    <p:anim calcmode="lin" valueType="num">
                                      <p:cBhvr>
                                        <p:cTn id="40" dur="500" fill="hold"/>
                                        <p:tgtEl>
                                          <p:spTgt spid="1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0" grpId="0" animBg="1"/>
      <p:bldP spid="127" grpId="0" animBg="1"/>
      <p:bldP spid="134" grpId="0" animBg="1"/>
      <p:bldP spid="14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团队核心力量展示</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pic>
        <p:nvPicPr>
          <p:cNvPr id="66" name="Picture 4" descr="C:\Users\Administrator\Desktop\团队人员.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3976"/>
          <a:stretch/>
        </p:blipFill>
        <p:spPr bwMode="auto">
          <a:xfrm>
            <a:off x="0" y="2863850"/>
            <a:ext cx="3560810" cy="2281238"/>
          </a:xfrm>
          <a:prstGeom prst="rect">
            <a:avLst/>
          </a:prstGeom>
          <a:noFill/>
          <a:extLst>
            <a:ext uri="{909E8E84-426E-40DD-AFC4-6F175D3DCCD1}">
              <a14:hiddenFill xmlns:a14="http://schemas.microsoft.com/office/drawing/2010/main" xmlns="">
                <a:solidFill>
                  <a:srgbClr val="FFFFFF"/>
                </a:solidFill>
              </a14:hiddenFill>
            </a:ext>
          </a:extLst>
        </p:spPr>
      </p:pic>
      <p:pic>
        <p:nvPicPr>
          <p:cNvPr id="67" name="Picture 5" descr="C:\Users\Administrator\Desktop\团队人员mm.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b="6415"/>
          <a:stretch/>
        </p:blipFill>
        <p:spPr bwMode="auto">
          <a:xfrm>
            <a:off x="0" y="2940052"/>
            <a:ext cx="3560810" cy="2223292"/>
          </a:xfrm>
          <a:prstGeom prst="rect">
            <a:avLst/>
          </a:prstGeom>
          <a:noFill/>
          <a:extLst>
            <a:ext uri="{909E8E84-426E-40DD-AFC4-6F175D3DCCD1}">
              <a14:hiddenFill xmlns:a14="http://schemas.microsoft.com/office/drawing/2010/main" xmlns="">
                <a:solidFill>
                  <a:srgbClr val="FFFFFF"/>
                </a:solidFill>
              </a14:hiddenFill>
            </a:ext>
          </a:extLst>
        </p:spPr>
      </p:pic>
      <p:sp>
        <p:nvSpPr>
          <p:cNvPr id="69" name="圆角矩形 68"/>
          <p:cNvSpPr/>
          <p:nvPr/>
        </p:nvSpPr>
        <p:spPr>
          <a:xfrm>
            <a:off x="952862" y="1245508"/>
            <a:ext cx="7345680" cy="1465942"/>
          </a:xfrm>
          <a:prstGeom prst="roundRect">
            <a:avLst>
              <a:gd name="adj" fmla="val 0"/>
            </a:avLst>
          </a:prstGeom>
          <a:solidFill>
            <a:schemeClr val="bg1"/>
          </a:solidFill>
          <a:ln w="31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矩形 93"/>
          <p:cNvSpPr/>
          <p:nvPr/>
        </p:nvSpPr>
        <p:spPr>
          <a:xfrm>
            <a:off x="915194" y="12009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矩形 93_11"/>
          <p:cNvSpPr/>
          <p:nvPr/>
        </p:nvSpPr>
        <p:spPr>
          <a:xfrm rot="10800000">
            <a:off x="8050173" y="24963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矩形 71"/>
          <p:cNvSpPr/>
          <p:nvPr/>
        </p:nvSpPr>
        <p:spPr>
          <a:xfrm>
            <a:off x="1143793" y="1277144"/>
            <a:ext cx="7050396" cy="1361911"/>
          </a:xfrm>
          <a:prstGeom prst="rect">
            <a:avLst/>
          </a:prstGeom>
        </p:spPr>
        <p:txBody>
          <a:bodyPr wrap="square">
            <a:spAutoFit/>
          </a:bodyPr>
          <a:lstStyle/>
          <a:p>
            <a:pPr algn="l" latinLnBrk="1">
              <a:lnSpc>
                <a:spcPct val="150000"/>
              </a:lnSpc>
            </a:pPr>
            <a:r>
              <a:rPr lang="zh-CN" altLang="en-US" sz="1100" b="0" dirty="0">
                <a:solidFill>
                  <a:schemeClr val="accent3">
                    <a:lumMod val="75000"/>
                  </a:schemeClr>
                </a:solidFill>
                <a:latin typeface="+mn-lt"/>
                <a:ea typeface="+mn-ea"/>
                <a:cs typeface="+mn-ea"/>
                <a:sym typeface="+mn-lt"/>
              </a:rPr>
              <a:t>团队精神，是一种集体意识，是团队所有成员都认可的一种集体意识。团队精神是高绩效团队中的灵魂</a:t>
            </a:r>
            <a:r>
              <a:rPr lang="en-US" altLang="zh-CN" sz="1100" b="0" dirty="0">
                <a:solidFill>
                  <a:schemeClr val="accent3">
                    <a:lumMod val="75000"/>
                  </a:schemeClr>
                </a:solidFill>
                <a:latin typeface="+mn-lt"/>
                <a:ea typeface="+mn-ea"/>
                <a:cs typeface="+mn-ea"/>
                <a:sym typeface="+mn-lt"/>
              </a:rPr>
              <a:t>.</a:t>
            </a:r>
            <a:r>
              <a:rPr lang="zh-CN" altLang="en-US" sz="1100" b="0" dirty="0">
                <a:solidFill>
                  <a:schemeClr val="accent3">
                    <a:lumMod val="75000"/>
                  </a:schemeClr>
                </a:solidFill>
                <a:latin typeface="+mn-lt"/>
                <a:ea typeface="+mn-ea"/>
                <a:cs typeface="+mn-ea"/>
                <a:sym typeface="+mn-lt"/>
              </a:rPr>
              <a:t>简单来说，团队精神，就是大局意识、服务意识和协调意识“三识”的综合体。反映团队成员的士气，是团队所有成员价值观与理想信念的基石，是凝聚团队力量，促进团队进步的内在力量。 </a:t>
            </a:r>
          </a:p>
          <a:p>
            <a:pPr algn="l" latinLnBrk="1">
              <a:lnSpc>
                <a:spcPct val="150000"/>
              </a:lnSpc>
            </a:pPr>
            <a:r>
              <a:rPr lang="zh-CN" altLang="en-US" sz="1100" b="0" dirty="0">
                <a:solidFill>
                  <a:schemeClr val="accent3">
                    <a:lumMod val="75000"/>
                  </a:schemeClr>
                </a:solidFill>
                <a:latin typeface="+mn-lt"/>
                <a:ea typeface="+mn-ea"/>
                <a:cs typeface="+mn-ea"/>
                <a:sym typeface="+mn-lt"/>
              </a:rPr>
              <a:t>    团队精神尊重每个成员的兴趣和成就，要求团队的每一个成员，都以提高自身素质和实现团队目标为己任。团队精神的核心是合作协同，目的是最大发挥团队的潜在能量。</a:t>
            </a:r>
          </a:p>
        </p:txBody>
      </p:sp>
      <p:sp>
        <p:nvSpPr>
          <p:cNvPr id="74" name="六边形 73"/>
          <p:cNvSpPr/>
          <p:nvPr/>
        </p:nvSpPr>
        <p:spPr>
          <a:xfrm>
            <a:off x="5715794" y="3294305"/>
            <a:ext cx="1004681" cy="866105"/>
          </a:xfrm>
          <a:prstGeom prst="hexagon">
            <a:avLst/>
          </a:prstGeom>
          <a:solidFill>
            <a:schemeClr val="accent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矩形 74"/>
          <p:cNvSpPr/>
          <p:nvPr/>
        </p:nvSpPr>
        <p:spPr>
          <a:xfrm>
            <a:off x="5842915" y="3412452"/>
            <a:ext cx="750438" cy="646331"/>
          </a:xfrm>
          <a:prstGeom prst="rect">
            <a:avLst/>
          </a:prstGeom>
        </p:spPr>
        <p:txBody>
          <a:bodyPr wrap="square">
            <a:spAutoFit/>
          </a:bodyPr>
          <a:lstStyle/>
          <a:p>
            <a:r>
              <a:rPr lang="zh-CN" altLang="en-US" dirty="0">
                <a:solidFill>
                  <a:schemeClr val="bg1"/>
                </a:solidFill>
                <a:latin typeface="+mn-lt"/>
                <a:ea typeface="+mn-ea"/>
                <a:cs typeface="+mn-ea"/>
                <a:sym typeface="+mn-lt"/>
              </a:rPr>
              <a:t>专业</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技术</a:t>
            </a:r>
          </a:p>
        </p:txBody>
      </p:sp>
      <p:sp>
        <p:nvSpPr>
          <p:cNvPr id="77" name="六边形 76"/>
          <p:cNvSpPr/>
          <p:nvPr/>
        </p:nvSpPr>
        <p:spPr>
          <a:xfrm>
            <a:off x="7301913" y="3182144"/>
            <a:ext cx="1004681" cy="866105"/>
          </a:xfrm>
          <a:prstGeom prst="hexagon">
            <a:avLst/>
          </a:prstGeom>
          <a:solidFill>
            <a:schemeClr val="accent4"/>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矩形 77"/>
          <p:cNvSpPr/>
          <p:nvPr/>
        </p:nvSpPr>
        <p:spPr>
          <a:xfrm>
            <a:off x="7352573" y="3292031"/>
            <a:ext cx="903361" cy="646331"/>
          </a:xfrm>
          <a:prstGeom prst="rect">
            <a:avLst/>
          </a:prstGeom>
        </p:spPr>
        <p:txBody>
          <a:bodyPr wrap="square">
            <a:spAutoFit/>
          </a:bodyPr>
          <a:lstStyle/>
          <a:p>
            <a:r>
              <a:rPr lang="zh-CN" altLang="en-US" dirty="0">
                <a:solidFill>
                  <a:schemeClr val="bg1"/>
                </a:solidFill>
                <a:latin typeface="+mn-lt"/>
                <a:ea typeface="+mn-ea"/>
                <a:cs typeface="+mn-ea"/>
                <a:sym typeface="+mn-lt"/>
              </a:rPr>
              <a:t>共创</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未来</a:t>
            </a:r>
          </a:p>
        </p:txBody>
      </p:sp>
      <p:sp>
        <p:nvSpPr>
          <p:cNvPr id="81" name="六边形 80"/>
          <p:cNvSpPr/>
          <p:nvPr/>
        </p:nvSpPr>
        <p:spPr>
          <a:xfrm>
            <a:off x="4782485" y="3605588"/>
            <a:ext cx="1004681" cy="866105"/>
          </a:xfrm>
          <a:prstGeom prst="hexagon">
            <a:avLst/>
          </a:prstGeom>
          <a:solidFill>
            <a:schemeClr val="accent4"/>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矩形 81"/>
          <p:cNvSpPr/>
          <p:nvPr/>
        </p:nvSpPr>
        <p:spPr>
          <a:xfrm>
            <a:off x="4896243" y="3735618"/>
            <a:ext cx="813558" cy="646331"/>
          </a:xfrm>
          <a:prstGeom prst="rect">
            <a:avLst/>
          </a:prstGeom>
        </p:spPr>
        <p:txBody>
          <a:bodyPr wrap="square">
            <a:spAutoFit/>
          </a:bodyPr>
          <a:lstStyle/>
          <a:p>
            <a:r>
              <a:rPr lang="zh-CN" altLang="en-US" dirty="0">
                <a:solidFill>
                  <a:schemeClr val="bg1"/>
                </a:solidFill>
                <a:latin typeface="+mn-lt"/>
                <a:ea typeface="+mn-ea"/>
                <a:cs typeface="+mn-ea"/>
                <a:sym typeface="+mn-lt"/>
              </a:rPr>
              <a:t>沸腾</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理想</a:t>
            </a:r>
          </a:p>
        </p:txBody>
      </p:sp>
      <p:sp>
        <p:nvSpPr>
          <p:cNvPr id="84" name="六边形 83"/>
          <p:cNvSpPr/>
          <p:nvPr/>
        </p:nvSpPr>
        <p:spPr>
          <a:xfrm>
            <a:off x="3949113" y="3105944"/>
            <a:ext cx="1004681" cy="866105"/>
          </a:xfrm>
          <a:prstGeom prst="hexagon">
            <a:avLst/>
          </a:prstGeom>
          <a:solidFill>
            <a:schemeClr val="accent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矩形 84"/>
          <p:cNvSpPr/>
          <p:nvPr/>
        </p:nvSpPr>
        <p:spPr>
          <a:xfrm>
            <a:off x="4025313" y="3198596"/>
            <a:ext cx="870930" cy="646331"/>
          </a:xfrm>
          <a:prstGeom prst="rect">
            <a:avLst/>
          </a:prstGeom>
        </p:spPr>
        <p:txBody>
          <a:bodyPr wrap="square">
            <a:spAutoFit/>
          </a:bodyPr>
          <a:lstStyle/>
          <a:p>
            <a:r>
              <a:rPr lang="zh-CN" altLang="en-US" dirty="0">
                <a:solidFill>
                  <a:schemeClr val="bg1"/>
                </a:solidFill>
                <a:latin typeface="+mn-lt"/>
                <a:ea typeface="+mn-ea"/>
                <a:cs typeface="+mn-ea"/>
                <a:sym typeface="+mn-lt"/>
              </a:rPr>
              <a:t>燃烧</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激情</a:t>
            </a:r>
          </a:p>
        </p:txBody>
      </p:sp>
      <p:sp>
        <p:nvSpPr>
          <p:cNvPr id="94" name="六边形 93"/>
          <p:cNvSpPr/>
          <p:nvPr/>
        </p:nvSpPr>
        <p:spPr>
          <a:xfrm>
            <a:off x="6539913" y="3867943"/>
            <a:ext cx="1004681" cy="866105"/>
          </a:xfrm>
          <a:prstGeom prst="hexagon">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5" name="矩形 94"/>
          <p:cNvSpPr/>
          <p:nvPr/>
        </p:nvSpPr>
        <p:spPr>
          <a:xfrm>
            <a:off x="6678081" y="3967827"/>
            <a:ext cx="750438" cy="646331"/>
          </a:xfrm>
          <a:prstGeom prst="rect">
            <a:avLst/>
          </a:prstGeom>
        </p:spPr>
        <p:txBody>
          <a:bodyPr wrap="square">
            <a:spAutoFit/>
          </a:bodyPr>
          <a:lstStyle/>
          <a:p>
            <a:r>
              <a:rPr lang="zh-CN" altLang="en-US" dirty="0">
                <a:solidFill>
                  <a:schemeClr val="bg1"/>
                </a:solidFill>
                <a:latin typeface="+mn-lt"/>
                <a:ea typeface="+mn-ea"/>
                <a:cs typeface="+mn-ea"/>
                <a:sym typeface="+mn-lt"/>
              </a:rPr>
              <a:t>团结拼搏</a:t>
            </a:r>
          </a:p>
        </p:txBody>
      </p:sp>
    </p:spTree>
    <p:extLst>
      <p:ext uri="{BB962C8B-B14F-4D97-AF65-F5344CB8AC3E}">
        <p14:creationId xmlns:p14="http://schemas.microsoft.com/office/powerpoint/2010/main" xmlns="" val="424215562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1000"/>
                                        <p:tgtEl>
                                          <p:spTgt spid="66"/>
                                        </p:tgtEl>
                                      </p:cBhvr>
                                    </p:animEffect>
                                    <p:anim calcmode="lin" valueType="num">
                                      <p:cBhvr>
                                        <p:cTn id="16" dur="1000" fill="hold"/>
                                        <p:tgtEl>
                                          <p:spTgt spid="66"/>
                                        </p:tgtEl>
                                        <p:attrNameLst>
                                          <p:attrName>ppt_x</p:attrName>
                                        </p:attrNameLst>
                                      </p:cBhvr>
                                      <p:tavLst>
                                        <p:tav tm="0">
                                          <p:val>
                                            <p:strVal val="#ppt_x"/>
                                          </p:val>
                                        </p:tav>
                                        <p:tav tm="100000">
                                          <p:val>
                                            <p:strVal val="#ppt_x"/>
                                          </p:val>
                                        </p:tav>
                                      </p:tavLst>
                                    </p:anim>
                                    <p:anim calcmode="lin" valueType="num">
                                      <p:cBhvr>
                                        <p:cTn id="17" dur="1000" fill="hold"/>
                                        <p:tgtEl>
                                          <p:spTgt spid="6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1000"/>
                                        <p:tgtEl>
                                          <p:spTgt spid="67"/>
                                        </p:tgtEl>
                                      </p:cBhvr>
                                    </p:animEffect>
                                    <p:anim calcmode="lin" valueType="num">
                                      <p:cBhvr>
                                        <p:cTn id="21" dur="1000" fill="hold"/>
                                        <p:tgtEl>
                                          <p:spTgt spid="67"/>
                                        </p:tgtEl>
                                        <p:attrNameLst>
                                          <p:attrName>ppt_x</p:attrName>
                                        </p:attrNameLst>
                                      </p:cBhvr>
                                      <p:tavLst>
                                        <p:tav tm="0">
                                          <p:val>
                                            <p:strVal val="#ppt_x"/>
                                          </p:val>
                                        </p:tav>
                                        <p:tav tm="100000">
                                          <p:val>
                                            <p:strVal val="#ppt_x"/>
                                          </p:val>
                                        </p:tav>
                                      </p:tavLst>
                                    </p:anim>
                                    <p:anim calcmode="lin" valueType="num">
                                      <p:cBhvr>
                                        <p:cTn id="22" dur="1000" fill="hold"/>
                                        <p:tgtEl>
                                          <p:spTgt spid="67"/>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53" presetClass="entr" presetSubtype="528" fill="hold" grpId="0" nodeType="afterEffect">
                                  <p:stCondLst>
                                    <p:cond delay="0"/>
                                  </p:stCondLst>
                                  <p:childTnLst>
                                    <p:set>
                                      <p:cBhvr>
                                        <p:cTn id="25" dur="1" fill="hold">
                                          <p:stCondLst>
                                            <p:cond delay="0"/>
                                          </p:stCondLst>
                                        </p:cTn>
                                        <p:tgtEl>
                                          <p:spTgt spid="70"/>
                                        </p:tgtEl>
                                        <p:attrNameLst>
                                          <p:attrName>style.visibility</p:attrName>
                                        </p:attrNameLst>
                                      </p:cBhvr>
                                      <p:to>
                                        <p:strVal val="visible"/>
                                      </p:to>
                                    </p:set>
                                    <p:anim calcmode="lin" valueType="num">
                                      <p:cBhvr>
                                        <p:cTn id="26" dur="500" fill="hold"/>
                                        <p:tgtEl>
                                          <p:spTgt spid="70"/>
                                        </p:tgtEl>
                                        <p:attrNameLst>
                                          <p:attrName>ppt_w</p:attrName>
                                        </p:attrNameLst>
                                      </p:cBhvr>
                                      <p:tavLst>
                                        <p:tav tm="0">
                                          <p:val>
                                            <p:fltVal val="0"/>
                                          </p:val>
                                        </p:tav>
                                        <p:tav tm="100000">
                                          <p:val>
                                            <p:strVal val="#ppt_w"/>
                                          </p:val>
                                        </p:tav>
                                      </p:tavLst>
                                    </p:anim>
                                    <p:anim calcmode="lin" valueType="num">
                                      <p:cBhvr>
                                        <p:cTn id="27" dur="500" fill="hold"/>
                                        <p:tgtEl>
                                          <p:spTgt spid="70"/>
                                        </p:tgtEl>
                                        <p:attrNameLst>
                                          <p:attrName>ppt_h</p:attrName>
                                        </p:attrNameLst>
                                      </p:cBhvr>
                                      <p:tavLst>
                                        <p:tav tm="0">
                                          <p:val>
                                            <p:fltVal val="0"/>
                                          </p:val>
                                        </p:tav>
                                        <p:tav tm="100000">
                                          <p:val>
                                            <p:strVal val="#ppt_h"/>
                                          </p:val>
                                        </p:tav>
                                      </p:tavLst>
                                    </p:anim>
                                    <p:animEffect transition="in" filter="fade">
                                      <p:cBhvr>
                                        <p:cTn id="28" dur="500"/>
                                        <p:tgtEl>
                                          <p:spTgt spid="70"/>
                                        </p:tgtEl>
                                      </p:cBhvr>
                                    </p:animEffect>
                                    <p:anim calcmode="lin" valueType="num">
                                      <p:cBhvr>
                                        <p:cTn id="29" dur="500" fill="hold"/>
                                        <p:tgtEl>
                                          <p:spTgt spid="70"/>
                                        </p:tgtEl>
                                        <p:attrNameLst>
                                          <p:attrName>ppt_x</p:attrName>
                                        </p:attrNameLst>
                                      </p:cBhvr>
                                      <p:tavLst>
                                        <p:tav tm="0">
                                          <p:val>
                                            <p:fltVal val="0.5"/>
                                          </p:val>
                                        </p:tav>
                                        <p:tav tm="100000">
                                          <p:val>
                                            <p:strVal val="#ppt_x"/>
                                          </p:val>
                                        </p:tav>
                                      </p:tavLst>
                                    </p:anim>
                                    <p:anim calcmode="lin" valueType="num">
                                      <p:cBhvr>
                                        <p:cTn id="30" dur="500" fill="hold"/>
                                        <p:tgtEl>
                                          <p:spTgt spid="70"/>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p:cTn id="33" dur="500" fill="hold"/>
                                        <p:tgtEl>
                                          <p:spTgt spid="71"/>
                                        </p:tgtEl>
                                        <p:attrNameLst>
                                          <p:attrName>ppt_w</p:attrName>
                                        </p:attrNameLst>
                                      </p:cBhvr>
                                      <p:tavLst>
                                        <p:tav tm="0">
                                          <p:val>
                                            <p:fltVal val="0"/>
                                          </p:val>
                                        </p:tav>
                                        <p:tav tm="100000">
                                          <p:val>
                                            <p:strVal val="#ppt_w"/>
                                          </p:val>
                                        </p:tav>
                                      </p:tavLst>
                                    </p:anim>
                                    <p:anim calcmode="lin" valueType="num">
                                      <p:cBhvr>
                                        <p:cTn id="34" dur="500" fill="hold"/>
                                        <p:tgtEl>
                                          <p:spTgt spid="71"/>
                                        </p:tgtEl>
                                        <p:attrNameLst>
                                          <p:attrName>ppt_h</p:attrName>
                                        </p:attrNameLst>
                                      </p:cBhvr>
                                      <p:tavLst>
                                        <p:tav tm="0">
                                          <p:val>
                                            <p:fltVal val="0"/>
                                          </p:val>
                                        </p:tav>
                                        <p:tav tm="100000">
                                          <p:val>
                                            <p:strVal val="#ppt_h"/>
                                          </p:val>
                                        </p:tav>
                                      </p:tavLst>
                                    </p:anim>
                                    <p:animEffect transition="in" filter="fade">
                                      <p:cBhvr>
                                        <p:cTn id="35" dur="500"/>
                                        <p:tgtEl>
                                          <p:spTgt spid="71"/>
                                        </p:tgtEl>
                                      </p:cBhvr>
                                    </p:animEffect>
                                    <p:anim calcmode="lin" valueType="num">
                                      <p:cBhvr>
                                        <p:cTn id="36" dur="500" fill="hold"/>
                                        <p:tgtEl>
                                          <p:spTgt spid="71"/>
                                        </p:tgtEl>
                                        <p:attrNameLst>
                                          <p:attrName>ppt_x</p:attrName>
                                        </p:attrNameLst>
                                      </p:cBhvr>
                                      <p:tavLst>
                                        <p:tav tm="0">
                                          <p:val>
                                            <p:fltVal val="0.5"/>
                                          </p:val>
                                        </p:tav>
                                        <p:tav tm="100000">
                                          <p:val>
                                            <p:strVal val="#ppt_x"/>
                                          </p:val>
                                        </p:tav>
                                      </p:tavLst>
                                    </p:anim>
                                    <p:anim calcmode="lin" valueType="num">
                                      <p:cBhvr>
                                        <p:cTn id="37" dur="500" fill="hold"/>
                                        <p:tgtEl>
                                          <p:spTgt spid="71"/>
                                        </p:tgtEl>
                                        <p:attrNameLst>
                                          <p:attrName>ppt_y</p:attrName>
                                        </p:attrNameLst>
                                      </p:cBhvr>
                                      <p:tavLst>
                                        <p:tav tm="0">
                                          <p:val>
                                            <p:fltVal val="0.5"/>
                                          </p:val>
                                        </p:tav>
                                        <p:tav tm="100000">
                                          <p:val>
                                            <p:strVal val="#ppt_y"/>
                                          </p:val>
                                        </p:tav>
                                      </p:tavLst>
                                    </p:anim>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wipe(up)">
                                      <p:cBhvr>
                                        <p:cTn id="41" dur="500"/>
                                        <p:tgtEl>
                                          <p:spTgt spid="69"/>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wipe(up)">
                                      <p:cBhvr>
                                        <p:cTn id="44"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69" grpId="0" animBg="1"/>
      <p:bldP spid="70" grpId="0" animBg="1"/>
      <p:bldP spid="71" grpId="0" animBg="1"/>
      <p:bldP spid="7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03</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第三部份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成功项目展示</a:t>
            </a: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Successful project presentation</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4" name="TextBox 15"/>
          <p:cNvSpPr txBox="1">
            <a:spLocks noChangeArrowheads="1"/>
          </p:cNvSpPr>
          <p:nvPr/>
        </p:nvSpPr>
        <p:spPr bwMode="auto">
          <a:xfrm>
            <a:off x="4990220" y="2724944"/>
            <a:ext cx="2097174" cy="92333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latin typeface="+mn-lt"/>
                <a:ea typeface="+mn-ea"/>
                <a:cs typeface="+mn-ea"/>
                <a:sym typeface="+mn-lt"/>
              </a:rPr>
              <a:t>★ 成功项目展示之一     </a:t>
            </a:r>
          </a:p>
          <a:p>
            <a:r>
              <a:rPr lang="zh-CN" altLang="en-US" dirty="0">
                <a:latin typeface="+mn-lt"/>
                <a:ea typeface="+mn-ea"/>
                <a:cs typeface="+mn-ea"/>
                <a:sym typeface="+mn-lt"/>
              </a:rPr>
              <a:t>★ 成功项目展示之二</a:t>
            </a:r>
            <a:endParaRPr lang="en-US" altLang="zh-CN" dirty="0">
              <a:latin typeface="+mn-lt"/>
              <a:ea typeface="+mn-ea"/>
              <a:cs typeface="+mn-ea"/>
              <a:sym typeface="+mn-lt"/>
            </a:endParaRPr>
          </a:p>
          <a:p>
            <a:r>
              <a:rPr lang="zh-CN" altLang="en-US" dirty="0">
                <a:latin typeface="+mn-lt"/>
                <a:ea typeface="+mn-ea"/>
                <a:cs typeface="+mn-ea"/>
                <a:sym typeface="+mn-lt"/>
              </a:rPr>
              <a:t>★ 成功项目展示之三</a:t>
            </a:r>
          </a:p>
        </p:txBody>
      </p:sp>
    </p:spTree>
    <p:extLst>
      <p:ext uri="{BB962C8B-B14F-4D97-AF65-F5344CB8AC3E}">
        <p14:creationId xmlns:p14="http://schemas.microsoft.com/office/powerpoint/2010/main" xmlns="" val="380911038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24"/>
                                        </p:tgtEl>
                                        <p:attrNameLst>
                                          <p:attrName>style.visibility</p:attrName>
                                        </p:attrNameLst>
                                      </p:cBhvr>
                                      <p:to>
                                        <p:strVal val="visible"/>
                                      </p:to>
                                    </p:set>
                                    <p:anim calcmode="discrete" valueType="clr">
                                      <p:cBhvr override="childStyle">
                                        <p:cTn id="45"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24"/>
                                        </p:tgtEl>
                                        <p:attrNameLst>
                                          <p:attrName>fillcolor</p:attrName>
                                        </p:attrNameLst>
                                      </p:cBhvr>
                                      <p:tavLst>
                                        <p:tav tm="0">
                                          <p:val>
                                            <p:clrVal>
                                              <a:schemeClr val="accent2"/>
                                            </p:clrVal>
                                          </p:val>
                                        </p:tav>
                                        <p:tav tm="50000">
                                          <p:val>
                                            <p:clrVal>
                                              <a:schemeClr val="hlink"/>
                                            </p:clrVal>
                                          </p:val>
                                        </p:tav>
                                      </p:tavLst>
                                    </p:anim>
                                    <p:set>
                                      <p:cBhvr>
                                        <p:cTn id="47"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cstate="print">
            <a:lum/>
          </a:blip>
          <a:srcRect/>
          <a:stretch>
            <a:fillRect l="-4000" r="-4000"/>
          </a:stretch>
        </a:blipFill>
        <a:effectLst/>
      </p:bgPr>
    </p:bg>
    <p:spTree>
      <p:nvGrpSpPr>
        <p:cNvPr id="1" name=""/>
        <p:cNvGrpSpPr/>
        <p:nvPr/>
      </p:nvGrpSpPr>
      <p:grpSpPr>
        <a:xfrm>
          <a:off x="0" y="0"/>
          <a:ext cx="0" cy="0"/>
          <a:chOff x="0" y="0"/>
          <a:chExt cx="0" cy="0"/>
        </a:xfrm>
      </p:grpSpPr>
      <p:sp>
        <p:nvSpPr>
          <p:cNvPr id="23" name="TextBox 18"/>
          <p:cNvSpPr>
            <a:spLocks noChangeArrowheads="1"/>
          </p:cNvSpPr>
          <p:nvPr/>
        </p:nvSpPr>
        <p:spPr bwMode="auto">
          <a:xfrm>
            <a:off x="1067594" y="626063"/>
            <a:ext cx="1211076" cy="708641"/>
          </a:xfrm>
          <a:prstGeom prst="rect">
            <a:avLst/>
          </a:prstGeom>
          <a:noFill/>
          <a:ln w="9525">
            <a:noFill/>
            <a:bevel/>
            <a:headEnd/>
            <a:tailEnd/>
          </a:ln>
        </p:spPr>
        <p:txBody>
          <a:bodyPr wrap="none" lIns="91446" tIns="45723" rIns="91446" bIns="45723">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i="0" u="none" strike="noStrike" kern="0" cap="none" spc="0" normalizeH="0" baseline="0" noProof="0" dirty="0">
                <a:ln>
                  <a:noFill/>
                </a:ln>
                <a:solidFill>
                  <a:schemeClr val="accent1"/>
                </a:solidFill>
                <a:effectLst/>
                <a:uLnTx/>
                <a:uFillTx/>
                <a:latin typeface="+mn-lt"/>
                <a:ea typeface="+mn-ea"/>
                <a:cs typeface="+mn-ea"/>
                <a:sym typeface="+mn-lt"/>
              </a:rPr>
              <a:t>前言</a:t>
            </a:r>
            <a:endParaRPr kumimoji="0" lang="zh-CN" altLang="en-US" sz="1800" i="0" u="none" strike="noStrike" kern="0" cap="none" spc="0" normalizeH="0" baseline="0" noProof="0" dirty="0">
              <a:ln>
                <a:noFill/>
              </a:ln>
              <a:solidFill>
                <a:schemeClr val="accent1"/>
              </a:solidFill>
              <a:effectLst/>
              <a:uLnTx/>
              <a:uFillTx/>
              <a:latin typeface="+mn-lt"/>
              <a:ea typeface="+mn-ea"/>
              <a:cs typeface="+mn-ea"/>
              <a:sym typeface="+mn-lt"/>
            </a:endParaRPr>
          </a:p>
        </p:txBody>
      </p:sp>
      <p:sp>
        <p:nvSpPr>
          <p:cNvPr id="24" name="前言"/>
          <p:cNvSpPr>
            <a:spLocks noChangeArrowheads="1"/>
          </p:cNvSpPr>
          <p:nvPr/>
        </p:nvSpPr>
        <p:spPr bwMode="auto">
          <a:xfrm>
            <a:off x="2196983" y="899991"/>
            <a:ext cx="1661044" cy="430893"/>
          </a:xfrm>
          <a:prstGeom prst="rect">
            <a:avLst/>
          </a:prstGeom>
          <a:noFill/>
          <a:ln w="9525">
            <a:noFill/>
            <a:bevel/>
            <a:headEnd/>
            <a:tailEnd/>
          </a:ln>
        </p:spPr>
        <p:txBody>
          <a:bodyPr wrap="none" lIns="91446" tIns="45723" rIns="91446" bIns="45723">
            <a:spAutoFit/>
          </a:bodyPr>
          <a:lstStyle/>
          <a:p>
            <a:pPr algn="ctr"/>
            <a:r>
              <a:rPr lang="en-US" altLang="zh-CN" sz="2200" b="0" dirty="0">
                <a:solidFill>
                  <a:schemeClr val="accent1"/>
                </a:solidFill>
                <a:latin typeface="+mn-lt"/>
                <a:ea typeface="+mn-ea"/>
                <a:cs typeface="+mn-ea"/>
                <a:sym typeface="+mn-lt"/>
              </a:rPr>
              <a:t>Introduction</a:t>
            </a:r>
            <a:endParaRPr lang="zh-CN" altLang="en-US" sz="2200" b="0" dirty="0">
              <a:solidFill>
                <a:schemeClr val="accent1"/>
              </a:solidFill>
              <a:latin typeface="+mn-lt"/>
              <a:ea typeface="+mn-ea"/>
              <a:cs typeface="+mn-ea"/>
              <a:sym typeface="+mn-lt"/>
            </a:endParaRPr>
          </a:p>
        </p:txBody>
      </p:sp>
      <p:sp>
        <p:nvSpPr>
          <p:cNvPr id="27" name="矩形 5"/>
          <p:cNvSpPr>
            <a:spLocks noChangeArrowheads="1"/>
          </p:cNvSpPr>
          <p:nvPr/>
        </p:nvSpPr>
        <p:spPr bwMode="auto">
          <a:xfrm>
            <a:off x="1070559" y="1356142"/>
            <a:ext cx="7004472" cy="2764293"/>
          </a:xfrm>
          <a:prstGeom prst="rect">
            <a:avLst/>
          </a:prstGeom>
          <a:noFill/>
          <a:ln w="19050">
            <a:solidFill>
              <a:schemeClr val="accent1"/>
            </a:solidFill>
            <a:bevel/>
            <a:headEnd/>
            <a:tailEnd/>
          </a:ln>
        </p:spPr>
        <p:txBody>
          <a:bodyPr lIns="68589" tIns="34295" rIns="68589" bIns="34295" anchor="ctr"/>
          <a:lstStyle/>
          <a:p>
            <a:pPr algn="ctr"/>
            <a:endParaRPr lang="zh-CN" altLang="zh-CN">
              <a:solidFill>
                <a:srgbClr val="FFFFFF"/>
              </a:solidFill>
              <a:latin typeface="+mn-lt"/>
              <a:ea typeface="+mn-ea"/>
              <a:cs typeface="+mn-ea"/>
              <a:sym typeface="+mn-lt"/>
            </a:endParaRPr>
          </a:p>
        </p:txBody>
      </p:sp>
      <p:sp>
        <p:nvSpPr>
          <p:cNvPr id="28" name="Rectangle 11"/>
          <p:cNvSpPr>
            <a:spLocks noChangeArrowheads="1"/>
          </p:cNvSpPr>
          <p:nvPr/>
        </p:nvSpPr>
        <p:spPr bwMode="auto">
          <a:xfrm>
            <a:off x="1296194" y="1588549"/>
            <a:ext cx="6410791" cy="2289274"/>
          </a:xfrm>
          <a:prstGeom prst="rect">
            <a:avLst/>
          </a:prstGeom>
          <a:noFill/>
          <a:ln w="9525" cap="flat" cmpd="sng">
            <a:noFill/>
            <a:bevel/>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00" b="0" dirty="0">
                <a:solidFill>
                  <a:schemeClr val="accent1"/>
                </a:solidFill>
                <a:latin typeface="+mn-lt"/>
                <a:ea typeface="+mn-ea"/>
                <a:cs typeface="+mn-ea"/>
                <a:sym typeface="+mn-lt"/>
              </a:rPr>
              <a:t>       岁月流转，时光飞逝，</a:t>
            </a:r>
            <a:r>
              <a:rPr lang="zh-CN" altLang="en-US" sz="1200" b="0" dirty="0" smtClean="0">
                <a:solidFill>
                  <a:schemeClr val="accent1"/>
                </a:solidFill>
                <a:latin typeface="+mn-lt"/>
                <a:ea typeface="+mn-ea"/>
                <a:cs typeface="+mn-ea"/>
                <a:sym typeface="+mn-lt"/>
              </a:rPr>
              <a:t>转眼间</a:t>
            </a:r>
            <a:r>
              <a:rPr lang="en-US" altLang="zh-CN" sz="1200" b="0" dirty="0" smtClean="0">
                <a:solidFill>
                  <a:schemeClr val="accent1"/>
                </a:solidFill>
                <a:latin typeface="+mn-lt"/>
                <a:ea typeface="+mn-ea"/>
                <a:cs typeface="+mn-ea"/>
                <a:sym typeface="+mn-lt"/>
              </a:rPr>
              <a:t>2018</a:t>
            </a:r>
            <a:r>
              <a:rPr lang="zh-CN" altLang="en-US" sz="1200" b="0" dirty="0" smtClean="0">
                <a:solidFill>
                  <a:schemeClr val="accent1"/>
                </a:solidFill>
                <a:latin typeface="+mn-lt"/>
                <a:ea typeface="+mn-ea"/>
                <a:cs typeface="+mn-ea"/>
                <a:sym typeface="+mn-lt"/>
              </a:rPr>
              <a:t>年</a:t>
            </a:r>
            <a:r>
              <a:rPr lang="zh-CN" altLang="en-US" sz="1200" b="0" dirty="0">
                <a:solidFill>
                  <a:schemeClr val="accent1"/>
                </a:solidFill>
                <a:latin typeface="+mn-lt"/>
                <a:ea typeface="+mn-ea"/>
                <a:cs typeface="+mn-ea"/>
                <a:sym typeface="+mn-lt"/>
              </a:rPr>
              <a:t>的工作又接近尾声。</a:t>
            </a:r>
          </a:p>
          <a:p>
            <a:pPr eaLnBrk="0" hangingPunct="0">
              <a:lnSpc>
                <a:spcPct val="150000"/>
              </a:lnSpc>
            </a:pPr>
            <a:r>
              <a:rPr lang="zh-CN" altLang="en-US" sz="1200" b="0" dirty="0">
                <a:solidFill>
                  <a:schemeClr val="accent1"/>
                </a:solidFill>
                <a:latin typeface="+mn-lt"/>
                <a:ea typeface="+mn-ea"/>
                <a:cs typeface="+mn-ea"/>
                <a:sym typeface="+mn-lt"/>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00" b="0" dirty="0">
                <a:solidFill>
                  <a:schemeClr val="accent1"/>
                </a:solidFill>
                <a:latin typeface="+mn-lt"/>
                <a:ea typeface="+mn-ea"/>
                <a:cs typeface="+mn-ea"/>
                <a:sym typeface="+mn-lt"/>
              </a:rPr>
              <a:t>3</a:t>
            </a:r>
            <a:r>
              <a:rPr lang="zh-CN" altLang="en-US" sz="1200" b="0" dirty="0">
                <a:solidFill>
                  <a:schemeClr val="accent1"/>
                </a:solidFill>
                <a:latin typeface="+mn-lt"/>
                <a:ea typeface="+mn-ea"/>
                <a:cs typeface="+mn-ea"/>
                <a:sym typeface="+mn-lt"/>
              </a:rPr>
              <a:t>亿元，标志着公司迈上了一个新台阶，步入了一个新的发展阶段。</a:t>
            </a:r>
          </a:p>
          <a:p>
            <a:pPr eaLnBrk="0" hangingPunct="0">
              <a:lnSpc>
                <a:spcPct val="150000"/>
              </a:lnSpc>
            </a:pPr>
            <a:r>
              <a:rPr lang="zh-CN" altLang="en-US" sz="1200" b="0" dirty="0">
                <a:solidFill>
                  <a:schemeClr val="accent1"/>
                </a:solidFill>
                <a:latin typeface="+mn-lt"/>
                <a:ea typeface="+mn-ea"/>
                <a:cs typeface="+mn-ea"/>
                <a:sym typeface="+mn-lt"/>
              </a:rPr>
              <a:t>       新起点、新希望。站</a:t>
            </a:r>
            <a:r>
              <a:rPr lang="zh-CN" altLang="en-US" sz="1200" b="0" dirty="0" smtClean="0">
                <a:solidFill>
                  <a:schemeClr val="accent1"/>
                </a:solidFill>
                <a:latin typeface="+mn-lt"/>
                <a:ea typeface="+mn-ea"/>
                <a:cs typeface="+mn-ea"/>
                <a:sym typeface="+mn-lt"/>
              </a:rPr>
              <a:t>在</a:t>
            </a:r>
            <a:r>
              <a:rPr lang="en-US" altLang="zh-CN" sz="1200" b="0" dirty="0" smtClean="0">
                <a:solidFill>
                  <a:schemeClr val="accent1"/>
                </a:solidFill>
                <a:latin typeface="+mn-lt"/>
                <a:ea typeface="+mn-ea"/>
                <a:cs typeface="+mn-ea"/>
                <a:sym typeface="+mn-lt"/>
              </a:rPr>
              <a:t>2018</a:t>
            </a:r>
            <a:r>
              <a:rPr lang="zh-CN" altLang="en-US" sz="1200" b="0" dirty="0" smtClean="0">
                <a:solidFill>
                  <a:schemeClr val="accent1"/>
                </a:solidFill>
                <a:latin typeface="+mn-lt"/>
                <a:ea typeface="+mn-ea"/>
                <a:cs typeface="+mn-ea"/>
                <a:sym typeface="+mn-lt"/>
              </a:rPr>
              <a:t>年</a:t>
            </a:r>
            <a:r>
              <a:rPr lang="zh-CN" altLang="en-US" sz="1200" b="0" dirty="0">
                <a:solidFill>
                  <a:schemeClr val="accent1"/>
                </a:solidFill>
                <a:latin typeface="+mn-lt"/>
                <a:ea typeface="+mn-ea"/>
                <a:cs typeface="+mn-ea"/>
                <a:sym typeface="+mn-lt"/>
              </a:rPr>
              <a:t>的起点，我们将继承和发扬过去工作中存在的优点，汲取经验，摒弃不足，满怀信心，以更清醒的头脑、更旺盛的斗志、更奋发的姿态和更充沛的干劲，向我们的既定目标进发！</a:t>
            </a:r>
          </a:p>
        </p:txBody>
      </p:sp>
      <p:pic>
        <p:nvPicPr>
          <p:cNvPr id="29"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5334794" y="3983776"/>
            <a:ext cx="1146153" cy="813015"/>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33" name="Picture 6"/>
          <p:cNvPicPr>
            <a:picLocks noChangeAspect="1" noChangeArrowheads="1"/>
          </p:cNvPicPr>
          <p:nvPr/>
        </p:nvPicPr>
        <p:blipFill>
          <a:blip r:embed="rId6" cstate="print">
            <a:extLst>
              <a:ext uri="{28A0092B-C50C-407E-A947-70E740481C1C}">
                <a14:useLocalDpi xmlns:a14="http://schemas.microsoft.com/office/drawing/2010/main" xmlns="" val="0"/>
              </a:ext>
            </a:extLst>
          </a:blip>
          <a:stretch>
            <a:fillRect/>
          </a:stretch>
        </p:blipFill>
        <p:spPr bwMode="auto">
          <a:xfrm rot="854817">
            <a:off x="6732247" y="3932706"/>
            <a:ext cx="1244067" cy="788282"/>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5" name="Picture 3" descr="D:\360data\重要数据\桌面\未标题-1.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684048" y="2176335"/>
            <a:ext cx="2222381" cy="2987009"/>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4" descr="D:\360data\重要数据\桌面\未标题2-1.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110582" y="2147751"/>
            <a:ext cx="2293841" cy="301559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矩形 1"/>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334045182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40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1000"/>
                            </p:stCondLst>
                            <p:childTnLst>
                              <p:par>
                                <p:cTn id="14" presetID="2" presetClass="entr" presetSubtype="4" decel="10000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63" presetClass="path" presetSubtype="0" fill="hold" nodeType="withEffect">
                                  <p:stCondLst>
                                    <p:cond delay="500"/>
                                  </p:stCondLst>
                                  <p:childTnLst>
                                    <p:animMotion origin="layout" path="M 0 0 L 0.25 0 E" pathEditMode="relative" ptsTypes="">
                                      <p:cBhvr>
                                        <p:cTn id="23" dur="500" fill="hold"/>
                                        <p:tgtEl>
                                          <p:spTgt spid="25"/>
                                        </p:tgtEl>
                                        <p:attrNameLst>
                                          <p:attrName>ppt_x</p:attrName>
                                          <p:attrName>ppt_y</p:attrName>
                                        </p:attrNameLst>
                                      </p:cBhvr>
                                    </p:animMotion>
                                  </p:childTnLst>
                                </p:cTn>
                              </p:par>
                              <p:par>
                                <p:cTn id="24" presetID="35" presetClass="path" presetSubtype="0" fill="hold" nodeType="withEffect">
                                  <p:stCondLst>
                                    <p:cond delay="500"/>
                                  </p:stCondLst>
                                  <p:childTnLst>
                                    <p:animMotion origin="layout" path="M 0 0 L -0.25 0 E" pathEditMode="relative" ptsTypes="">
                                      <p:cBhvr>
                                        <p:cTn id="25" dur="500" fill="hold"/>
                                        <p:tgtEl>
                                          <p:spTgt spid="26"/>
                                        </p:tgtEl>
                                        <p:attrNameLst>
                                          <p:attrName>ppt_x</p:attrName>
                                          <p:attrName>ppt_y</p:attrName>
                                        </p:attrNameLst>
                                      </p:cBhvr>
                                    </p:animMotion>
                                  </p:childTnLst>
                                </p:cTn>
                              </p:par>
                              <p:par>
                                <p:cTn id="26" presetID="10" presetClass="exit" presetSubtype="0" fill="hold" nodeType="withEffect">
                                  <p:stCondLst>
                                    <p:cond delay="700"/>
                                  </p:stCondLst>
                                  <p:childTnLst>
                                    <p:animEffect transition="out" filter="fade">
                                      <p:cBhvr>
                                        <p:cTn id="27" dur="300"/>
                                        <p:tgtEl>
                                          <p:spTgt spid="26"/>
                                        </p:tgtEl>
                                      </p:cBhvr>
                                    </p:animEffect>
                                    <p:set>
                                      <p:cBhvr>
                                        <p:cTn id="28" dur="1" fill="hold">
                                          <p:stCondLst>
                                            <p:cond delay="299"/>
                                          </p:stCondLst>
                                        </p:cTn>
                                        <p:tgtEl>
                                          <p:spTgt spid="26"/>
                                        </p:tgtEl>
                                        <p:attrNameLst>
                                          <p:attrName>style.visibility</p:attrName>
                                        </p:attrNameLst>
                                      </p:cBhvr>
                                      <p:to>
                                        <p:strVal val="hidden"/>
                                      </p:to>
                                    </p:set>
                                  </p:childTnLst>
                                </p:cTn>
                              </p:par>
                              <p:par>
                                <p:cTn id="29" presetID="10" presetClass="exit" presetSubtype="0" fill="hold" nodeType="withEffect">
                                  <p:stCondLst>
                                    <p:cond delay="700"/>
                                  </p:stCondLst>
                                  <p:childTnLst>
                                    <p:animEffect transition="out" filter="fade">
                                      <p:cBhvr>
                                        <p:cTn id="30" dur="300"/>
                                        <p:tgtEl>
                                          <p:spTgt spid="25"/>
                                        </p:tgtEl>
                                      </p:cBhvr>
                                    </p:animEffect>
                                    <p:set>
                                      <p:cBhvr>
                                        <p:cTn id="31" dur="1" fill="hold">
                                          <p:stCondLst>
                                            <p:cond delay="299"/>
                                          </p:stCondLst>
                                        </p:cTn>
                                        <p:tgtEl>
                                          <p:spTgt spid="25"/>
                                        </p:tgtEl>
                                        <p:attrNameLst>
                                          <p:attrName>style.visibility</p:attrName>
                                        </p:attrNameLst>
                                      </p:cBhvr>
                                      <p:to>
                                        <p:strVal val="hidden"/>
                                      </p:to>
                                    </p:set>
                                  </p:childTnLst>
                                </p:cTn>
                              </p:par>
                              <p:par>
                                <p:cTn id="32" presetID="16" presetClass="entr" presetSubtype="37" fill="hold" grpId="0" nodeType="withEffect">
                                  <p:stCondLst>
                                    <p:cond delay="400"/>
                                  </p:stCondLst>
                                  <p:childTnLst>
                                    <p:set>
                                      <p:cBhvr>
                                        <p:cTn id="33" dur="1" fill="hold">
                                          <p:stCondLst>
                                            <p:cond delay="0"/>
                                          </p:stCondLst>
                                        </p:cTn>
                                        <p:tgtEl>
                                          <p:spTgt spid="27"/>
                                        </p:tgtEl>
                                        <p:attrNameLst>
                                          <p:attrName>style.visibility</p:attrName>
                                        </p:attrNameLst>
                                      </p:cBhvr>
                                      <p:to>
                                        <p:strVal val="visible"/>
                                      </p:to>
                                    </p:set>
                                    <p:animEffect transition="in" filter="barn(outVertical)">
                                      <p:cBhvr>
                                        <p:cTn id="34" dur="500"/>
                                        <p:tgtEl>
                                          <p:spTgt spid="27"/>
                                        </p:tgtEl>
                                      </p:cBhvr>
                                    </p:animEffect>
                                  </p:childTnLst>
                                </p:cTn>
                              </p:par>
                            </p:childTnLst>
                          </p:cTn>
                        </p:par>
                        <p:par>
                          <p:cTn id="35" fill="hold">
                            <p:stCondLst>
                              <p:cond delay="2000"/>
                            </p:stCondLst>
                            <p:childTnLst>
                              <p:par>
                                <p:cTn id="36" presetID="14" presetClass="entr" presetSubtype="10" fill="hold" nodeType="afterEffect">
                                  <p:stCondLst>
                                    <p:cond delay="0"/>
                                  </p:stCondLst>
                                  <p:childTnLst>
                                    <p:set>
                                      <p:cBhvr>
                                        <p:cTn id="37"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38" dur="1000"/>
                                        <p:tgtEl>
                                          <p:spTgt spid="28">
                                            <p:txEl>
                                              <p:pRg st="0" end="0"/>
                                            </p:txEl>
                                          </p:spTgt>
                                        </p:tgtEl>
                                      </p:cBhvr>
                                    </p:animEffect>
                                  </p:childTnLst>
                                </p:cTn>
                              </p:par>
                              <p:par>
                                <p:cTn id="39" presetID="14" presetClass="entr" presetSubtype="10" fill="hold" nodeType="withEffect">
                                  <p:stCondLst>
                                    <p:cond delay="0"/>
                                  </p:stCondLst>
                                  <p:childTnLst>
                                    <p:set>
                                      <p:cBhvr>
                                        <p:cTn id="40" dur="1" fill="hold">
                                          <p:stCondLst>
                                            <p:cond delay="0"/>
                                          </p:stCondLst>
                                        </p:cTn>
                                        <p:tgtEl>
                                          <p:spTgt spid="28">
                                            <p:txEl>
                                              <p:pRg st="1" end="1"/>
                                            </p:txEl>
                                          </p:spTgt>
                                        </p:tgtEl>
                                        <p:attrNameLst>
                                          <p:attrName>style.visibility</p:attrName>
                                        </p:attrNameLst>
                                      </p:cBhvr>
                                      <p:to>
                                        <p:strVal val="visible"/>
                                      </p:to>
                                    </p:set>
                                    <p:animEffect transition="in" filter="randombar(horizontal)">
                                      <p:cBhvr>
                                        <p:cTn id="41" dur="1000"/>
                                        <p:tgtEl>
                                          <p:spTgt spid="28">
                                            <p:txEl>
                                              <p:pRg st="1" end="1"/>
                                            </p:txEl>
                                          </p:spTgt>
                                        </p:tgtEl>
                                      </p:cBhvr>
                                    </p:animEffect>
                                  </p:childTnLst>
                                </p:cTn>
                              </p:par>
                              <p:par>
                                <p:cTn id="42" presetID="14" presetClass="entr" presetSubtype="10" fill="hold" nodeType="withEffect">
                                  <p:stCondLst>
                                    <p:cond delay="0"/>
                                  </p:stCondLst>
                                  <p:childTnLst>
                                    <p:set>
                                      <p:cBhvr>
                                        <p:cTn id="43" dur="1" fill="hold">
                                          <p:stCondLst>
                                            <p:cond delay="0"/>
                                          </p:stCondLst>
                                        </p:cTn>
                                        <p:tgtEl>
                                          <p:spTgt spid="28">
                                            <p:txEl>
                                              <p:pRg st="2" end="2"/>
                                            </p:txEl>
                                          </p:spTgt>
                                        </p:tgtEl>
                                        <p:attrNameLst>
                                          <p:attrName>style.visibility</p:attrName>
                                        </p:attrNameLst>
                                      </p:cBhvr>
                                      <p:to>
                                        <p:strVal val="visible"/>
                                      </p:to>
                                    </p:set>
                                    <p:animEffect transition="in" filter="randombar(horizontal)">
                                      <p:cBhvr>
                                        <p:cTn id="44" dur="1000"/>
                                        <p:tgtEl>
                                          <p:spTgt spid="28">
                                            <p:txEl>
                                              <p:pRg st="2" end="2"/>
                                            </p:txEl>
                                          </p:spTgt>
                                        </p:tgtEl>
                                      </p:cBhvr>
                                    </p:animEffect>
                                  </p:childTnLst>
                                </p:cTn>
                              </p:par>
                            </p:childTnLst>
                          </p:cTn>
                        </p:par>
                        <p:par>
                          <p:cTn id="45" fill="hold">
                            <p:stCondLst>
                              <p:cond delay="3000"/>
                            </p:stCondLst>
                            <p:childTnLst>
                              <p:par>
                                <p:cTn id="46" presetID="52" presetClass="entr" presetSubtype="0"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Scale>
                                      <p:cBhvr>
                                        <p:cTn id="48"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500" decel="50000" fill="hold">
                                          <p:stCondLst>
                                            <p:cond delay="0"/>
                                          </p:stCondLst>
                                        </p:cTn>
                                        <p:tgtEl>
                                          <p:spTgt spid="29"/>
                                        </p:tgtEl>
                                        <p:attrNameLst>
                                          <p:attrName>ppt_x</p:attrName>
                                          <p:attrName>ppt_y</p:attrName>
                                        </p:attrNameLst>
                                      </p:cBhvr>
                                    </p:animMotion>
                                    <p:animEffect transition="in" filter="fade">
                                      <p:cBhvr>
                                        <p:cTn id="50" dur="500"/>
                                        <p:tgtEl>
                                          <p:spTgt spid="29"/>
                                        </p:tgtEl>
                                      </p:cBhvr>
                                    </p:animEffect>
                                  </p:childTnLst>
                                </p:cTn>
                              </p:par>
                              <p:par>
                                <p:cTn id="51" presetID="52" presetClass="entr" presetSubtype="0" fill="hold" nodeType="withEffect">
                                  <p:stCondLst>
                                    <p:cond delay="500"/>
                                  </p:stCondLst>
                                  <p:childTnLst>
                                    <p:set>
                                      <p:cBhvr>
                                        <p:cTn id="52" dur="1" fill="hold">
                                          <p:stCondLst>
                                            <p:cond delay="0"/>
                                          </p:stCondLst>
                                        </p:cTn>
                                        <p:tgtEl>
                                          <p:spTgt spid="33"/>
                                        </p:tgtEl>
                                        <p:attrNameLst>
                                          <p:attrName>style.visibility</p:attrName>
                                        </p:attrNameLst>
                                      </p:cBhvr>
                                      <p:to>
                                        <p:strVal val="visible"/>
                                      </p:to>
                                    </p:set>
                                    <p:animScale>
                                      <p:cBhvr>
                                        <p:cTn id="5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500" decel="50000" fill="hold">
                                          <p:stCondLst>
                                            <p:cond delay="0"/>
                                          </p:stCondLst>
                                        </p:cTn>
                                        <p:tgtEl>
                                          <p:spTgt spid="33"/>
                                        </p:tgtEl>
                                        <p:attrNameLst>
                                          <p:attrName>ppt_x</p:attrName>
                                          <p:attrName>ppt_y</p:attrName>
                                        </p:attrNameLst>
                                      </p:cBhvr>
                                    </p:animMotion>
                                    <p:animEffect transition="in" filter="fade">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成功项目展示之一</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1" name="平行四边形 10"/>
          <p:cNvSpPr/>
          <p:nvPr/>
        </p:nvSpPr>
        <p:spPr>
          <a:xfrm>
            <a:off x="999190" y="1277144"/>
            <a:ext cx="1901102" cy="1371600"/>
          </a:xfrm>
          <a:prstGeom prst="parallelogram">
            <a:avLst/>
          </a:prstGeom>
          <a:blipFill>
            <a:blip r:embed="rId4" cstate="print"/>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平行四边形 11"/>
          <p:cNvSpPr/>
          <p:nvPr/>
        </p:nvSpPr>
        <p:spPr>
          <a:xfrm>
            <a:off x="2747892" y="1277144"/>
            <a:ext cx="1901102" cy="1371600"/>
          </a:xfrm>
          <a:prstGeom prst="parallelogram">
            <a:avLst/>
          </a:prstGeom>
          <a:blipFill>
            <a:blip r:embed="rId5" cstate="print"/>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平行四边形 12"/>
          <p:cNvSpPr/>
          <p:nvPr/>
        </p:nvSpPr>
        <p:spPr>
          <a:xfrm>
            <a:off x="4500492" y="1277144"/>
            <a:ext cx="1901102" cy="1371600"/>
          </a:xfrm>
          <a:prstGeom prst="parallelogram">
            <a:avLst/>
          </a:prstGeom>
          <a:blipFill>
            <a:blip r:embed="rId6" cstate="print"/>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平行四边形 13"/>
          <p:cNvSpPr/>
          <p:nvPr/>
        </p:nvSpPr>
        <p:spPr>
          <a:xfrm>
            <a:off x="6253092" y="1277144"/>
            <a:ext cx="1901102" cy="1371600"/>
          </a:xfrm>
          <a:prstGeom prst="parallelogram">
            <a:avLst/>
          </a:prstGeom>
          <a:blipFill>
            <a:blip r:embed="rId7" cstate="print"/>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9"/>
          <p:cNvSpPr>
            <a:spLocks noChangeArrowheads="1"/>
          </p:cNvSpPr>
          <p:nvPr/>
        </p:nvSpPr>
        <p:spPr bwMode="auto">
          <a:xfrm>
            <a:off x="6553994" y="2877344"/>
            <a:ext cx="1155556" cy="346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b="1" dirty="0">
                <a:solidFill>
                  <a:schemeClr val="accent1"/>
                </a:solidFill>
                <a:latin typeface="+mn-lt"/>
                <a:ea typeface="+mn-ea"/>
                <a:cs typeface="+mn-ea"/>
                <a:sym typeface="+mn-lt"/>
              </a:rPr>
              <a:t>项目一</a:t>
            </a:r>
          </a:p>
        </p:txBody>
      </p:sp>
      <p:sp>
        <p:nvSpPr>
          <p:cNvPr id="17" name="圆角矩形 16"/>
          <p:cNvSpPr/>
          <p:nvPr/>
        </p:nvSpPr>
        <p:spPr>
          <a:xfrm>
            <a:off x="6477794" y="3198394"/>
            <a:ext cx="1231756" cy="253906"/>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9"/>
          <p:cNvSpPr>
            <a:spLocks noChangeArrowheads="1"/>
          </p:cNvSpPr>
          <p:nvPr/>
        </p:nvSpPr>
        <p:spPr bwMode="auto">
          <a:xfrm>
            <a:off x="6553994" y="3198394"/>
            <a:ext cx="1155556" cy="253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mn-lt"/>
                <a:ea typeface="+mn-ea"/>
                <a:cs typeface="+mn-ea"/>
                <a:sym typeface="+mn-lt"/>
              </a:rPr>
              <a:t>添加详细文字</a:t>
            </a:r>
          </a:p>
        </p:txBody>
      </p:sp>
      <p:sp>
        <p:nvSpPr>
          <p:cNvPr id="19" name="矩形 1"/>
          <p:cNvSpPr>
            <a:spLocks noChangeArrowheads="1"/>
          </p:cNvSpPr>
          <p:nvPr/>
        </p:nvSpPr>
        <p:spPr bwMode="auto">
          <a:xfrm>
            <a:off x="6401595" y="3422665"/>
            <a:ext cx="1447798" cy="11310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20" name="矩形 9"/>
          <p:cNvSpPr>
            <a:spLocks noChangeArrowheads="1"/>
          </p:cNvSpPr>
          <p:nvPr/>
        </p:nvSpPr>
        <p:spPr bwMode="auto">
          <a:xfrm>
            <a:off x="4725196" y="2877344"/>
            <a:ext cx="1155556" cy="346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dirty="0">
                <a:solidFill>
                  <a:schemeClr val="accent1"/>
                </a:solidFill>
                <a:latin typeface="+mn-lt"/>
                <a:ea typeface="+mn-ea"/>
                <a:cs typeface="+mn-ea"/>
                <a:sym typeface="+mn-lt"/>
              </a:rPr>
              <a:t>项目二</a:t>
            </a:r>
            <a:endParaRPr lang="zh-CN" altLang="en-US" b="1" dirty="0">
              <a:solidFill>
                <a:schemeClr val="accent1"/>
              </a:solidFill>
              <a:latin typeface="+mn-lt"/>
              <a:ea typeface="+mn-ea"/>
              <a:cs typeface="+mn-ea"/>
              <a:sym typeface="+mn-lt"/>
            </a:endParaRPr>
          </a:p>
        </p:txBody>
      </p:sp>
      <p:sp>
        <p:nvSpPr>
          <p:cNvPr id="22" name="圆角矩形 21"/>
          <p:cNvSpPr/>
          <p:nvPr/>
        </p:nvSpPr>
        <p:spPr>
          <a:xfrm>
            <a:off x="4648996" y="3198394"/>
            <a:ext cx="1231756" cy="253906"/>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9"/>
          <p:cNvSpPr>
            <a:spLocks noChangeArrowheads="1"/>
          </p:cNvSpPr>
          <p:nvPr/>
        </p:nvSpPr>
        <p:spPr bwMode="auto">
          <a:xfrm>
            <a:off x="4725196" y="3198394"/>
            <a:ext cx="1155556" cy="253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mn-lt"/>
                <a:ea typeface="+mn-ea"/>
                <a:cs typeface="+mn-ea"/>
                <a:sym typeface="+mn-lt"/>
              </a:rPr>
              <a:t>添加详细文字</a:t>
            </a:r>
          </a:p>
        </p:txBody>
      </p:sp>
      <p:sp>
        <p:nvSpPr>
          <p:cNvPr id="24" name="矩形 1"/>
          <p:cNvSpPr>
            <a:spLocks noChangeArrowheads="1"/>
          </p:cNvSpPr>
          <p:nvPr/>
        </p:nvSpPr>
        <p:spPr bwMode="auto">
          <a:xfrm>
            <a:off x="4572797" y="3422665"/>
            <a:ext cx="1447798" cy="11310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25" name="矩形 9"/>
          <p:cNvSpPr>
            <a:spLocks noChangeArrowheads="1"/>
          </p:cNvSpPr>
          <p:nvPr/>
        </p:nvSpPr>
        <p:spPr bwMode="auto">
          <a:xfrm>
            <a:off x="2896394" y="2877344"/>
            <a:ext cx="1155556" cy="346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b="1" dirty="0">
                <a:solidFill>
                  <a:schemeClr val="accent1"/>
                </a:solidFill>
                <a:latin typeface="+mn-lt"/>
                <a:ea typeface="+mn-ea"/>
                <a:cs typeface="+mn-ea"/>
                <a:sym typeface="+mn-lt"/>
              </a:rPr>
              <a:t>项目三</a:t>
            </a:r>
          </a:p>
        </p:txBody>
      </p:sp>
      <p:sp>
        <p:nvSpPr>
          <p:cNvPr id="27" name="圆角矩形 26"/>
          <p:cNvSpPr/>
          <p:nvPr/>
        </p:nvSpPr>
        <p:spPr>
          <a:xfrm>
            <a:off x="2820194" y="3198394"/>
            <a:ext cx="1231756" cy="253906"/>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9"/>
          <p:cNvSpPr>
            <a:spLocks noChangeArrowheads="1"/>
          </p:cNvSpPr>
          <p:nvPr/>
        </p:nvSpPr>
        <p:spPr bwMode="auto">
          <a:xfrm>
            <a:off x="2896394" y="3198394"/>
            <a:ext cx="1155556" cy="253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sz="1200" b="0" dirty="0">
                <a:solidFill>
                  <a:schemeClr val="bg1"/>
                </a:solidFill>
                <a:latin typeface="+mn-lt"/>
                <a:ea typeface="+mn-ea"/>
                <a:cs typeface="+mn-ea"/>
                <a:sym typeface="+mn-lt"/>
              </a:rPr>
              <a:t>添加详细文字</a:t>
            </a:r>
          </a:p>
        </p:txBody>
      </p:sp>
      <p:sp>
        <p:nvSpPr>
          <p:cNvPr id="29" name="矩形 1"/>
          <p:cNvSpPr>
            <a:spLocks noChangeArrowheads="1"/>
          </p:cNvSpPr>
          <p:nvPr/>
        </p:nvSpPr>
        <p:spPr bwMode="auto">
          <a:xfrm>
            <a:off x="2743995" y="3422665"/>
            <a:ext cx="1447798" cy="11310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0" name="矩形 9"/>
          <p:cNvSpPr>
            <a:spLocks noChangeArrowheads="1"/>
          </p:cNvSpPr>
          <p:nvPr/>
        </p:nvSpPr>
        <p:spPr bwMode="auto">
          <a:xfrm>
            <a:off x="1143796" y="2877344"/>
            <a:ext cx="1155556" cy="346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b="1" dirty="0">
                <a:solidFill>
                  <a:schemeClr val="accent1"/>
                </a:solidFill>
                <a:latin typeface="+mn-lt"/>
                <a:ea typeface="+mn-ea"/>
                <a:cs typeface="+mn-ea"/>
                <a:sym typeface="+mn-lt"/>
              </a:rPr>
              <a:t>项目四</a:t>
            </a:r>
          </a:p>
        </p:txBody>
      </p:sp>
      <p:sp>
        <p:nvSpPr>
          <p:cNvPr id="32" name="圆角矩形 31"/>
          <p:cNvSpPr/>
          <p:nvPr/>
        </p:nvSpPr>
        <p:spPr>
          <a:xfrm>
            <a:off x="1067596" y="3198394"/>
            <a:ext cx="1231756" cy="253906"/>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9"/>
          <p:cNvSpPr>
            <a:spLocks noChangeArrowheads="1"/>
          </p:cNvSpPr>
          <p:nvPr/>
        </p:nvSpPr>
        <p:spPr bwMode="auto">
          <a:xfrm>
            <a:off x="1143796" y="3198394"/>
            <a:ext cx="1155556" cy="253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sz="1200" b="0" dirty="0">
                <a:solidFill>
                  <a:schemeClr val="bg1"/>
                </a:solidFill>
                <a:latin typeface="+mn-lt"/>
                <a:ea typeface="+mn-ea"/>
                <a:cs typeface="+mn-ea"/>
                <a:sym typeface="+mn-lt"/>
              </a:rPr>
              <a:t>添加详细文字</a:t>
            </a:r>
          </a:p>
        </p:txBody>
      </p:sp>
      <p:sp>
        <p:nvSpPr>
          <p:cNvPr id="34" name="矩形 1"/>
          <p:cNvSpPr>
            <a:spLocks noChangeArrowheads="1"/>
          </p:cNvSpPr>
          <p:nvPr/>
        </p:nvSpPr>
        <p:spPr bwMode="auto">
          <a:xfrm>
            <a:off x="991397" y="3422665"/>
            <a:ext cx="1447798" cy="11310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5" name="矩形 34"/>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374141769"/>
      </p:ext>
    </p:extLst>
  </p:cSld>
  <p:clrMapOvr>
    <a:masterClrMapping/>
  </p:clrMapOvr>
  <p:transition spd="slow" advClick="0" advTm="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8" fill="hold" grpId="0" nodeType="afterEffect" p14:presetBounceEnd="34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34000">
                                          <p:cBhvr additive="base">
                                            <p:cTn id="15" dur="500" fill="hold"/>
                                            <p:tgtEl>
                                              <p:spTgt spid="14"/>
                                            </p:tgtEl>
                                            <p:attrNameLst>
                                              <p:attrName>ppt_x</p:attrName>
                                            </p:attrNameLst>
                                          </p:cBhvr>
                                          <p:tavLst>
                                            <p:tav tm="0">
                                              <p:val>
                                                <p:strVal val="0-#ppt_w/2"/>
                                              </p:val>
                                            </p:tav>
                                            <p:tav tm="100000">
                                              <p:val>
                                                <p:strVal val="#ppt_x"/>
                                              </p:val>
                                            </p:tav>
                                          </p:tavLst>
                                        </p:anim>
                                        <p:anim calcmode="lin" valueType="num" p14:bounceEnd="34000">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34000">
                                      <p:stCondLst>
                                        <p:cond delay="200"/>
                                      </p:stCondLst>
                                      <p:childTnLst>
                                        <p:set>
                                          <p:cBhvr>
                                            <p:cTn id="18" dur="1" fill="hold">
                                              <p:stCondLst>
                                                <p:cond delay="0"/>
                                              </p:stCondLst>
                                            </p:cTn>
                                            <p:tgtEl>
                                              <p:spTgt spid="13"/>
                                            </p:tgtEl>
                                            <p:attrNameLst>
                                              <p:attrName>style.visibility</p:attrName>
                                            </p:attrNameLst>
                                          </p:cBhvr>
                                          <p:to>
                                            <p:strVal val="visible"/>
                                          </p:to>
                                        </p:set>
                                        <p:anim calcmode="lin" valueType="num" p14:bounceEnd="34000">
                                          <p:cBhvr additive="base">
                                            <p:cTn id="19" dur="500" fill="hold"/>
                                            <p:tgtEl>
                                              <p:spTgt spid="13"/>
                                            </p:tgtEl>
                                            <p:attrNameLst>
                                              <p:attrName>ppt_x</p:attrName>
                                            </p:attrNameLst>
                                          </p:cBhvr>
                                          <p:tavLst>
                                            <p:tav tm="0">
                                              <p:val>
                                                <p:strVal val="0-#ppt_w/2"/>
                                              </p:val>
                                            </p:tav>
                                            <p:tav tm="100000">
                                              <p:val>
                                                <p:strVal val="#ppt_x"/>
                                              </p:val>
                                            </p:tav>
                                          </p:tavLst>
                                        </p:anim>
                                        <p:anim calcmode="lin" valueType="num" p14:bounceEnd="34000">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34000">
                                      <p:stCondLst>
                                        <p:cond delay="500"/>
                                      </p:stCondLst>
                                      <p:childTnLst>
                                        <p:set>
                                          <p:cBhvr>
                                            <p:cTn id="22" dur="1" fill="hold">
                                              <p:stCondLst>
                                                <p:cond delay="0"/>
                                              </p:stCondLst>
                                            </p:cTn>
                                            <p:tgtEl>
                                              <p:spTgt spid="12"/>
                                            </p:tgtEl>
                                            <p:attrNameLst>
                                              <p:attrName>style.visibility</p:attrName>
                                            </p:attrNameLst>
                                          </p:cBhvr>
                                          <p:to>
                                            <p:strVal val="visible"/>
                                          </p:to>
                                        </p:set>
                                        <p:anim calcmode="lin" valueType="num" p14:bounceEnd="34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34000">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14:presetBounceEnd="34000">
                                      <p:stCondLst>
                                        <p:cond delay="700"/>
                                      </p:stCondLst>
                                      <p:childTnLst>
                                        <p:set>
                                          <p:cBhvr>
                                            <p:cTn id="26" dur="1" fill="hold">
                                              <p:stCondLst>
                                                <p:cond delay="0"/>
                                              </p:stCondLst>
                                            </p:cTn>
                                            <p:tgtEl>
                                              <p:spTgt spid="11"/>
                                            </p:tgtEl>
                                            <p:attrNameLst>
                                              <p:attrName>style.visibility</p:attrName>
                                            </p:attrNameLst>
                                          </p:cBhvr>
                                          <p:to>
                                            <p:strVal val="visible"/>
                                          </p:to>
                                        </p:set>
                                        <p:anim calcmode="lin" valueType="num" p14:bounceEnd="34000">
                                          <p:cBhvr additive="base">
                                            <p:cTn id="27" dur="500" fill="hold"/>
                                            <p:tgtEl>
                                              <p:spTgt spid="11"/>
                                            </p:tgtEl>
                                            <p:attrNameLst>
                                              <p:attrName>ppt_x</p:attrName>
                                            </p:attrNameLst>
                                          </p:cBhvr>
                                          <p:tavLst>
                                            <p:tav tm="0">
                                              <p:val>
                                                <p:strVal val="0-#ppt_w/2"/>
                                              </p:val>
                                            </p:tav>
                                            <p:tav tm="100000">
                                              <p:val>
                                                <p:strVal val="#ppt_x"/>
                                              </p:val>
                                            </p:tav>
                                          </p:tavLst>
                                        </p:anim>
                                        <p:anim calcmode="lin" valueType="num" p14:bounceEnd="34000">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200"/>
                                </p:stCondLst>
                                <p:childTnLst>
                                  <p:par>
                                    <p:cTn id="30" presetID="53" presetClass="entr" presetSubtype="16"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32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47"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53" presetClass="entr" presetSubtype="16"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Effect transition="in" filter="fade">
                                          <p:cBhvr>
                                            <p:cTn id="56" dur="500"/>
                                            <p:tgtEl>
                                              <p:spTgt spid="25"/>
                                            </p:tgtEl>
                                          </p:cBhvr>
                                        </p:animEffect>
                                      </p:childTnLst>
                                    </p:cTn>
                                  </p:par>
                                  <p:par>
                                    <p:cTn id="57" presetID="47"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1000"/>
                                            <p:tgtEl>
                                              <p:spTgt spid="29"/>
                                            </p:tgtEl>
                                          </p:cBhvr>
                                        </p:animEffect>
                                        <p:anim calcmode="lin" valueType="num">
                                          <p:cBhvr>
                                            <p:cTn id="60" dur="1000" fill="hold"/>
                                            <p:tgtEl>
                                              <p:spTgt spid="29"/>
                                            </p:tgtEl>
                                            <p:attrNameLst>
                                              <p:attrName>ppt_x</p:attrName>
                                            </p:attrNameLst>
                                          </p:cBhvr>
                                          <p:tavLst>
                                            <p:tav tm="0">
                                              <p:val>
                                                <p:strVal val="#ppt_x"/>
                                              </p:val>
                                            </p:tav>
                                            <p:tav tm="100000">
                                              <p:val>
                                                <p:strVal val="#ppt_x"/>
                                              </p:val>
                                            </p:tav>
                                          </p:tavLst>
                                        </p:anim>
                                        <p:anim calcmode="lin" valueType="num">
                                          <p:cBhvr>
                                            <p:cTn id="61" dur="1000" fill="hold"/>
                                            <p:tgtEl>
                                              <p:spTgt spid="29"/>
                                            </p:tgtEl>
                                            <p:attrNameLst>
                                              <p:attrName>ppt_y</p:attrName>
                                            </p:attrNameLst>
                                          </p:cBhvr>
                                          <p:tavLst>
                                            <p:tav tm="0">
                                              <p:val>
                                                <p:strVal val="#ppt_y-.1"/>
                                              </p:val>
                                            </p:tav>
                                            <p:tav tm="100000">
                                              <p:val>
                                                <p:strVal val="#ppt_y"/>
                                              </p:val>
                                            </p:tav>
                                          </p:tavLst>
                                        </p:anim>
                                      </p:childTnLst>
                                    </p:cTn>
                                  </p:par>
                                </p:childTnLst>
                              </p:cTn>
                            </p:par>
                            <p:par>
                              <p:cTn id="62" fill="hold">
                                <p:stCondLst>
                                  <p:cond delay="5200"/>
                                </p:stCondLst>
                                <p:childTnLst>
                                  <p:par>
                                    <p:cTn id="63" presetID="53" presetClass="entr" presetSubtype="16"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ppt_w</p:attrName>
                                            </p:attrNameLst>
                                          </p:cBhvr>
                                          <p:tavLst>
                                            <p:tav tm="0">
                                              <p:val>
                                                <p:fltVal val="0"/>
                                              </p:val>
                                            </p:tav>
                                            <p:tav tm="100000">
                                              <p:val>
                                                <p:strVal val="#ppt_w"/>
                                              </p:val>
                                            </p:tav>
                                          </p:tavLst>
                                        </p:anim>
                                        <p:anim calcmode="lin" valueType="num">
                                          <p:cBhvr>
                                            <p:cTn id="66" dur="500" fill="hold"/>
                                            <p:tgtEl>
                                              <p:spTgt spid="30"/>
                                            </p:tgtEl>
                                            <p:attrNameLst>
                                              <p:attrName>ppt_h</p:attrName>
                                            </p:attrNameLst>
                                          </p:cBhvr>
                                          <p:tavLst>
                                            <p:tav tm="0">
                                              <p:val>
                                                <p:fltVal val="0"/>
                                              </p:val>
                                            </p:tav>
                                            <p:tav tm="100000">
                                              <p:val>
                                                <p:strVal val="#ppt_h"/>
                                              </p:val>
                                            </p:tav>
                                          </p:tavLst>
                                        </p:anim>
                                        <p:animEffect transition="in" filter="fade">
                                          <p:cBhvr>
                                            <p:cTn id="67" dur="500"/>
                                            <p:tgtEl>
                                              <p:spTgt spid="30"/>
                                            </p:tgtEl>
                                          </p:cBhvr>
                                        </p:animEffect>
                                      </p:childTnLst>
                                    </p:cTn>
                                  </p:par>
                                  <p:par>
                                    <p:cTn id="68" presetID="47" presetClass="entr" presetSubtype="0"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1000"/>
                                            <p:tgtEl>
                                              <p:spTgt spid="34"/>
                                            </p:tgtEl>
                                          </p:cBhvr>
                                        </p:animEffect>
                                        <p:anim calcmode="lin" valueType="num">
                                          <p:cBhvr>
                                            <p:cTn id="71" dur="1000" fill="hold"/>
                                            <p:tgtEl>
                                              <p:spTgt spid="34"/>
                                            </p:tgtEl>
                                            <p:attrNameLst>
                                              <p:attrName>ppt_x</p:attrName>
                                            </p:attrNameLst>
                                          </p:cBhvr>
                                          <p:tavLst>
                                            <p:tav tm="0">
                                              <p:val>
                                                <p:strVal val="#ppt_x"/>
                                              </p:val>
                                            </p:tav>
                                            <p:tav tm="100000">
                                              <p:val>
                                                <p:strVal val="#ppt_x"/>
                                              </p:val>
                                            </p:tav>
                                          </p:tavLst>
                                        </p:anim>
                                        <p:anim calcmode="lin" valueType="num">
                                          <p:cBhvr>
                                            <p:cTn id="7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7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200"/>
                                </p:stCondLst>
                                <p:childTnLst>
                                  <p:par>
                                    <p:cTn id="30" presetID="53" presetClass="entr" presetSubtype="16"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32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par>
                                    <p:cTn id="46" presetID="47"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53" presetClass="entr" presetSubtype="16"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Effect transition="in" filter="fade">
                                          <p:cBhvr>
                                            <p:cTn id="56" dur="500"/>
                                            <p:tgtEl>
                                              <p:spTgt spid="25"/>
                                            </p:tgtEl>
                                          </p:cBhvr>
                                        </p:animEffect>
                                      </p:childTnLst>
                                    </p:cTn>
                                  </p:par>
                                  <p:par>
                                    <p:cTn id="57" presetID="47"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1000"/>
                                            <p:tgtEl>
                                              <p:spTgt spid="29"/>
                                            </p:tgtEl>
                                          </p:cBhvr>
                                        </p:animEffect>
                                        <p:anim calcmode="lin" valueType="num">
                                          <p:cBhvr>
                                            <p:cTn id="60" dur="1000" fill="hold"/>
                                            <p:tgtEl>
                                              <p:spTgt spid="29"/>
                                            </p:tgtEl>
                                            <p:attrNameLst>
                                              <p:attrName>ppt_x</p:attrName>
                                            </p:attrNameLst>
                                          </p:cBhvr>
                                          <p:tavLst>
                                            <p:tav tm="0">
                                              <p:val>
                                                <p:strVal val="#ppt_x"/>
                                              </p:val>
                                            </p:tav>
                                            <p:tav tm="100000">
                                              <p:val>
                                                <p:strVal val="#ppt_x"/>
                                              </p:val>
                                            </p:tav>
                                          </p:tavLst>
                                        </p:anim>
                                        <p:anim calcmode="lin" valueType="num">
                                          <p:cBhvr>
                                            <p:cTn id="61" dur="1000" fill="hold"/>
                                            <p:tgtEl>
                                              <p:spTgt spid="29"/>
                                            </p:tgtEl>
                                            <p:attrNameLst>
                                              <p:attrName>ppt_y</p:attrName>
                                            </p:attrNameLst>
                                          </p:cBhvr>
                                          <p:tavLst>
                                            <p:tav tm="0">
                                              <p:val>
                                                <p:strVal val="#ppt_y-.1"/>
                                              </p:val>
                                            </p:tav>
                                            <p:tav tm="100000">
                                              <p:val>
                                                <p:strVal val="#ppt_y"/>
                                              </p:val>
                                            </p:tav>
                                          </p:tavLst>
                                        </p:anim>
                                      </p:childTnLst>
                                    </p:cTn>
                                  </p:par>
                                </p:childTnLst>
                              </p:cTn>
                            </p:par>
                            <p:par>
                              <p:cTn id="62" fill="hold">
                                <p:stCondLst>
                                  <p:cond delay="5200"/>
                                </p:stCondLst>
                                <p:childTnLst>
                                  <p:par>
                                    <p:cTn id="63" presetID="53" presetClass="entr" presetSubtype="16"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ppt_w</p:attrName>
                                            </p:attrNameLst>
                                          </p:cBhvr>
                                          <p:tavLst>
                                            <p:tav tm="0">
                                              <p:val>
                                                <p:fltVal val="0"/>
                                              </p:val>
                                            </p:tav>
                                            <p:tav tm="100000">
                                              <p:val>
                                                <p:strVal val="#ppt_w"/>
                                              </p:val>
                                            </p:tav>
                                          </p:tavLst>
                                        </p:anim>
                                        <p:anim calcmode="lin" valueType="num">
                                          <p:cBhvr>
                                            <p:cTn id="66" dur="500" fill="hold"/>
                                            <p:tgtEl>
                                              <p:spTgt spid="30"/>
                                            </p:tgtEl>
                                            <p:attrNameLst>
                                              <p:attrName>ppt_h</p:attrName>
                                            </p:attrNameLst>
                                          </p:cBhvr>
                                          <p:tavLst>
                                            <p:tav tm="0">
                                              <p:val>
                                                <p:fltVal val="0"/>
                                              </p:val>
                                            </p:tav>
                                            <p:tav tm="100000">
                                              <p:val>
                                                <p:strVal val="#ppt_h"/>
                                              </p:val>
                                            </p:tav>
                                          </p:tavLst>
                                        </p:anim>
                                        <p:animEffect transition="in" filter="fade">
                                          <p:cBhvr>
                                            <p:cTn id="67" dur="500"/>
                                            <p:tgtEl>
                                              <p:spTgt spid="30"/>
                                            </p:tgtEl>
                                          </p:cBhvr>
                                        </p:animEffect>
                                      </p:childTnLst>
                                    </p:cTn>
                                  </p:par>
                                  <p:par>
                                    <p:cTn id="68" presetID="47" presetClass="entr" presetSubtype="0"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1000"/>
                                            <p:tgtEl>
                                              <p:spTgt spid="34"/>
                                            </p:tgtEl>
                                          </p:cBhvr>
                                        </p:animEffect>
                                        <p:anim calcmode="lin" valueType="num">
                                          <p:cBhvr>
                                            <p:cTn id="71" dur="1000" fill="hold"/>
                                            <p:tgtEl>
                                              <p:spTgt spid="34"/>
                                            </p:tgtEl>
                                            <p:attrNameLst>
                                              <p:attrName>ppt_x</p:attrName>
                                            </p:attrNameLst>
                                          </p:cBhvr>
                                          <p:tavLst>
                                            <p:tav tm="0">
                                              <p:val>
                                                <p:strVal val="#ppt_x"/>
                                              </p:val>
                                            </p:tav>
                                            <p:tav tm="100000">
                                              <p:val>
                                                <p:strVal val="#ppt_x"/>
                                              </p:val>
                                            </p:tav>
                                          </p:tavLst>
                                        </p:anim>
                                        <p:anim calcmode="lin" valueType="num">
                                          <p:cBhvr>
                                            <p:cTn id="7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95" name="Straight Arrow Connector 6"/>
          <p:cNvCxnSpPr/>
          <p:nvPr/>
        </p:nvCxnSpPr>
        <p:spPr>
          <a:xfrm flipV="1">
            <a:off x="4660347" y="1009603"/>
            <a:ext cx="0" cy="4135486"/>
          </a:xfrm>
          <a:prstGeom prst="straightConnector1">
            <a:avLst/>
          </a:prstGeom>
          <a:ln w="762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成功项目展示之二</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96" name="Oval 7"/>
          <p:cNvSpPr/>
          <p:nvPr/>
        </p:nvSpPr>
        <p:spPr>
          <a:xfrm>
            <a:off x="4573147" y="1522601"/>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cs typeface="+mn-ea"/>
              <a:sym typeface="+mn-lt"/>
            </a:endParaRPr>
          </a:p>
        </p:txBody>
      </p:sp>
      <p:sp>
        <p:nvSpPr>
          <p:cNvPr id="197" name="Oval 8"/>
          <p:cNvSpPr/>
          <p:nvPr/>
        </p:nvSpPr>
        <p:spPr>
          <a:xfrm>
            <a:off x="4573144" y="218334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cs typeface="+mn-ea"/>
              <a:sym typeface="+mn-lt"/>
            </a:endParaRPr>
          </a:p>
        </p:txBody>
      </p:sp>
      <p:sp>
        <p:nvSpPr>
          <p:cNvPr id="198" name="Oval 9"/>
          <p:cNvSpPr/>
          <p:nvPr/>
        </p:nvSpPr>
        <p:spPr>
          <a:xfrm>
            <a:off x="4573147" y="2806893"/>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cs typeface="+mn-ea"/>
              <a:sym typeface="+mn-lt"/>
            </a:endParaRPr>
          </a:p>
        </p:txBody>
      </p:sp>
      <p:sp>
        <p:nvSpPr>
          <p:cNvPr id="199" name="Oval 10"/>
          <p:cNvSpPr/>
          <p:nvPr/>
        </p:nvSpPr>
        <p:spPr>
          <a:xfrm>
            <a:off x="4573147" y="3505895"/>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cs typeface="+mn-ea"/>
              <a:sym typeface="+mn-lt"/>
            </a:endParaRPr>
          </a:p>
        </p:txBody>
      </p:sp>
      <p:sp>
        <p:nvSpPr>
          <p:cNvPr id="200" name="Oval 11"/>
          <p:cNvSpPr/>
          <p:nvPr/>
        </p:nvSpPr>
        <p:spPr>
          <a:xfrm>
            <a:off x="4573145" y="418041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cs typeface="+mn-ea"/>
              <a:sym typeface="+mn-lt"/>
            </a:endParaRPr>
          </a:p>
        </p:txBody>
      </p:sp>
      <p:sp>
        <p:nvSpPr>
          <p:cNvPr id="202" name="Isosceles Triangle 73_13"/>
          <p:cNvSpPr/>
          <p:nvPr/>
        </p:nvSpPr>
        <p:spPr>
          <a:xfrm rot="5400000">
            <a:off x="4229825" y="4205182"/>
            <a:ext cx="316090" cy="14284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03" name="Rectangle 74_14"/>
          <p:cNvSpPr/>
          <p:nvPr/>
        </p:nvSpPr>
        <p:spPr>
          <a:xfrm>
            <a:off x="2591594" y="3866679"/>
            <a:ext cx="1762934" cy="869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04" name="Rectangle 94"/>
          <p:cNvSpPr/>
          <p:nvPr/>
        </p:nvSpPr>
        <p:spPr>
          <a:xfrm>
            <a:off x="3076239" y="4367786"/>
            <a:ext cx="1259427" cy="238537"/>
          </a:xfrm>
          <a:prstGeom prst="rect">
            <a:avLst/>
          </a:prstGeom>
        </p:spPr>
        <p:txBody>
          <a:bodyPr wrap="square" lIns="68589" tIns="34295" rIns="68589" bIns="34295">
            <a:spAutoFit/>
          </a:bodyPr>
          <a:lstStyle/>
          <a:p>
            <a:r>
              <a:rPr lang="zh-CN" altLang="en-US" sz="1100" b="1" dirty="0">
                <a:solidFill>
                  <a:schemeClr val="bg1"/>
                </a:solidFill>
                <a:latin typeface="+mn-lt"/>
                <a:ea typeface="+mn-ea"/>
                <a:cs typeface="+mn-ea"/>
                <a:sym typeface="+mn-lt"/>
              </a:rPr>
              <a:t>单击此处添加标题</a:t>
            </a:r>
            <a:endParaRPr lang="id-ID" sz="1100" b="1" dirty="0">
              <a:solidFill>
                <a:schemeClr val="bg1"/>
              </a:solidFill>
              <a:latin typeface="+mn-lt"/>
              <a:ea typeface="+mn-ea"/>
              <a:cs typeface="+mn-ea"/>
              <a:sym typeface="+mn-lt"/>
            </a:endParaRPr>
          </a:p>
        </p:txBody>
      </p:sp>
      <p:sp>
        <p:nvSpPr>
          <p:cNvPr id="205" name="Rectangle 96"/>
          <p:cNvSpPr/>
          <p:nvPr/>
        </p:nvSpPr>
        <p:spPr>
          <a:xfrm>
            <a:off x="3009431" y="3952729"/>
            <a:ext cx="1296861" cy="253994"/>
          </a:xfrm>
          <a:prstGeom prst="rect">
            <a:avLst/>
          </a:prstGeom>
        </p:spPr>
        <p:txBody>
          <a:bodyPr wrap="square" lIns="68589" tIns="34295" rIns="68589" bIns="34295">
            <a:spAutoFit/>
          </a:bodyPr>
          <a:lstStyle/>
          <a:p>
            <a:pPr algn="ctr"/>
            <a:r>
              <a:rPr lang="zh-CN" altLang="en-US" sz="1200" b="1" dirty="0">
                <a:solidFill>
                  <a:schemeClr val="bg1">
                    <a:lumMod val="95000"/>
                  </a:schemeClr>
                </a:solidFill>
                <a:latin typeface="+mn-lt"/>
                <a:ea typeface="+mn-ea"/>
                <a:cs typeface="+mn-ea"/>
                <a:sym typeface="+mn-lt"/>
              </a:rPr>
              <a:t>项目展示</a:t>
            </a:r>
            <a:r>
              <a:rPr lang="en-US" altLang="zh-CN" sz="1200" b="1" dirty="0">
                <a:solidFill>
                  <a:schemeClr val="bg1">
                    <a:lumMod val="95000"/>
                  </a:schemeClr>
                </a:solidFill>
                <a:latin typeface="+mn-lt"/>
                <a:ea typeface="+mn-ea"/>
                <a:cs typeface="+mn-ea"/>
                <a:sym typeface="+mn-lt"/>
              </a:rPr>
              <a:t>01</a:t>
            </a:r>
            <a:endParaRPr lang="id-ID" sz="1200" b="1" dirty="0">
              <a:solidFill>
                <a:schemeClr val="bg1">
                  <a:lumMod val="95000"/>
                </a:schemeClr>
              </a:solidFill>
              <a:latin typeface="+mn-lt"/>
              <a:ea typeface="+mn-ea"/>
              <a:cs typeface="+mn-ea"/>
              <a:sym typeface="+mn-lt"/>
            </a:endParaRPr>
          </a:p>
        </p:txBody>
      </p:sp>
      <p:cxnSp>
        <p:nvCxnSpPr>
          <p:cNvPr id="206" name="直接连接符 205"/>
          <p:cNvCxnSpPr/>
          <p:nvPr/>
        </p:nvCxnSpPr>
        <p:spPr>
          <a:xfrm>
            <a:off x="2928716" y="427013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09" name="Isosceles Triangle 73"/>
          <p:cNvSpPr/>
          <p:nvPr/>
        </p:nvSpPr>
        <p:spPr>
          <a:xfrm rot="5400000">
            <a:off x="4239435" y="2833582"/>
            <a:ext cx="316090" cy="12362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10" name="Rectangle 74_19"/>
          <p:cNvSpPr/>
          <p:nvPr/>
        </p:nvSpPr>
        <p:spPr>
          <a:xfrm>
            <a:off x="2667794" y="2485470"/>
            <a:ext cx="1700830" cy="869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11" name="Rectangle 94"/>
          <p:cNvSpPr/>
          <p:nvPr/>
        </p:nvSpPr>
        <p:spPr>
          <a:xfrm>
            <a:off x="3076239" y="2986578"/>
            <a:ext cx="1259427" cy="238537"/>
          </a:xfrm>
          <a:prstGeom prst="rect">
            <a:avLst/>
          </a:prstGeom>
        </p:spPr>
        <p:txBody>
          <a:bodyPr wrap="square" lIns="68589" tIns="34295" rIns="68589" bIns="34295">
            <a:spAutoFit/>
          </a:bodyPr>
          <a:lstStyle/>
          <a:p>
            <a:r>
              <a:rPr lang="zh-CN" altLang="en-US" sz="1100" b="1" dirty="0">
                <a:solidFill>
                  <a:schemeClr val="bg1"/>
                </a:solidFill>
                <a:latin typeface="+mn-lt"/>
                <a:ea typeface="+mn-ea"/>
                <a:cs typeface="+mn-ea"/>
                <a:sym typeface="+mn-lt"/>
              </a:rPr>
              <a:t>单击此处添加标题</a:t>
            </a:r>
            <a:endParaRPr lang="id-ID" sz="1100" b="1" dirty="0">
              <a:solidFill>
                <a:schemeClr val="bg1"/>
              </a:solidFill>
              <a:latin typeface="+mn-lt"/>
              <a:ea typeface="+mn-ea"/>
              <a:cs typeface="+mn-ea"/>
              <a:sym typeface="+mn-lt"/>
            </a:endParaRPr>
          </a:p>
        </p:txBody>
      </p:sp>
      <p:sp>
        <p:nvSpPr>
          <p:cNvPr id="212" name="Rectangle 96"/>
          <p:cNvSpPr/>
          <p:nvPr/>
        </p:nvSpPr>
        <p:spPr>
          <a:xfrm>
            <a:off x="3009431" y="2571521"/>
            <a:ext cx="1296861" cy="253994"/>
          </a:xfrm>
          <a:prstGeom prst="rect">
            <a:avLst/>
          </a:prstGeom>
        </p:spPr>
        <p:txBody>
          <a:bodyPr wrap="square" lIns="68589" tIns="34295" rIns="68589" bIns="34295">
            <a:spAutoFit/>
          </a:bodyPr>
          <a:lstStyle/>
          <a:p>
            <a:pPr algn="ctr"/>
            <a:r>
              <a:rPr lang="zh-CN" altLang="en-US" sz="1200" b="1" dirty="0">
                <a:solidFill>
                  <a:schemeClr val="bg1">
                    <a:lumMod val="95000"/>
                  </a:schemeClr>
                </a:solidFill>
                <a:latin typeface="+mn-lt"/>
                <a:ea typeface="+mn-ea"/>
                <a:cs typeface="+mn-ea"/>
                <a:sym typeface="+mn-lt"/>
              </a:rPr>
              <a:t>项目展示</a:t>
            </a:r>
            <a:r>
              <a:rPr lang="en-US" altLang="zh-CN" sz="1200" b="1" dirty="0">
                <a:solidFill>
                  <a:schemeClr val="bg1">
                    <a:lumMod val="95000"/>
                  </a:schemeClr>
                </a:solidFill>
                <a:latin typeface="+mn-lt"/>
                <a:ea typeface="+mn-ea"/>
                <a:cs typeface="+mn-ea"/>
                <a:sym typeface="+mn-lt"/>
              </a:rPr>
              <a:t>03</a:t>
            </a:r>
            <a:endParaRPr lang="id-ID" sz="1200" b="1" dirty="0">
              <a:solidFill>
                <a:schemeClr val="bg1">
                  <a:lumMod val="95000"/>
                </a:schemeClr>
              </a:solidFill>
              <a:latin typeface="+mn-lt"/>
              <a:ea typeface="+mn-ea"/>
              <a:cs typeface="+mn-ea"/>
              <a:sym typeface="+mn-lt"/>
            </a:endParaRPr>
          </a:p>
        </p:txBody>
      </p:sp>
      <p:cxnSp>
        <p:nvCxnSpPr>
          <p:cNvPr id="213" name="直接连接符 212"/>
          <p:cNvCxnSpPr/>
          <p:nvPr/>
        </p:nvCxnSpPr>
        <p:spPr>
          <a:xfrm>
            <a:off x="2928716" y="2888925"/>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16" name="Isosceles Triangle 73_23"/>
          <p:cNvSpPr/>
          <p:nvPr/>
        </p:nvSpPr>
        <p:spPr>
          <a:xfrm rot="5400000">
            <a:off x="4239434" y="1542819"/>
            <a:ext cx="316090" cy="12362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17" name="Rectangle 74"/>
          <p:cNvSpPr/>
          <p:nvPr/>
        </p:nvSpPr>
        <p:spPr>
          <a:xfrm>
            <a:off x="2591594" y="1194707"/>
            <a:ext cx="1777029" cy="869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18" name="Rectangle 94"/>
          <p:cNvSpPr/>
          <p:nvPr/>
        </p:nvSpPr>
        <p:spPr>
          <a:xfrm>
            <a:off x="3076238" y="1695814"/>
            <a:ext cx="1259427" cy="238537"/>
          </a:xfrm>
          <a:prstGeom prst="rect">
            <a:avLst/>
          </a:prstGeom>
        </p:spPr>
        <p:txBody>
          <a:bodyPr wrap="square" lIns="68589" tIns="34295" rIns="68589" bIns="34295">
            <a:spAutoFit/>
          </a:bodyPr>
          <a:lstStyle/>
          <a:p>
            <a:r>
              <a:rPr lang="zh-CN" altLang="en-US" sz="1100" b="1" dirty="0">
                <a:solidFill>
                  <a:schemeClr val="bg1"/>
                </a:solidFill>
                <a:latin typeface="+mn-lt"/>
                <a:ea typeface="+mn-ea"/>
                <a:cs typeface="+mn-ea"/>
                <a:sym typeface="+mn-lt"/>
              </a:rPr>
              <a:t>单击此处添加标题</a:t>
            </a:r>
            <a:endParaRPr lang="id-ID" sz="1100" b="1" dirty="0">
              <a:solidFill>
                <a:schemeClr val="bg1"/>
              </a:solidFill>
              <a:latin typeface="+mn-lt"/>
              <a:ea typeface="+mn-ea"/>
              <a:cs typeface="+mn-ea"/>
              <a:sym typeface="+mn-lt"/>
            </a:endParaRPr>
          </a:p>
        </p:txBody>
      </p:sp>
      <p:sp>
        <p:nvSpPr>
          <p:cNvPr id="219" name="Rectangle 96"/>
          <p:cNvSpPr/>
          <p:nvPr/>
        </p:nvSpPr>
        <p:spPr>
          <a:xfrm>
            <a:off x="3009430" y="1280757"/>
            <a:ext cx="1296861" cy="253994"/>
          </a:xfrm>
          <a:prstGeom prst="rect">
            <a:avLst/>
          </a:prstGeom>
        </p:spPr>
        <p:txBody>
          <a:bodyPr wrap="square" lIns="68589" tIns="34295" rIns="68589" bIns="34295">
            <a:spAutoFit/>
          </a:bodyPr>
          <a:lstStyle/>
          <a:p>
            <a:pPr algn="ctr"/>
            <a:r>
              <a:rPr lang="zh-CN" altLang="en-US" sz="1200" b="1" dirty="0">
                <a:solidFill>
                  <a:schemeClr val="bg1">
                    <a:lumMod val="95000"/>
                  </a:schemeClr>
                </a:solidFill>
                <a:latin typeface="+mn-lt"/>
                <a:ea typeface="+mn-ea"/>
                <a:cs typeface="+mn-ea"/>
                <a:sym typeface="+mn-lt"/>
              </a:rPr>
              <a:t>项目展示</a:t>
            </a:r>
            <a:r>
              <a:rPr lang="en-US" altLang="zh-CN" sz="1200" b="1" dirty="0">
                <a:solidFill>
                  <a:schemeClr val="bg1">
                    <a:lumMod val="95000"/>
                  </a:schemeClr>
                </a:solidFill>
                <a:latin typeface="+mn-lt"/>
                <a:ea typeface="+mn-ea"/>
                <a:cs typeface="+mn-ea"/>
                <a:sym typeface="+mn-lt"/>
              </a:rPr>
              <a:t>05</a:t>
            </a:r>
            <a:endParaRPr lang="id-ID" sz="1200" b="1" dirty="0">
              <a:solidFill>
                <a:schemeClr val="bg1">
                  <a:lumMod val="95000"/>
                </a:schemeClr>
              </a:solidFill>
              <a:latin typeface="+mn-lt"/>
              <a:ea typeface="+mn-ea"/>
              <a:cs typeface="+mn-ea"/>
              <a:sym typeface="+mn-lt"/>
            </a:endParaRPr>
          </a:p>
        </p:txBody>
      </p:sp>
      <p:cxnSp>
        <p:nvCxnSpPr>
          <p:cNvPr id="220" name="直接连接符 219"/>
          <p:cNvCxnSpPr/>
          <p:nvPr/>
        </p:nvCxnSpPr>
        <p:spPr>
          <a:xfrm>
            <a:off x="2928715" y="1598161"/>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23" name="Isosceles Triangle 73_28"/>
          <p:cNvSpPr/>
          <p:nvPr/>
        </p:nvSpPr>
        <p:spPr>
          <a:xfrm rot="16200000">
            <a:off x="4765155" y="3545248"/>
            <a:ext cx="316090" cy="12362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24" name="Rectangle 74_29"/>
          <p:cNvSpPr/>
          <p:nvPr/>
        </p:nvSpPr>
        <p:spPr>
          <a:xfrm rot="10800000">
            <a:off x="4952055" y="3185234"/>
            <a:ext cx="1754337" cy="869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25" name="Rectangle 94"/>
          <p:cNvSpPr/>
          <p:nvPr/>
        </p:nvSpPr>
        <p:spPr>
          <a:xfrm>
            <a:off x="5094739" y="3686341"/>
            <a:ext cx="1259427" cy="238537"/>
          </a:xfrm>
          <a:prstGeom prst="rect">
            <a:avLst/>
          </a:prstGeom>
        </p:spPr>
        <p:txBody>
          <a:bodyPr wrap="square" lIns="68589" tIns="34295" rIns="68589" bIns="34295">
            <a:spAutoFit/>
          </a:bodyPr>
          <a:lstStyle/>
          <a:p>
            <a:r>
              <a:rPr lang="zh-CN" altLang="en-US" sz="1100" b="1" dirty="0">
                <a:solidFill>
                  <a:schemeClr val="bg1"/>
                </a:solidFill>
                <a:latin typeface="+mn-lt"/>
                <a:ea typeface="+mn-ea"/>
                <a:cs typeface="+mn-ea"/>
                <a:sym typeface="+mn-lt"/>
              </a:rPr>
              <a:t>单击此处添加标题</a:t>
            </a:r>
            <a:endParaRPr lang="id-ID" sz="1100" b="1" dirty="0">
              <a:solidFill>
                <a:schemeClr val="bg1"/>
              </a:solidFill>
              <a:latin typeface="+mn-lt"/>
              <a:ea typeface="+mn-ea"/>
              <a:cs typeface="+mn-ea"/>
              <a:sym typeface="+mn-lt"/>
            </a:endParaRPr>
          </a:p>
        </p:txBody>
      </p:sp>
      <p:sp>
        <p:nvSpPr>
          <p:cNvPr id="226" name="Rectangle 96"/>
          <p:cNvSpPr/>
          <p:nvPr/>
        </p:nvSpPr>
        <p:spPr>
          <a:xfrm>
            <a:off x="5027931" y="3271284"/>
            <a:ext cx="1296861" cy="253994"/>
          </a:xfrm>
          <a:prstGeom prst="rect">
            <a:avLst/>
          </a:prstGeom>
        </p:spPr>
        <p:txBody>
          <a:bodyPr wrap="square" lIns="68589" tIns="34295" rIns="68589" bIns="34295">
            <a:spAutoFit/>
          </a:bodyPr>
          <a:lstStyle/>
          <a:p>
            <a:pPr algn="ctr"/>
            <a:r>
              <a:rPr lang="zh-CN" altLang="en-US" sz="1200" dirty="0">
                <a:solidFill>
                  <a:schemeClr val="bg1">
                    <a:lumMod val="95000"/>
                  </a:schemeClr>
                </a:solidFill>
                <a:latin typeface="+mn-lt"/>
                <a:ea typeface="+mn-ea"/>
                <a:cs typeface="+mn-ea"/>
                <a:sym typeface="+mn-lt"/>
              </a:rPr>
              <a:t>项目展示</a:t>
            </a:r>
            <a:r>
              <a:rPr lang="en-US" altLang="zh-CN" sz="1200" dirty="0">
                <a:solidFill>
                  <a:schemeClr val="bg1">
                    <a:lumMod val="95000"/>
                  </a:schemeClr>
                </a:solidFill>
                <a:latin typeface="+mn-lt"/>
                <a:ea typeface="+mn-ea"/>
                <a:cs typeface="+mn-ea"/>
                <a:sym typeface="+mn-lt"/>
              </a:rPr>
              <a:t>02</a:t>
            </a:r>
            <a:endParaRPr lang="id-ID" sz="1200" b="1" dirty="0">
              <a:solidFill>
                <a:schemeClr val="bg1">
                  <a:lumMod val="95000"/>
                </a:schemeClr>
              </a:solidFill>
              <a:latin typeface="+mn-lt"/>
              <a:ea typeface="+mn-ea"/>
              <a:cs typeface="+mn-ea"/>
              <a:sym typeface="+mn-lt"/>
            </a:endParaRPr>
          </a:p>
        </p:txBody>
      </p:sp>
      <p:cxnSp>
        <p:nvCxnSpPr>
          <p:cNvPr id="227" name="直接连接符 226"/>
          <p:cNvCxnSpPr/>
          <p:nvPr/>
        </p:nvCxnSpPr>
        <p:spPr>
          <a:xfrm>
            <a:off x="4947216" y="3596706"/>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30" name="Isosceles Triangle 73_33"/>
          <p:cNvSpPr/>
          <p:nvPr/>
        </p:nvSpPr>
        <p:spPr>
          <a:xfrm rot="16200000">
            <a:off x="4773895" y="2219911"/>
            <a:ext cx="316090" cy="1411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31" name="Rectangle 74_34"/>
          <p:cNvSpPr/>
          <p:nvPr/>
        </p:nvSpPr>
        <p:spPr>
          <a:xfrm rot="10800000">
            <a:off x="4964877" y="1868641"/>
            <a:ext cx="1741516" cy="869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cs typeface="+mn-ea"/>
              <a:sym typeface="+mn-lt"/>
            </a:endParaRPr>
          </a:p>
        </p:txBody>
      </p:sp>
      <p:sp>
        <p:nvSpPr>
          <p:cNvPr id="232" name="Rectangle 94"/>
          <p:cNvSpPr/>
          <p:nvPr/>
        </p:nvSpPr>
        <p:spPr>
          <a:xfrm>
            <a:off x="5094738" y="2369749"/>
            <a:ext cx="1259427" cy="238537"/>
          </a:xfrm>
          <a:prstGeom prst="rect">
            <a:avLst/>
          </a:prstGeom>
        </p:spPr>
        <p:txBody>
          <a:bodyPr wrap="square" lIns="68589" tIns="34295" rIns="68589" bIns="34295">
            <a:spAutoFit/>
          </a:bodyPr>
          <a:lstStyle/>
          <a:p>
            <a:r>
              <a:rPr lang="zh-CN" altLang="en-US" sz="1100" b="1" dirty="0">
                <a:solidFill>
                  <a:schemeClr val="bg1"/>
                </a:solidFill>
                <a:latin typeface="+mn-lt"/>
                <a:ea typeface="+mn-ea"/>
                <a:cs typeface="+mn-ea"/>
                <a:sym typeface="+mn-lt"/>
              </a:rPr>
              <a:t>单击此处添加标题</a:t>
            </a:r>
            <a:endParaRPr lang="id-ID" sz="1100" b="1" dirty="0">
              <a:solidFill>
                <a:schemeClr val="bg1"/>
              </a:solidFill>
              <a:latin typeface="+mn-lt"/>
              <a:ea typeface="+mn-ea"/>
              <a:cs typeface="+mn-ea"/>
              <a:sym typeface="+mn-lt"/>
            </a:endParaRPr>
          </a:p>
        </p:txBody>
      </p:sp>
      <p:sp>
        <p:nvSpPr>
          <p:cNvPr id="233" name="Rectangle 96"/>
          <p:cNvSpPr/>
          <p:nvPr/>
        </p:nvSpPr>
        <p:spPr>
          <a:xfrm>
            <a:off x="5027930" y="1954692"/>
            <a:ext cx="1296861" cy="253994"/>
          </a:xfrm>
          <a:prstGeom prst="rect">
            <a:avLst/>
          </a:prstGeom>
        </p:spPr>
        <p:txBody>
          <a:bodyPr wrap="square" lIns="68589" tIns="34295" rIns="68589" bIns="34295">
            <a:spAutoFit/>
          </a:bodyPr>
          <a:lstStyle/>
          <a:p>
            <a:pPr algn="ctr"/>
            <a:r>
              <a:rPr lang="zh-CN" altLang="en-US" sz="1200" b="1" dirty="0">
                <a:solidFill>
                  <a:schemeClr val="bg1">
                    <a:lumMod val="95000"/>
                  </a:schemeClr>
                </a:solidFill>
                <a:latin typeface="+mn-lt"/>
                <a:ea typeface="+mn-ea"/>
                <a:cs typeface="+mn-ea"/>
                <a:sym typeface="+mn-lt"/>
              </a:rPr>
              <a:t>项目展示</a:t>
            </a:r>
            <a:r>
              <a:rPr lang="en-US" altLang="zh-CN" sz="1200" b="1" dirty="0">
                <a:solidFill>
                  <a:schemeClr val="bg1">
                    <a:lumMod val="95000"/>
                  </a:schemeClr>
                </a:solidFill>
                <a:latin typeface="+mn-lt"/>
                <a:ea typeface="+mn-ea"/>
                <a:cs typeface="+mn-ea"/>
                <a:sym typeface="+mn-lt"/>
              </a:rPr>
              <a:t>04</a:t>
            </a:r>
            <a:endParaRPr lang="id-ID" sz="1200" b="1" dirty="0">
              <a:solidFill>
                <a:schemeClr val="bg1">
                  <a:lumMod val="95000"/>
                </a:schemeClr>
              </a:solidFill>
              <a:latin typeface="+mn-lt"/>
              <a:ea typeface="+mn-ea"/>
              <a:cs typeface="+mn-ea"/>
              <a:sym typeface="+mn-lt"/>
            </a:endParaRPr>
          </a:p>
        </p:txBody>
      </p:sp>
      <p:cxnSp>
        <p:nvCxnSpPr>
          <p:cNvPr id="234" name="直接连接符 233"/>
          <p:cNvCxnSpPr/>
          <p:nvPr/>
        </p:nvCxnSpPr>
        <p:spPr>
          <a:xfrm>
            <a:off x="4947215" y="228011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 name="六边形 1"/>
          <p:cNvSpPr/>
          <p:nvPr/>
        </p:nvSpPr>
        <p:spPr>
          <a:xfrm>
            <a:off x="6387577" y="1734344"/>
            <a:ext cx="1385617" cy="1091330"/>
          </a:xfrm>
          <a:prstGeom prst="hexagon">
            <a:avLst/>
          </a:prstGeom>
          <a:blipFill>
            <a:blip r:embed="rId3" cstate="prin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6" name="六边形 235"/>
          <p:cNvSpPr/>
          <p:nvPr/>
        </p:nvSpPr>
        <p:spPr>
          <a:xfrm>
            <a:off x="6387577" y="3081414"/>
            <a:ext cx="1385617" cy="1091330"/>
          </a:xfrm>
          <a:prstGeom prst="hexagon">
            <a:avLst/>
          </a:prstGeom>
          <a:blipFill>
            <a:blip r:embed="rId4" cstate="prin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7" name="六边形 236"/>
          <p:cNvSpPr/>
          <p:nvPr/>
        </p:nvSpPr>
        <p:spPr>
          <a:xfrm>
            <a:off x="1643865" y="1076696"/>
            <a:ext cx="1385617" cy="1091330"/>
          </a:xfrm>
          <a:prstGeom prst="hexagon">
            <a:avLst/>
          </a:prstGeom>
          <a:blipFill>
            <a:blip r:embed="rId5" cstate="prin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8" name="六边形 237"/>
          <p:cNvSpPr/>
          <p:nvPr/>
        </p:nvSpPr>
        <p:spPr>
          <a:xfrm>
            <a:off x="1643865" y="2369749"/>
            <a:ext cx="1385617" cy="1091330"/>
          </a:xfrm>
          <a:prstGeom prst="hexagon">
            <a:avLst/>
          </a:prstGeom>
          <a:blipFill>
            <a:blip r:embed="rId6" cstate="prin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9" name="六边形 238"/>
          <p:cNvSpPr/>
          <p:nvPr/>
        </p:nvSpPr>
        <p:spPr>
          <a:xfrm>
            <a:off x="1643865" y="3750620"/>
            <a:ext cx="1385617" cy="1091330"/>
          </a:xfrm>
          <a:prstGeom prst="hexagon">
            <a:avLst/>
          </a:prstGeom>
          <a:blipFill>
            <a:blip r:embed="rId7" cstate="print"/>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390582854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95"/>
                                        </p:tgtEl>
                                        <p:attrNameLst>
                                          <p:attrName>style.visibility</p:attrName>
                                        </p:attrNameLst>
                                      </p:cBhvr>
                                      <p:to>
                                        <p:strVal val="visible"/>
                                      </p:to>
                                    </p:set>
                                    <p:anim calcmode="lin" valueType="num">
                                      <p:cBhvr additive="base">
                                        <p:cTn id="15" dur="250" fill="hold"/>
                                        <p:tgtEl>
                                          <p:spTgt spid="195"/>
                                        </p:tgtEl>
                                        <p:attrNameLst>
                                          <p:attrName>ppt_x</p:attrName>
                                        </p:attrNameLst>
                                      </p:cBhvr>
                                      <p:tavLst>
                                        <p:tav tm="0">
                                          <p:val>
                                            <p:strVal val="#ppt_x"/>
                                          </p:val>
                                        </p:tav>
                                        <p:tav tm="100000">
                                          <p:val>
                                            <p:strVal val="#ppt_x"/>
                                          </p:val>
                                        </p:tav>
                                      </p:tavLst>
                                    </p:anim>
                                    <p:anim calcmode="lin" valueType="num">
                                      <p:cBhvr additive="base">
                                        <p:cTn id="16" dur="250" fill="hold"/>
                                        <p:tgtEl>
                                          <p:spTgt spid="195"/>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 presetClass="entr" presetSubtype="4" fill="hold" grpId="0" nodeType="afterEffect">
                                  <p:stCondLst>
                                    <p:cond delay="0"/>
                                  </p:stCondLst>
                                  <p:childTnLst>
                                    <p:set>
                                      <p:cBhvr>
                                        <p:cTn id="19" dur="1" fill="hold">
                                          <p:stCondLst>
                                            <p:cond delay="0"/>
                                          </p:stCondLst>
                                        </p:cTn>
                                        <p:tgtEl>
                                          <p:spTgt spid="200"/>
                                        </p:tgtEl>
                                        <p:attrNameLst>
                                          <p:attrName>style.visibility</p:attrName>
                                        </p:attrNameLst>
                                      </p:cBhvr>
                                      <p:to>
                                        <p:strVal val="visible"/>
                                      </p:to>
                                    </p:set>
                                    <p:anim calcmode="lin" valueType="num">
                                      <p:cBhvr additive="base">
                                        <p:cTn id="20" dur="250" fill="hold"/>
                                        <p:tgtEl>
                                          <p:spTgt spid="200"/>
                                        </p:tgtEl>
                                        <p:attrNameLst>
                                          <p:attrName>ppt_x</p:attrName>
                                        </p:attrNameLst>
                                      </p:cBhvr>
                                      <p:tavLst>
                                        <p:tav tm="0">
                                          <p:val>
                                            <p:strVal val="#ppt_x"/>
                                          </p:val>
                                        </p:tav>
                                        <p:tav tm="100000">
                                          <p:val>
                                            <p:strVal val="#ppt_x"/>
                                          </p:val>
                                        </p:tav>
                                      </p:tavLst>
                                    </p:anim>
                                    <p:anim calcmode="lin" valueType="num">
                                      <p:cBhvr additive="base">
                                        <p:cTn id="21" dur="250" fill="hold"/>
                                        <p:tgtEl>
                                          <p:spTgt spid="200"/>
                                        </p:tgtEl>
                                        <p:attrNameLst>
                                          <p:attrName>ppt_y</p:attrName>
                                        </p:attrNameLst>
                                      </p:cBhvr>
                                      <p:tavLst>
                                        <p:tav tm="0">
                                          <p:val>
                                            <p:strVal val="1+#ppt_h/2"/>
                                          </p:val>
                                        </p:tav>
                                        <p:tav tm="100000">
                                          <p:val>
                                            <p:strVal val="#ppt_y"/>
                                          </p:val>
                                        </p:tav>
                                      </p:tavLst>
                                    </p:anim>
                                  </p:childTnLst>
                                </p:cTn>
                              </p:par>
                              <p:par>
                                <p:cTn id="22" presetID="53" presetClass="entr" presetSubtype="16" fill="hold" grpId="0" nodeType="withEffect">
                                  <p:stCondLst>
                                    <p:cond delay="0"/>
                                  </p:stCondLst>
                                  <p:childTnLst>
                                    <p:set>
                                      <p:cBhvr>
                                        <p:cTn id="23" dur="1" fill="hold">
                                          <p:stCondLst>
                                            <p:cond delay="0"/>
                                          </p:stCondLst>
                                        </p:cTn>
                                        <p:tgtEl>
                                          <p:spTgt spid="239"/>
                                        </p:tgtEl>
                                        <p:attrNameLst>
                                          <p:attrName>style.visibility</p:attrName>
                                        </p:attrNameLst>
                                      </p:cBhvr>
                                      <p:to>
                                        <p:strVal val="visible"/>
                                      </p:to>
                                    </p:set>
                                    <p:anim calcmode="lin" valueType="num">
                                      <p:cBhvr>
                                        <p:cTn id="24" dur="500" fill="hold"/>
                                        <p:tgtEl>
                                          <p:spTgt spid="239"/>
                                        </p:tgtEl>
                                        <p:attrNameLst>
                                          <p:attrName>ppt_w</p:attrName>
                                        </p:attrNameLst>
                                      </p:cBhvr>
                                      <p:tavLst>
                                        <p:tav tm="0">
                                          <p:val>
                                            <p:fltVal val="0"/>
                                          </p:val>
                                        </p:tav>
                                        <p:tav tm="100000">
                                          <p:val>
                                            <p:strVal val="#ppt_w"/>
                                          </p:val>
                                        </p:tav>
                                      </p:tavLst>
                                    </p:anim>
                                    <p:anim calcmode="lin" valueType="num">
                                      <p:cBhvr>
                                        <p:cTn id="25" dur="500" fill="hold"/>
                                        <p:tgtEl>
                                          <p:spTgt spid="239"/>
                                        </p:tgtEl>
                                        <p:attrNameLst>
                                          <p:attrName>ppt_h</p:attrName>
                                        </p:attrNameLst>
                                      </p:cBhvr>
                                      <p:tavLst>
                                        <p:tav tm="0">
                                          <p:val>
                                            <p:fltVal val="0"/>
                                          </p:val>
                                        </p:tav>
                                        <p:tav tm="100000">
                                          <p:val>
                                            <p:strVal val="#ppt_h"/>
                                          </p:val>
                                        </p:tav>
                                      </p:tavLst>
                                    </p:anim>
                                    <p:animEffect transition="in" filter="fade">
                                      <p:cBhvr>
                                        <p:cTn id="26" dur="500"/>
                                        <p:tgtEl>
                                          <p:spTgt spid="239"/>
                                        </p:tgtEl>
                                      </p:cBhvr>
                                    </p:animEffect>
                                  </p:childTnLst>
                                </p:cTn>
                              </p:par>
                            </p:childTnLst>
                          </p:cTn>
                        </p:par>
                        <p:par>
                          <p:cTn id="27" fill="hold">
                            <p:stCondLst>
                              <p:cond delay="1750"/>
                            </p:stCondLst>
                            <p:childTnLst>
                              <p:par>
                                <p:cTn id="28" presetID="22" presetClass="entr" presetSubtype="8" fill="hold" grpId="0" nodeType="afterEffect">
                                  <p:stCondLst>
                                    <p:cond delay="0"/>
                                  </p:stCondLst>
                                  <p:childTnLst>
                                    <p:set>
                                      <p:cBhvr>
                                        <p:cTn id="29" dur="1" fill="hold">
                                          <p:stCondLst>
                                            <p:cond delay="0"/>
                                          </p:stCondLst>
                                        </p:cTn>
                                        <p:tgtEl>
                                          <p:spTgt spid="205"/>
                                        </p:tgtEl>
                                        <p:attrNameLst>
                                          <p:attrName>style.visibility</p:attrName>
                                        </p:attrNameLst>
                                      </p:cBhvr>
                                      <p:to>
                                        <p:strVal val="visible"/>
                                      </p:to>
                                    </p:set>
                                    <p:animEffect transition="in" filter="wipe(left)">
                                      <p:cBhvr>
                                        <p:cTn id="30" dur="500"/>
                                        <p:tgtEl>
                                          <p:spTgt spid="205"/>
                                        </p:tgtEl>
                                      </p:cBhvr>
                                    </p:animEffect>
                                  </p:childTnLst>
                                </p:cTn>
                              </p:par>
                            </p:childTnLst>
                          </p:cTn>
                        </p:par>
                        <p:par>
                          <p:cTn id="31" fill="hold">
                            <p:stCondLst>
                              <p:cond delay="2250"/>
                            </p:stCondLst>
                            <p:childTnLst>
                              <p:par>
                                <p:cTn id="32" presetID="22" presetClass="entr" presetSubtype="8" fill="hold" grpId="0" nodeType="afterEffect">
                                  <p:stCondLst>
                                    <p:cond delay="0"/>
                                  </p:stCondLst>
                                  <p:childTnLst>
                                    <p:set>
                                      <p:cBhvr>
                                        <p:cTn id="33" dur="1" fill="hold">
                                          <p:stCondLst>
                                            <p:cond delay="0"/>
                                          </p:stCondLst>
                                        </p:cTn>
                                        <p:tgtEl>
                                          <p:spTgt spid="204"/>
                                        </p:tgtEl>
                                        <p:attrNameLst>
                                          <p:attrName>style.visibility</p:attrName>
                                        </p:attrNameLst>
                                      </p:cBhvr>
                                      <p:to>
                                        <p:strVal val="visible"/>
                                      </p:to>
                                    </p:set>
                                    <p:animEffect transition="in" filter="wipe(left)">
                                      <p:cBhvr>
                                        <p:cTn id="34" dur="500"/>
                                        <p:tgtEl>
                                          <p:spTgt spid="204"/>
                                        </p:tgtEl>
                                      </p:cBhvr>
                                    </p:animEffect>
                                  </p:childTnLst>
                                </p:cTn>
                              </p:par>
                              <p:par>
                                <p:cTn id="35" presetID="2" presetClass="entr" presetSubtype="4" fill="hold" grpId="0" nodeType="withEffect">
                                  <p:stCondLst>
                                    <p:cond delay="0"/>
                                  </p:stCondLst>
                                  <p:childTnLst>
                                    <p:set>
                                      <p:cBhvr>
                                        <p:cTn id="36" dur="1" fill="hold">
                                          <p:stCondLst>
                                            <p:cond delay="0"/>
                                          </p:stCondLst>
                                        </p:cTn>
                                        <p:tgtEl>
                                          <p:spTgt spid="199"/>
                                        </p:tgtEl>
                                        <p:attrNameLst>
                                          <p:attrName>style.visibility</p:attrName>
                                        </p:attrNameLst>
                                      </p:cBhvr>
                                      <p:to>
                                        <p:strVal val="visible"/>
                                      </p:to>
                                    </p:set>
                                    <p:anim calcmode="lin" valueType="num">
                                      <p:cBhvr additive="base">
                                        <p:cTn id="37" dur="250" fill="hold"/>
                                        <p:tgtEl>
                                          <p:spTgt spid="199"/>
                                        </p:tgtEl>
                                        <p:attrNameLst>
                                          <p:attrName>ppt_x</p:attrName>
                                        </p:attrNameLst>
                                      </p:cBhvr>
                                      <p:tavLst>
                                        <p:tav tm="0">
                                          <p:val>
                                            <p:strVal val="#ppt_x"/>
                                          </p:val>
                                        </p:tav>
                                        <p:tav tm="100000">
                                          <p:val>
                                            <p:strVal val="#ppt_x"/>
                                          </p:val>
                                        </p:tav>
                                      </p:tavLst>
                                    </p:anim>
                                    <p:anim calcmode="lin" valueType="num">
                                      <p:cBhvr additive="base">
                                        <p:cTn id="38" dur="250" fill="hold"/>
                                        <p:tgtEl>
                                          <p:spTgt spid="199"/>
                                        </p:tgtEl>
                                        <p:attrNameLst>
                                          <p:attrName>ppt_y</p:attrName>
                                        </p:attrNameLst>
                                      </p:cBhvr>
                                      <p:tavLst>
                                        <p:tav tm="0">
                                          <p:val>
                                            <p:strVal val="1+#ppt_h/2"/>
                                          </p:val>
                                        </p:tav>
                                        <p:tav tm="100000">
                                          <p:val>
                                            <p:strVal val="#ppt_y"/>
                                          </p:val>
                                        </p:tav>
                                      </p:tavLst>
                                    </p:anim>
                                  </p:childTnLst>
                                </p:cTn>
                              </p:par>
                              <p:par>
                                <p:cTn id="39" presetID="53" presetClass="entr" presetSubtype="16" fill="hold" grpId="0" nodeType="withEffect">
                                  <p:stCondLst>
                                    <p:cond delay="0"/>
                                  </p:stCondLst>
                                  <p:childTnLst>
                                    <p:set>
                                      <p:cBhvr>
                                        <p:cTn id="40" dur="1" fill="hold">
                                          <p:stCondLst>
                                            <p:cond delay="0"/>
                                          </p:stCondLst>
                                        </p:cTn>
                                        <p:tgtEl>
                                          <p:spTgt spid="236"/>
                                        </p:tgtEl>
                                        <p:attrNameLst>
                                          <p:attrName>style.visibility</p:attrName>
                                        </p:attrNameLst>
                                      </p:cBhvr>
                                      <p:to>
                                        <p:strVal val="visible"/>
                                      </p:to>
                                    </p:set>
                                    <p:anim calcmode="lin" valueType="num">
                                      <p:cBhvr>
                                        <p:cTn id="41" dur="500" fill="hold"/>
                                        <p:tgtEl>
                                          <p:spTgt spid="236"/>
                                        </p:tgtEl>
                                        <p:attrNameLst>
                                          <p:attrName>ppt_w</p:attrName>
                                        </p:attrNameLst>
                                      </p:cBhvr>
                                      <p:tavLst>
                                        <p:tav tm="0">
                                          <p:val>
                                            <p:fltVal val="0"/>
                                          </p:val>
                                        </p:tav>
                                        <p:tav tm="100000">
                                          <p:val>
                                            <p:strVal val="#ppt_w"/>
                                          </p:val>
                                        </p:tav>
                                      </p:tavLst>
                                    </p:anim>
                                    <p:anim calcmode="lin" valueType="num">
                                      <p:cBhvr>
                                        <p:cTn id="42" dur="500" fill="hold"/>
                                        <p:tgtEl>
                                          <p:spTgt spid="236"/>
                                        </p:tgtEl>
                                        <p:attrNameLst>
                                          <p:attrName>ppt_h</p:attrName>
                                        </p:attrNameLst>
                                      </p:cBhvr>
                                      <p:tavLst>
                                        <p:tav tm="0">
                                          <p:val>
                                            <p:fltVal val="0"/>
                                          </p:val>
                                        </p:tav>
                                        <p:tav tm="100000">
                                          <p:val>
                                            <p:strVal val="#ppt_h"/>
                                          </p:val>
                                        </p:tav>
                                      </p:tavLst>
                                    </p:anim>
                                    <p:animEffect transition="in" filter="fade">
                                      <p:cBhvr>
                                        <p:cTn id="43" dur="500"/>
                                        <p:tgtEl>
                                          <p:spTgt spid="236"/>
                                        </p:tgtEl>
                                      </p:cBhvr>
                                    </p:animEffect>
                                  </p:childTnLst>
                                </p:cTn>
                              </p:par>
                            </p:childTnLst>
                          </p:cTn>
                        </p:par>
                        <p:par>
                          <p:cTn id="44" fill="hold">
                            <p:stCondLst>
                              <p:cond delay="2750"/>
                            </p:stCondLst>
                            <p:childTnLst>
                              <p:par>
                                <p:cTn id="45" presetID="22" presetClass="entr" presetSubtype="8" fill="hold" grpId="0" nodeType="afterEffect">
                                  <p:stCondLst>
                                    <p:cond delay="0"/>
                                  </p:stCondLst>
                                  <p:childTnLst>
                                    <p:set>
                                      <p:cBhvr>
                                        <p:cTn id="46" dur="1" fill="hold">
                                          <p:stCondLst>
                                            <p:cond delay="0"/>
                                          </p:stCondLst>
                                        </p:cTn>
                                        <p:tgtEl>
                                          <p:spTgt spid="226"/>
                                        </p:tgtEl>
                                        <p:attrNameLst>
                                          <p:attrName>style.visibility</p:attrName>
                                        </p:attrNameLst>
                                      </p:cBhvr>
                                      <p:to>
                                        <p:strVal val="visible"/>
                                      </p:to>
                                    </p:set>
                                    <p:animEffect transition="in" filter="wipe(left)">
                                      <p:cBhvr>
                                        <p:cTn id="47" dur="500"/>
                                        <p:tgtEl>
                                          <p:spTgt spid="226"/>
                                        </p:tgtEl>
                                      </p:cBhvr>
                                    </p:animEffect>
                                  </p:childTnLst>
                                </p:cTn>
                              </p:par>
                            </p:childTnLst>
                          </p:cTn>
                        </p:par>
                        <p:par>
                          <p:cTn id="48" fill="hold">
                            <p:stCondLst>
                              <p:cond delay="3250"/>
                            </p:stCondLst>
                            <p:childTnLst>
                              <p:par>
                                <p:cTn id="49" presetID="22" presetClass="entr" presetSubtype="8" fill="hold" grpId="0" nodeType="afterEffect">
                                  <p:stCondLst>
                                    <p:cond delay="0"/>
                                  </p:stCondLst>
                                  <p:childTnLst>
                                    <p:set>
                                      <p:cBhvr>
                                        <p:cTn id="50" dur="1" fill="hold">
                                          <p:stCondLst>
                                            <p:cond delay="0"/>
                                          </p:stCondLst>
                                        </p:cTn>
                                        <p:tgtEl>
                                          <p:spTgt spid="225"/>
                                        </p:tgtEl>
                                        <p:attrNameLst>
                                          <p:attrName>style.visibility</p:attrName>
                                        </p:attrNameLst>
                                      </p:cBhvr>
                                      <p:to>
                                        <p:strVal val="visible"/>
                                      </p:to>
                                    </p:set>
                                    <p:animEffect transition="in" filter="wipe(left)">
                                      <p:cBhvr>
                                        <p:cTn id="51" dur="500"/>
                                        <p:tgtEl>
                                          <p:spTgt spid="225"/>
                                        </p:tgtEl>
                                      </p:cBhvr>
                                    </p:animEffect>
                                  </p:childTnLst>
                                </p:cTn>
                              </p:par>
                            </p:childTnLst>
                          </p:cTn>
                        </p:par>
                        <p:par>
                          <p:cTn id="52" fill="hold">
                            <p:stCondLst>
                              <p:cond delay="3750"/>
                            </p:stCondLst>
                            <p:childTnLst>
                              <p:par>
                                <p:cTn id="53" presetID="2" presetClass="entr" presetSubtype="4" fill="hold" grpId="0" nodeType="afterEffect">
                                  <p:stCondLst>
                                    <p:cond delay="0"/>
                                  </p:stCondLst>
                                  <p:childTnLst>
                                    <p:set>
                                      <p:cBhvr>
                                        <p:cTn id="54" dur="1" fill="hold">
                                          <p:stCondLst>
                                            <p:cond delay="0"/>
                                          </p:stCondLst>
                                        </p:cTn>
                                        <p:tgtEl>
                                          <p:spTgt spid="198"/>
                                        </p:tgtEl>
                                        <p:attrNameLst>
                                          <p:attrName>style.visibility</p:attrName>
                                        </p:attrNameLst>
                                      </p:cBhvr>
                                      <p:to>
                                        <p:strVal val="visible"/>
                                      </p:to>
                                    </p:set>
                                    <p:anim calcmode="lin" valueType="num">
                                      <p:cBhvr additive="base">
                                        <p:cTn id="55" dur="250" fill="hold"/>
                                        <p:tgtEl>
                                          <p:spTgt spid="198"/>
                                        </p:tgtEl>
                                        <p:attrNameLst>
                                          <p:attrName>ppt_x</p:attrName>
                                        </p:attrNameLst>
                                      </p:cBhvr>
                                      <p:tavLst>
                                        <p:tav tm="0">
                                          <p:val>
                                            <p:strVal val="#ppt_x"/>
                                          </p:val>
                                        </p:tav>
                                        <p:tav tm="100000">
                                          <p:val>
                                            <p:strVal val="#ppt_x"/>
                                          </p:val>
                                        </p:tav>
                                      </p:tavLst>
                                    </p:anim>
                                    <p:anim calcmode="lin" valueType="num">
                                      <p:cBhvr additive="base">
                                        <p:cTn id="56" dur="250" fill="hold"/>
                                        <p:tgtEl>
                                          <p:spTgt spid="198"/>
                                        </p:tgtEl>
                                        <p:attrNameLst>
                                          <p:attrName>ppt_y</p:attrName>
                                        </p:attrNameLst>
                                      </p:cBhvr>
                                      <p:tavLst>
                                        <p:tav tm="0">
                                          <p:val>
                                            <p:strVal val="1+#ppt_h/2"/>
                                          </p:val>
                                        </p:tav>
                                        <p:tav tm="100000">
                                          <p:val>
                                            <p:strVal val="#ppt_y"/>
                                          </p:val>
                                        </p:tav>
                                      </p:tavLst>
                                    </p:anim>
                                  </p:childTnLst>
                                </p:cTn>
                              </p:par>
                              <p:par>
                                <p:cTn id="57" presetID="53" presetClass="entr" presetSubtype="16" fill="hold" grpId="0" nodeType="withEffect">
                                  <p:stCondLst>
                                    <p:cond delay="0"/>
                                  </p:stCondLst>
                                  <p:childTnLst>
                                    <p:set>
                                      <p:cBhvr>
                                        <p:cTn id="58" dur="1" fill="hold">
                                          <p:stCondLst>
                                            <p:cond delay="0"/>
                                          </p:stCondLst>
                                        </p:cTn>
                                        <p:tgtEl>
                                          <p:spTgt spid="238"/>
                                        </p:tgtEl>
                                        <p:attrNameLst>
                                          <p:attrName>style.visibility</p:attrName>
                                        </p:attrNameLst>
                                      </p:cBhvr>
                                      <p:to>
                                        <p:strVal val="visible"/>
                                      </p:to>
                                    </p:set>
                                    <p:anim calcmode="lin" valueType="num">
                                      <p:cBhvr>
                                        <p:cTn id="59" dur="500" fill="hold"/>
                                        <p:tgtEl>
                                          <p:spTgt spid="238"/>
                                        </p:tgtEl>
                                        <p:attrNameLst>
                                          <p:attrName>ppt_w</p:attrName>
                                        </p:attrNameLst>
                                      </p:cBhvr>
                                      <p:tavLst>
                                        <p:tav tm="0">
                                          <p:val>
                                            <p:fltVal val="0"/>
                                          </p:val>
                                        </p:tav>
                                        <p:tav tm="100000">
                                          <p:val>
                                            <p:strVal val="#ppt_w"/>
                                          </p:val>
                                        </p:tav>
                                      </p:tavLst>
                                    </p:anim>
                                    <p:anim calcmode="lin" valueType="num">
                                      <p:cBhvr>
                                        <p:cTn id="60" dur="500" fill="hold"/>
                                        <p:tgtEl>
                                          <p:spTgt spid="238"/>
                                        </p:tgtEl>
                                        <p:attrNameLst>
                                          <p:attrName>ppt_h</p:attrName>
                                        </p:attrNameLst>
                                      </p:cBhvr>
                                      <p:tavLst>
                                        <p:tav tm="0">
                                          <p:val>
                                            <p:fltVal val="0"/>
                                          </p:val>
                                        </p:tav>
                                        <p:tav tm="100000">
                                          <p:val>
                                            <p:strVal val="#ppt_h"/>
                                          </p:val>
                                        </p:tav>
                                      </p:tavLst>
                                    </p:anim>
                                    <p:animEffect transition="in" filter="fade">
                                      <p:cBhvr>
                                        <p:cTn id="61" dur="500"/>
                                        <p:tgtEl>
                                          <p:spTgt spid="238"/>
                                        </p:tgtEl>
                                      </p:cBhvr>
                                    </p:animEffect>
                                  </p:childTnLst>
                                </p:cTn>
                              </p:par>
                            </p:childTnLst>
                          </p:cTn>
                        </p:par>
                        <p:par>
                          <p:cTn id="62" fill="hold">
                            <p:stCondLst>
                              <p:cond delay="4250"/>
                            </p:stCondLst>
                            <p:childTnLst>
                              <p:par>
                                <p:cTn id="63" presetID="22" presetClass="entr" presetSubtype="8" fill="hold" grpId="0" nodeType="afterEffect">
                                  <p:stCondLst>
                                    <p:cond delay="0"/>
                                  </p:stCondLst>
                                  <p:childTnLst>
                                    <p:set>
                                      <p:cBhvr>
                                        <p:cTn id="64" dur="1" fill="hold">
                                          <p:stCondLst>
                                            <p:cond delay="0"/>
                                          </p:stCondLst>
                                        </p:cTn>
                                        <p:tgtEl>
                                          <p:spTgt spid="212"/>
                                        </p:tgtEl>
                                        <p:attrNameLst>
                                          <p:attrName>style.visibility</p:attrName>
                                        </p:attrNameLst>
                                      </p:cBhvr>
                                      <p:to>
                                        <p:strVal val="visible"/>
                                      </p:to>
                                    </p:set>
                                    <p:animEffect transition="in" filter="wipe(left)">
                                      <p:cBhvr>
                                        <p:cTn id="65" dur="500"/>
                                        <p:tgtEl>
                                          <p:spTgt spid="212"/>
                                        </p:tgtEl>
                                      </p:cBhvr>
                                    </p:animEffect>
                                  </p:childTnLst>
                                </p:cTn>
                              </p:par>
                            </p:childTnLst>
                          </p:cTn>
                        </p:par>
                        <p:par>
                          <p:cTn id="66" fill="hold">
                            <p:stCondLst>
                              <p:cond delay="4750"/>
                            </p:stCondLst>
                            <p:childTnLst>
                              <p:par>
                                <p:cTn id="67" presetID="22" presetClass="entr" presetSubtype="8" fill="hold" grpId="0" nodeType="afterEffect">
                                  <p:stCondLst>
                                    <p:cond delay="0"/>
                                  </p:stCondLst>
                                  <p:childTnLst>
                                    <p:set>
                                      <p:cBhvr>
                                        <p:cTn id="68" dur="1" fill="hold">
                                          <p:stCondLst>
                                            <p:cond delay="0"/>
                                          </p:stCondLst>
                                        </p:cTn>
                                        <p:tgtEl>
                                          <p:spTgt spid="211"/>
                                        </p:tgtEl>
                                        <p:attrNameLst>
                                          <p:attrName>style.visibility</p:attrName>
                                        </p:attrNameLst>
                                      </p:cBhvr>
                                      <p:to>
                                        <p:strVal val="visible"/>
                                      </p:to>
                                    </p:set>
                                    <p:animEffect transition="in" filter="wipe(left)">
                                      <p:cBhvr>
                                        <p:cTn id="69" dur="500"/>
                                        <p:tgtEl>
                                          <p:spTgt spid="211"/>
                                        </p:tgtEl>
                                      </p:cBhvr>
                                    </p:animEffect>
                                  </p:childTnLst>
                                </p:cTn>
                              </p:par>
                            </p:childTnLst>
                          </p:cTn>
                        </p:par>
                        <p:par>
                          <p:cTn id="70" fill="hold">
                            <p:stCondLst>
                              <p:cond delay="5250"/>
                            </p:stCondLst>
                            <p:childTnLst>
                              <p:par>
                                <p:cTn id="71" presetID="2" presetClass="entr" presetSubtype="4" fill="hold" grpId="0" nodeType="afterEffect">
                                  <p:stCondLst>
                                    <p:cond delay="0"/>
                                  </p:stCondLst>
                                  <p:childTnLst>
                                    <p:set>
                                      <p:cBhvr>
                                        <p:cTn id="72" dur="1" fill="hold">
                                          <p:stCondLst>
                                            <p:cond delay="0"/>
                                          </p:stCondLst>
                                        </p:cTn>
                                        <p:tgtEl>
                                          <p:spTgt spid="197"/>
                                        </p:tgtEl>
                                        <p:attrNameLst>
                                          <p:attrName>style.visibility</p:attrName>
                                        </p:attrNameLst>
                                      </p:cBhvr>
                                      <p:to>
                                        <p:strVal val="visible"/>
                                      </p:to>
                                    </p:set>
                                    <p:anim calcmode="lin" valueType="num">
                                      <p:cBhvr additive="base">
                                        <p:cTn id="73" dur="250" fill="hold"/>
                                        <p:tgtEl>
                                          <p:spTgt spid="197"/>
                                        </p:tgtEl>
                                        <p:attrNameLst>
                                          <p:attrName>ppt_x</p:attrName>
                                        </p:attrNameLst>
                                      </p:cBhvr>
                                      <p:tavLst>
                                        <p:tav tm="0">
                                          <p:val>
                                            <p:strVal val="#ppt_x"/>
                                          </p:val>
                                        </p:tav>
                                        <p:tav tm="100000">
                                          <p:val>
                                            <p:strVal val="#ppt_x"/>
                                          </p:val>
                                        </p:tav>
                                      </p:tavLst>
                                    </p:anim>
                                    <p:anim calcmode="lin" valueType="num">
                                      <p:cBhvr additive="base">
                                        <p:cTn id="74" dur="250" fill="hold"/>
                                        <p:tgtEl>
                                          <p:spTgt spid="197"/>
                                        </p:tgtEl>
                                        <p:attrNameLst>
                                          <p:attrName>ppt_y</p:attrName>
                                        </p:attrNameLst>
                                      </p:cBhvr>
                                      <p:tavLst>
                                        <p:tav tm="0">
                                          <p:val>
                                            <p:strVal val="1+#ppt_h/2"/>
                                          </p:val>
                                        </p:tav>
                                        <p:tav tm="100000">
                                          <p:val>
                                            <p:strVal val="#ppt_y"/>
                                          </p:val>
                                        </p:tav>
                                      </p:tavLst>
                                    </p:anim>
                                  </p:childTnLst>
                                </p:cTn>
                              </p:par>
                              <p:par>
                                <p:cTn id="75" presetID="53" presetClass="entr" presetSubtype="16" fill="hold" grpId="0" nodeType="withEffect">
                                  <p:stCondLst>
                                    <p:cond delay="0"/>
                                  </p:stCondLst>
                                  <p:childTnLst>
                                    <p:set>
                                      <p:cBhvr>
                                        <p:cTn id="76" dur="1" fill="hold">
                                          <p:stCondLst>
                                            <p:cond delay="0"/>
                                          </p:stCondLst>
                                        </p:cTn>
                                        <p:tgtEl>
                                          <p:spTgt spid="2"/>
                                        </p:tgtEl>
                                        <p:attrNameLst>
                                          <p:attrName>style.visibility</p:attrName>
                                        </p:attrNameLst>
                                      </p:cBhvr>
                                      <p:to>
                                        <p:strVal val="visible"/>
                                      </p:to>
                                    </p:set>
                                    <p:anim calcmode="lin" valueType="num">
                                      <p:cBhvr>
                                        <p:cTn id="77" dur="500" fill="hold"/>
                                        <p:tgtEl>
                                          <p:spTgt spid="2"/>
                                        </p:tgtEl>
                                        <p:attrNameLst>
                                          <p:attrName>ppt_w</p:attrName>
                                        </p:attrNameLst>
                                      </p:cBhvr>
                                      <p:tavLst>
                                        <p:tav tm="0">
                                          <p:val>
                                            <p:fltVal val="0"/>
                                          </p:val>
                                        </p:tav>
                                        <p:tav tm="100000">
                                          <p:val>
                                            <p:strVal val="#ppt_w"/>
                                          </p:val>
                                        </p:tav>
                                      </p:tavLst>
                                    </p:anim>
                                    <p:anim calcmode="lin" valueType="num">
                                      <p:cBhvr>
                                        <p:cTn id="78" dur="500" fill="hold"/>
                                        <p:tgtEl>
                                          <p:spTgt spid="2"/>
                                        </p:tgtEl>
                                        <p:attrNameLst>
                                          <p:attrName>ppt_h</p:attrName>
                                        </p:attrNameLst>
                                      </p:cBhvr>
                                      <p:tavLst>
                                        <p:tav tm="0">
                                          <p:val>
                                            <p:fltVal val="0"/>
                                          </p:val>
                                        </p:tav>
                                        <p:tav tm="100000">
                                          <p:val>
                                            <p:strVal val="#ppt_h"/>
                                          </p:val>
                                        </p:tav>
                                      </p:tavLst>
                                    </p:anim>
                                    <p:animEffect transition="in" filter="fade">
                                      <p:cBhvr>
                                        <p:cTn id="79" dur="500"/>
                                        <p:tgtEl>
                                          <p:spTgt spid="2"/>
                                        </p:tgtEl>
                                      </p:cBhvr>
                                    </p:animEffect>
                                  </p:childTnLst>
                                </p:cTn>
                              </p:par>
                            </p:childTnLst>
                          </p:cTn>
                        </p:par>
                        <p:par>
                          <p:cTn id="80" fill="hold">
                            <p:stCondLst>
                              <p:cond delay="5750"/>
                            </p:stCondLst>
                            <p:childTnLst>
                              <p:par>
                                <p:cTn id="81" presetID="22" presetClass="entr" presetSubtype="8" fill="hold" grpId="0" nodeType="afterEffect">
                                  <p:stCondLst>
                                    <p:cond delay="0"/>
                                  </p:stCondLst>
                                  <p:childTnLst>
                                    <p:set>
                                      <p:cBhvr>
                                        <p:cTn id="82" dur="1" fill="hold">
                                          <p:stCondLst>
                                            <p:cond delay="0"/>
                                          </p:stCondLst>
                                        </p:cTn>
                                        <p:tgtEl>
                                          <p:spTgt spid="233"/>
                                        </p:tgtEl>
                                        <p:attrNameLst>
                                          <p:attrName>style.visibility</p:attrName>
                                        </p:attrNameLst>
                                      </p:cBhvr>
                                      <p:to>
                                        <p:strVal val="visible"/>
                                      </p:to>
                                    </p:set>
                                    <p:animEffect transition="in" filter="wipe(left)">
                                      <p:cBhvr>
                                        <p:cTn id="83" dur="500"/>
                                        <p:tgtEl>
                                          <p:spTgt spid="233"/>
                                        </p:tgtEl>
                                      </p:cBhvr>
                                    </p:animEffect>
                                  </p:childTnLst>
                                </p:cTn>
                              </p:par>
                            </p:childTnLst>
                          </p:cTn>
                        </p:par>
                        <p:par>
                          <p:cTn id="84" fill="hold">
                            <p:stCondLst>
                              <p:cond delay="6250"/>
                            </p:stCondLst>
                            <p:childTnLst>
                              <p:par>
                                <p:cTn id="85" presetID="22" presetClass="entr" presetSubtype="8" fill="hold" grpId="0" nodeType="afterEffect">
                                  <p:stCondLst>
                                    <p:cond delay="0"/>
                                  </p:stCondLst>
                                  <p:childTnLst>
                                    <p:set>
                                      <p:cBhvr>
                                        <p:cTn id="86" dur="1" fill="hold">
                                          <p:stCondLst>
                                            <p:cond delay="0"/>
                                          </p:stCondLst>
                                        </p:cTn>
                                        <p:tgtEl>
                                          <p:spTgt spid="232"/>
                                        </p:tgtEl>
                                        <p:attrNameLst>
                                          <p:attrName>style.visibility</p:attrName>
                                        </p:attrNameLst>
                                      </p:cBhvr>
                                      <p:to>
                                        <p:strVal val="visible"/>
                                      </p:to>
                                    </p:set>
                                    <p:animEffect transition="in" filter="wipe(left)">
                                      <p:cBhvr>
                                        <p:cTn id="87" dur="500"/>
                                        <p:tgtEl>
                                          <p:spTgt spid="232"/>
                                        </p:tgtEl>
                                      </p:cBhvr>
                                    </p:animEffect>
                                  </p:childTnLst>
                                </p:cTn>
                              </p:par>
                            </p:childTnLst>
                          </p:cTn>
                        </p:par>
                        <p:par>
                          <p:cTn id="88" fill="hold">
                            <p:stCondLst>
                              <p:cond delay="6750"/>
                            </p:stCondLst>
                            <p:childTnLst>
                              <p:par>
                                <p:cTn id="89" presetID="2" presetClass="entr" presetSubtype="4" fill="hold" grpId="0" nodeType="afterEffect">
                                  <p:stCondLst>
                                    <p:cond delay="0"/>
                                  </p:stCondLst>
                                  <p:childTnLst>
                                    <p:set>
                                      <p:cBhvr>
                                        <p:cTn id="90" dur="1" fill="hold">
                                          <p:stCondLst>
                                            <p:cond delay="0"/>
                                          </p:stCondLst>
                                        </p:cTn>
                                        <p:tgtEl>
                                          <p:spTgt spid="196"/>
                                        </p:tgtEl>
                                        <p:attrNameLst>
                                          <p:attrName>style.visibility</p:attrName>
                                        </p:attrNameLst>
                                      </p:cBhvr>
                                      <p:to>
                                        <p:strVal val="visible"/>
                                      </p:to>
                                    </p:set>
                                    <p:anim calcmode="lin" valueType="num">
                                      <p:cBhvr additive="base">
                                        <p:cTn id="91" dur="250" fill="hold"/>
                                        <p:tgtEl>
                                          <p:spTgt spid="196"/>
                                        </p:tgtEl>
                                        <p:attrNameLst>
                                          <p:attrName>ppt_x</p:attrName>
                                        </p:attrNameLst>
                                      </p:cBhvr>
                                      <p:tavLst>
                                        <p:tav tm="0">
                                          <p:val>
                                            <p:strVal val="#ppt_x"/>
                                          </p:val>
                                        </p:tav>
                                        <p:tav tm="100000">
                                          <p:val>
                                            <p:strVal val="#ppt_x"/>
                                          </p:val>
                                        </p:tav>
                                      </p:tavLst>
                                    </p:anim>
                                    <p:anim calcmode="lin" valueType="num">
                                      <p:cBhvr additive="base">
                                        <p:cTn id="92" dur="250" fill="hold"/>
                                        <p:tgtEl>
                                          <p:spTgt spid="196"/>
                                        </p:tgtEl>
                                        <p:attrNameLst>
                                          <p:attrName>ppt_y</p:attrName>
                                        </p:attrNameLst>
                                      </p:cBhvr>
                                      <p:tavLst>
                                        <p:tav tm="0">
                                          <p:val>
                                            <p:strVal val="1+#ppt_h/2"/>
                                          </p:val>
                                        </p:tav>
                                        <p:tav tm="100000">
                                          <p:val>
                                            <p:strVal val="#ppt_y"/>
                                          </p:val>
                                        </p:tav>
                                      </p:tavLst>
                                    </p:anim>
                                  </p:childTnLst>
                                </p:cTn>
                              </p:par>
                              <p:par>
                                <p:cTn id="93" presetID="53" presetClass="entr" presetSubtype="16" fill="hold" grpId="0" nodeType="withEffect">
                                  <p:stCondLst>
                                    <p:cond delay="0"/>
                                  </p:stCondLst>
                                  <p:childTnLst>
                                    <p:set>
                                      <p:cBhvr>
                                        <p:cTn id="94" dur="1" fill="hold">
                                          <p:stCondLst>
                                            <p:cond delay="0"/>
                                          </p:stCondLst>
                                        </p:cTn>
                                        <p:tgtEl>
                                          <p:spTgt spid="237"/>
                                        </p:tgtEl>
                                        <p:attrNameLst>
                                          <p:attrName>style.visibility</p:attrName>
                                        </p:attrNameLst>
                                      </p:cBhvr>
                                      <p:to>
                                        <p:strVal val="visible"/>
                                      </p:to>
                                    </p:set>
                                    <p:anim calcmode="lin" valueType="num">
                                      <p:cBhvr>
                                        <p:cTn id="95" dur="500" fill="hold"/>
                                        <p:tgtEl>
                                          <p:spTgt spid="237"/>
                                        </p:tgtEl>
                                        <p:attrNameLst>
                                          <p:attrName>ppt_w</p:attrName>
                                        </p:attrNameLst>
                                      </p:cBhvr>
                                      <p:tavLst>
                                        <p:tav tm="0">
                                          <p:val>
                                            <p:fltVal val="0"/>
                                          </p:val>
                                        </p:tav>
                                        <p:tav tm="100000">
                                          <p:val>
                                            <p:strVal val="#ppt_w"/>
                                          </p:val>
                                        </p:tav>
                                      </p:tavLst>
                                    </p:anim>
                                    <p:anim calcmode="lin" valueType="num">
                                      <p:cBhvr>
                                        <p:cTn id="96" dur="500" fill="hold"/>
                                        <p:tgtEl>
                                          <p:spTgt spid="237"/>
                                        </p:tgtEl>
                                        <p:attrNameLst>
                                          <p:attrName>ppt_h</p:attrName>
                                        </p:attrNameLst>
                                      </p:cBhvr>
                                      <p:tavLst>
                                        <p:tav tm="0">
                                          <p:val>
                                            <p:fltVal val="0"/>
                                          </p:val>
                                        </p:tav>
                                        <p:tav tm="100000">
                                          <p:val>
                                            <p:strVal val="#ppt_h"/>
                                          </p:val>
                                        </p:tav>
                                      </p:tavLst>
                                    </p:anim>
                                    <p:animEffect transition="in" filter="fade">
                                      <p:cBhvr>
                                        <p:cTn id="97" dur="500"/>
                                        <p:tgtEl>
                                          <p:spTgt spid="237"/>
                                        </p:tgtEl>
                                      </p:cBhvr>
                                    </p:animEffect>
                                  </p:childTnLst>
                                </p:cTn>
                              </p:par>
                            </p:childTnLst>
                          </p:cTn>
                        </p:par>
                        <p:par>
                          <p:cTn id="98" fill="hold">
                            <p:stCondLst>
                              <p:cond delay="7250"/>
                            </p:stCondLst>
                            <p:childTnLst>
                              <p:par>
                                <p:cTn id="99" presetID="22" presetClass="entr" presetSubtype="8" fill="hold" grpId="0" nodeType="afterEffect">
                                  <p:stCondLst>
                                    <p:cond delay="0"/>
                                  </p:stCondLst>
                                  <p:childTnLst>
                                    <p:set>
                                      <p:cBhvr>
                                        <p:cTn id="100" dur="1" fill="hold">
                                          <p:stCondLst>
                                            <p:cond delay="0"/>
                                          </p:stCondLst>
                                        </p:cTn>
                                        <p:tgtEl>
                                          <p:spTgt spid="219"/>
                                        </p:tgtEl>
                                        <p:attrNameLst>
                                          <p:attrName>style.visibility</p:attrName>
                                        </p:attrNameLst>
                                      </p:cBhvr>
                                      <p:to>
                                        <p:strVal val="visible"/>
                                      </p:to>
                                    </p:set>
                                    <p:animEffect transition="in" filter="wipe(left)">
                                      <p:cBhvr>
                                        <p:cTn id="101" dur="500"/>
                                        <p:tgtEl>
                                          <p:spTgt spid="219"/>
                                        </p:tgtEl>
                                      </p:cBhvr>
                                    </p:animEffect>
                                  </p:childTnLst>
                                </p:cTn>
                              </p:par>
                            </p:childTnLst>
                          </p:cTn>
                        </p:par>
                        <p:par>
                          <p:cTn id="102" fill="hold">
                            <p:stCondLst>
                              <p:cond delay="7750"/>
                            </p:stCondLst>
                            <p:childTnLst>
                              <p:par>
                                <p:cTn id="103" presetID="22" presetClass="entr" presetSubtype="8" fill="hold" grpId="0" nodeType="afterEffect">
                                  <p:stCondLst>
                                    <p:cond delay="0"/>
                                  </p:stCondLst>
                                  <p:childTnLst>
                                    <p:set>
                                      <p:cBhvr>
                                        <p:cTn id="104" dur="1" fill="hold">
                                          <p:stCondLst>
                                            <p:cond delay="0"/>
                                          </p:stCondLst>
                                        </p:cTn>
                                        <p:tgtEl>
                                          <p:spTgt spid="218"/>
                                        </p:tgtEl>
                                        <p:attrNameLst>
                                          <p:attrName>style.visibility</p:attrName>
                                        </p:attrNameLst>
                                      </p:cBhvr>
                                      <p:to>
                                        <p:strVal val="visible"/>
                                      </p:to>
                                    </p:set>
                                    <p:animEffect transition="in" filter="wipe(left)">
                                      <p:cBhvr>
                                        <p:cTn id="105"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96" grpId="0" animBg="1"/>
      <p:bldP spid="197" grpId="0" animBg="1"/>
      <p:bldP spid="198" grpId="0" animBg="1"/>
      <p:bldP spid="199" grpId="0" animBg="1"/>
      <p:bldP spid="200" grpId="0" animBg="1"/>
      <p:bldP spid="204" grpId="0"/>
      <p:bldP spid="205" grpId="0"/>
      <p:bldP spid="211" grpId="0"/>
      <p:bldP spid="212" grpId="0"/>
      <p:bldP spid="218" grpId="0"/>
      <p:bldP spid="219" grpId="0"/>
      <p:bldP spid="225" grpId="0"/>
      <p:bldP spid="226" grpId="0"/>
      <p:bldP spid="232" grpId="0"/>
      <p:bldP spid="233" grpId="0"/>
      <p:bldP spid="2" grpId="0" animBg="1"/>
      <p:bldP spid="236" grpId="0" animBg="1"/>
      <p:bldP spid="237" grpId="0" animBg="1"/>
      <p:bldP spid="238" grpId="0" animBg="1"/>
      <p:bldP spid="23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成功项目展示之三</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pic>
        <p:nvPicPr>
          <p:cNvPr id="34" name="Picture 5"/>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rightnessContrast contrast="20000"/>
                    </a14:imgEffect>
                  </a14:imgLayer>
                </a14:imgProps>
              </a:ext>
              <a:ext uri="{28A0092B-C50C-407E-A947-70E740481C1C}">
                <a14:useLocalDpi xmlns:a14="http://schemas.microsoft.com/office/drawing/2010/main" xmlns="" val="0"/>
              </a:ext>
            </a:extLst>
          </a:blip>
          <a:stretch>
            <a:fillRect/>
          </a:stretch>
        </p:blipFill>
        <p:spPr bwMode="auto">
          <a:xfrm>
            <a:off x="1018064" y="1329119"/>
            <a:ext cx="2417560" cy="1523402"/>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5"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2226844" y="3018227"/>
            <a:ext cx="2447760" cy="1519299"/>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6" name="Picture 9"/>
          <p:cNvPicPr>
            <a:picLocks noChangeAspect="1" noChangeArrowheads="1"/>
          </p:cNvPicPr>
          <p:nvPr/>
        </p:nvPicPr>
        <p:blipFill>
          <a:blip r:embed="rId6" cstate="print">
            <a:extLst>
              <a:ext uri="{BEBA8EAE-BF5A-486C-A8C5-ECC9F3942E4B}">
                <a14:imgProps xmlns:a14="http://schemas.microsoft.com/office/drawing/2010/main" xmlns="">
                  <a14:imgLayer r:embed="rId7">
                    <a14:imgEffect>
                      <a14:brightnessContrast contrast="17000"/>
                    </a14:imgEffect>
                  </a14:imgLayer>
                </a14:imgProps>
              </a:ext>
              <a:ext uri="{28A0092B-C50C-407E-A947-70E740481C1C}">
                <a14:useLocalDpi xmlns:a14="http://schemas.microsoft.com/office/drawing/2010/main" xmlns="" val="0"/>
              </a:ext>
            </a:extLst>
          </a:blip>
          <a:stretch>
            <a:fillRect/>
          </a:stretch>
        </p:blipFill>
        <p:spPr bwMode="auto">
          <a:xfrm>
            <a:off x="4191794" y="1734344"/>
            <a:ext cx="2903597" cy="1870305"/>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7" name="Picture 7"/>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r="39442"/>
          <a:stretch/>
        </p:blipFill>
        <p:spPr bwMode="auto">
          <a:xfrm>
            <a:off x="6858794" y="2090820"/>
            <a:ext cx="1442525" cy="1854813"/>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xmlns="" val="139663978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ppt_x"/>
                                          </p:val>
                                        </p:tav>
                                        <p:tav tm="100000">
                                          <p:val>
                                            <p:strVal val="#ppt_x"/>
                                          </p:val>
                                        </p:tav>
                                      </p:tavLst>
                                    </p:anim>
                                    <p:anim calcmode="lin" valueType="num">
                                      <p:cBhvr additive="base">
                                        <p:cTn id="16" dur="10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30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000" fill="hold"/>
                                        <p:tgtEl>
                                          <p:spTgt spid="34"/>
                                        </p:tgtEl>
                                        <p:attrNameLst>
                                          <p:attrName>ppt_x</p:attrName>
                                        </p:attrNameLst>
                                      </p:cBhvr>
                                      <p:tavLst>
                                        <p:tav tm="0">
                                          <p:val>
                                            <p:strVal val="0-#ppt_w/2"/>
                                          </p:val>
                                        </p:tav>
                                        <p:tav tm="100000">
                                          <p:val>
                                            <p:strVal val="#ppt_x"/>
                                          </p:val>
                                        </p:tav>
                                      </p:tavLst>
                                    </p:anim>
                                    <p:anim calcmode="lin" valueType="num">
                                      <p:cBhvr additive="base">
                                        <p:cTn id="20" dur="1000" fill="hold"/>
                                        <p:tgtEl>
                                          <p:spTgt spid="34"/>
                                        </p:tgtEl>
                                        <p:attrNameLst>
                                          <p:attrName>ppt_y</p:attrName>
                                        </p:attrNameLst>
                                      </p:cBhvr>
                                      <p:tavLst>
                                        <p:tav tm="0">
                                          <p:val>
                                            <p:strVal val="0-#ppt_h/2"/>
                                          </p:val>
                                        </p:tav>
                                        <p:tav tm="100000">
                                          <p:val>
                                            <p:strVal val="#ppt_y"/>
                                          </p:val>
                                        </p:tav>
                                      </p:tavLst>
                                    </p:anim>
                                  </p:childTnLst>
                                </p:cTn>
                              </p:par>
                              <p:par>
                                <p:cTn id="21" presetID="2" presetClass="entr" presetSubtype="6"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1000" fill="hold"/>
                                        <p:tgtEl>
                                          <p:spTgt spid="37"/>
                                        </p:tgtEl>
                                        <p:attrNameLst>
                                          <p:attrName>ppt_x</p:attrName>
                                        </p:attrNameLst>
                                      </p:cBhvr>
                                      <p:tavLst>
                                        <p:tav tm="0">
                                          <p:val>
                                            <p:strVal val="1+#ppt_w/2"/>
                                          </p:val>
                                        </p:tav>
                                        <p:tav tm="100000">
                                          <p:val>
                                            <p:strVal val="#ppt_x"/>
                                          </p:val>
                                        </p:tav>
                                      </p:tavLst>
                                    </p:anim>
                                    <p:anim calcmode="lin" valueType="num">
                                      <p:cBhvr additive="base">
                                        <p:cTn id="24" dur="10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3" fill="hold" nodeType="withEffect">
                                  <p:stCondLst>
                                    <p:cond delay="80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1000" fill="hold"/>
                                        <p:tgtEl>
                                          <p:spTgt spid="36"/>
                                        </p:tgtEl>
                                        <p:attrNameLst>
                                          <p:attrName>ppt_x</p:attrName>
                                        </p:attrNameLst>
                                      </p:cBhvr>
                                      <p:tavLst>
                                        <p:tav tm="0">
                                          <p:val>
                                            <p:strVal val="1+#ppt_w/2"/>
                                          </p:val>
                                        </p:tav>
                                        <p:tav tm="100000">
                                          <p:val>
                                            <p:strVal val="#ppt_x"/>
                                          </p:val>
                                        </p:tav>
                                      </p:tavLst>
                                    </p:anim>
                                    <p:anim calcmode="lin" valueType="num">
                                      <p:cBhvr additive="base">
                                        <p:cTn id="28" dur="1000" fill="hold"/>
                                        <p:tgtEl>
                                          <p:spTgt spid="36"/>
                                        </p:tgtEl>
                                        <p:attrNameLst>
                                          <p:attrName>ppt_y</p:attrName>
                                        </p:attrNameLst>
                                      </p:cBhvr>
                                      <p:tavLst>
                                        <p:tav tm="0">
                                          <p:val>
                                            <p:strVal val="0-#ppt_h/2"/>
                                          </p:val>
                                        </p:tav>
                                        <p:tav tm="100000">
                                          <p:val>
                                            <p:strVal val="#ppt_y"/>
                                          </p:val>
                                        </p:tav>
                                      </p:tavLst>
                                    </p:anim>
                                  </p:childTnLst>
                                </p:cTn>
                              </p:par>
                              <p:par>
                                <p:cTn id="29" presetID="32" presetClass="emph" presetSubtype="0" repeatCount="3000" fill="hold" nodeType="withEffect">
                                  <p:stCondLst>
                                    <p:cond delay="0"/>
                                  </p:stCondLst>
                                  <p:childTnLst>
                                    <p:animRot by="120000">
                                      <p:cBhvr>
                                        <p:cTn id="30" dur="200" fill="hold">
                                          <p:stCondLst>
                                            <p:cond delay="0"/>
                                          </p:stCondLst>
                                        </p:cTn>
                                        <p:tgtEl>
                                          <p:spTgt spid="35"/>
                                        </p:tgtEl>
                                        <p:attrNameLst>
                                          <p:attrName>r</p:attrName>
                                        </p:attrNameLst>
                                      </p:cBhvr>
                                    </p:animRot>
                                    <p:animRot by="-240000">
                                      <p:cBhvr>
                                        <p:cTn id="31" dur="400" fill="hold">
                                          <p:stCondLst>
                                            <p:cond delay="400"/>
                                          </p:stCondLst>
                                        </p:cTn>
                                        <p:tgtEl>
                                          <p:spTgt spid="35"/>
                                        </p:tgtEl>
                                        <p:attrNameLst>
                                          <p:attrName>r</p:attrName>
                                        </p:attrNameLst>
                                      </p:cBhvr>
                                    </p:animRot>
                                    <p:animRot by="240000">
                                      <p:cBhvr>
                                        <p:cTn id="32" dur="400" fill="hold">
                                          <p:stCondLst>
                                            <p:cond delay="800"/>
                                          </p:stCondLst>
                                        </p:cTn>
                                        <p:tgtEl>
                                          <p:spTgt spid="35"/>
                                        </p:tgtEl>
                                        <p:attrNameLst>
                                          <p:attrName>r</p:attrName>
                                        </p:attrNameLst>
                                      </p:cBhvr>
                                    </p:animRot>
                                    <p:animRot by="-240000">
                                      <p:cBhvr>
                                        <p:cTn id="33" dur="400" fill="hold">
                                          <p:stCondLst>
                                            <p:cond delay="1200"/>
                                          </p:stCondLst>
                                        </p:cTn>
                                        <p:tgtEl>
                                          <p:spTgt spid="35"/>
                                        </p:tgtEl>
                                        <p:attrNameLst>
                                          <p:attrName>r</p:attrName>
                                        </p:attrNameLst>
                                      </p:cBhvr>
                                    </p:animRot>
                                    <p:animRot by="120000">
                                      <p:cBhvr>
                                        <p:cTn id="34" dur="400" fill="hold">
                                          <p:stCondLst>
                                            <p:cond delay="1600"/>
                                          </p:stCondLst>
                                        </p:cTn>
                                        <p:tgtEl>
                                          <p:spTgt spid="35"/>
                                        </p:tgtEl>
                                        <p:attrNameLst>
                                          <p:attrName>r</p:attrName>
                                        </p:attrNameLst>
                                      </p:cBhvr>
                                    </p:animRot>
                                  </p:childTnLst>
                                </p:cTn>
                              </p:par>
                              <p:par>
                                <p:cTn id="35" presetID="32" presetClass="emph" presetSubtype="0" repeatCount="3000" fill="hold" nodeType="withEffect">
                                  <p:stCondLst>
                                    <p:cond delay="0"/>
                                  </p:stCondLst>
                                  <p:childTnLst>
                                    <p:animRot by="120000">
                                      <p:cBhvr>
                                        <p:cTn id="36" dur="200" fill="hold">
                                          <p:stCondLst>
                                            <p:cond delay="0"/>
                                          </p:stCondLst>
                                        </p:cTn>
                                        <p:tgtEl>
                                          <p:spTgt spid="34"/>
                                        </p:tgtEl>
                                        <p:attrNameLst>
                                          <p:attrName>r</p:attrName>
                                        </p:attrNameLst>
                                      </p:cBhvr>
                                    </p:animRot>
                                    <p:animRot by="-240000">
                                      <p:cBhvr>
                                        <p:cTn id="37" dur="400" fill="hold">
                                          <p:stCondLst>
                                            <p:cond delay="400"/>
                                          </p:stCondLst>
                                        </p:cTn>
                                        <p:tgtEl>
                                          <p:spTgt spid="34"/>
                                        </p:tgtEl>
                                        <p:attrNameLst>
                                          <p:attrName>r</p:attrName>
                                        </p:attrNameLst>
                                      </p:cBhvr>
                                    </p:animRot>
                                    <p:animRot by="240000">
                                      <p:cBhvr>
                                        <p:cTn id="38" dur="400" fill="hold">
                                          <p:stCondLst>
                                            <p:cond delay="800"/>
                                          </p:stCondLst>
                                        </p:cTn>
                                        <p:tgtEl>
                                          <p:spTgt spid="34"/>
                                        </p:tgtEl>
                                        <p:attrNameLst>
                                          <p:attrName>r</p:attrName>
                                        </p:attrNameLst>
                                      </p:cBhvr>
                                    </p:animRot>
                                    <p:animRot by="-240000">
                                      <p:cBhvr>
                                        <p:cTn id="39" dur="400" fill="hold">
                                          <p:stCondLst>
                                            <p:cond delay="1200"/>
                                          </p:stCondLst>
                                        </p:cTn>
                                        <p:tgtEl>
                                          <p:spTgt spid="34"/>
                                        </p:tgtEl>
                                        <p:attrNameLst>
                                          <p:attrName>r</p:attrName>
                                        </p:attrNameLst>
                                      </p:cBhvr>
                                    </p:animRot>
                                    <p:animRot by="120000">
                                      <p:cBhvr>
                                        <p:cTn id="40" dur="400" fill="hold">
                                          <p:stCondLst>
                                            <p:cond delay="1600"/>
                                          </p:stCondLst>
                                        </p:cTn>
                                        <p:tgtEl>
                                          <p:spTgt spid="34"/>
                                        </p:tgtEl>
                                        <p:attrNameLst>
                                          <p:attrName>r</p:attrName>
                                        </p:attrNameLst>
                                      </p:cBhvr>
                                    </p:animRot>
                                  </p:childTnLst>
                                </p:cTn>
                              </p:par>
                              <p:par>
                                <p:cTn id="41" presetID="32" presetClass="emph" presetSubtype="0" repeatCount="3000" fill="hold" nodeType="withEffect">
                                  <p:stCondLst>
                                    <p:cond delay="0"/>
                                  </p:stCondLst>
                                  <p:childTnLst>
                                    <p:animRot by="120000">
                                      <p:cBhvr>
                                        <p:cTn id="42" dur="200" fill="hold">
                                          <p:stCondLst>
                                            <p:cond delay="0"/>
                                          </p:stCondLst>
                                        </p:cTn>
                                        <p:tgtEl>
                                          <p:spTgt spid="37"/>
                                        </p:tgtEl>
                                        <p:attrNameLst>
                                          <p:attrName>r</p:attrName>
                                        </p:attrNameLst>
                                      </p:cBhvr>
                                    </p:animRot>
                                    <p:animRot by="-240000">
                                      <p:cBhvr>
                                        <p:cTn id="43" dur="400" fill="hold">
                                          <p:stCondLst>
                                            <p:cond delay="400"/>
                                          </p:stCondLst>
                                        </p:cTn>
                                        <p:tgtEl>
                                          <p:spTgt spid="37"/>
                                        </p:tgtEl>
                                        <p:attrNameLst>
                                          <p:attrName>r</p:attrName>
                                        </p:attrNameLst>
                                      </p:cBhvr>
                                    </p:animRot>
                                    <p:animRot by="240000">
                                      <p:cBhvr>
                                        <p:cTn id="44" dur="400" fill="hold">
                                          <p:stCondLst>
                                            <p:cond delay="800"/>
                                          </p:stCondLst>
                                        </p:cTn>
                                        <p:tgtEl>
                                          <p:spTgt spid="37"/>
                                        </p:tgtEl>
                                        <p:attrNameLst>
                                          <p:attrName>r</p:attrName>
                                        </p:attrNameLst>
                                      </p:cBhvr>
                                    </p:animRot>
                                    <p:animRot by="-240000">
                                      <p:cBhvr>
                                        <p:cTn id="45" dur="400" fill="hold">
                                          <p:stCondLst>
                                            <p:cond delay="1200"/>
                                          </p:stCondLst>
                                        </p:cTn>
                                        <p:tgtEl>
                                          <p:spTgt spid="37"/>
                                        </p:tgtEl>
                                        <p:attrNameLst>
                                          <p:attrName>r</p:attrName>
                                        </p:attrNameLst>
                                      </p:cBhvr>
                                    </p:animRot>
                                    <p:animRot by="120000">
                                      <p:cBhvr>
                                        <p:cTn id="46" dur="400" fill="hold">
                                          <p:stCondLst>
                                            <p:cond delay="1600"/>
                                          </p:stCondLst>
                                        </p:cTn>
                                        <p:tgtEl>
                                          <p:spTgt spid="37"/>
                                        </p:tgtEl>
                                        <p:attrNameLst>
                                          <p:attrName>r</p:attrName>
                                        </p:attrNameLst>
                                      </p:cBhvr>
                                    </p:animRot>
                                  </p:childTnLst>
                                </p:cTn>
                              </p:par>
                              <p:par>
                                <p:cTn id="47" presetID="32" presetClass="emph" presetSubtype="0" repeatCount="3000" fill="hold" nodeType="withEffect">
                                  <p:stCondLst>
                                    <p:cond delay="0"/>
                                  </p:stCondLst>
                                  <p:childTnLst>
                                    <p:animRot by="120000">
                                      <p:cBhvr>
                                        <p:cTn id="48" dur="200" fill="hold">
                                          <p:stCondLst>
                                            <p:cond delay="0"/>
                                          </p:stCondLst>
                                        </p:cTn>
                                        <p:tgtEl>
                                          <p:spTgt spid="36"/>
                                        </p:tgtEl>
                                        <p:attrNameLst>
                                          <p:attrName>r</p:attrName>
                                        </p:attrNameLst>
                                      </p:cBhvr>
                                    </p:animRot>
                                    <p:animRot by="-240000">
                                      <p:cBhvr>
                                        <p:cTn id="49" dur="400" fill="hold">
                                          <p:stCondLst>
                                            <p:cond delay="400"/>
                                          </p:stCondLst>
                                        </p:cTn>
                                        <p:tgtEl>
                                          <p:spTgt spid="36"/>
                                        </p:tgtEl>
                                        <p:attrNameLst>
                                          <p:attrName>r</p:attrName>
                                        </p:attrNameLst>
                                      </p:cBhvr>
                                    </p:animRot>
                                    <p:animRot by="240000">
                                      <p:cBhvr>
                                        <p:cTn id="50" dur="400" fill="hold">
                                          <p:stCondLst>
                                            <p:cond delay="800"/>
                                          </p:stCondLst>
                                        </p:cTn>
                                        <p:tgtEl>
                                          <p:spTgt spid="36"/>
                                        </p:tgtEl>
                                        <p:attrNameLst>
                                          <p:attrName>r</p:attrName>
                                        </p:attrNameLst>
                                      </p:cBhvr>
                                    </p:animRot>
                                    <p:animRot by="-240000">
                                      <p:cBhvr>
                                        <p:cTn id="51" dur="400" fill="hold">
                                          <p:stCondLst>
                                            <p:cond delay="1200"/>
                                          </p:stCondLst>
                                        </p:cTn>
                                        <p:tgtEl>
                                          <p:spTgt spid="36"/>
                                        </p:tgtEl>
                                        <p:attrNameLst>
                                          <p:attrName>r</p:attrName>
                                        </p:attrNameLst>
                                      </p:cBhvr>
                                    </p:animRot>
                                    <p:animRot by="120000">
                                      <p:cBhvr>
                                        <p:cTn id="52" dur="400" fill="hold">
                                          <p:stCondLst>
                                            <p:cond delay="160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04</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第四部份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经验总结与不足</a:t>
            </a:r>
          </a:p>
        </p:txBody>
      </p:sp>
      <p:sp>
        <p:nvSpPr>
          <p:cNvPr id="23" name="矩形 22"/>
          <p:cNvSpPr/>
          <p:nvPr/>
        </p:nvSpPr>
        <p:spPr>
          <a:xfrm>
            <a:off x="4950619" y="2343944"/>
            <a:ext cx="3736975" cy="713270"/>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Experience summary and deficiency</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18" name="TextBox 15"/>
          <p:cNvSpPr txBox="1">
            <a:spLocks noChangeArrowheads="1"/>
          </p:cNvSpPr>
          <p:nvPr/>
        </p:nvSpPr>
        <p:spPr bwMode="auto">
          <a:xfrm>
            <a:off x="4989220" y="3029744"/>
            <a:ext cx="3001461" cy="92333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latin typeface="+mn-lt"/>
                <a:ea typeface="+mn-ea"/>
                <a:cs typeface="+mn-ea"/>
                <a:sym typeface="+mn-lt"/>
              </a:rPr>
              <a:t>★ 经验总结</a:t>
            </a:r>
            <a:endParaRPr lang="en-US" altLang="zh-CN" dirty="0">
              <a:latin typeface="+mn-lt"/>
              <a:ea typeface="+mn-ea"/>
              <a:cs typeface="+mn-ea"/>
              <a:sym typeface="+mn-lt"/>
            </a:endParaRPr>
          </a:p>
          <a:p>
            <a:r>
              <a:rPr lang="zh-CN" altLang="en-US" dirty="0">
                <a:latin typeface="+mn-lt"/>
                <a:ea typeface="+mn-ea"/>
                <a:cs typeface="+mn-ea"/>
                <a:sym typeface="+mn-lt"/>
              </a:rPr>
              <a:t>★ 工作中存在的不足           </a:t>
            </a:r>
            <a:endParaRPr lang="en-US" altLang="zh-CN" dirty="0">
              <a:latin typeface="+mn-lt"/>
              <a:ea typeface="+mn-ea"/>
              <a:cs typeface="+mn-ea"/>
              <a:sym typeface="+mn-lt"/>
            </a:endParaRPr>
          </a:p>
          <a:p>
            <a:r>
              <a:rPr lang="zh-CN" altLang="en-US" dirty="0">
                <a:latin typeface="+mn-lt"/>
                <a:ea typeface="+mn-ea"/>
                <a:cs typeface="+mn-ea"/>
                <a:sym typeface="+mn-lt"/>
              </a:rPr>
              <a:t>★ 改进工作不足的方法及措施</a:t>
            </a:r>
          </a:p>
        </p:txBody>
      </p:sp>
      <p:sp>
        <p:nvSpPr>
          <p:cNvPr id="24" name="矩形 23"/>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144043884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18"/>
                                        </p:tgtEl>
                                        <p:attrNameLst>
                                          <p:attrName>style.visibility</p:attrName>
                                        </p:attrNameLst>
                                      </p:cBhvr>
                                      <p:to>
                                        <p:strVal val="visible"/>
                                      </p:to>
                                    </p:set>
                                    <p:anim calcmode="discrete" valueType="clr">
                                      <p:cBhvr override="childStyle">
                                        <p:cTn id="4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8"/>
                                        </p:tgtEl>
                                        <p:attrNameLst>
                                          <p:attrName>fillcolor</p:attrName>
                                        </p:attrNameLst>
                                      </p:cBhvr>
                                      <p:tavLst>
                                        <p:tav tm="0">
                                          <p:val>
                                            <p:clrVal>
                                              <a:schemeClr val="accent2"/>
                                            </p:clrVal>
                                          </p:val>
                                        </p:tav>
                                        <p:tav tm="50000">
                                          <p:val>
                                            <p:clrVal>
                                              <a:schemeClr val="hlink"/>
                                            </p:clrVal>
                                          </p:val>
                                        </p:tav>
                                      </p:tavLst>
                                    </p:anim>
                                    <p:set>
                                      <p:cBhvr>
                                        <p:cTn id="4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经验总结</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2" name="Oval 6"/>
          <p:cNvSpPr>
            <a:spLocks noChangeArrowheads="1"/>
          </p:cNvSpPr>
          <p:nvPr/>
        </p:nvSpPr>
        <p:spPr bwMode="auto">
          <a:xfrm>
            <a:off x="1227871" y="1069972"/>
            <a:ext cx="3768210" cy="3771001"/>
          </a:xfrm>
          <a:prstGeom prst="ellipse">
            <a:avLst/>
          </a:prstGeom>
          <a:noFill/>
          <a:ln w="9">
            <a:solidFill>
              <a:schemeClr val="accent1"/>
            </a:solidFill>
            <a:prstDash val="dash"/>
            <a:round/>
            <a:headEnd/>
            <a:tailEnd/>
          </a:ln>
          <a:extLst>
            <a:ext uri="{909E8E84-426E-40DD-AFC4-6F175D3DCCD1}">
              <a14:hiddenFill xmlns:a14="http://schemas.microsoft.com/office/drawing/2010/main" xmlns="">
                <a:solidFill>
                  <a:srgbClr val="FFFFFF"/>
                </a:solidFill>
              </a14:hiddenFill>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latin typeface="+mn-lt"/>
              <a:ea typeface="+mn-ea"/>
              <a:cs typeface="+mn-ea"/>
              <a:sym typeface="+mn-lt"/>
            </a:endParaRPr>
          </a:p>
        </p:txBody>
      </p:sp>
      <p:sp>
        <p:nvSpPr>
          <p:cNvPr id="13" name="Oval 10"/>
          <p:cNvSpPr>
            <a:spLocks noChangeArrowheads="1"/>
          </p:cNvSpPr>
          <p:nvPr/>
        </p:nvSpPr>
        <p:spPr bwMode="auto">
          <a:xfrm>
            <a:off x="4052243" y="1241433"/>
            <a:ext cx="439189" cy="439375"/>
          </a:xfrm>
          <a:prstGeom prst="ellipse">
            <a:avLst/>
          </a:prstGeom>
          <a:solidFill>
            <a:schemeClr val="accent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mn-lt"/>
                <a:ea typeface="+mn-ea"/>
                <a:cs typeface="+mn-ea"/>
                <a:sym typeface="+mn-lt"/>
              </a:rPr>
              <a:t>1</a:t>
            </a:r>
            <a:endParaRPr lang="zh-CN" altLang="en-US" sz="1800" b="1" dirty="0">
              <a:solidFill>
                <a:schemeClr val="bg1"/>
              </a:solidFill>
              <a:latin typeface="+mn-lt"/>
              <a:ea typeface="+mn-ea"/>
              <a:cs typeface="+mn-ea"/>
              <a:sym typeface="+mn-lt"/>
            </a:endParaRPr>
          </a:p>
        </p:txBody>
      </p:sp>
      <p:sp>
        <p:nvSpPr>
          <p:cNvPr id="14" name="Oval 11"/>
          <p:cNvSpPr>
            <a:spLocks noChangeArrowheads="1"/>
          </p:cNvSpPr>
          <p:nvPr/>
        </p:nvSpPr>
        <p:spPr bwMode="auto">
          <a:xfrm>
            <a:off x="4052243" y="4230133"/>
            <a:ext cx="439189" cy="439375"/>
          </a:xfrm>
          <a:prstGeom prst="ellipse">
            <a:avLst/>
          </a:prstGeom>
          <a:solidFill>
            <a:schemeClr val="accent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mn-lt"/>
                <a:ea typeface="+mn-ea"/>
                <a:cs typeface="+mn-ea"/>
                <a:sym typeface="+mn-lt"/>
              </a:rPr>
              <a:t>5</a:t>
            </a:r>
            <a:endParaRPr lang="zh-CN" altLang="en-US" sz="1800" b="1">
              <a:solidFill>
                <a:schemeClr val="bg1"/>
              </a:solidFill>
              <a:latin typeface="+mn-lt"/>
              <a:ea typeface="+mn-ea"/>
              <a:cs typeface="+mn-ea"/>
              <a:sym typeface="+mn-lt"/>
            </a:endParaRPr>
          </a:p>
        </p:txBody>
      </p:sp>
      <p:sp>
        <p:nvSpPr>
          <p:cNvPr id="15" name="Oval 12"/>
          <p:cNvSpPr>
            <a:spLocks noChangeArrowheads="1"/>
          </p:cNvSpPr>
          <p:nvPr/>
        </p:nvSpPr>
        <p:spPr bwMode="auto">
          <a:xfrm>
            <a:off x="4580698" y="3535947"/>
            <a:ext cx="440378" cy="439374"/>
          </a:xfrm>
          <a:prstGeom prst="ellipse">
            <a:avLst/>
          </a:prstGeom>
          <a:solidFill>
            <a:schemeClr val="accent1"/>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mn-lt"/>
                <a:ea typeface="+mn-ea"/>
                <a:cs typeface="+mn-ea"/>
                <a:sym typeface="+mn-lt"/>
              </a:rPr>
              <a:t>4</a:t>
            </a:r>
            <a:endParaRPr lang="zh-CN" altLang="en-US" sz="1800" b="1" dirty="0">
              <a:solidFill>
                <a:schemeClr val="bg1"/>
              </a:solidFill>
              <a:latin typeface="+mn-lt"/>
              <a:ea typeface="+mn-ea"/>
              <a:cs typeface="+mn-ea"/>
              <a:sym typeface="+mn-lt"/>
            </a:endParaRPr>
          </a:p>
        </p:txBody>
      </p:sp>
      <p:sp>
        <p:nvSpPr>
          <p:cNvPr id="16" name="Oval 13"/>
          <p:cNvSpPr>
            <a:spLocks noChangeArrowheads="1"/>
          </p:cNvSpPr>
          <p:nvPr/>
        </p:nvSpPr>
        <p:spPr bwMode="auto">
          <a:xfrm>
            <a:off x="4580698" y="1935624"/>
            <a:ext cx="440378" cy="439374"/>
          </a:xfrm>
          <a:prstGeom prst="ellipse">
            <a:avLst/>
          </a:prstGeom>
          <a:solidFill>
            <a:schemeClr val="accent4"/>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mn-lt"/>
                <a:ea typeface="+mn-ea"/>
                <a:cs typeface="+mn-ea"/>
                <a:sym typeface="+mn-lt"/>
              </a:rPr>
              <a:t>2</a:t>
            </a:r>
            <a:endParaRPr lang="zh-CN" altLang="en-US" sz="1800" b="1">
              <a:solidFill>
                <a:schemeClr val="bg1"/>
              </a:solidFill>
              <a:latin typeface="+mn-lt"/>
              <a:ea typeface="+mn-ea"/>
              <a:cs typeface="+mn-ea"/>
              <a:sym typeface="+mn-lt"/>
            </a:endParaRPr>
          </a:p>
        </p:txBody>
      </p:sp>
      <p:sp>
        <p:nvSpPr>
          <p:cNvPr id="17" name="Oval 14"/>
          <p:cNvSpPr>
            <a:spLocks noChangeArrowheads="1"/>
          </p:cNvSpPr>
          <p:nvPr/>
        </p:nvSpPr>
        <p:spPr bwMode="auto">
          <a:xfrm>
            <a:off x="4752088" y="2735786"/>
            <a:ext cx="439189" cy="439374"/>
          </a:xfrm>
          <a:prstGeom prst="ellipse">
            <a:avLst/>
          </a:prstGeom>
          <a:solidFill>
            <a:schemeClr val="accent1"/>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mn-lt"/>
                <a:ea typeface="+mn-ea"/>
                <a:cs typeface="+mn-ea"/>
                <a:sym typeface="+mn-lt"/>
              </a:rPr>
              <a:t>3</a:t>
            </a:r>
            <a:endParaRPr lang="zh-CN" altLang="en-US" sz="1800" b="1">
              <a:solidFill>
                <a:schemeClr val="bg1"/>
              </a:solidFill>
              <a:latin typeface="+mn-lt"/>
              <a:ea typeface="+mn-ea"/>
              <a:cs typeface="+mn-ea"/>
              <a:sym typeface="+mn-lt"/>
            </a:endParaRPr>
          </a:p>
        </p:txBody>
      </p:sp>
      <p:sp>
        <p:nvSpPr>
          <p:cNvPr id="23" name="Oval 7"/>
          <p:cNvSpPr>
            <a:spLocks noChangeArrowheads="1"/>
          </p:cNvSpPr>
          <p:nvPr/>
        </p:nvSpPr>
        <p:spPr bwMode="auto">
          <a:xfrm>
            <a:off x="1145746" y="1274775"/>
            <a:ext cx="3338545" cy="3337580"/>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latin typeface="+mn-lt"/>
              <a:ea typeface="+mn-ea"/>
              <a:cs typeface="+mn-ea"/>
              <a:sym typeface="+mn-lt"/>
            </a:endParaRPr>
          </a:p>
        </p:txBody>
      </p:sp>
      <p:sp>
        <p:nvSpPr>
          <p:cNvPr id="24" name="Oval 8"/>
          <p:cNvSpPr>
            <a:spLocks noChangeArrowheads="1"/>
          </p:cNvSpPr>
          <p:nvPr/>
        </p:nvSpPr>
        <p:spPr bwMode="auto">
          <a:xfrm>
            <a:off x="1374267" y="1502203"/>
            <a:ext cx="2881503" cy="2882725"/>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latin typeface="+mn-lt"/>
              <a:ea typeface="+mn-ea"/>
              <a:cs typeface="+mn-ea"/>
              <a:sym typeface="+mn-lt"/>
            </a:endParaRPr>
          </a:p>
        </p:txBody>
      </p:sp>
      <p:pic>
        <p:nvPicPr>
          <p:cNvPr id="4099" name="Picture 3" descr="C:\Users\Administrator\Desktop\图片2mm.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69163" y="1509258"/>
            <a:ext cx="2882900" cy="2882900"/>
          </a:xfrm>
          <a:prstGeom prst="rect">
            <a:avLst/>
          </a:prstGeom>
          <a:noFill/>
          <a:extLst>
            <a:ext uri="{909E8E84-426E-40DD-AFC4-6F175D3DCCD1}">
              <a14:hiddenFill xmlns:a14="http://schemas.microsoft.com/office/drawing/2010/main" xmlns="">
                <a:solidFill>
                  <a:srgbClr val="FFFFFF"/>
                </a:solidFill>
              </a14:hiddenFill>
            </a:ext>
          </a:extLst>
        </p:spPr>
      </p:pic>
      <p:sp>
        <p:nvSpPr>
          <p:cNvPr id="25" name="Oval 9"/>
          <p:cNvSpPr>
            <a:spLocks noChangeArrowheads="1"/>
          </p:cNvSpPr>
          <p:nvPr/>
        </p:nvSpPr>
        <p:spPr bwMode="auto">
          <a:xfrm>
            <a:off x="838994" y="3165954"/>
            <a:ext cx="1193460" cy="1193967"/>
          </a:xfrm>
          <a:prstGeom prst="ellipse">
            <a:avLst/>
          </a:prstGeom>
          <a:solidFill>
            <a:schemeClr val="accent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latin typeface="+mn-lt"/>
              <a:ea typeface="+mn-ea"/>
              <a:cs typeface="+mn-ea"/>
              <a:sym typeface="+mn-lt"/>
            </a:endParaRPr>
          </a:p>
        </p:txBody>
      </p:sp>
      <p:sp>
        <p:nvSpPr>
          <p:cNvPr id="26" name="TextBox 18"/>
          <p:cNvSpPr txBox="1">
            <a:spLocks noChangeArrowheads="1"/>
          </p:cNvSpPr>
          <p:nvPr/>
        </p:nvSpPr>
        <p:spPr bwMode="auto">
          <a:xfrm>
            <a:off x="1139595" y="3411759"/>
            <a:ext cx="697463" cy="6847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a:solidFill>
                  <a:schemeClr val="bg1"/>
                </a:solidFill>
                <a:latin typeface="+mn-lt"/>
                <a:ea typeface="+mn-ea"/>
                <a:cs typeface="+mn-ea"/>
                <a:sym typeface="+mn-lt"/>
              </a:rPr>
              <a:t>经验总结</a:t>
            </a:r>
            <a:endParaRPr lang="en-US" altLang="zh-CN" b="1" dirty="0">
              <a:solidFill>
                <a:schemeClr val="bg1"/>
              </a:solidFill>
              <a:latin typeface="+mn-lt"/>
              <a:ea typeface="+mn-ea"/>
              <a:cs typeface="+mn-ea"/>
              <a:sym typeface="+mn-lt"/>
            </a:endParaRPr>
          </a:p>
        </p:txBody>
      </p:sp>
      <p:sp>
        <p:nvSpPr>
          <p:cNvPr id="29" name="矩形 1"/>
          <p:cNvSpPr>
            <a:spLocks noChangeArrowheads="1"/>
          </p:cNvSpPr>
          <p:nvPr/>
        </p:nvSpPr>
        <p:spPr bwMode="auto">
          <a:xfrm>
            <a:off x="4714782" y="1098405"/>
            <a:ext cx="3501421" cy="483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0" name="矩形 1"/>
          <p:cNvSpPr>
            <a:spLocks noChangeArrowheads="1"/>
          </p:cNvSpPr>
          <p:nvPr/>
        </p:nvSpPr>
        <p:spPr bwMode="auto">
          <a:xfrm>
            <a:off x="5262374" y="1867167"/>
            <a:ext cx="3234216" cy="483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1" name="矩形 1"/>
          <p:cNvSpPr>
            <a:spLocks noChangeArrowheads="1"/>
          </p:cNvSpPr>
          <p:nvPr/>
        </p:nvSpPr>
        <p:spPr bwMode="auto">
          <a:xfrm>
            <a:off x="5377178" y="2718067"/>
            <a:ext cx="3234216" cy="483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3" name="矩形 1"/>
          <p:cNvSpPr>
            <a:spLocks noChangeArrowheads="1"/>
          </p:cNvSpPr>
          <p:nvPr/>
        </p:nvSpPr>
        <p:spPr bwMode="auto">
          <a:xfrm>
            <a:off x="5262374" y="3512513"/>
            <a:ext cx="3234216" cy="483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34" name="矩形 1"/>
          <p:cNvSpPr>
            <a:spLocks noChangeArrowheads="1"/>
          </p:cNvSpPr>
          <p:nvPr/>
        </p:nvSpPr>
        <p:spPr bwMode="auto">
          <a:xfrm>
            <a:off x="4714782" y="4209905"/>
            <a:ext cx="3501421" cy="483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Tree>
    <p:extLst>
      <p:ext uri="{BB962C8B-B14F-4D97-AF65-F5344CB8AC3E}">
        <p14:creationId xmlns:p14="http://schemas.microsoft.com/office/powerpoint/2010/main" xmlns="" val="391545311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heel(1)">
                                      <p:cBhvr>
                                        <p:cTn id="15" dur="1000"/>
                                        <p:tgtEl>
                                          <p:spTgt spid="24"/>
                                        </p:tgtEl>
                                      </p:cBhvr>
                                    </p:animEffect>
                                  </p:childTnLst>
                                </p:cTn>
                              </p:par>
                              <p:par>
                                <p:cTn id="16" presetID="21" presetClass="entr" presetSubtype="1" fill="hold" nodeType="withEffect">
                                  <p:stCondLst>
                                    <p:cond delay="0"/>
                                  </p:stCondLst>
                                  <p:childTnLst>
                                    <p:set>
                                      <p:cBhvr>
                                        <p:cTn id="17" dur="1" fill="hold">
                                          <p:stCondLst>
                                            <p:cond delay="0"/>
                                          </p:stCondLst>
                                        </p:cTn>
                                        <p:tgtEl>
                                          <p:spTgt spid="4099"/>
                                        </p:tgtEl>
                                        <p:attrNameLst>
                                          <p:attrName>style.visibility</p:attrName>
                                        </p:attrNameLst>
                                      </p:cBhvr>
                                      <p:to>
                                        <p:strVal val="visible"/>
                                      </p:to>
                                    </p:set>
                                    <p:animEffect transition="in" filter="wheel(1)">
                                      <p:cBhvr>
                                        <p:cTn id="18" dur="1000"/>
                                        <p:tgtEl>
                                          <p:spTgt spid="4099"/>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heel(1)">
                                      <p:cBhvr>
                                        <p:cTn id="21" dur="1000"/>
                                        <p:tgtEl>
                                          <p:spTgt spid="2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2"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Scale>
                                      <p:cBhvr>
                                        <p:cTn id="3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25"/>
                                        </p:tgtEl>
                                        <p:attrNameLst>
                                          <p:attrName>ppt_x,ppt_y</p:attrName>
                                        </p:attrNameLst>
                                      </p:cBhvr>
                                      <p:rCtr x="0" y="0"/>
                                    </p:animMotion>
                                    <p:animEffect transition="in" filter="fade">
                                      <p:cBhvr>
                                        <p:cTn id="33" dur="1000"/>
                                        <p:tgtEl>
                                          <p:spTgt spid="25"/>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Scale>
                                      <p:cBhvr>
                                        <p:cTn id="3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26"/>
                                        </p:tgtEl>
                                        <p:attrNameLst>
                                          <p:attrName>ppt_x,ppt_y</p:attrName>
                                        </p:attrNameLst>
                                      </p:cBhvr>
                                      <p:rCtr x="0" y="0"/>
                                    </p:animMotion>
                                    <p:animEffect transition="in" filter="fade">
                                      <p:cBhvr>
                                        <p:cTn id="38" dur="1000"/>
                                        <p:tgtEl>
                                          <p:spTgt spid="26"/>
                                        </p:tgtEl>
                                      </p:cBhvr>
                                    </p:animEffect>
                                  </p:childTnLst>
                                </p:cTn>
                              </p:par>
                            </p:childTnLst>
                          </p:cTn>
                        </p:par>
                        <p:par>
                          <p:cTn id="39" fill="hold">
                            <p:stCondLst>
                              <p:cond delay="3500"/>
                            </p:stCondLst>
                            <p:childTnLst>
                              <p:par>
                                <p:cTn id="40" presetID="1"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childTnLst>
                                </p:cTn>
                              </p:par>
                              <p:par>
                                <p:cTn id="50" presetID="35" presetClass="path" presetSubtype="0" accel="50000" decel="50000" fill="hold" grpId="1" nodeType="withEffect">
                                  <p:stCondLst>
                                    <p:cond delay="0"/>
                                  </p:stCondLst>
                                  <p:childTnLst>
                                    <p:animMotion origin="layout" path="M 2.29608E-6 1.11111E-6 L -0.17354 0.29051 " pathEditMode="relative" rAng="0" ptsTypes="AA">
                                      <p:cBhvr>
                                        <p:cTn id="51" dur="500" spd="-99900" fill="hold"/>
                                        <p:tgtEl>
                                          <p:spTgt spid="13"/>
                                        </p:tgtEl>
                                        <p:attrNameLst>
                                          <p:attrName>ppt_x,ppt_y</p:attrName>
                                        </p:attrNameLst>
                                      </p:cBhvr>
                                      <p:rCtr x="-8600" y="14500"/>
                                    </p:animMotion>
                                  </p:childTnLst>
                                </p:cTn>
                              </p:par>
                              <p:par>
                                <p:cTn id="52" presetID="35" presetClass="path" presetSubtype="0" accel="50000" decel="50000" fill="hold" grpId="1" nodeType="withEffect">
                                  <p:stCondLst>
                                    <p:cond delay="0"/>
                                  </p:stCondLst>
                                  <p:childTnLst>
                                    <p:animMotion origin="layout" path="M 2.35202E-6 -2.59259E-6 L -0.23143 0.15556 " pathEditMode="relative" rAng="0" ptsTypes="AA">
                                      <p:cBhvr>
                                        <p:cTn id="53" dur="500" spd="-99900" fill="hold"/>
                                        <p:tgtEl>
                                          <p:spTgt spid="16"/>
                                        </p:tgtEl>
                                        <p:attrNameLst>
                                          <p:attrName>ppt_x,ppt_y</p:attrName>
                                        </p:attrNameLst>
                                      </p:cBhvr>
                                      <p:rCtr x="-11500" y="7800"/>
                                    </p:animMotion>
                                  </p:childTnLst>
                                </p:cTn>
                              </p:par>
                              <p:par>
                                <p:cTn id="54" presetID="35" presetClass="path" presetSubtype="0" accel="50000" decel="50000" fill="hold" grpId="1" nodeType="withEffect">
                                  <p:stCondLst>
                                    <p:cond delay="0"/>
                                  </p:stCondLst>
                                  <p:childTnLst>
                                    <p:animMotion origin="layout" path="M 0 0 L -0.25 0 E" pathEditMode="relative" rAng="0" ptsTypes="">
                                      <p:cBhvr>
                                        <p:cTn id="55" dur="500" spd="-99900" fill="hold"/>
                                        <p:tgtEl>
                                          <p:spTgt spid="17"/>
                                        </p:tgtEl>
                                        <p:attrNameLst>
                                          <p:attrName>ppt_x,ppt_y</p:attrName>
                                        </p:attrNameLst>
                                      </p:cBhvr>
                                      <p:rCtr x="0" y="0"/>
                                    </p:animMotion>
                                  </p:childTnLst>
                                </p:cTn>
                              </p:par>
                              <p:par>
                                <p:cTn id="56" presetID="35" presetClass="path" presetSubtype="0" accel="50000" decel="50000" fill="hold" grpId="1" nodeType="withEffect">
                                  <p:stCondLst>
                                    <p:cond delay="0"/>
                                  </p:stCondLst>
                                  <p:childTnLst>
                                    <p:animMotion origin="layout" path="M 2.35202E-6 -3.7037E-6 L -0.23143 -0.15555 " pathEditMode="relative" rAng="0" ptsTypes="AA">
                                      <p:cBhvr>
                                        <p:cTn id="57" dur="500" spd="-99900" fill="hold"/>
                                        <p:tgtEl>
                                          <p:spTgt spid="15"/>
                                        </p:tgtEl>
                                        <p:attrNameLst>
                                          <p:attrName>ppt_x,ppt_y</p:attrName>
                                        </p:attrNameLst>
                                      </p:cBhvr>
                                      <p:rCtr x="-11500" y="-7700"/>
                                    </p:animMotion>
                                  </p:childTnLst>
                                </p:cTn>
                              </p:par>
                              <p:par>
                                <p:cTn id="58" presetID="35" presetClass="path" presetSubtype="0" accel="50000" decel="50000" fill="hold" grpId="1" nodeType="withEffect">
                                  <p:stCondLst>
                                    <p:cond delay="0"/>
                                  </p:stCondLst>
                                  <p:childTnLst>
                                    <p:animMotion origin="layout" path="M 2.29608E-6 2.59259E-6 L -0.17354 -0.29051 " pathEditMode="relative" rAng="0" ptsTypes="AA">
                                      <p:cBhvr>
                                        <p:cTn id="59" dur="500" spd="-99900" fill="hold"/>
                                        <p:tgtEl>
                                          <p:spTgt spid="14"/>
                                        </p:tgtEl>
                                        <p:attrNameLst>
                                          <p:attrName>ppt_x,ppt_y</p:attrName>
                                        </p:attrNameLst>
                                      </p:cBhvr>
                                      <p:rCtr x="-8600" y="-14400"/>
                                    </p:animMotion>
                                  </p:childTnLst>
                                </p:cTn>
                              </p:par>
                            </p:childTnLst>
                          </p:cTn>
                        </p:par>
                        <p:par>
                          <p:cTn id="60" fill="hold">
                            <p:stCondLst>
                              <p:cond delay="4000"/>
                            </p:stCondLst>
                            <p:childTnLst>
                              <p:par>
                                <p:cTn id="61" presetID="47"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1000"/>
                                        <p:tgtEl>
                                          <p:spTgt spid="29"/>
                                        </p:tgtEl>
                                      </p:cBhvr>
                                    </p:animEffect>
                                    <p:anim calcmode="lin" valueType="num">
                                      <p:cBhvr>
                                        <p:cTn id="64" dur="1000" fill="hold"/>
                                        <p:tgtEl>
                                          <p:spTgt spid="29"/>
                                        </p:tgtEl>
                                        <p:attrNameLst>
                                          <p:attrName>ppt_x</p:attrName>
                                        </p:attrNameLst>
                                      </p:cBhvr>
                                      <p:tavLst>
                                        <p:tav tm="0">
                                          <p:val>
                                            <p:strVal val="#ppt_x"/>
                                          </p:val>
                                        </p:tav>
                                        <p:tav tm="100000">
                                          <p:val>
                                            <p:strVal val="#ppt_x"/>
                                          </p:val>
                                        </p:tav>
                                      </p:tavLst>
                                    </p:anim>
                                    <p:anim calcmode="lin" valueType="num">
                                      <p:cBhvr>
                                        <p:cTn id="65" dur="1000" fill="hold"/>
                                        <p:tgtEl>
                                          <p:spTgt spid="29"/>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1000"/>
                                        <p:tgtEl>
                                          <p:spTgt spid="30"/>
                                        </p:tgtEl>
                                      </p:cBhvr>
                                    </p:animEffect>
                                    <p:anim calcmode="lin" valueType="num">
                                      <p:cBhvr>
                                        <p:cTn id="69" dur="1000" fill="hold"/>
                                        <p:tgtEl>
                                          <p:spTgt spid="30"/>
                                        </p:tgtEl>
                                        <p:attrNameLst>
                                          <p:attrName>ppt_x</p:attrName>
                                        </p:attrNameLst>
                                      </p:cBhvr>
                                      <p:tavLst>
                                        <p:tav tm="0">
                                          <p:val>
                                            <p:strVal val="#ppt_x"/>
                                          </p:val>
                                        </p:tav>
                                        <p:tav tm="100000">
                                          <p:val>
                                            <p:strVal val="#ppt_x"/>
                                          </p:val>
                                        </p:tav>
                                      </p:tavLst>
                                    </p:anim>
                                    <p:anim calcmode="lin" valueType="num">
                                      <p:cBhvr>
                                        <p:cTn id="70" dur="1000" fill="hold"/>
                                        <p:tgtEl>
                                          <p:spTgt spid="30"/>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1000"/>
                                        <p:tgtEl>
                                          <p:spTgt spid="31"/>
                                        </p:tgtEl>
                                      </p:cBhvr>
                                    </p:animEffect>
                                    <p:anim calcmode="lin" valueType="num">
                                      <p:cBhvr>
                                        <p:cTn id="74" dur="1000" fill="hold"/>
                                        <p:tgtEl>
                                          <p:spTgt spid="31"/>
                                        </p:tgtEl>
                                        <p:attrNameLst>
                                          <p:attrName>ppt_x</p:attrName>
                                        </p:attrNameLst>
                                      </p:cBhvr>
                                      <p:tavLst>
                                        <p:tav tm="0">
                                          <p:val>
                                            <p:strVal val="#ppt_x"/>
                                          </p:val>
                                        </p:tav>
                                        <p:tav tm="100000">
                                          <p:val>
                                            <p:strVal val="#ppt_x"/>
                                          </p:val>
                                        </p:tav>
                                      </p:tavLst>
                                    </p:anim>
                                    <p:anim calcmode="lin" valueType="num">
                                      <p:cBhvr>
                                        <p:cTn id="75" dur="1000" fill="hold"/>
                                        <p:tgtEl>
                                          <p:spTgt spid="3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1000"/>
                                        <p:tgtEl>
                                          <p:spTgt spid="33"/>
                                        </p:tgtEl>
                                      </p:cBhvr>
                                    </p:animEffect>
                                    <p:anim calcmode="lin" valueType="num">
                                      <p:cBhvr>
                                        <p:cTn id="79" dur="1000" fill="hold"/>
                                        <p:tgtEl>
                                          <p:spTgt spid="33"/>
                                        </p:tgtEl>
                                        <p:attrNameLst>
                                          <p:attrName>ppt_x</p:attrName>
                                        </p:attrNameLst>
                                      </p:cBhvr>
                                      <p:tavLst>
                                        <p:tav tm="0">
                                          <p:val>
                                            <p:strVal val="#ppt_x"/>
                                          </p:val>
                                        </p:tav>
                                        <p:tav tm="100000">
                                          <p:val>
                                            <p:strVal val="#ppt_x"/>
                                          </p:val>
                                        </p:tav>
                                      </p:tavLst>
                                    </p:anim>
                                    <p:anim calcmode="lin" valueType="num">
                                      <p:cBhvr>
                                        <p:cTn id="80" dur="1000" fill="hold"/>
                                        <p:tgtEl>
                                          <p:spTgt spid="33"/>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1000"/>
                                        <p:tgtEl>
                                          <p:spTgt spid="34"/>
                                        </p:tgtEl>
                                      </p:cBhvr>
                                    </p:animEffect>
                                    <p:anim calcmode="lin" valueType="num">
                                      <p:cBhvr>
                                        <p:cTn id="84" dur="1000" fill="hold"/>
                                        <p:tgtEl>
                                          <p:spTgt spid="34"/>
                                        </p:tgtEl>
                                        <p:attrNameLst>
                                          <p:attrName>ppt_x</p:attrName>
                                        </p:attrNameLst>
                                      </p:cBhvr>
                                      <p:tavLst>
                                        <p:tav tm="0">
                                          <p:val>
                                            <p:strVal val="#ppt_x"/>
                                          </p:val>
                                        </p:tav>
                                        <p:tav tm="100000">
                                          <p:val>
                                            <p:strVal val="#ppt_x"/>
                                          </p:val>
                                        </p:tav>
                                      </p:tavLst>
                                    </p:anim>
                                    <p:anim calcmode="lin" valueType="num">
                                      <p:cBhvr>
                                        <p:cTn id="8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2" grpId="0" animBg="1"/>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6" grpId="0" animBg="1" autoUpdateAnimBg="0"/>
      <p:bldP spid="16" grpId="1" animBg="1" autoUpdateAnimBg="0"/>
      <p:bldP spid="17" grpId="0" animBg="1" autoUpdateAnimBg="0"/>
      <p:bldP spid="17" grpId="1" animBg="1" autoUpdateAnimBg="0"/>
      <p:bldP spid="23" grpId="0" animBg="1" autoUpdateAnimBg="0"/>
      <p:bldP spid="24" grpId="0" animBg="1" autoUpdateAnimBg="0"/>
      <p:bldP spid="25" grpId="0" animBg="1" autoUpdateAnimBg="0"/>
      <p:bldP spid="26" grpId="0" autoUpdateAnimBg="0"/>
      <p:bldP spid="29" grpId="0"/>
      <p:bldP spid="30" grpId="0"/>
      <p:bldP spid="31"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工作中存在的不足</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1" name="Freeform 6"/>
          <p:cNvSpPr>
            <a:spLocks/>
          </p:cNvSpPr>
          <p:nvPr/>
        </p:nvSpPr>
        <p:spPr bwMode="auto">
          <a:xfrm>
            <a:off x="838994" y="1236735"/>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5">
              <a:lumMod val="60000"/>
              <a:lumOff val="40000"/>
            </a:scheme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2" name="Freeform 7"/>
          <p:cNvSpPr>
            <a:spLocks/>
          </p:cNvSpPr>
          <p:nvPr/>
        </p:nvSpPr>
        <p:spPr bwMode="auto">
          <a:xfrm>
            <a:off x="838994" y="2218113"/>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5">
              <a:lumMod val="60000"/>
              <a:lumOff val="40000"/>
            </a:scheme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3" name="Freeform 8"/>
          <p:cNvSpPr>
            <a:spLocks/>
          </p:cNvSpPr>
          <p:nvPr/>
        </p:nvSpPr>
        <p:spPr bwMode="auto">
          <a:xfrm>
            <a:off x="838994" y="3157806"/>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5">
              <a:lumMod val="60000"/>
              <a:lumOff val="40000"/>
            </a:scheme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4" name="Freeform 9"/>
          <p:cNvSpPr>
            <a:spLocks/>
          </p:cNvSpPr>
          <p:nvPr/>
        </p:nvSpPr>
        <p:spPr bwMode="auto">
          <a:xfrm>
            <a:off x="838994" y="4074870"/>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5">
              <a:lumMod val="60000"/>
              <a:lumOff val="40000"/>
            </a:scheme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 name="Freeform 10"/>
          <p:cNvSpPr>
            <a:spLocks noEditPoints="1"/>
          </p:cNvSpPr>
          <p:nvPr/>
        </p:nvSpPr>
        <p:spPr bwMode="auto">
          <a:xfrm>
            <a:off x="1372278" y="969952"/>
            <a:ext cx="1401062" cy="1092141"/>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chemeClr val="accent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 name="Freeform 11"/>
          <p:cNvSpPr>
            <a:spLocks noEditPoints="1"/>
          </p:cNvSpPr>
          <p:nvPr/>
        </p:nvSpPr>
        <p:spPr bwMode="auto">
          <a:xfrm>
            <a:off x="1372278" y="1942994"/>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7" name="Freeform 12"/>
          <p:cNvSpPr>
            <a:spLocks noEditPoints="1"/>
          </p:cNvSpPr>
          <p:nvPr/>
        </p:nvSpPr>
        <p:spPr bwMode="auto">
          <a:xfrm>
            <a:off x="1372278" y="2874350"/>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3"/>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8" name="Freeform 13"/>
          <p:cNvSpPr>
            <a:spLocks noEditPoints="1"/>
          </p:cNvSpPr>
          <p:nvPr/>
        </p:nvSpPr>
        <p:spPr bwMode="auto">
          <a:xfrm>
            <a:off x="1372278" y="3793797"/>
            <a:ext cx="1401062" cy="1064747"/>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9" name="TextBox 18"/>
          <p:cNvSpPr txBox="1"/>
          <p:nvPr/>
        </p:nvSpPr>
        <p:spPr>
          <a:xfrm>
            <a:off x="3091688" y="1251540"/>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a:t>
            </a:r>
          </a:p>
        </p:txBody>
      </p:sp>
      <p:sp>
        <p:nvSpPr>
          <p:cNvPr id="20" name="TextBox 19"/>
          <p:cNvSpPr txBox="1"/>
          <p:nvPr/>
        </p:nvSpPr>
        <p:spPr>
          <a:xfrm>
            <a:off x="1485884" y="12009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0" kern="0" noProof="0" dirty="0">
                <a:solidFill>
                  <a:srgbClr val="FFFFFF"/>
                </a:solidFill>
                <a:latin typeface="+mn-lt"/>
                <a:ea typeface="+mn-ea"/>
                <a:cs typeface="+mn-ea"/>
                <a:sym typeface="+mn-lt"/>
              </a:rPr>
              <a:t>存在的问题标题</a:t>
            </a:r>
            <a:endParaRPr kumimoji="0" lang="en-US" altLang="zh-CN" sz="16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1" name="TextBox 20"/>
          <p:cNvSpPr txBox="1"/>
          <p:nvPr/>
        </p:nvSpPr>
        <p:spPr>
          <a:xfrm>
            <a:off x="1485884" y="22677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mn-lt"/>
                <a:ea typeface="+mn-ea"/>
                <a:cs typeface="+mn-ea"/>
                <a:sym typeface="+mn-lt"/>
              </a:rPr>
              <a:t>存在的问题标题</a:t>
            </a:r>
            <a:endParaRPr kumimoji="0" lang="en-US" altLang="zh-CN" sz="16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2" name="TextBox 21"/>
          <p:cNvSpPr txBox="1"/>
          <p:nvPr/>
        </p:nvSpPr>
        <p:spPr>
          <a:xfrm>
            <a:off x="1485884" y="3288003"/>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mn-lt"/>
                <a:ea typeface="+mn-ea"/>
                <a:cs typeface="+mn-ea"/>
                <a:sym typeface="+mn-lt"/>
              </a:rPr>
              <a:t>存在的问题标题</a:t>
            </a:r>
            <a:endParaRPr kumimoji="0" lang="en-US" altLang="zh-CN" sz="16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3" name="TextBox 22"/>
          <p:cNvSpPr txBox="1"/>
          <p:nvPr/>
        </p:nvSpPr>
        <p:spPr>
          <a:xfrm>
            <a:off x="1485884" y="40965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mn-lt"/>
                <a:ea typeface="+mn-ea"/>
                <a:cs typeface="+mn-ea"/>
                <a:sym typeface="+mn-lt"/>
              </a:rPr>
              <a:t>存在的问题标题</a:t>
            </a:r>
            <a:endParaRPr kumimoji="0" lang="en-US" altLang="zh-CN" sz="16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24" name="TextBox 23"/>
          <p:cNvSpPr txBox="1"/>
          <p:nvPr/>
        </p:nvSpPr>
        <p:spPr>
          <a:xfrm>
            <a:off x="3091688" y="2244721"/>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a:t>
            </a:r>
          </a:p>
        </p:txBody>
      </p:sp>
      <p:sp>
        <p:nvSpPr>
          <p:cNvPr id="25" name="TextBox 24"/>
          <p:cNvSpPr txBox="1"/>
          <p:nvPr/>
        </p:nvSpPr>
        <p:spPr>
          <a:xfrm>
            <a:off x="3091688" y="318670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a:t>
            </a:r>
          </a:p>
        </p:txBody>
      </p:sp>
      <p:sp>
        <p:nvSpPr>
          <p:cNvPr id="26" name="TextBox 25"/>
          <p:cNvSpPr txBox="1"/>
          <p:nvPr/>
        </p:nvSpPr>
        <p:spPr>
          <a:xfrm>
            <a:off x="3091688" y="408773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a:t>
            </a:r>
          </a:p>
        </p:txBody>
      </p:sp>
      <p:sp>
        <p:nvSpPr>
          <p:cNvPr id="27" name="TextBox 26"/>
          <p:cNvSpPr txBox="1"/>
          <p:nvPr/>
        </p:nvSpPr>
        <p:spPr>
          <a:xfrm>
            <a:off x="877922" y="1239806"/>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1</a:t>
            </a:r>
          </a:p>
        </p:txBody>
      </p:sp>
      <p:sp>
        <p:nvSpPr>
          <p:cNvPr id="28" name="TextBox 27"/>
          <p:cNvSpPr txBox="1"/>
          <p:nvPr/>
        </p:nvSpPr>
        <p:spPr>
          <a:xfrm>
            <a:off x="877922" y="2232987"/>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2</a:t>
            </a:r>
          </a:p>
        </p:txBody>
      </p:sp>
      <p:sp>
        <p:nvSpPr>
          <p:cNvPr id="29" name="TextBox 28"/>
          <p:cNvSpPr txBox="1"/>
          <p:nvPr/>
        </p:nvSpPr>
        <p:spPr>
          <a:xfrm>
            <a:off x="877922" y="3174973"/>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3</a:t>
            </a:r>
          </a:p>
        </p:txBody>
      </p:sp>
      <p:sp>
        <p:nvSpPr>
          <p:cNvPr id="30" name="TextBox 29"/>
          <p:cNvSpPr txBox="1"/>
          <p:nvPr/>
        </p:nvSpPr>
        <p:spPr>
          <a:xfrm>
            <a:off x="877922" y="4065764"/>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4</a:t>
            </a:r>
          </a:p>
        </p:txBody>
      </p:sp>
    </p:spTree>
    <p:extLst>
      <p:ext uri="{BB962C8B-B14F-4D97-AF65-F5344CB8AC3E}">
        <p14:creationId xmlns:p14="http://schemas.microsoft.com/office/powerpoint/2010/main" xmlns="" val="237437171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8" fill="hold" grpId="0" nodeType="withEffect">
                                  <p:stCondLst>
                                    <p:cond delay="10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8" fill="hold" grpId="0" nodeType="withEffect">
                                  <p:stCondLst>
                                    <p:cond delay="20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par>
                                <p:cTn id="22" presetID="22" presetClass="entr" presetSubtype="8" fill="hold" grpId="0" nodeType="withEffect">
                                  <p:stCondLst>
                                    <p:cond delay="30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1800"/>
                            </p:stCondLst>
                            <p:childTnLst>
                              <p:par>
                                <p:cTn id="26" presetID="47"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6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6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40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40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20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0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childTnLst>
                          </p:cTn>
                        </p:par>
                        <p:par>
                          <p:cTn id="66" fill="hold">
                            <p:stCondLst>
                              <p:cond delay="3400"/>
                            </p:stCondLst>
                            <p:childTnLst>
                              <p:par>
                                <p:cTn id="67" presetID="31" presetClass="entr" presetSubtype="0"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400" fill="hold"/>
                                        <p:tgtEl>
                                          <p:spTgt spid="27"/>
                                        </p:tgtEl>
                                        <p:attrNameLst>
                                          <p:attrName>ppt_w</p:attrName>
                                        </p:attrNameLst>
                                      </p:cBhvr>
                                      <p:tavLst>
                                        <p:tav tm="0">
                                          <p:val>
                                            <p:fltVal val="0"/>
                                          </p:val>
                                        </p:tav>
                                        <p:tav tm="100000">
                                          <p:val>
                                            <p:strVal val="#ppt_w"/>
                                          </p:val>
                                        </p:tav>
                                      </p:tavLst>
                                    </p:anim>
                                    <p:anim calcmode="lin" valueType="num">
                                      <p:cBhvr>
                                        <p:cTn id="70" dur="400" fill="hold"/>
                                        <p:tgtEl>
                                          <p:spTgt spid="27"/>
                                        </p:tgtEl>
                                        <p:attrNameLst>
                                          <p:attrName>ppt_h</p:attrName>
                                        </p:attrNameLst>
                                      </p:cBhvr>
                                      <p:tavLst>
                                        <p:tav tm="0">
                                          <p:val>
                                            <p:fltVal val="0"/>
                                          </p:val>
                                        </p:tav>
                                        <p:tav tm="100000">
                                          <p:val>
                                            <p:strVal val="#ppt_h"/>
                                          </p:val>
                                        </p:tav>
                                      </p:tavLst>
                                    </p:anim>
                                    <p:anim calcmode="lin" valueType="num">
                                      <p:cBhvr>
                                        <p:cTn id="71" dur="400" fill="hold"/>
                                        <p:tgtEl>
                                          <p:spTgt spid="27"/>
                                        </p:tgtEl>
                                        <p:attrNameLst>
                                          <p:attrName>style.rotation</p:attrName>
                                        </p:attrNameLst>
                                      </p:cBhvr>
                                      <p:tavLst>
                                        <p:tav tm="0">
                                          <p:val>
                                            <p:fltVal val="90"/>
                                          </p:val>
                                        </p:tav>
                                        <p:tav tm="100000">
                                          <p:val>
                                            <p:fltVal val="0"/>
                                          </p:val>
                                        </p:tav>
                                      </p:tavLst>
                                    </p:anim>
                                    <p:animEffect transition="in" filter="fade">
                                      <p:cBhvr>
                                        <p:cTn id="72" dur="400"/>
                                        <p:tgtEl>
                                          <p:spTgt spid="27"/>
                                        </p:tgtEl>
                                      </p:cBhvr>
                                    </p:animEffect>
                                  </p:childTnLst>
                                </p:cTn>
                              </p:par>
                            </p:childTnLst>
                          </p:cTn>
                        </p:par>
                        <p:par>
                          <p:cTn id="73" fill="hold">
                            <p:stCondLst>
                              <p:cond delay="3800"/>
                            </p:stCondLst>
                            <p:childTnLst>
                              <p:par>
                                <p:cTn id="74" presetID="22" presetClass="entr" presetSubtype="8"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childTnLst>
                          </p:cTn>
                        </p:par>
                        <p:par>
                          <p:cTn id="77" fill="hold">
                            <p:stCondLst>
                              <p:cond delay="4300"/>
                            </p:stCondLst>
                            <p:childTnLst>
                              <p:par>
                                <p:cTn id="78" presetID="31" presetClass="entr" presetSubtype="0"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p:cTn id="80" dur="400" fill="hold"/>
                                        <p:tgtEl>
                                          <p:spTgt spid="28"/>
                                        </p:tgtEl>
                                        <p:attrNameLst>
                                          <p:attrName>ppt_w</p:attrName>
                                        </p:attrNameLst>
                                      </p:cBhvr>
                                      <p:tavLst>
                                        <p:tav tm="0">
                                          <p:val>
                                            <p:fltVal val="0"/>
                                          </p:val>
                                        </p:tav>
                                        <p:tav tm="100000">
                                          <p:val>
                                            <p:strVal val="#ppt_w"/>
                                          </p:val>
                                        </p:tav>
                                      </p:tavLst>
                                    </p:anim>
                                    <p:anim calcmode="lin" valueType="num">
                                      <p:cBhvr>
                                        <p:cTn id="81" dur="400" fill="hold"/>
                                        <p:tgtEl>
                                          <p:spTgt spid="28"/>
                                        </p:tgtEl>
                                        <p:attrNameLst>
                                          <p:attrName>ppt_h</p:attrName>
                                        </p:attrNameLst>
                                      </p:cBhvr>
                                      <p:tavLst>
                                        <p:tav tm="0">
                                          <p:val>
                                            <p:fltVal val="0"/>
                                          </p:val>
                                        </p:tav>
                                        <p:tav tm="100000">
                                          <p:val>
                                            <p:strVal val="#ppt_h"/>
                                          </p:val>
                                        </p:tav>
                                      </p:tavLst>
                                    </p:anim>
                                    <p:anim calcmode="lin" valueType="num">
                                      <p:cBhvr>
                                        <p:cTn id="82" dur="400" fill="hold"/>
                                        <p:tgtEl>
                                          <p:spTgt spid="28"/>
                                        </p:tgtEl>
                                        <p:attrNameLst>
                                          <p:attrName>style.rotation</p:attrName>
                                        </p:attrNameLst>
                                      </p:cBhvr>
                                      <p:tavLst>
                                        <p:tav tm="0">
                                          <p:val>
                                            <p:fltVal val="90"/>
                                          </p:val>
                                        </p:tav>
                                        <p:tav tm="100000">
                                          <p:val>
                                            <p:fltVal val="0"/>
                                          </p:val>
                                        </p:tav>
                                      </p:tavLst>
                                    </p:anim>
                                    <p:animEffect transition="in" filter="fade">
                                      <p:cBhvr>
                                        <p:cTn id="83" dur="400"/>
                                        <p:tgtEl>
                                          <p:spTgt spid="28"/>
                                        </p:tgtEl>
                                      </p:cBhvr>
                                    </p:animEffect>
                                  </p:childTnLst>
                                </p:cTn>
                              </p:par>
                            </p:childTnLst>
                          </p:cTn>
                        </p:par>
                        <p:par>
                          <p:cTn id="84" fill="hold">
                            <p:stCondLst>
                              <p:cond delay="4700"/>
                            </p:stCondLst>
                            <p:childTnLst>
                              <p:par>
                                <p:cTn id="85" presetID="22" presetClass="entr" presetSubtype="8"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par>
                          <p:cTn id="88" fill="hold">
                            <p:stCondLst>
                              <p:cond delay="5200"/>
                            </p:stCondLst>
                            <p:childTnLst>
                              <p:par>
                                <p:cTn id="89" presetID="31" presetClass="entr" presetSubtype="0"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400" fill="hold"/>
                                        <p:tgtEl>
                                          <p:spTgt spid="29"/>
                                        </p:tgtEl>
                                        <p:attrNameLst>
                                          <p:attrName>ppt_w</p:attrName>
                                        </p:attrNameLst>
                                      </p:cBhvr>
                                      <p:tavLst>
                                        <p:tav tm="0">
                                          <p:val>
                                            <p:fltVal val="0"/>
                                          </p:val>
                                        </p:tav>
                                        <p:tav tm="100000">
                                          <p:val>
                                            <p:strVal val="#ppt_w"/>
                                          </p:val>
                                        </p:tav>
                                      </p:tavLst>
                                    </p:anim>
                                    <p:anim calcmode="lin" valueType="num">
                                      <p:cBhvr>
                                        <p:cTn id="92" dur="400" fill="hold"/>
                                        <p:tgtEl>
                                          <p:spTgt spid="29"/>
                                        </p:tgtEl>
                                        <p:attrNameLst>
                                          <p:attrName>ppt_h</p:attrName>
                                        </p:attrNameLst>
                                      </p:cBhvr>
                                      <p:tavLst>
                                        <p:tav tm="0">
                                          <p:val>
                                            <p:fltVal val="0"/>
                                          </p:val>
                                        </p:tav>
                                        <p:tav tm="100000">
                                          <p:val>
                                            <p:strVal val="#ppt_h"/>
                                          </p:val>
                                        </p:tav>
                                      </p:tavLst>
                                    </p:anim>
                                    <p:anim calcmode="lin" valueType="num">
                                      <p:cBhvr>
                                        <p:cTn id="93" dur="400" fill="hold"/>
                                        <p:tgtEl>
                                          <p:spTgt spid="29"/>
                                        </p:tgtEl>
                                        <p:attrNameLst>
                                          <p:attrName>style.rotation</p:attrName>
                                        </p:attrNameLst>
                                      </p:cBhvr>
                                      <p:tavLst>
                                        <p:tav tm="0">
                                          <p:val>
                                            <p:fltVal val="90"/>
                                          </p:val>
                                        </p:tav>
                                        <p:tav tm="100000">
                                          <p:val>
                                            <p:fltVal val="0"/>
                                          </p:val>
                                        </p:tav>
                                      </p:tavLst>
                                    </p:anim>
                                    <p:animEffect transition="in" filter="fade">
                                      <p:cBhvr>
                                        <p:cTn id="94" dur="400"/>
                                        <p:tgtEl>
                                          <p:spTgt spid="29"/>
                                        </p:tgtEl>
                                      </p:cBhvr>
                                    </p:animEffect>
                                  </p:childTnLst>
                                </p:cTn>
                              </p:par>
                            </p:childTnLst>
                          </p:cTn>
                        </p:par>
                        <p:par>
                          <p:cTn id="95" fill="hold">
                            <p:stCondLst>
                              <p:cond delay="5600"/>
                            </p:stCondLst>
                            <p:childTnLst>
                              <p:par>
                                <p:cTn id="96" presetID="22" presetClass="entr" presetSubtype="8"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wipe(left)">
                                      <p:cBhvr>
                                        <p:cTn id="98" dur="500"/>
                                        <p:tgtEl>
                                          <p:spTgt spid="25"/>
                                        </p:tgtEl>
                                      </p:cBhvr>
                                    </p:animEffect>
                                  </p:childTnLst>
                                </p:cTn>
                              </p:par>
                            </p:childTnLst>
                          </p:cTn>
                        </p:par>
                        <p:par>
                          <p:cTn id="99" fill="hold">
                            <p:stCondLst>
                              <p:cond delay="6100"/>
                            </p:stCondLst>
                            <p:childTnLst>
                              <p:par>
                                <p:cTn id="100" presetID="31" presetClass="entr" presetSubtype="0"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 calcmode="lin" valueType="num">
                                      <p:cBhvr>
                                        <p:cTn id="102" dur="400" fill="hold"/>
                                        <p:tgtEl>
                                          <p:spTgt spid="30"/>
                                        </p:tgtEl>
                                        <p:attrNameLst>
                                          <p:attrName>ppt_w</p:attrName>
                                        </p:attrNameLst>
                                      </p:cBhvr>
                                      <p:tavLst>
                                        <p:tav tm="0">
                                          <p:val>
                                            <p:fltVal val="0"/>
                                          </p:val>
                                        </p:tav>
                                        <p:tav tm="100000">
                                          <p:val>
                                            <p:strVal val="#ppt_w"/>
                                          </p:val>
                                        </p:tav>
                                      </p:tavLst>
                                    </p:anim>
                                    <p:anim calcmode="lin" valueType="num">
                                      <p:cBhvr>
                                        <p:cTn id="103" dur="400" fill="hold"/>
                                        <p:tgtEl>
                                          <p:spTgt spid="30"/>
                                        </p:tgtEl>
                                        <p:attrNameLst>
                                          <p:attrName>ppt_h</p:attrName>
                                        </p:attrNameLst>
                                      </p:cBhvr>
                                      <p:tavLst>
                                        <p:tav tm="0">
                                          <p:val>
                                            <p:fltVal val="0"/>
                                          </p:val>
                                        </p:tav>
                                        <p:tav tm="100000">
                                          <p:val>
                                            <p:strVal val="#ppt_h"/>
                                          </p:val>
                                        </p:tav>
                                      </p:tavLst>
                                    </p:anim>
                                    <p:anim calcmode="lin" valueType="num">
                                      <p:cBhvr>
                                        <p:cTn id="104" dur="400" fill="hold"/>
                                        <p:tgtEl>
                                          <p:spTgt spid="30"/>
                                        </p:tgtEl>
                                        <p:attrNameLst>
                                          <p:attrName>style.rotation</p:attrName>
                                        </p:attrNameLst>
                                      </p:cBhvr>
                                      <p:tavLst>
                                        <p:tav tm="0">
                                          <p:val>
                                            <p:fltVal val="90"/>
                                          </p:val>
                                        </p:tav>
                                        <p:tav tm="100000">
                                          <p:val>
                                            <p:fltVal val="0"/>
                                          </p:val>
                                        </p:tav>
                                      </p:tavLst>
                                    </p:anim>
                                    <p:animEffect transition="in" filter="fade">
                                      <p:cBhvr>
                                        <p:cTn id="105" dur="400"/>
                                        <p:tgtEl>
                                          <p:spTgt spid="30"/>
                                        </p:tgtEl>
                                      </p:cBhvr>
                                    </p:animEffect>
                                  </p:childTnLst>
                                </p:cTn>
                              </p:par>
                            </p:childTnLst>
                          </p:cTn>
                        </p:par>
                        <p:par>
                          <p:cTn id="106" fill="hold">
                            <p:stCondLst>
                              <p:cond delay="6500"/>
                            </p:stCondLst>
                            <p:childTnLst>
                              <p:par>
                                <p:cTn id="107" presetID="22" presetClass="entr" presetSubtype="8"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wipe(left)">
                                      <p:cBhvr>
                                        <p:cTn id="10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工作中存在的不足</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32" name="椭圆 2"/>
          <p:cNvSpPr>
            <a:spLocks/>
          </p:cNvSpPr>
          <p:nvPr/>
        </p:nvSpPr>
        <p:spPr bwMode="auto">
          <a:xfrm rot="1748642">
            <a:off x="613251" y="1330552"/>
            <a:ext cx="1874584" cy="1892050"/>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accent3"/>
            </a:solidFill>
            <a:prstDash val="sysDash"/>
            <a:round/>
            <a:headEnd/>
            <a:tailEnd type="triangle" w="lg" len="lg"/>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3" name="椭圆 4"/>
          <p:cNvSpPr>
            <a:spLocks/>
          </p:cNvSpPr>
          <p:nvPr/>
        </p:nvSpPr>
        <p:spPr bwMode="auto">
          <a:xfrm rot="1748642">
            <a:off x="2370004" y="2614145"/>
            <a:ext cx="1334228" cy="633461"/>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3"/>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4" name="椭圆 4"/>
          <p:cNvSpPr>
            <a:spLocks/>
          </p:cNvSpPr>
          <p:nvPr/>
        </p:nvSpPr>
        <p:spPr bwMode="auto">
          <a:xfrm rot="1748643" flipV="1">
            <a:off x="3291228" y="3771522"/>
            <a:ext cx="950979" cy="451282"/>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3"/>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5" name="椭圆 4"/>
          <p:cNvSpPr>
            <a:spLocks/>
          </p:cNvSpPr>
          <p:nvPr/>
        </p:nvSpPr>
        <p:spPr bwMode="auto">
          <a:xfrm rot="1748642">
            <a:off x="4337424" y="3892975"/>
            <a:ext cx="655807" cy="31077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3"/>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6" name="KSO_GN4"/>
          <p:cNvSpPr>
            <a:spLocks noChangeArrowheads="1"/>
          </p:cNvSpPr>
          <p:nvPr/>
        </p:nvSpPr>
        <p:spPr bwMode="auto">
          <a:xfrm>
            <a:off x="725131" y="1447244"/>
            <a:ext cx="1665106" cy="1665813"/>
          </a:xfrm>
          <a:prstGeom prst="ellipse">
            <a:avLst/>
          </a:prstGeom>
          <a:solidFill>
            <a:schemeClr val="accent2"/>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5400" b="0" i="0" u="none" strike="noStrike" kern="0" cap="none" spc="0" normalizeH="0" baseline="0" noProof="0">
                <a:ln>
                  <a:noFill/>
                </a:ln>
                <a:solidFill>
                  <a:sysClr val="window" lastClr="FFFFFF"/>
                </a:solidFill>
                <a:effectLst/>
                <a:uLnTx/>
                <a:uFillTx/>
                <a:latin typeface="+mn-lt"/>
                <a:ea typeface="+mn-ea"/>
                <a:cs typeface="+mn-ea"/>
                <a:sym typeface="+mn-lt"/>
              </a:rPr>
              <a:t>04</a:t>
            </a:r>
          </a:p>
        </p:txBody>
      </p:sp>
      <p:sp>
        <p:nvSpPr>
          <p:cNvPr id="37" name="KSO_GN3"/>
          <p:cNvSpPr>
            <a:spLocks noChangeArrowheads="1"/>
          </p:cNvSpPr>
          <p:nvPr/>
        </p:nvSpPr>
        <p:spPr bwMode="auto">
          <a:xfrm>
            <a:off x="2258125" y="2667729"/>
            <a:ext cx="1178310" cy="1178810"/>
          </a:xfrm>
          <a:prstGeom prst="ellipse">
            <a:avLst/>
          </a:prstGeom>
          <a:solidFill>
            <a:schemeClr val="accent4"/>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4000" b="0" i="0" u="none" strike="noStrike" kern="0" cap="none" spc="0" normalizeH="0" baseline="0" noProof="0">
                <a:ln>
                  <a:noFill/>
                </a:ln>
                <a:solidFill>
                  <a:sysClr val="window" lastClr="FFFFFF"/>
                </a:solidFill>
                <a:effectLst/>
                <a:uLnTx/>
                <a:uFillTx/>
                <a:latin typeface="+mn-lt"/>
                <a:ea typeface="+mn-ea"/>
                <a:cs typeface="+mn-ea"/>
                <a:sym typeface="+mn-lt"/>
              </a:rPr>
              <a:t>03</a:t>
            </a:r>
          </a:p>
        </p:txBody>
      </p:sp>
      <p:sp>
        <p:nvSpPr>
          <p:cNvPr id="38" name="KSO_GN2"/>
          <p:cNvSpPr>
            <a:spLocks noChangeArrowheads="1"/>
          </p:cNvSpPr>
          <p:nvPr/>
        </p:nvSpPr>
        <p:spPr bwMode="auto">
          <a:xfrm rot="10800000" flipV="1">
            <a:off x="3480471" y="3319051"/>
            <a:ext cx="840289" cy="840646"/>
          </a:xfrm>
          <a:prstGeom prst="ellipse">
            <a:avLst/>
          </a:prstGeom>
          <a:solidFill>
            <a:schemeClr val="accent3"/>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a:ln>
                  <a:noFill/>
                </a:ln>
                <a:solidFill>
                  <a:sysClr val="window" lastClr="FFFFFF"/>
                </a:solidFill>
                <a:effectLst/>
                <a:uLnTx/>
                <a:uFillTx/>
                <a:latin typeface="+mn-lt"/>
                <a:ea typeface="+mn-ea"/>
                <a:cs typeface="+mn-ea"/>
                <a:sym typeface="+mn-lt"/>
              </a:rPr>
              <a:t>02</a:t>
            </a:r>
            <a:endParaRPr kumimoji="0" lang="en-US" altLang="zh-CN" sz="15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9" name="KSO_GN1"/>
          <p:cNvSpPr>
            <a:spLocks noChangeArrowheads="1"/>
          </p:cNvSpPr>
          <p:nvPr/>
        </p:nvSpPr>
        <p:spPr bwMode="auto">
          <a:xfrm>
            <a:off x="4281485" y="3954585"/>
            <a:ext cx="579633" cy="562325"/>
          </a:xfrm>
          <a:prstGeom prst="ellipse">
            <a:avLst/>
          </a:prstGeom>
          <a:solidFill>
            <a:schemeClr val="accent1"/>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mn-lt"/>
                <a:ea typeface="+mn-ea"/>
                <a:cs typeface="+mn-ea"/>
                <a:sym typeface="+mn-lt"/>
              </a:rPr>
              <a:t>01</a:t>
            </a:r>
          </a:p>
        </p:txBody>
      </p:sp>
      <p:sp>
        <p:nvSpPr>
          <p:cNvPr id="40" name="文本框 11"/>
          <p:cNvSpPr txBox="1">
            <a:spLocks noChangeArrowheads="1"/>
          </p:cNvSpPr>
          <p:nvPr/>
        </p:nvSpPr>
        <p:spPr bwMode="auto">
          <a:xfrm>
            <a:off x="2397646" y="1052489"/>
            <a:ext cx="4200350" cy="789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p>
        </p:txBody>
      </p:sp>
      <p:sp>
        <p:nvSpPr>
          <p:cNvPr id="41" name="文本框 12"/>
          <p:cNvSpPr txBox="1">
            <a:spLocks noChangeArrowheads="1"/>
          </p:cNvSpPr>
          <p:nvPr/>
        </p:nvSpPr>
        <p:spPr bwMode="auto">
          <a:xfrm>
            <a:off x="3331088" y="2185152"/>
            <a:ext cx="3935679" cy="5256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p>
        </p:txBody>
      </p:sp>
      <p:sp>
        <p:nvSpPr>
          <p:cNvPr id="42" name="文本框 13"/>
          <p:cNvSpPr txBox="1">
            <a:spLocks noChangeArrowheads="1"/>
          </p:cNvSpPr>
          <p:nvPr/>
        </p:nvSpPr>
        <p:spPr bwMode="auto">
          <a:xfrm>
            <a:off x="4302858" y="3103325"/>
            <a:ext cx="3817406" cy="5256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p>
        </p:txBody>
      </p:sp>
      <p:sp>
        <p:nvSpPr>
          <p:cNvPr id="43" name="文本框 14"/>
          <p:cNvSpPr txBox="1">
            <a:spLocks noChangeArrowheads="1"/>
          </p:cNvSpPr>
          <p:nvPr/>
        </p:nvSpPr>
        <p:spPr bwMode="auto">
          <a:xfrm>
            <a:off x="4989034" y="3913477"/>
            <a:ext cx="3848755" cy="5256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mn-lt"/>
              <a:ea typeface="+mn-ea"/>
              <a:cs typeface="+mn-ea"/>
              <a:sym typeface="+mn-lt"/>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mn-lt"/>
                <a:ea typeface="+mn-ea"/>
                <a:cs typeface="+mn-ea"/>
                <a:sym typeface="+mn-lt"/>
              </a:rPr>
              <a:t>点击此处输入文字点击此处输入文字点击此处输入文字</a:t>
            </a:r>
          </a:p>
        </p:txBody>
      </p:sp>
      <p:sp>
        <p:nvSpPr>
          <p:cNvPr id="23" name="矩形 22"/>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33944519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par>
                                <p:cTn id="21" presetID="10" presetClass="entr" presetSubtype="0" fill="hold" grpId="0" nodeType="withEffect">
                                  <p:stCondLst>
                                    <p:cond delay="200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left)">
                                      <p:cBhvr>
                                        <p:cTn id="27" dur="500"/>
                                        <p:tgtEl>
                                          <p:spTgt spid="4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500"/>
                                        <p:tgtEl>
                                          <p:spTgt spid="4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6" grpId="0" animBg="1" autoUpdateAnimBg="0"/>
      <p:bldP spid="37" grpId="0" animBg="1" autoUpdateAnimBg="0"/>
      <p:bldP spid="38" grpId="0" animBg="1" autoUpdateAnimBg="0"/>
      <p:bldP spid="39" grpId="0" animBg="1" autoUpdateAnimBg="0"/>
      <p:bldP spid="40" grpId="0"/>
      <p:bldP spid="41" grpId="0"/>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改进工作不足的方法及措施</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85" name="圆角矩形 84"/>
          <p:cNvSpPr/>
          <p:nvPr/>
        </p:nvSpPr>
        <p:spPr>
          <a:xfrm>
            <a:off x="923049" y="2615524"/>
            <a:ext cx="1935168" cy="432635"/>
          </a:xfrm>
          <a:prstGeom prst="roundRec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86" name="等腰三角形 85"/>
          <p:cNvSpPr/>
          <p:nvPr/>
        </p:nvSpPr>
        <p:spPr>
          <a:xfrm>
            <a:off x="1825708" y="2541535"/>
            <a:ext cx="129852" cy="95220"/>
          </a:xfrm>
          <a:prstGeom prst="triangle">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4" name="椭圆 93"/>
          <p:cNvSpPr/>
          <p:nvPr/>
        </p:nvSpPr>
        <p:spPr>
          <a:xfrm>
            <a:off x="1360427" y="1227199"/>
            <a:ext cx="1060412" cy="1060412"/>
          </a:xfrm>
          <a:prstGeom prst="ellipse">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6" name="圆角矩形 95"/>
          <p:cNvSpPr/>
          <p:nvPr/>
        </p:nvSpPr>
        <p:spPr>
          <a:xfrm flipV="1">
            <a:off x="2742438" y="2615524"/>
            <a:ext cx="1935168" cy="432635"/>
          </a:xfrm>
          <a:prstGeom prst="roundRec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7" name="等腰三角形 96"/>
          <p:cNvSpPr/>
          <p:nvPr/>
        </p:nvSpPr>
        <p:spPr>
          <a:xfrm flipV="1">
            <a:off x="3645097" y="3026928"/>
            <a:ext cx="129852" cy="95220"/>
          </a:xfrm>
          <a:prstGeom prst="triangl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98" name="椭圆 97"/>
          <p:cNvSpPr/>
          <p:nvPr/>
        </p:nvSpPr>
        <p:spPr>
          <a:xfrm>
            <a:off x="3244743" y="3295723"/>
            <a:ext cx="1060412" cy="1060412"/>
          </a:xfrm>
          <a:prstGeom prst="ellipse">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0" name="圆角矩形 99"/>
          <p:cNvSpPr/>
          <p:nvPr/>
        </p:nvSpPr>
        <p:spPr>
          <a:xfrm>
            <a:off x="4566018" y="2615524"/>
            <a:ext cx="1935168" cy="432635"/>
          </a:xfrm>
          <a:prstGeom prst="roundRec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1" name="等腰三角形 100"/>
          <p:cNvSpPr/>
          <p:nvPr/>
        </p:nvSpPr>
        <p:spPr>
          <a:xfrm>
            <a:off x="5468677" y="2541535"/>
            <a:ext cx="129852" cy="95220"/>
          </a:xfrm>
          <a:prstGeom prst="triangle">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2" name="椭圆 101"/>
          <p:cNvSpPr/>
          <p:nvPr/>
        </p:nvSpPr>
        <p:spPr>
          <a:xfrm>
            <a:off x="5003396" y="1227199"/>
            <a:ext cx="1060412" cy="1060412"/>
          </a:xfrm>
          <a:prstGeom prst="ellipse">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3" name="椭圆 102"/>
          <p:cNvSpPr/>
          <p:nvPr/>
        </p:nvSpPr>
        <p:spPr>
          <a:xfrm>
            <a:off x="6822785" y="3295723"/>
            <a:ext cx="1060412" cy="1060412"/>
          </a:xfrm>
          <a:prstGeom prst="ellipse">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4" name="TextBox 103"/>
          <p:cNvSpPr txBox="1"/>
          <p:nvPr/>
        </p:nvSpPr>
        <p:spPr>
          <a:xfrm>
            <a:off x="1192102" y="3642183"/>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105" name="TextBox 104"/>
          <p:cNvSpPr txBox="1"/>
          <p:nvPr/>
        </p:nvSpPr>
        <p:spPr>
          <a:xfrm>
            <a:off x="1293187" y="3349295"/>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提出建议</a:t>
            </a:r>
          </a:p>
        </p:txBody>
      </p:sp>
      <p:sp>
        <p:nvSpPr>
          <p:cNvPr id="106" name="TextBox 105"/>
          <p:cNvSpPr txBox="1"/>
          <p:nvPr/>
        </p:nvSpPr>
        <p:spPr>
          <a:xfrm>
            <a:off x="1293187"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rPr>
              <a:t>对策</a:t>
            </a:r>
            <a:r>
              <a:rPr kumimoji="0" lang="en-US" altLang="zh-CN" sz="1200" b="1" i="0" u="none" strike="noStrike" kern="0" cap="none" spc="0" normalizeH="0" baseline="0" noProof="0" dirty="0">
                <a:ln>
                  <a:noFill/>
                </a:ln>
                <a:solidFill>
                  <a:sysClr val="window" lastClr="FFFFFF"/>
                </a:solidFill>
                <a:effectLst/>
                <a:uLnTx/>
                <a:uFillTx/>
                <a:latin typeface="+mn-lt"/>
                <a:ea typeface="+mn-ea"/>
                <a:cs typeface="+mn-ea"/>
                <a:sym typeface="+mn-lt"/>
              </a:rPr>
              <a:t>1</a:t>
            </a:r>
            <a:endPar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07" name="TextBox 106"/>
          <p:cNvSpPr txBox="1"/>
          <p:nvPr/>
        </p:nvSpPr>
        <p:spPr>
          <a:xfrm>
            <a:off x="3112575"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rPr>
              <a:t>对策</a:t>
            </a:r>
            <a:r>
              <a:rPr kumimoji="0" lang="en-US" altLang="zh-CN" sz="1200" b="1" i="0" u="none" strike="noStrike" kern="0" cap="none" spc="0" normalizeH="0" baseline="0" noProof="0" dirty="0">
                <a:ln>
                  <a:noFill/>
                </a:ln>
                <a:solidFill>
                  <a:sysClr val="window" lastClr="FFFFFF"/>
                </a:solidFill>
                <a:effectLst/>
                <a:uLnTx/>
                <a:uFillTx/>
                <a:latin typeface="+mn-lt"/>
                <a:ea typeface="+mn-ea"/>
                <a:cs typeface="+mn-ea"/>
                <a:sym typeface="+mn-lt"/>
              </a:rPr>
              <a:t>2</a:t>
            </a:r>
            <a:endPar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08" name="TextBox 107"/>
          <p:cNvSpPr txBox="1"/>
          <p:nvPr/>
        </p:nvSpPr>
        <p:spPr>
          <a:xfrm>
            <a:off x="5015931"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rPr>
              <a:t>对策</a:t>
            </a:r>
            <a:r>
              <a:rPr kumimoji="0" lang="en-US" altLang="zh-CN" sz="1200" b="1" i="0" u="none" strike="noStrike" kern="0" cap="none" spc="0" normalizeH="0" baseline="0" noProof="0" dirty="0">
                <a:ln>
                  <a:noFill/>
                </a:ln>
                <a:solidFill>
                  <a:sysClr val="window" lastClr="FFFFFF"/>
                </a:solidFill>
                <a:effectLst/>
                <a:uLnTx/>
                <a:uFillTx/>
                <a:latin typeface="+mn-lt"/>
                <a:ea typeface="+mn-ea"/>
                <a:cs typeface="+mn-ea"/>
                <a:sym typeface="+mn-lt"/>
              </a:rPr>
              <a:t>3</a:t>
            </a:r>
            <a:endPar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10" name="圆角矩形 109"/>
          <p:cNvSpPr/>
          <p:nvPr/>
        </p:nvSpPr>
        <p:spPr>
          <a:xfrm flipV="1">
            <a:off x="6385407" y="2615524"/>
            <a:ext cx="1935168" cy="432635"/>
          </a:xfrm>
          <a:prstGeom prst="roundRec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1" name="等腰三角形 110"/>
          <p:cNvSpPr/>
          <p:nvPr/>
        </p:nvSpPr>
        <p:spPr>
          <a:xfrm flipV="1">
            <a:off x="7288066" y="3026928"/>
            <a:ext cx="129852" cy="95220"/>
          </a:xfrm>
          <a:prstGeom prst="triangl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2" name="TextBox 111"/>
          <p:cNvSpPr txBox="1"/>
          <p:nvPr/>
        </p:nvSpPr>
        <p:spPr>
          <a:xfrm>
            <a:off x="6690619"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rPr>
              <a:t>对策</a:t>
            </a:r>
            <a:r>
              <a:rPr kumimoji="0" lang="en-US" altLang="zh-CN" sz="1200" b="1" i="0" u="none" strike="noStrike" kern="0" cap="none" spc="0" normalizeH="0" baseline="0" noProof="0" dirty="0">
                <a:ln>
                  <a:noFill/>
                </a:ln>
                <a:solidFill>
                  <a:sysClr val="window" lastClr="FFFFFF"/>
                </a:solidFill>
                <a:effectLst/>
                <a:uLnTx/>
                <a:uFillTx/>
                <a:latin typeface="+mn-lt"/>
                <a:ea typeface="+mn-ea"/>
                <a:cs typeface="+mn-ea"/>
                <a:sym typeface="+mn-lt"/>
              </a:rPr>
              <a:t>4</a:t>
            </a:r>
            <a:endParaRPr kumimoji="0" lang="zh-CN" altLang="en-US" sz="12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13" name="TextBox 112"/>
          <p:cNvSpPr txBox="1"/>
          <p:nvPr/>
        </p:nvSpPr>
        <p:spPr>
          <a:xfrm>
            <a:off x="3076418"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114" name="TextBox 113"/>
          <p:cNvSpPr txBox="1"/>
          <p:nvPr/>
        </p:nvSpPr>
        <p:spPr>
          <a:xfrm>
            <a:off x="3177503"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提出建议</a:t>
            </a:r>
          </a:p>
        </p:txBody>
      </p:sp>
      <p:sp>
        <p:nvSpPr>
          <p:cNvPr id="115" name="TextBox 114"/>
          <p:cNvSpPr txBox="1"/>
          <p:nvPr/>
        </p:nvSpPr>
        <p:spPr>
          <a:xfrm>
            <a:off x="4835071" y="3653855"/>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116" name="TextBox 115"/>
          <p:cNvSpPr txBox="1"/>
          <p:nvPr/>
        </p:nvSpPr>
        <p:spPr>
          <a:xfrm>
            <a:off x="4936156" y="3360967"/>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提出建议</a:t>
            </a:r>
          </a:p>
        </p:txBody>
      </p:sp>
      <p:sp>
        <p:nvSpPr>
          <p:cNvPr id="117" name="TextBox 116"/>
          <p:cNvSpPr txBox="1"/>
          <p:nvPr/>
        </p:nvSpPr>
        <p:spPr>
          <a:xfrm>
            <a:off x="6589534"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118" name="TextBox 117"/>
          <p:cNvSpPr txBox="1"/>
          <p:nvPr/>
        </p:nvSpPr>
        <p:spPr>
          <a:xfrm>
            <a:off x="6690619"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提出建议</a:t>
            </a:r>
          </a:p>
        </p:txBody>
      </p:sp>
      <p:sp>
        <p:nvSpPr>
          <p:cNvPr id="119" name="TextBox 118"/>
          <p:cNvSpPr txBox="1"/>
          <p:nvPr/>
        </p:nvSpPr>
        <p:spPr>
          <a:xfrm>
            <a:off x="1609989"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rPr>
              <a:t>突出问题</a:t>
            </a:r>
          </a:p>
        </p:txBody>
      </p:sp>
      <p:sp>
        <p:nvSpPr>
          <p:cNvPr id="120" name="TextBox 119"/>
          <p:cNvSpPr txBox="1"/>
          <p:nvPr/>
        </p:nvSpPr>
        <p:spPr>
          <a:xfrm>
            <a:off x="5252958"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rPr>
              <a:t>突出问题</a:t>
            </a:r>
          </a:p>
        </p:txBody>
      </p:sp>
      <p:sp>
        <p:nvSpPr>
          <p:cNvPr id="121" name="TextBox 120"/>
          <p:cNvSpPr txBox="1"/>
          <p:nvPr/>
        </p:nvSpPr>
        <p:spPr>
          <a:xfrm>
            <a:off x="3494305"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rPr>
              <a:t>突出问题</a:t>
            </a:r>
          </a:p>
        </p:txBody>
      </p:sp>
      <p:sp>
        <p:nvSpPr>
          <p:cNvPr id="122" name="TextBox 121"/>
          <p:cNvSpPr txBox="1"/>
          <p:nvPr/>
        </p:nvSpPr>
        <p:spPr>
          <a:xfrm>
            <a:off x="7072347"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rPr>
              <a:t>突出问题</a:t>
            </a:r>
          </a:p>
        </p:txBody>
      </p:sp>
    </p:spTree>
    <p:extLst>
      <p:ext uri="{BB962C8B-B14F-4D97-AF65-F5344CB8AC3E}">
        <p14:creationId xmlns:p14="http://schemas.microsoft.com/office/powerpoint/2010/main" xmlns="" val="29122052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106"/>
                                        </p:tgtEl>
                                        <p:attrNameLst>
                                          <p:attrName>style.visibility</p:attrName>
                                        </p:attrNameLst>
                                      </p:cBhvr>
                                      <p:to>
                                        <p:strVal val="visible"/>
                                      </p:to>
                                    </p:set>
                                    <p:anim calcmode="lin" valueType="num">
                                      <p:cBhvr>
                                        <p:cTn id="14" dur="300" fill="hold"/>
                                        <p:tgtEl>
                                          <p:spTgt spid="106"/>
                                        </p:tgtEl>
                                        <p:attrNameLst>
                                          <p:attrName>ppt_w</p:attrName>
                                        </p:attrNameLst>
                                      </p:cBhvr>
                                      <p:tavLst>
                                        <p:tav tm="0">
                                          <p:val>
                                            <p:fltVal val="0"/>
                                          </p:val>
                                        </p:tav>
                                        <p:tav tm="100000">
                                          <p:val>
                                            <p:strVal val="#ppt_w"/>
                                          </p:val>
                                        </p:tav>
                                      </p:tavLst>
                                    </p:anim>
                                    <p:anim calcmode="lin" valueType="num">
                                      <p:cBhvr>
                                        <p:cTn id="15" dur="300" fill="hold"/>
                                        <p:tgtEl>
                                          <p:spTgt spid="106"/>
                                        </p:tgtEl>
                                        <p:attrNameLst>
                                          <p:attrName>ppt_h</p:attrName>
                                        </p:attrNameLst>
                                      </p:cBhvr>
                                      <p:tavLst>
                                        <p:tav tm="0">
                                          <p:val>
                                            <p:fltVal val="0"/>
                                          </p:val>
                                        </p:tav>
                                        <p:tav tm="100000">
                                          <p:val>
                                            <p:strVal val="#ppt_h"/>
                                          </p:val>
                                        </p:tav>
                                      </p:tavLst>
                                    </p:anim>
                                    <p:animEffect transition="in" filter="fade">
                                      <p:cBhvr>
                                        <p:cTn id="16" dur="300"/>
                                        <p:tgtEl>
                                          <p:spTgt spid="106"/>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05"/>
                                        </p:tgtEl>
                                        <p:attrNameLst>
                                          <p:attrName>style.visibility</p:attrName>
                                        </p:attrNameLst>
                                      </p:cBhvr>
                                      <p:to>
                                        <p:strVal val="visible"/>
                                      </p:to>
                                    </p:set>
                                    <p:animEffect transition="in" filter="fade">
                                      <p:cBhvr>
                                        <p:cTn id="20" dur="600"/>
                                        <p:tgtEl>
                                          <p:spTgt spid="105"/>
                                        </p:tgtEl>
                                      </p:cBhvr>
                                    </p:animEffect>
                                    <p:anim calcmode="lin" valueType="num">
                                      <p:cBhvr>
                                        <p:cTn id="21" dur="600" fill="hold"/>
                                        <p:tgtEl>
                                          <p:spTgt spid="105"/>
                                        </p:tgtEl>
                                        <p:attrNameLst>
                                          <p:attrName>ppt_x</p:attrName>
                                        </p:attrNameLst>
                                      </p:cBhvr>
                                      <p:tavLst>
                                        <p:tav tm="0">
                                          <p:val>
                                            <p:strVal val="#ppt_x"/>
                                          </p:val>
                                        </p:tav>
                                        <p:tav tm="100000">
                                          <p:val>
                                            <p:strVal val="#ppt_x"/>
                                          </p:val>
                                        </p:tav>
                                      </p:tavLst>
                                    </p:anim>
                                    <p:anim calcmode="lin" valueType="num">
                                      <p:cBhvr>
                                        <p:cTn id="22" dur="600" fill="hold"/>
                                        <p:tgtEl>
                                          <p:spTgt spid="105"/>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fade">
                                      <p:cBhvr>
                                        <p:cTn id="25" dur="600"/>
                                        <p:tgtEl>
                                          <p:spTgt spid="104"/>
                                        </p:tgtEl>
                                      </p:cBhvr>
                                    </p:animEffect>
                                    <p:anim calcmode="lin" valueType="num">
                                      <p:cBhvr>
                                        <p:cTn id="26" dur="600" fill="hold"/>
                                        <p:tgtEl>
                                          <p:spTgt spid="104"/>
                                        </p:tgtEl>
                                        <p:attrNameLst>
                                          <p:attrName>ppt_x</p:attrName>
                                        </p:attrNameLst>
                                      </p:cBhvr>
                                      <p:tavLst>
                                        <p:tav tm="0">
                                          <p:val>
                                            <p:strVal val="#ppt_x"/>
                                          </p:val>
                                        </p:tav>
                                        <p:tav tm="100000">
                                          <p:val>
                                            <p:strVal val="#ppt_x"/>
                                          </p:val>
                                        </p:tav>
                                      </p:tavLst>
                                    </p:anim>
                                    <p:anim calcmode="lin" valueType="num">
                                      <p:cBhvr>
                                        <p:cTn id="27" dur="600" fill="hold"/>
                                        <p:tgtEl>
                                          <p:spTgt spid="104"/>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94"/>
                                        </p:tgtEl>
                                        <p:attrNameLst>
                                          <p:attrName>style.visibility</p:attrName>
                                        </p:attrNameLst>
                                      </p:cBhvr>
                                      <p:to>
                                        <p:strVal val="visible"/>
                                      </p:to>
                                    </p:set>
                                    <p:animEffect transition="in" filter="fade">
                                      <p:cBhvr>
                                        <p:cTn id="30" dur="600"/>
                                        <p:tgtEl>
                                          <p:spTgt spid="94"/>
                                        </p:tgtEl>
                                      </p:cBhvr>
                                    </p:animEffect>
                                    <p:anim calcmode="lin" valueType="num">
                                      <p:cBhvr>
                                        <p:cTn id="31" dur="600" fill="hold"/>
                                        <p:tgtEl>
                                          <p:spTgt spid="94"/>
                                        </p:tgtEl>
                                        <p:attrNameLst>
                                          <p:attrName>ppt_x</p:attrName>
                                        </p:attrNameLst>
                                      </p:cBhvr>
                                      <p:tavLst>
                                        <p:tav tm="0">
                                          <p:val>
                                            <p:strVal val="#ppt_x"/>
                                          </p:val>
                                        </p:tav>
                                        <p:tav tm="100000">
                                          <p:val>
                                            <p:strVal val="#ppt_x"/>
                                          </p:val>
                                        </p:tav>
                                      </p:tavLst>
                                    </p:anim>
                                    <p:anim calcmode="lin" valueType="num">
                                      <p:cBhvr>
                                        <p:cTn id="32" dur="600" fill="hold"/>
                                        <p:tgtEl>
                                          <p:spTgt spid="94"/>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119"/>
                                        </p:tgtEl>
                                        <p:attrNameLst>
                                          <p:attrName>style.visibility</p:attrName>
                                        </p:attrNameLst>
                                      </p:cBhvr>
                                      <p:to>
                                        <p:strVal val="visible"/>
                                      </p:to>
                                    </p:set>
                                    <p:animEffect transition="in" filter="fade">
                                      <p:cBhvr>
                                        <p:cTn id="35" dur="600"/>
                                        <p:tgtEl>
                                          <p:spTgt spid="119"/>
                                        </p:tgtEl>
                                      </p:cBhvr>
                                    </p:animEffect>
                                    <p:anim calcmode="lin" valueType="num">
                                      <p:cBhvr>
                                        <p:cTn id="36" dur="600" fill="hold"/>
                                        <p:tgtEl>
                                          <p:spTgt spid="119"/>
                                        </p:tgtEl>
                                        <p:attrNameLst>
                                          <p:attrName>ppt_x</p:attrName>
                                        </p:attrNameLst>
                                      </p:cBhvr>
                                      <p:tavLst>
                                        <p:tav tm="0">
                                          <p:val>
                                            <p:strVal val="#ppt_x"/>
                                          </p:val>
                                        </p:tav>
                                        <p:tav tm="100000">
                                          <p:val>
                                            <p:strVal val="#ppt_x"/>
                                          </p:val>
                                        </p:tav>
                                      </p:tavLst>
                                    </p:anim>
                                    <p:anim calcmode="lin" valueType="num">
                                      <p:cBhvr>
                                        <p:cTn id="37" dur="600" fill="hold"/>
                                        <p:tgtEl>
                                          <p:spTgt spid="119"/>
                                        </p:tgtEl>
                                        <p:attrNameLst>
                                          <p:attrName>ppt_y</p:attrName>
                                        </p:attrNameLst>
                                      </p:cBhvr>
                                      <p:tavLst>
                                        <p:tav tm="0">
                                          <p:val>
                                            <p:strVal val="#ppt_y-.1"/>
                                          </p:val>
                                        </p:tav>
                                        <p:tav tm="100000">
                                          <p:val>
                                            <p:strVal val="#ppt_y"/>
                                          </p:val>
                                        </p:tav>
                                      </p:tavLst>
                                    </p:anim>
                                  </p:childTnLst>
                                </p:cTn>
                              </p:par>
                            </p:childTnLst>
                          </p:cTn>
                        </p:par>
                        <p:par>
                          <p:cTn id="38" fill="hold">
                            <p:stCondLst>
                              <p:cond delay="1600"/>
                            </p:stCondLst>
                            <p:childTnLst>
                              <p:par>
                                <p:cTn id="39" presetID="53" presetClass="entr" presetSubtype="16" fill="hold" grpId="0" nodeType="afterEffect">
                                  <p:stCondLst>
                                    <p:cond delay="0"/>
                                  </p:stCondLst>
                                  <p:childTnLst>
                                    <p:set>
                                      <p:cBhvr>
                                        <p:cTn id="40" dur="1" fill="hold">
                                          <p:stCondLst>
                                            <p:cond delay="0"/>
                                          </p:stCondLst>
                                        </p:cTn>
                                        <p:tgtEl>
                                          <p:spTgt spid="107"/>
                                        </p:tgtEl>
                                        <p:attrNameLst>
                                          <p:attrName>style.visibility</p:attrName>
                                        </p:attrNameLst>
                                      </p:cBhvr>
                                      <p:to>
                                        <p:strVal val="visible"/>
                                      </p:to>
                                    </p:set>
                                    <p:anim calcmode="lin" valueType="num">
                                      <p:cBhvr>
                                        <p:cTn id="41" dur="300" fill="hold"/>
                                        <p:tgtEl>
                                          <p:spTgt spid="107"/>
                                        </p:tgtEl>
                                        <p:attrNameLst>
                                          <p:attrName>ppt_w</p:attrName>
                                        </p:attrNameLst>
                                      </p:cBhvr>
                                      <p:tavLst>
                                        <p:tav tm="0">
                                          <p:val>
                                            <p:fltVal val="0"/>
                                          </p:val>
                                        </p:tav>
                                        <p:tav tm="100000">
                                          <p:val>
                                            <p:strVal val="#ppt_w"/>
                                          </p:val>
                                        </p:tav>
                                      </p:tavLst>
                                    </p:anim>
                                    <p:anim calcmode="lin" valueType="num">
                                      <p:cBhvr>
                                        <p:cTn id="42" dur="300" fill="hold"/>
                                        <p:tgtEl>
                                          <p:spTgt spid="107"/>
                                        </p:tgtEl>
                                        <p:attrNameLst>
                                          <p:attrName>ppt_h</p:attrName>
                                        </p:attrNameLst>
                                      </p:cBhvr>
                                      <p:tavLst>
                                        <p:tav tm="0">
                                          <p:val>
                                            <p:fltVal val="0"/>
                                          </p:val>
                                        </p:tav>
                                        <p:tav tm="100000">
                                          <p:val>
                                            <p:strVal val="#ppt_h"/>
                                          </p:val>
                                        </p:tav>
                                      </p:tavLst>
                                    </p:anim>
                                    <p:animEffect transition="in" filter="fade">
                                      <p:cBhvr>
                                        <p:cTn id="43" dur="300"/>
                                        <p:tgtEl>
                                          <p:spTgt spid="107"/>
                                        </p:tgtEl>
                                      </p:cBhvr>
                                    </p:animEffect>
                                  </p:childTnLst>
                                </p:cTn>
                              </p:par>
                            </p:childTnLst>
                          </p:cTn>
                        </p:par>
                        <p:par>
                          <p:cTn id="44" fill="hold">
                            <p:stCondLst>
                              <p:cond delay="1900"/>
                            </p:stCondLst>
                            <p:childTnLst>
                              <p:par>
                                <p:cTn id="45" presetID="47" presetClass="entr" presetSubtype="0" fill="hold" grpId="0" nodeType="afterEffect">
                                  <p:stCondLst>
                                    <p:cond delay="0"/>
                                  </p:stCondLst>
                                  <p:childTnLst>
                                    <p:set>
                                      <p:cBhvr>
                                        <p:cTn id="46" dur="1" fill="hold">
                                          <p:stCondLst>
                                            <p:cond delay="0"/>
                                          </p:stCondLst>
                                        </p:cTn>
                                        <p:tgtEl>
                                          <p:spTgt spid="114"/>
                                        </p:tgtEl>
                                        <p:attrNameLst>
                                          <p:attrName>style.visibility</p:attrName>
                                        </p:attrNameLst>
                                      </p:cBhvr>
                                      <p:to>
                                        <p:strVal val="visible"/>
                                      </p:to>
                                    </p:set>
                                    <p:animEffect transition="in" filter="fade">
                                      <p:cBhvr>
                                        <p:cTn id="47" dur="600"/>
                                        <p:tgtEl>
                                          <p:spTgt spid="114"/>
                                        </p:tgtEl>
                                      </p:cBhvr>
                                    </p:animEffect>
                                    <p:anim calcmode="lin" valueType="num">
                                      <p:cBhvr>
                                        <p:cTn id="48" dur="600" fill="hold"/>
                                        <p:tgtEl>
                                          <p:spTgt spid="114"/>
                                        </p:tgtEl>
                                        <p:attrNameLst>
                                          <p:attrName>ppt_x</p:attrName>
                                        </p:attrNameLst>
                                      </p:cBhvr>
                                      <p:tavLst>
                                        <p:tav tm="0">
                                          <p:val>
                                            <p:strVal val="#ppt_x"/>
                                          </p:val>
                                        </p:tav>
                                        <p:tav tm="100000">
                                          <p:val>
                                            <p:strVal val="#ppt_x"/>
                                          </p:val>
                                        </p:tav>
                                      </p:tavLst>
                                    </p:anim>
                                    <p:anim calcmode="lin" valueType="num">
                                      <p:cBhvr>
                                        <p:cTn id="49" dur="600" fill="hold"/>
                                        <p:tgtEl>
                                          <p:spTgt spid="11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13"/>
                                        </p:tgtEl>
                                        <p:attrNameLst>
                                          <p:attrName>style.visibility</p:attrName>
                                        </p:attrNameLst>
                                      </p:cBhvr>
                                      <p:to>
                                        <p:strVal val="visible"/>
                                      </p:to>
                                    </p:set>
                                    <p:animEffect transition="in" filter="fade">
                                      <p:cBhvr>
                                        <p:cTn id="52" dur="600"/>
                                        <p:tgtEl>
                                          <p:spTgt spid="113"/>
                                        </p:tgtEl>
                                      </p:cBhvr>
                                    </p:animEffect>
                                    <p:anim calcmode="lin" valueType="num">
                                      <p:cBhvr>
                                        <p:cTn id="53" dur="600" fill="hold"/>
                                        <p:tgtEl>
                                          <p:spTgt spid="113"/>
                                        </p:tgtEl>
                                        <p:attrNameLst>
                                          <p:attrName>ppt_x</p:attrName>
                                        </p:attrNameLst>
                                      </p:cBhvr>
                                      <p:tavLst>
                                        <p:tav tm="0">
                                          <p:val>
                                            <p:strVal val="#ppt_x"/>
                                          </p:val>
                                        </p:tav>
                                        <p:tav tm="100000">
                                          <p:val>
                                            <p:strVal val="#ppt_x"/>
                                          </p:val>
                                        </p:tav>
                                      </p:tavLst>
                                    </p:anim>
                                    <p:anim calcmode="lin" valueType="num">
                                      <p:cBhvr>
                                        <p:cTn id="54" dur="600" fill="hold"/>
                                        <p:tgtEl>
                                          <p:spTgt spid="1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98"/>
                                        </p:tgtEl>
                                        <p:attrNameLst>
                                          <p:attrName>style.visibility</p:attrName>
                                        </p:attrNameLst>
                                      </p:cBhvr>
                                      <p:to>
                                        <p:strVal val="visible"/>
                                      </p:to>
                                    </p:set>
                                    <p:animEffect transition="in" filter="fade">
                                      <p:cBhvr>
                                        <p:cTn id="57" dur="600"/>
                                        <p:tgtEl>
                                          <p:spTgt spid="98"/>
                                        </p:tgtEl>
                                      </p:cBhvr>
                                    </p:animEffect>
                                    <p:anim calcmode="lin" valueType="num">
                                      <p:cBhvr>
                                        <p:cTn id="58" dur="600" fill="hold"/>
                                        <p:tgtEl>
                                          <p:spTgt spid="98"/>
                                        </p:tgtEl>
                                        <p:attrNameLst>
                                          <p:attrName>ppt_x</p:attrName>
                                        </p:attrNameLst>
                                      </p:cBhvr>
                                      <p:tavLst>
                                        <p:tav tm="0">
                                          <p:val>
                                            <p:strVal val="#ppt_x"/>
                                          </p:val>
                                        </p:tav>
                                        <p:tav tm="100000">
                                          <p:val>
                                            <p:strVal val="#ppt_x"/>
                                          </p:val>
                                        </p:tav>
                                      </p:tavLst>
                                    </p:anim>
                                    <p:anim calcmode="lin" valueType="num">
                                      <p:cBhvr>
                                        <p:cTn id="59" dur="600" fill="hold"/>
                                        <p:tgtEl>
                                          <p:spTgt spid="9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21"/>
                                        </p:tgtEl>
                                        <p:attrNameLst>
                                          <p:attrName>style.visibility</p:attrName>
                                        </p:attrNameLst>
                                      </p:cBhvr>
                                      <p:to>
                                        <p:strVal val="visible"/>
                                      </p:to>
                                    </p:set>
                                    <p:animEffect transition="in" filter="fade">
                                      <p:cBhvr>
                                        <p:cTn id="62" dur="600"/>
                                        <p:tgtEl>
                                          <p:spTgt spid="121"/>
                                        </p:tgtEl>
                                      </p:cBhvr>
                                    </p:animEffect>
                                    <p:anim calcmode="lin" valueType="num">
                                      <p:cBhvr>
                                        <p:cTn id="63" dur="600" fill="hold"/>
                                        <p:tgtEl>
                                          <p:spTgt spid="121"/>
                                        </p:tgtEl>
                                        <p:attrNameLst>
                                          <p:attrName>ppt_x</p:attrName>
                                        </p:attrNameLst>
                                      </p:cBhvr>
                                      <p:tavLst>
                                        <p:tav tm="0">
                                          <p:val>
                                            <p:strVal val="#ppt_x"/>
                                          </p:val>
                                        </p:tav>
                                        <p:tav tm="100000">
                                          <p:val>
                                            <p:strVal val="#ppt_x"/>
                                          </p:val>
                                        </p:tav>
                                      </p:tavLst>
                                    </p:anim>
                                    <p:anim calcmode="lin" valueType="num">
                                      <p:cBhvr>
                                        <p:cTn id="64" dur="600" fill="hold"/>
                                        <p:tgtEl>
                                          <p:spTgt spid="121"/>
                                        </p:tgtEl>
                                        <p:attrNameLst>
                                          <p:attrName>ppt_y</p:attrName>
                                        </p:attrNameLst>
                                      </p:cBhvr>
                                      <p:tavLst>
                                        <p:tav tm="0">
                                          <p:val>
                                            <p:strVal val="#ppt_y+.1"/>
                                          </p:val>
                                        </p:tav>
                                        <p:tav tm="100000">
                                          <p:val>
                                            <p:strVal val="#ppt_y"/>
                                          </p:val>
                                        </p:tav>
                                      </p:tavLst>
                                    </p:anim>
                                  </p:childTnLst>
                                </p:cTn>
                              </p:par>
                            </p:childTnLst>
                          </p:cTn>
                        </p:par>
                        <p:par>
                          <p:cTn id="65" fill="hold">
                            <p:stCondLst>
                              <p:cond delay="2500"/>
                            </p:stCondLst>
                            <p:childTnLst>
                              <p:par>
                                <p:cTn id="66" presetID="53" presetClass="entr" presetSubtype="16" fill="hold" grpId="0" nodeType="afterEffect">
                                  <p:stCondLst>
                                    <p:cond delay="0"/>
                                  </p:stCondLst>
                                  <p:childTnLst>
                                    <p:set>
                                      <p:cBhvr>
                                        <p:cTn id="67" dur="1" fill="hold">
                                          <p:stCondLst>
                                            <p:cond delay="0"/>
                                          </p:stCondLst>
                                        </p:cTn>
                                        <p:tgtEl>
                                          <p:spTgt spid="108"/>
                                        </p:tgtEl>
                                        <p:attrNameLst>
                                          <p:attrName>style.visibility</p:attrName>
                                        </p:attrNameLst>
                                      </p:cBhvr>
                                      <p:to>
                                        <p:strVal val="visible"/>
                                      </p:to>
                                    </p:set>
                                    <p:anim calcmode="lin" valueType="num">
                                      <p:cBhvr>
                                        <p:cTn id="68" dur="300" fill="hold"/>
                                        <p:tgtEl>
                                          <p:spTgt spid="108"/>
                                        </p:tgtEl>
                                        <p:attrNameLst>
                                          <p:attrName>ppt_w</p:attrName>
                                        </p:attrNameLst>
                                      </p:cBhvr>
                                      <p:tavLst>
                                        <p:tav tm="0">
                                          <p:val>
                                            <p:fltVal val="0"/>
                                          </p:val>
                                        </p:tav>
                                        <p:tav tm="100000">
                                          <p:val>
                                            <p:strVal val="#ppt_w"/>
                                          </p:val>
                                        </p:tav>
                                      </p:tavLst>
                                    </p:anim>
                                    <p:anim calcmode="lin" valueType="num">
                                      <p:cBhvr>
                                        <p:cTn id="69" dur="300" fill="hold"/>
                                        <p:tgtEl>
                                          <p:spTgt spid="108"/>
                                        </p:tgtEl>
                                        <p:attrNameLst>
                                          <p:attrName>ppt_h</p:attrName>
                                        </p:attrNameLst>
                                      </p:cBhvr>
                                      <p:tavLst>
                                        <p:tav tm="0">
                                          <p:val>
                                            <p:fltVal val="0"/>
                                          </p:val>
                                        </p:tav>
                                        <p:tav tm="100000">
                                          <p:val>
                                            <p:strVal val="#ppt_h"/>
                                          </p:val>
                                        </p:tav>
                                      </p:tavLst>
                                    </p:anim>
                                    <p:animEffect transition="in" filter="fade">
                                      <p:cBhvr>
                                        <p:cTn id="70" dur="300"/>
                                        <p:tgtEl>
                                          <p:spTgt spid="108"/>
                                        </p:tgtEl>
                                      </p:cBhvr>
                                    </p:animEffect>
                                  </p:childTnLst>
                                </p:cTn>
                              </p:par>
                            </p:childTnLst>
                          </p:cTn>
                        </p:par>
                        <p:par>
                          <p:cTn id="71" fill="hold">
                            <p:stCondLst>
                              <p:cond delay="2800"/>
                            </p:stCondLst>
                            <p:childTnLst>
                              <p:par>
                                <p:cTn id="72" presetID="42" presetClass="entr" presetSubtype="0" fill="hold" grpId="0" nodeType="afterEffect">
                                  <p:stCondLst>
                                    <p:cond delay="0"/>
                                  </p:stCondLst>
                                  <p:childTnLst>
                                    <p:set>
                                      <p:cBhvr>
                                        <p:cTn id="73" dur="1" fill="hold">
                                          <p:stCondLst>
                                            <p:cond delay="0"/>
                                          </p:stCondLst>
                                        </p:cTn>
                                        <p:tgtEl>
                                          <p:spTgt spid="116"/>
                                        </p:tgtEl>
                                        <p:attrNameLst>
                                          <p:attrName>style.visibility</p:attrName>
                                        </p:attrNameLst>
                                      </p:cBhvr>
                                      <p:to>
                                        <p:strVal val="visible"/>
                                      </p:to>
                                    </p:set>
                                    <p:animEffect transition="in" filter="fade">
                                      <p:cBhvr>
                                        <p:cTn id="74" dur="600"/>
                                        <p:tgtEl>
                                          <p:spTgt spid="116"/>
                                        </p:tgtEl>
                                      </p:cBhvr>
                                    </p:animEffect>
                                    <p:anim calcmode="lin" valueType="num">
                                      <p:cBhvr>
                                        <p:cTn id="75" dur="600" fill="hold"/>
                                        <p:tgtEl>
                                          <p:spTgt spid="116"/>
                                        </p:tgtEl>
                                        <p:attrNameLst>
                                          <p:attrName>ppt_x</p:attrName>
                                        </p:attrNameLst>
                                      </p:cBhvr>
                                      <p:tavLst>
                                        <p:tav tm="0">
                                          <p:val>
                                            <p:strVal val="#ppt_x"/>
                                          </p:val>
                                        </p:tav>
                                        <p:tav tm="100000">
                                          <p:val>
                                            <p:strVal val="#ppt_x"/>
                                          </p:val>
                                        </p:tav>
                                      </p:tavLst>
                                    </p:anim>
                                    <p:anim calcmode="lin" valueType="num">
                                      <p:cBhvr>
                                        <p:cTn id="76" dur="600" fill="hold"/>
                                        <p:tgtEl>
                                          <p:spTgt spid="11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15"/>
                                        </p:tgtEl>
                                        <p:attrNameLst>
                                          <p:attrName>style.visibility</p:attrName>
                                        </p:attrNameLst>
                                      </p:cBhvr>
                                      <p:to>
                                        <p:strVal val="visible"/>
                                      </p:to>
                                    </p:set>
                                    <p:animEffect transition="in" filter="fade">
                                      <p:cBhvr>
                                        <p:cTn id="79" dur="600"/>
                                        <p:tgtEl>
                                          <p:spTgt spid="115"/>
                                        </p:tgtEl>
                                      </p:cBhvr>
                                    </p:animEffect>
                                    <p:anim calcmode="lin" valueType="num">
                                      <p:cBhvr>
                                        <p:cTn id="80" dur="600" fill="hold"/>
                                        <p:tgtEl>
                                          <p:spTgt spid="115"/>
                                        </p:tgtEl>
                                        <p:attrNameLst>
                                          <p:attrName>ppt_x</p:attrName>
                                        </p:attrNameLst>
                                      </p:cBhvr>
                                      <p:tavLst>
                                        <p:tav tm="0">
                                          <p:val>
                                            <p:strVal val="#ppt_x"/>
                                          </p:val>
                                        </p:tav>
                                        <p:tav tm="100000">
                                          <p:val>
                                            <p:strVal val="#ppt_x"/>
                                          </p:val>
                                        </p:tav>
                                      </p:tavLst>
                                    </p:anim>
                                    <p:anim calcmode="lin" valueType="num">
                                      <p:cBhvr>
                                        <p:cTn id="81" dur="600" fill="hold"/>
                                        <p:tgtEl>
                                          <p:spTgt spid="115"/>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102"/>
                                        </p:tgtEl>
                                        <p:attrNameLst>
                                          <p:attrName>style.visibility</p:attrName>
                                        </p:attrNameLst>
                                      </p:cBhvr>
                                      <p:to>
                                        <p:strVal val="visible"/>
                                      </p:to>
                                    </p:set>
                                    <p:animEffect transition="in" filter="fade">
                                      <p:cBhvr>
                                        <p:cTn id="84" dur="600"/>
                                        <p:tgtEl>
                                          <p:spTgt spid="102"/>
                                        </p:tgtEl>
                                      </p:cBhvr>
                                    </p:animEffect>
                                    <p:anim calcmode="lin" valueType="num">
                                      <p:cBhvr>
                                        <p:cTn id="85" dur="600" fill="hold"/>
                                        <p:tgtEl>
                                          <p:spTgt spid="102"/>
                                        </p:tgtEl>
                                        <p:attrNameLst>
                                          <p:attrName>ppt_x</p:attrName>
                                        </p:attrNameLst>
                                      </p:cBhvr>
                                      <p:tavLst>
                                        <p:tav tm="0">
                                          <p:val>
                                            <p:strVal val="#ppt_x"/>
                                          </p:val>
                                        </p:tav>
                                        <p:tav tm="100000">
                                          <p:val>
                                            <p:strVal val="#ppt_x"/>
                                          </p:val>
                                        </p:tav>
                                      </p:tavLst>
                                    </p:anim>
                                    <p:anim calcmode="lin" valueType="num">
                                      <p:cBhvr>
                                        <p:cTn id="86" dur="600" fill="hold"/>
                                        <p:tgtEl>
                                          <p:spTgt spid="102"/>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120"/>
                                        </p:tgtEl>
                                        <p:attrNameLst>
                                          <p:attrName>style.visibility</p:attrName>
                                        </p:attrNameLst>
                                      </p:cBhvr>
                                      <p:to>
                                        <p:strVal val="visible"/>
                                      </p:to>
                                    </p:set>
                                    <p:animEffect transition="in" filter="fade">
                                      <p:cBhvr>
                                        <p:cTn id="89" dur="600"/>
                                        <p:tgtEl>
                                          <p:spTgt spid="120"/>
                                        </p:tgtEl>
                                      </p:cBhvr>
                                    </p:animEffect>
                                    <p:anim calcmode="lin" valueType="num">
                                      <p:cBhvr>
                                        <p:cTn id="90" dur="600" fill="hold"/>
                                        <p:tgtEl>
                                          <p:spTgt spid="120"/>
                                        </p:tgtEl>
                                        <p:attrNameLst>
                                          <p:attrName>ppt_x</p:attrName>
                                        </p:attrNameLst>
                                      </p:cBhvr>
                                      <p:tavLst>
                                        <p:tav tm="0">
                                          <p:val>
                                            <p:strVal val="#ppt_x"/>
                                          </p:val>
                                        </p:tav>
                                        <p:tav tm="100000">
                                          <p:val>
                                            <p:strVal val="#ppt_x"/>
                                          </p:val>
                                        </p:tav>
                                      </p:tavLst>
                                    </p:anim>
                                    <p:anim calcmode="lin" valueType="num">
                                      <p:cBhvr>
                                        <p:cTn id="91" dur="600" fill="hold"/>
                                        <p:tgtEl>
                                          <p:spTgt spid="120"/>
                                        </p:tgtEl>
                                        <p:attrNameLst>
                                          <p:attrName>ppt_y</p:attrName>
                                        </p:attrNameLst>
                                      </p:cBhvr>
                                      <p:tavLst>
                                        <p:tav tm="0">
                                          <p:val>
                                            <p:strVal val="#ppt_y-.1"/>
                                          </p:val>
                                        </p:tav>
                                        <p:tav tm="100000">
                                          <p:val>
                                            <p:strVal val="#ppt_y"/>
                                          </p:val>
                                        </p:tav>
                                      </p:tavLst>
                                    </p:anim>
                                  </p:childTnLst>
                                </p:cTn>
                              </p:par>
                            </p:childTnLst>
                          </p:cTn>
                        </p:par>
                        <p:par>
                          <p:cTn id="92" fill="hold">
                            <p:stCondLst>
                              <p:cond delay="3400"/>
                            </p:stCondLst>
                            <p:childTnLst>
                              <p:par>
                                <p:cTn id="93" presetID="53" presetClass="entr" presetSubtype="16" fill="hold" grpId="0" nodeType="afterEffect">
                                  <p:stCondLst>
                                    <p:cond delay="0"/>
                                  </p:stCondLst>
                                  <p:childTnLst>
                                    <p:set>
                                      <p:cBhvr>
                                        <p:cTn id="94" dur="1" fill="hold">
                                          <p:stCondLst>
                                            <p:cond delay="0"/>
                                          </p:stCondLst>
                                        </p:cTn>
                                        <p:tgtEl>
                                          <p:spTgt spid="112"/>
                                        </p:tgtEl>
                                        <p:attrNameLst>
                                          <p:attrName>style.visibility</p:attrName>
                                        </p:attrNameLst>
                                      </p:cBhvr>
                                      <p:to>
                                        <p:strVal val="visible"/>
                                      </p:to>
                                    </p:set>
                                    <p:anim calcmode="lin" valueType="num">
                                      <p:cBhvr>
                                        <p:cTn id="95" dur="300" fill="hold"/>
                                        <p:tgtEl>
                                          <p:spTgt spid="112"/>
                                        </p:tgtEl>
                                        <p:attrNameLst>
                                          <p:attrName>ppt_w</p:attrName>
                                        </p:attrNameLst>
                                      </p:cBhvr>
                                      <p:tavLst>
                                        <p:tav tm="0">
                                          <p:val>
                                            <p:fltVal val="0"/>
                                          </p:val>
                                        </p:tav>
                                        <p:tav tm="100000">
                                          <p:val>
                                            <p:strVal val="#ppt_w"/>
                                          </p:val>
                                        </p:tav>
                                      </p:tavLst>
                                    </p:anim>
                                    <p:anim calcmode="lin" valueType="num">
                                      <p:cBhvr>
                                        <p:cTn id="96" dur="300" fill="hold"/>
                                        <p:tgtEl>
                                          <p:spTgt spid="112"/>
                                        </p:tgtEl>
                                        <p:attrNameLst>
                                          <p:attrName>ppt_h</p:attrName>
                                        </p:attrNameLst>
                                      </p:cBhvr>
                                      <p:tavLst>
                                        <p:tav tm="0">
                                          <p:val>
                                            <p:fltVal val="0"/>
                                          </p:val>
                                        </p:tav>
                                        <p:tav tm="100000">
                                          <p:val>
                                            <p:strVal val="#ppt_h"/>
                                          </p:val>
                                        </p:tav>
                                      </p:tavLst>
                                    </p:anim>
                                    <p:animEffect transition="in" filter="fade">
                                      <p:cBhvr>
                                        <p:cTn id="97" dur="300"/>
                                        <p:tgtEl>
                                          <p:spTgt spid="112"/>
                                        </p:tgtEl>
                                      </p:cBhvr>
                                    </p:animEffect>
                                  </p:childTnLst>
                                </p:cTn>
                              </p:par>
                            </p:childTnLst>
                          </p:cTn>
                        </p:par>
                        <p:par>
                          <p:cTn id="98" fill="hold">
                            <p:stCondLst>
                              <p:cond delay="3700"/>
                            </p:stCondLst>
                            <p:childTnLst>
                              <p:par>
                                <p:cTn id="99" presetID="47" presetClass="entr" presetSubtype="0" fill="hold" grpId="0" nodeType="afterEffect">
                                  <p:stCondLst>
                                    <p:cond delay="0"/>
                                  </p:stCondLst>
                                  <p:childTnLst>
                                    <p:set>
                                      <p:cBhvr>
                                        <p:cTn id="100" dur="1" fill="hold">
                                          <p:stCondLst>
                                            <p:cond delay="0"/>
                                          </p:stCondLst>
                                        </p:cTn>
                                        <p:tgtEl>
                                          <p:spTgt spid="118"/>
                                        </p:tgtEl>
                                        <p:attrNameLst>
                                          <p:attrName>style.visibility</p:attrName>
                                        </p:attrNameLst>
                                      </p:cBhvr>
                                      <p:to>
                                        <p:strVal val="visible"/>
                                      </p:to>
                                    </p:set>
                                    <p:animEffect transition="in" filter="fade">
                                      <p:cBhvr>
                                        <p:cTn id="101" dur="600"/>
                                        <p:tgtEl>
                                          <p:spTgt spid="118"/>
                                        </p:tgtEl>
                                      </p:cBhvr>
                                    </p:animEffect>
                                    <p:anim calcmode="lin" valueType="num">
                                      <p:cBhvr>
                                        <p:cTn id="102" dur="600" fill="hold"/>
                                        <p:tgtEl>
                                          <p:spTgt spid="118"/>
                                        </p:tgtEl>
                                        <p:attrNameLst>
                                          <p:attrName>ppt_x</p:attrName>
                                        </p:attrNameLst>
                                      </p:cBhvr>
                                      <p:tavLst>
                                        <p:tav tm="0">
                                          <p:val>
                                            <p:strVal val="#ppt_x"/>
                                          </p:val>
                                        </p:tav>
                                        <p:tav tm="100000">
                                          <p:val>
                                            <p:strVal val="#ppt_x"/>
                                          </p:val>
                                        </p:tav>
                                      </p:tavLst>
                                    </p:anim>
                                    <p:anim calcmode="lin" valueType="num">
                                      <p:cBhvr>
                                        <p:cTn id="103" dur="600" fill="hold"/>
                                        <p:tgtEl>
                                          <p:spTgt spid="118"/>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117"/>
                                        </p:tgtEl>
                                        <p:attrNameLst>
                                          <p:attrName>style.visibility</p:attrName>
                                        </p:attrNameLst>
                                      </p:cBhvr>
                                      <p:to>
                                        <p:strVal val="visible"/>
                                      </p:to>
                                    </p:set>
                                    <p:animEffect transition="in" filter="fade">
                                      <p:cBhvr>
                                        <p:cTn id="106" dur="600"/>
                                        <p:tgtEl>
                                          <p:spTgt spid="117"/>
                                        </p:tgtEl>
                                      </p:cBhvr>
                                    </p:animEffect>
                                    <p:anim calcmode="lin" valueType="num">
                                      <p:cBhvr>
                                        <p:cTn id="107" dur="600" fill="hold"/>
                                        <p:tgtEl>
                                          <p:spTgt spid="117"/>
                                        </p:tgtEl>
                                        <p:attrNameLst>
                                          <p:attrName>ppt_x</p:attrName>
                                        </p:attrNameLst>
                                      </p:cBhvr>
                                      <p:tavLst>
                                        <p:tav tm="0">
                                          <p:val>
                                            <p:strVal val="#ppt_x"/>
                                          </p:val>
                                        </p:tav>
                                        <p:tav tm="100000">
                                          <p:val>
                                            <p:strVal val="#ppt_x"/>
                                          </p:val>
                                        </p:tav>
                                      </p:tavLst>
                                    </p:anim>
                                    <p:anim calcmode="lin" valueType="num">
                                      <p:cBhvr>
                                        <p:cTn id="108" dur="600" fill="hold"/>
                                        <p:tgtEl>
                                          <p:spTgt spid="117"/>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103"/>
                                        </p:tgtEl>
                                        <p:attrNameLst>
                                          <p:attrName>style.visibility</p:attrName>
                                        </p:attrNameLst>
                                      </p:cBhvr>
                                      <p:to>
                                        <p:strVal val="visible"/>
                                      </p:to>
                                    </p:set>
                                    <p:animEffect transition="in" filter="fade">
                                      <p:cBhvr>
                                        <p:cTn id="111" dur="600"/>
                                        <p:tgtEl>
                                          <p:spTgt spid="103"/>
                                        </p:tgtEl>
                                      </p:cBhvr>
                                    </p:animEffect>
                                    <p:anim calcmode="lin" valueType="num">
                                      <p:cBhvr>
                                        <p:cTn id="112" dur="600" fill="hold"/>
                                        <p:tgtEl>
                                          <p:spTgt spid="103"/>
                                        </p:tgtEl>
                                        <p:attrNameLst>
                                          <p:attrName>ppt_x</p:attrName>
                                        </p:attrNameLst>
                                      </p:cBhvr>
                                      <p:tavLst>
                                        <p:tav tm="0">
                                          <p:val>
                                            <p:strVal val="#ppt_x"/>
                                          </p:val>
                                        </p:tav>
                                        <p:tav tm="100000">
                                          <p:val>
                                            <p:strVal val="#ppt_x"/>
                                          </p:val>
                                        </p:tav>
                                      </p:tavLst>
                                    </p:anim>
                                    <p:anim calcmode="lin" valueType="num">
                                      <p:cBhvr>
                                        <p:cTn id="113" dur="600" fill="hold"/>
                                        <p:tgtEl>
                                          <p:spTgt spid="103"/>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122"/>
                                        </p:tgtEl>
                                        <p:attrNameLst>
                                          <p:attrName>style.visibility</p:attrName>
                                        </p:attrNameLst>
                                      </p:cBhvr>
                                      <p:to>
                                        <p:strVal val="visible"/>
                                      </p:to>
                                    </p:set>
                                    <p:animEffect transition="in" filter="fade">
                                      <p:cBhvr>
                                        <p:cTn id="116" dur="600"/>
                                        <p:tgtEl>
                                          <p:spTgt spid="122"/>
                                        </p:tgtEl>
                                      </p:cBhvr>
                                    </p:animEffect>
                                    <p:anim calcmode="lin" valueType="num">
                                      <p:cBhvr>
                                        <p:cTn id="117" dur="600" fill="hold"/>
                                        <p:tgtEl>
                                          <p:spTgt spid="122"/>
                                        </p:tgtEl>
                                        <p:attrNameLst>
                                          <p:attrName>ppt_x</p:attrName>
                                        </p:attrNameLst>
                                      </p:cBhvr>
                                      <p:tavLst>
                                        <p:tav tm="0">
                                          <p:val>
                                            <p:strVal val="#ppt_x"/>
                                          </p:val>
                                        </p:tav>
                                        <p:tav tm="100000">
                                          <p:val>
                                            <p:strVal val="#ppt_x"/>
                                          </p:val>
                                        </p:tav>
                                      </p:tavLst>
                                    </p:anim>
                                    <p:anim calcmode="lin" valueType="num">
                                      <p:cBhvr>
                                        <p:cTn id="118" dur="6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94" grpId="0" animBg="1"/>
      <p:bldP spid="98" grpId="0" animBg="1"/>
      <p:bldP spid="102" grpId="0" animBg="1"/>
      <p:bldP spid="103" grpId="0" animBg="1"/>
      <p:bldP spid="104" grpId="0"/>
      <p:bldP spid="105" grpId="0"/>
      <p:bldP spid="106" grpId="0"/>
      <p:bldP spid="107" grpId="0"/>
      <p:bldP spid="108" grpId="0"/>
      <p:bldP spid="112" grpId="0"/>
      <p:bldP spid="113" grpId="0"/>
      <p:bldP spid="114" grpId="0"/>
      <p:bldP spid="115" grpId="0"/>
      <p:bldP spid="116" grpId="0"/>
      <p:bldP spid="117" grpId="0"/>
      <p:bldP spid="118" grpId="0"/>
      <p:bldP spid="119" grpId="0"/>
      <p:bldP spid="120" grpId="0"/>
      <p:bldP spid="121" grpId="0"/>
      <p:bldP spid="12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改进工作不足的方法及措施</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96" name="等腰三角形 195"/>
          <p:cNvSpPr>
            <a:spLocks/>
          </p:cNvSpPr>
          <p:nvPr/>
        </p:nvSpPr>
        <p:spPr>
          <a:xfrm flipV="1">
            <a:off x="3188114" y="2095113"/>
            <a:ext cx="2665860" cy="2332628"/>
          </a:xfrm>
          <a:prstGeom prst="triangle">
            <a:avLst/>
          </a:prstGeom>
          <a:solidFill>
            <a:schemeClr val="accent1"/>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97" name="等腰三角形 196"/>
          <p:cNvSpPr>
            <a:spLocks/>
          </p:cNvSpPr>
          <p:nvPr/>
        </p:nvSpPr>
        <p:spPr>
          <a:xfrm>
            <a:off x="3188114" y="1314931"/>
            <a:ext cx="2665860" cy="2332628"/>
          </a:xfrm>
          <a:prstGeom prst="triangle">
            <a:avLst/>
          </a:prstGeom>
          <a:solidFill>
            <a:schemeClr val="accent3"/>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90" name="TextBox 189"/>
          <p:cNvSpPr txBox="1"/>
          <p:nvPr/>
        </p:nvSpPr>
        <p:spPr>
          <a:xfrm>
            <a:off x="4353411" y="1636808"/>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1</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1" name="TextBox 190"/>
          <p:cNvSpPr txBox="1"/>
          <p:nvPr/>
        </p:nvSpPr>
        <p:spPr>
          <a:xfrm>
            <a:off x="5276272" y="2137585"/>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6</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2" name="TextBox 191"/>
          <p:cNvSpPr txBox="1"/>
          <p:nvPr/>
        </p:nvSpPr>
        <p:spPr>
          <a:xfrm>
            <a:off x="5276272" y="3252001"/>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5</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3" name="TextBox 192"/>
          <p:cNvSpPr txBox="1"/>
          <p:nvPr/>
        </p:nvSpPr>
        <p:spPr>
          <a:xfrm>
            <a:off x="4353411" y="3813342"/>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4</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4" name="TextBox 193"/>
          <p:cNvSpPr txBox="1"/>
          <p:nvPr/>
        </p:nvSpPr>
        <p:spPr>
          <a:xfrm>
            <a:off x="3428684" y="3290436"/>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3</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5" name="TextBox 194"/>
          <p:cNvSpPr txBox="1"/>
          <p:nvPr/>
        </p:nvSpPr>
        <p:spPr>
          <a:xfrm>
            <a:off x="3428684" y="2183313"/>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rPr>
              <a:t>2</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mn-lt"/>
              <a:ea typeface="+mn-ea"/>
              <a:cs typeface="+mn-ea"/>
              <a:sym typeface="+mn-lt"/>
            </a:endParaRPr>
          </a:p>
        </p:txBody>
      </p:sp>
      <p:sp>
        <p:nvSpPr>
          <p:cNvPr id="198" name="Freeform 5"/>
          <p:cNvSpPr>
            <a:spLocks/>
          </p:cNvSpPr>
          <p:nvPr/>
        </p:nvSpPr>
        <p:spPr bwMode="auto">
          <a:xfrm>
            <a:off x="3632174" y="2095114"/>
            <a:ext cx="1777740" cy="1552444"/>
          </a:xfrm>
          <a:custGeom>
            <a:avLst/>
            <a:gdLst>
              <a:gd name="T0" fmla="*/ 2394 w 3192"/>
              <a:gd name="T1" fmla="*/ 0 h 2765"/>
              <a:gd name="T2" fmla="*/ 3192 w 3192"/>
              <a:gd name="T3" fmla="*/ 1382 h 2765"/>
              <a:gd name="T4" fmla="*/ 2394 w 3192"/>
              <a:gd name="T5" fmla="*/ 2765 h 2765"/>
              <a:gd name="T6" fmla="*/ 798 w 3192"/>
              <a:gd name="T7" fmla="*/ 2765 h 2765"/>
              <a:gd name="T8" fmla="*/ 0 w 3192"/>
              <a:gd name="T9" fmla="*/ 1382 h 2765"/>
              <a:gd name="T10" fmla="*/ 798 w 3192"/>
              <a:gd name="T11" fmla="*/ 0 h 2765"/>
              <a:gd name="T12" fmla="*/ 2394 w 3192"/>
              <a:gd name="T13" fmla="*/ 0 h 2765"/>
            </a:gdLst>
            <a:ahLst/>
            <a:cxnLst>
              <a:cxn ang="0">
                <a:pos x="T0" y="T1"/>
              </a:cxn>
              <a:cxn ang="0">
                <a:pos x="T2" y="T3"/>
              </a:cxn>
              <a:cxn ang="0">
                <a:pos x="T4" y="T5"/>
              </a:cxn>
              <a:cxn ang="0">
                <a:pos x="T6" y="T7"/>
              </a:cxn>
              <a:cxn ang="0">
                <a:pos x="T8" y="T9"/>
              </a:cxn>
              <a:cxn ang="0">
                <a:pos x="T10" y="T11"/>
              </a:cxn>
              <a:cxn ang="0">
                <a:pos x="T12" y="T13"/>
              </a:cxn>
            </a:cxnLst>
            <a:rect l="0" t="0" r="r" b="b"/>
            <a:pathLst>
              <a:path w="3192" h="2765">
                <a:moveTo>
                  <a:pt x="2394" y="0"/>
                </a:moveTo>
                <a:lnTo>
                  <a:pt x="3192" y="1382"/>
                </a:lnTo>
                <a:lnTo>
                  <a:pt x="2394" y="2765"/>
                </a:lnTo>
                <a:lnTo>
                  <a:pt x="798" y="2765"/>
                </a:lnTo>
                <a:lnTo>
                  <a:pt x="0" y="1382"/>
                </a:lnTo>
                <a:lnTo>
                  <a:pt x="798" y="0"/>
                </a:lnTo>
                <a:lnTo>
                  <a:pt x="2394" y="0"/>
                </a:lnTo>
                <a:close/>
              </a:path>
            </a:pathLst>
          </a:custGeom>
          <a:solidFill>
            <a:schemeClr val="accent2"/>
          </a:solidFill>
          <a:ln w="6"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99" name="TextBox 198"/>
          <p:cNvSpPr txBox="1"/>
          <p:nvPr/>
        </p:nvSpPr>
        <p:spPr>
          <a:xfrm>
            <a:off x="3963194" y="2532782"/>
            <a:ext cx="1180676" cy="67710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ysClr val="window" lastClr="FFFFFF"/>
                </a:solidFill>
                <a:effectLst/>
                <a:uLnTx/>
                <a:uFillTx/>
                <a:latin typeface="+mn-lt"/>
                <a:ea typeface="+mn-ea"/>
                <a:cs typeface="+mn-ea"/>
                <a:sym typeface="+mn-lt"/>
              </a:rPr>
              <a:t>改进方法及措施</a:t>
            </a:r>
          </a:p>
        </p:txBody>
      </p:sp>
      <p:sp>
        <p:nvSpPr>
          <p:cNvPr id="200" name="TextBox 199"/>
          <p:cNvSpPr txBox="1"/>
          <p:nvPr/>
        </p:nvSpPr>
        <p:spPr>
          <a:xfrm>
            <a:off x="6345155"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01" name="TextBox 200"/>
          <p:cNvSpPr txBox="1"/>
          <p:nvPr/>
        </p:nvSpPr>
        <p:spPr>
          <a:xfrm>
            <a:off x="6345156"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202" name="TextBox 201"/>
          <p:cNvSpPr txBox="1"/>
          <p:nvPr/>
        </p:nvSpPr>
        <p:spPr>
          <a:xfrm>
            <a:off x="6345155"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03" name="TextBox 202"/>
          <p:cNvSpPr txBox="1"/>
          <p:nvPr/>
        </p:nvSpPr>
        <p:spPr>
          <a:xfrm>
            <a:off x="6345156"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204" name="TextBox 203"/>
          <p:cNvSpPr txBox="1"/>
          <p:nvPr/>
        </p:nvSpPr>
        <p:spPr>
          <a:xfrm>
            <a:off x="6345155"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05" name="TextBox 204"/>
          <p:cNvSpPr txBox="1"/>
          <p:nvPr/>
        </p:nvSpPr>
        <p:spPr>
          <a:xfrm>
            <a:off x="6345156"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206" name="TextBox 205"/>
          <p:cNvSpPr txBox="1"/>
          <p:nvPr/>
        </p:nvSpPr>
        <p:spPr>
          <a:xfrm>
            <a:off x="762794"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07" name="TextBox 206"/>
          <p:cNvSpPr txBox="1"/>
          <p:nvPr/>
        </p:nvSpPr>
        <p:spPr>
          <a:xfrm>
            <a:off x="762795"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208" name="TextBox 207"/>
          <p:cNvSpPr txBox="1"/>
          <p:nvPr/>
        </p:nvSpPr>
        <p:spPr>
          <a:xfrm>
            <a:off x="762794"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09" name="TextBox 208"/>
          <p:cNvSpPr txBox="1"/>
          <p:nvPr/>
        </p:nvSpPr>
        <p:spPr>
          <a:xfrm>
            <a:off x="762795"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210" name="TextBox 209"/>
          <p:cNvSpPr txBox="1"/>
          <p:nvPr/>
        </p:nvSpPr>
        <p:spPr>
          <a:xfrm>
            <a:off x="762794"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概述性文字标题</a:t>
            </a:r>
          </a:p>
        </p:txBody>
      </p:sp>
      <p:sp>
        <p:nvSpPr>
          <p:cNvPr id="211" name="TextBox 210"/>
          <p:cNvSpPr txBox="1"/>
          <p:nvPr/>
        </p:nvSpPr>
        <p:spPr>
          <a:xfrm>
            <a:off x="762795"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cxnSp>
        <p:nvCxnSpPr>
          <p:cNvPr id="213" name="直接连接符 212"/>
          <p:cNvCxnSpPr/>
          <p:nvPr/>
        </p:nvCxnSpPr>
        <p:spPr>
          <a:xfrm flipV="1">
            <a:off x="4521045" y="4245968"/>
            <a:ext cx="1464071" cy="1"/>
          </a:xfrm>
          <a:prstGeom prst="line">
            <a:avLst/>
          </a:prstGeom>
          <a:noFill/>
          <a:ln w="6350" cap="flat" cmpd="sng" algn="ctr">
            <a:solidFill>
              <a:schemeClr val="accent3"/>
            </a:solidFill>
            <a:prstDash val="dash"/>
            <a:headEnd type="oval" w="sm" len="sm"/>
          </a:ln>
          <a:effectLst/>
        </p:spPr>
      </p:cxnSp>
      <p:cxnSp>
        <p:nvCxnSpPr>
          <p:cNvPr id="214" name="直接连接符 213"/>
          <p:cNvCxnSpPr/>
          <p:nvPr/>
        </p:nvCxnSpPr>
        <p:spPr>
          <a:xfrm>
            <a:off x="5985116" y="3706639"/>
            <a:ext cx="302019" cy="0"/>
          </a:xfrm>
          <a:prstGeom prst="line">
            <a:avLst/>
          </a:prstGeom>
          <a:noFill/>
          <a:ln w="6350" cap="flat" cmpd="sng" algn="ctr">
            <a:solidFill>
              <a:schemeClr val="accent3"/>
            </a:solidFill>
            <a:prstDash val="dash"/>
            <a:tailEnd type="oval" w="sm" len="sm"/>
          </a:ln>
          <a:effectLst/>
        </p:spPr>
      </p:cxnSp>
      <p:cxnSp>
        <p:nvCxnSpPr>
          <p:cNvPr id="215" name="直接连接符 214"/>
          <p:cNvCxnSpPr/>
          <p:nvPr/>
        </p:nvCxnSpPr>
        <p:spPr>
          <a:xfrm>
            <a:off x="5985116" y="3706639"/>
            <a:ext cx="0" cy="539328"/>
          </a:xfrm>
          <a:prstGeom prst="line">
            <a:avLst/>
          </a:prstGeom>
          <a:noFill/>
          <a:ln w="6350" cap="flat" cmpd="sng" algn="ctr">
            <a:solidFill>
              <a:schemeClr val="accent3"/>
            </a:solidFill>
            <a:prstDash val="dash"/>
            <a:tailEnd type="none" w="sm" len="sm"/>
          </a:ln>
          <a:effectLst/>
        </p:spPr>
      </p:cxnSp>
      <p:cxnSp>
        <p:nvCxnSpPr>
          <p:cNvPr id="217" name="直接连接符 216"/>
          <p:cNvCxnSpPr/>
          <p:nvPr/>
        </p:nvCxnSpPr>
        <p:spPr>
          <a:xfrm>
            <a:off x="5985116" y="1305039"/>
            <a:ext cx="302019" cy="0"/>
          </a:xfrm>
          <a:prstGeom prst="line">
            <a:avLst/>
          </a:prstGeom>
          <a:noFill/>
          <a:ln w="6350" cap="flat" cmpd="sng" algn="ctr">
            <a:solidFill>
              <a:schemeClr val="accent3"/>
            </a:solidFill>
            <a:prstDash val="dash"/>
            <a:tailEnd type="oval" w="sm" len="sm"/>
          </a:ln>
          <a:effectLst/>
        </p:spPr>
      </p:cxnSp>
      <p:cxnSp>
        <p:nvCxnSpPr>
          <p:cNvPr id="218" name="直接连接符 217"/>
          <p:cNvCxnSpPr/>
          <p:nvPr/>
        </p:nvCxnSpPr>
        <p:spPr>
          <a:xfrm flipV="1">
            <a:off x="5697084" y="2183313"/>
            <a:ext cx="288032" cy="1"/>
          </a:xfrm>
          <a:prstGeom prst="line">
            <a:avLst/>
          </a:prstGeom>
          <a:noFill/>
          <a:ln w="6350" cap="flat" cmpd="sng" algn="ctr">
            <a:solidFill>
              <a:schemeClr val="accent3"/>
            </a:solidFill>
            <a:prstDash val="dash"/>
            <a:headEnd type="oval" w="sm" len="sm"/>
          </a:ln>
          <a:effectLst/>
        </p:spPr>
      </p:cxnSp>
      <p:cxnSp>
        <p:nvCxnSpPr>
          <p:cNvPr id="219" name="直接连接符 218"/>
          <p:cNvCxnSpPr/>
          <p:nvPr/>
        </p:nvCxnSpPr>
        <p:spPr>
          <a:xfrm>
            <a:off x="5985116" y="1305039"/>
            <a:ext cx="0" cy="878275"/>
          </a:xfrm>
          <a:prstGeom prst="line">
            <a:avLst/>
          </a:prstGeom>
          <a:noFill/>
          <a:ln w="6350" cap="flat" cmpd="sng" algn="ctr">
            <a:solidFill>
              <a:schemeClr val="accent3"/>
            </a:solidFill>
            <a:prstDash val="dash"/>
            <a:tailEnd type="none" w="sm" len="sm"/>
          </a:ln>
          <a:effectLst/>
        </p:spPr>
      </p:cxnSp>
      <p:cxnSp>
        <p:nvCxnSpPr>
          <p:cNvPr id="221" name="直接连接符 220"/>
          <p:cNvCxnSpPr/>
          <p:nvPr/>
        </p:nvCxnSpPr>
        <p:spPr>
          <a:xfrm flipH="1" flipV="1">
            <a:off x="3032788" y="1502017"/>
            <a:ext cx="1488257" cy="1"/>
          </a:xfrm>
          <a:prstGeom prst="line">
            <a:avLst/>
          </a:prstGeom>
          <a:noFill/>
          <a:ln w="6350" cap="flat" cmpd="sng" algn="ctr">
            <a:solidFill>
              <a:schemeClr val="accent3"/>
            </a:solidFill>
            <a:prstDash val="dash"/>
            <a:headEnd type="oval" w="sm" len="sm"/>
          </a:ln>
          <a:effectLst/>
        </p:spPr>
      </p:cxnSp>
      <p:cxnSp>
        <p:nvCxnSpPr>
          <p:cNvPr id="222" name="直接连接符 221"/>
          <p:cNvCxnSpPr/>
          <p:nvPr/>
        </p:nvCxnSpPr>
        <p:spPr>
          <a:xfrm flipH="1">
            <a:off x="2600741" y="1291643"/>
            <a:ext cx="432048" cy="0"/>
          </a:xfrm>
          <a:prstGeom prst="line">
            <a:avLst/>
          </a:prstGeom>
          <a:noFill/>
          <a:ln w="6350" cap="flat" cmpd="sng" algn="ctr">
            <a:solidFill>
              <a:schemeClr val="accent3"/>
            </a:solidFill>
            <a:prstDash val="dash"/>
            <a:tailEnd type="oval" w="sm" len="sm"/>
          </a:ln>
          <a:effectLst/>
        </p:spPr>
      </p:cxnSp>
      <p:cxnSp>
        <p:nvCxnSpPr>
          <p:cNvPr id="223" name="直接连接符 222"/>
          <p:cNvCxnSpPr/>
          <p:nvPr/>
        </p:nvCxnSpPr>
        <p:spPr>
          <a:xfrm>
            <a:off x="3032788" y="1305039"/>
            <a:ext cx="0" cy="196978"/>
          </a:xfrm>
          <a:prstGeom prst="line">
            <a:avLst/>
          </a:prstGeom>
          <a:noFill/>
          <a:ln w="6350" cap="flat" cmpd="sng" algn="ctr">
            <a:solidFill>
              <a:schemeClr val="accent3"/>
            </a:solidFill>
            <a:prstDash val="dash"/>
            <a:tailEnd type="none" w="sm" len="sm"/>
          </a:ln>
          <a:effectLst/>
        </p:spPr>
      </p:cxnSp>
      <p:cxnSp>
        <p:nvCxnSpPr>
          <p:cNvPr id="225" name="直接连接符 224"/>
          <p:cNvCxnSpPr/>
          <p:nvPr/>
        </p:nvCxnSpPr>
        <p:spPr>
          <a:xfrm flipH="1">
            <a:off x="3032788" y="2183313"/>
            <a:ext cx="312082" cy="0"/>
          </a:xfrm>
          <a:prstGeom prst="line">
            <a:avLst/>
          </a:prstGeom>
          <a:noFill/>
          <a:ln w="6350" cap="flat" cmpd="sng" algn="ctr">
            <a:solidFill>
              <a:schemeClr val="accent3"/>
            </a:solidFill>
            <a:prstDash val="dash"/>
            <a:headEnd type="oval" w="sm" len="sm"/>
          </a:ln>
          <a:effectLst/>
        </p:spPr>
      </p:cxnSp>
      <p:cxnSp>
        <p:nvCxnSpPr>
          <p:cNvPr id="226" name="直接连接符 225"/>
          <p:cNvCxnSpPr/>
          <p:nvPr/>
        </p:nvCxnSpPr>
        <p:spPr>
          <a:xfrm flipH="1">
            <a:off x="2600741" y="2472649"/>
            <a:ext cx="432048" cy="0"/>
          </a:xfrm>
          <a:prstGeom prst="line">
            <a:avLst/>
          </a:prstGeom>
          <a:noFill/>
          <a:ln w="6350" cap="flat" cmpd="sng" algn="ctr">
            <a:solidFill>
              <a:schemeClr val="accent3"/>
            </a:solidFill>
            <a:prstDash val="dash"/>
            <a:tailEnd type="oval" w="sm" len="sm"/>
          </a:ln>
          <a:effectLst/>
        </p:spPr>
      </p:cxnSp>
      <p:cxnSp>
        <p:nvCxnSpPr>
          <p:cNvPr id="227" name="直接连接符 226"/>
          <p:cNvCxnSpPr/>
          <p:nvPr/>
        </p:nvCxnSpPr>
        <p:spPr>
          <a:xfrm>
            <a:off x="3032788" y="2183313"/>
            <a:ext cx="0" cy="289336"/>
          </a:xfrm>
          <a:prstGeom prst="line">
            <a:avLst/>
          </a:prstGeom>
          <a:noFill/>
          <a:ln w="6350" cap="flat" cmpd="sng" algn="ctr">
            <a:solidFill>
              <a:schemeClr val="accent3"/>
            </a:solidFill>
            <a:prstDash val="dash"/>
            <a:tailEnd type="none" w="sm" len="sm"/>
          </a:ln>
          <a:effectLst/>
        </p:spPr>
      </p:cxnSp>
      <p:cxnSp>
        <p:nvCxnSpPr>
          <p:cNvPr id="229" name="直接连接符 228"/>
          <p:cNvCxnSpPr/>
          <p:nvPr/>
        </p:nvCxnSpPr>
        <p:spPr>
          <a:xfrm flipH="1">
            <a:off x="3032788" y="3568356"/>
            <a:ext cx="312082" cy="0"/>
          </a:xfrm>
          <a:prstGeom prst="line">
            <a:avLst/>
          </a:prstGeom>
          <a:noFill/>
          <a:ln w="6350" cap="flat" cmpd="sng" algn="ctr">
            <a:solidFill>
              <a:schemeClr val="accent3"/>
            </a:solidFill>
            <a:prstDash val="dash"/>
            <a:headEnd type="oval" w="sm" len="sm"/>
          </a:ln>
          <a:effectLst/>
        </p:spPr>
      </p:cxnSp>
      <p:cxnSp>
        <p:nvCxnSpPr>
          <p:cNvPr id="230" name="直接连接符 229"/>
          <p:cNvCxnSpPr/>
          <p:nvPr/>
        </p:nvCxnSpPr>
        <p:spPr>
          <a:xfrm flipH="1">
            <a:off x="2600741" y="3704530"/>
            <a:ext cx="432048" cy="0"/>
          </a:xfrm>
          <a:prstGeom prst="line">
            <a:avLst/>
          </a:prstGeom>
          <a:noFill/>
          <a:ln w="6350" cap="flat" cmpd="sng" algn="ctr">
            <a:solidFill>
              <a:schemeClr val="accent3"/>
            </a:solidFill>
            <a:prstDash val="dash"/>
            <a:tailEnd type="oval" w="sm" len="sm"/>
          </a:ln>
          <a:effectLst/>
        </p:spPr>
      </p:cxnSp>
      <p:cxnSp>
        <p:nvCxnSpPr>
          <p:cNvPr id="231" name="直接连接符 230"/>
          <p:cNvCxnSpPr/>
          <p:nvPr/>
        </p:nvCxnSpPr>
        <p:spPr>
          <a:xfrm>
            <a:off x="3032788" y="3568356"/>
            <a:ext cx="0" cy="138283"/>
          </a:xfrm>
          <a:prstGeom prst="line">
            <a:avLst/>
          </a:prstGeom>
          <a:noFill/>
          <a:ln w="6350" cap="flat" cmpd="sng" algn="ctr">
            <a:solidFill>
              <a:schemeClr val="accent3"/>
            </a:solidFill>
            <a:prstDash val="dash"/>
            <a:tailEnd type="none" w="sm" len="sm"/>
          </a:ln>
          <a:effectLst/>
        </p:spPr>
      </p:cxnSp>
      <p:sp>
        <p:nvSpPr>
          <p:cNvPr id="232" name="TextBox 231"/>
          <p:cNvSpPr txBox="1"/>
          <p:nvPr/>
        </p:nvSpPr>
        <p:spPr>
          <a:xfrm>
            <a:off x="6345700" y="2364927"/>
            <a:ext cx="2125978" cy="215444"/>
          </a:xfrm>
          <a:prstGeom prst="rect">
            <a:avLst/>
          </a:prstGeom>
          <a:noFill/>
        </p:spPr>
        <p:txBody>
          <a:bodyPr wrap="square" lIns="0" tIns="0" rIns="0" bIns="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140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defRPr>
            </a:lvl1pPr>
          </a:lstStyle>
          <a:p>
            <a:r>
              <a:rPr lang="zh-CN" altLang="en-US" dirty="0">
                <a:latin typeface="+mn-lt"/>
                <a:ea typeface="+mn-ea"/>
                <a:cs typeface="+mn-ea"/>
                <a:sym typeface="+mn-lt"/>
              </a:rPr>
              <a:t>概述性文字标题</a:t>
            </a:r>
          </a:p>
        </p:txBody>
      </p:sp>
      <p:cxnSp>
        <p:nvCxnSpPr>
          <p:cNvPr id="234" name="直接连接符 233"/>
          <p:cNvCxnSpPr/>
          <p:nvPr/>
        </p:nvCxnSpPr>
        <p:spPr>
          <a:xfrm>
            <a:off x="5985661" y="2472649"/>
            <a:ext cx="302019" cy="0"/>
          </a:xfrm>
          <a:prstGeom prst="line">
            <a:avLst/>
          </a:prstGeom>
          <a:noFill/>
          <a:ln w="6350" cap="flat" cmpd="sng" algn="ctr">
            <a:solidFill>
              <a:schemeClr val="accent3"/>
            </a:solidFill>
            <a:prstDash val="dash"/>
            <a:tailEnd type="oval" w="sm" len="sm"/>
          </a:ln>
          <a:effectLst/>
        </p:spPr>
      </p:cxnSp>
      <p:cxnSp>
        <p:nvCxnSpPr>
          <p:cNvPr id="235" name="直接连接符 234"/>
          <p:cNvCxnSpPr/>
          <p:nvPr/>
        </p:nvCxnSpPr>
        <p:spPr>
          <a:xfrm flipV="1">
            <a:off x="5697629" y="3568356"/>
            <a:ext cx="288032" cy="1"/>
          </a:xfrm>
          <a:prstGeom prst="line">
            <a:avLst/>
          </a:prstGeom>
          <a:noFill/>
          <a:ln w="6350" cap="flat" cmpd="sng" algn="ctr">
            <a:solidFill>
              <a:schemeClr val="accent3"/>
            </a:solidFill>
            <a:prstDash val="dash"/>
            <a:headEnd type="oval" w="sm" len="sm"/>
          </a:ln>
          <a:effectLst/>
        </p:spPr>
      </p:cxnSp>
      <p:cxnSp>
        <p:nvCxnSpPr>
          <p:cNvPr id="236" name="直接连接符 235"/>
          <p:cNvCxnSpPr/>
          <p:nvPr/>
        </p:nvCxnSpPr>
        <p:spPr>
          <a:xfrm>
            <a:off x="5985661" y="2472649"/>
            <a:ext cx="0" cy="1095708"/>
          </a:xfrm>
          <a:prstGeom prst="line">
            <a:avLst/>
          </a:prstGeom>
          <a:noFill/>
          <a:ln w="6350" cap="flat" cmpd="sng" algn="ctr">
            <a:solidFill>
              <a:schemeClr val="accent3"/>
            </a:solidFill>
            <a:prstDash val="dash"/>
            <a:tailEnd type="none" w="sm" len="sm"/>
          </a:ln>
          <a:effectLst/>
        </p:spPr>
      </p:cxnSp>
    </p:spTree>
    <p:extLst>
      <p:ext uri="{BB962C8B-B14F-4D97-AF65-F5344CB8AC3E}">
        <p14:creationId xmlns:p14="http://schemas.microsoft.com/office/powerpoint/2010/main" xmlns="" val="308859312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99"/>
                                        </p:tgtEl>
                                        <p:attrNameLst>
                                          <p:attrName>style.visibility</p:attrName>
                                        </p:attrNameLst>
                                      </p:cBhvr>
                                      <p:to>
                                        <p:strVal val="visible"/>
                                      </p:to>
                                    </p:set>
                                    <p:anim calcmode="lin" valueType="num">
                                      <p:cBhvr>
                                        <p:cTn id="15" dur="500" fill="hold"/>
                                        <p:tgtEl>
                                          <p:spTgt spid="199"/>
                                        </p:tgtEl>
                                        <p:attrNameLst>
                                          <p:attrName>ppt_w</p:attrName>
                                        </p:attrNameLst>
                                      </p:cBhvr>
                                      <p:tavLst>
                                        <p:tav tm="0">
                                          <p:val>
                                            <p:fltVal val="0"/>
                                          </p:val>
                                        </p:tav>
                                        <p:tav tm="100000">
                                          <p:val>
                                            <p:strVal val="#ppt_w"/>
                                          </p:val>
                                        </p:tav>
                                      </p:tavLst>
                                    </p:anim>
                                    <p:anim calcmode="lin" valueType="num">
                                      <p:cBhvr>
                                        <p:cTn id="16" dur="500" fill="hold"/>
                                        <p:tgtEl>
                                          <p:spTgt spid="199"/>
                                        </p:tgtEl>
                                        <p:attrNameLst>
                                          <p:attrName>ppt_h</p:attrName>
                                        </p:attrNameLst>
                                      </p:cBhvr>
                                      <p:tavLst>
                                        <p:tav tm="0">
                                          <p:val>
                                            <p:fltVal val="0"/>
                                          </p:val>
                                        </p:tav>
                                        <p:tav tm="100000">
                                          <p:val>
                                            <p:strVal val="#ppt_h"/>
                                          </p:val>
                                        </p:tav>
                                      </p:tavLst>
                                    </p:anim>
                                    <p:animEffect transition="in" filter="fade">
                                      <p:cBhvr>
                                        <p:cTn id="17" dur="500"/>
                                        <p:tgtEl>
                                          <p:spTgt spid="199"/>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98"/>
                                        </p:tgtEl>
                                        <p:attrNameLst>
                                          <p:attrName>style.visibility</p:attrName>
                                        </p:attrNameLst>
                                      </p:cBhvr>
                                      <p:to>
                                        <p:strVal val="visible"/>
                                      </p:to>
                                    </p:set>
                                    <p:anim calcmode="lin" valueType="num">
                                      <p:cBhvr>
                                        <p:cTn id="20" dur="500" fill="hold"/>
                                        <p:tgtEl>
                                          <p:spTgt spid="198"/>
                                        </p:tgtEl>
                                        <p:attrNameLst>
                                          <p:attrName>ppt_w</p:attrName>
                                        </p:attrNameLst>
                                      </p:cBhvr>
                                      <p:tavLst>
                                        <p:tav tm="0">
                                          <p:val>
                                            <p:fltVal val="0"/>
                                          </p:val>
                                        </p:tav>
                                        <p:tav tm="100000">
                                          <p:val>
                                            <p:strVal val="#ppt_w"/>
                                          </p:val>
                                        </p:tav>
                                      </p:tavLst>
                                    </p:anim>
                                    <p:anim calcmode="lin" valueType="num">
                                      <p:cBhvr>
                                        <p:cTn id="21" dur="500" fill="hold"/>
                                        <p:tgtEl>
                                          <p:spTgt spid="198"/>
                                        </p:tgtEl>
                                        <p:attrNameLst>
                                          <p:attrName>ppt_h</p:attrName>
                                        </p:attrNameLst>
                                      </p:cBhvr>
                                      <p:tavLst>
                                        <p:tav tm="0">
                                          <p:val>
                                            <p:fltVal val="0"/>
                                          </p:val>
                                        </p:tav>
                                        <p:tav tm="100000">
                                          <p:val>
                                            <p:strVal val="#ppt_h"/>
                                          </p:val>
                                        </p:tav>
                                      </p:tavLst>
                                    </p:anim>
                                    <p:animEffect transition="in" filter="fade">
                                      <p:cBhvr>
                                        <p:cTn id="22" dur="500"/>
                                        <p:tgtEl>
                                          <p:spTgt spid="198"/>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200"/>
                                        </p:tgtEl>
                                        <p:attrNameLst>
                                          <p:attrName>style.visibility</p:attrName>
                                        </p:attrNameLst>
                                      </p:cBhvr>
                                      <p:to>
                                        <p:strVal val="visible"/>
                                      </p:to>
                                    </p:set>
                                    <p:animEffect transition="in" filter="wipe(left)">
                                      <p:cBhvr>
                                        <p:cTn id="26" dur="500"/>
                                        <p:tgtEl>
                                          <p:spTgt spid="20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01"/>
                                        </p:tgtEl>
                                        <p:attrNameLst>
                                          <p:attrName>style.visibility</p:attrName>
                                        </p:attrNameLst>
                                      </p:cBhvr>
                                      <p:to>
                                        <p:strVal val="visible"/>
                                      </p:to>
                                    </p:set>
                                    <p:animEffect transition="in" filter="wipe(left)">
                                      <p:cBhvr>
                                        <p:cTn id="29" dur="500"/>
                                        <p:tgtEl>
                                          <p:spTgt spid="20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02"/>
                                        </p:tgtEl>
                                        <p:attrNameLst>
                                          <p:attrName>style.visibility</p:attrName>
                                        </p:attrNameLst>
                                      </p:cBhvr>
                                      <p:to>
                                        <p:strVal val="visible"/>
                                      </p:to>
                                    </p:set>
                                    <p:animEffect transition="in" filter="wipe(left)">
                                      <p:cBhvr>
                                        <p:cTn id="32" dur="500"/>
                                        <p:tgtEl>
                                          <p:spTgt spid="20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03"/>
                                        </p:tgtEl>
                                        <p:attrNameLst>
                                          <p:attrName>style.visibility</p:attrName>
                                        </p:attrNameLst>
                                      </p:cBhvr>
                                      <p:to>
                                        <p:strVal val="visible"/>
                                      </p:to>
                                    </p:set>
                                    <p:animEffect transition="in" filter="wipe(left)">
                                      <p:cBhvr>
                                        <p:cTn id="35" dur="500"/>
                                        <p:tgtEl>
                                          <p:spTgt spid="20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04"/>
                                        </p:tgtEl>
                                        <p:attrNameLst>
                                          <p:attrName>style.visibility</p:attrName>
                                        </p:attrNameLst>
                                      </p:cBhvr>
                                      <p:to>
                                        <p:strVal val="visible"/>
                                      </p:to>
                                    </p:set>
                                    <p:animEffect transition="in" filter="wipe(left)">
                                      <p:cBhvr>
                                        <p:cTn id="38" dur="500"/>
                                        <p:tgtEl>
                                          <p:spTgt spid="204"/>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05"/>
                                        </p:tgtEl>
                                        <p:attrNameLst>
                                          <p:attrName>style.visibility</p:attrName>
                                        </p:attrNameLst>
                                      </p:cBhvr>
                                      <p:to>
                                        <p:strVal val="visible"/>
                                      </p:to>
                                    </p:set>
                                    <p:animEffect transition="in" filter="wipe(left)">
                                      <p:cBhvr>
                                        <p:cTn id="41" dur="500"/>
                                        <p:tgtEl>
                                          <p:spTgt spid="205"/>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206"/>
                                        </p:tgtEl>
                                        <p:attrNameLst>
                                          <p:attrName>style.visibility</p:attrName>
                                        </p:attrNameLst>
                                      </p:cBhvr>
                                      <p:to>
                                        <p:strVal val="visible"/>
                                      </p:to>
                                    </p:set>
                                    <p:animEffect transition="in" filter="wipe(right)">
                                      <p:cBhvr>
                                        <p:cTn id="44" dur="500"/>
                                        <p:tgtEl>
                                          <p:spTgt spid="206"/>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207"/>
                                        </p:tgtEl>
                                        <p:attrNameLst>
                                          <p:attrName>style.visibility</p:attrName>
                                        </p:attrNameLst>
                                      </p:cBhvr>
                                      <p:to>
                                        <p:strVal val="visible"/>
                                      </p:to>
                                    </p:set>
                                    <p:animEffect transition="in" filter="wipe(right)">
                                      <p:cBhvr>
                                        <p:cTn id="47" dur="500"/>
                                        <p:tgtEl>
                                          <p:spTgt spid="207"/>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08"/>
                                        </p:tgtEl>
                                        <p:attrNameLst>
                                          <p:attrName>style.visibility</p:attrName>
                                        </p:attrNameLst>
                                      </p:cBhvr>
                                      <p:to>
                                        <p:strVal val="visible"/>
                                      </p:to>
                                    </p:set>
                                    <p:animEffect transition="in" filter="wipe(right)">
                                      <p:cBhvr>
                                        <p:cTn id="50" dur="500"/>
                                        <p:tgtEl>
                                          <p:spTgt spid="208"/>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09"/>
                                        </p:tgtEl>
                                        <p:attrNameLst>
                                          <p:attrName>style.visibility</p:attrName>
                                        </p:attrNameLst>
                                      </p:cBhvr>
                                      <p:to>
                                        <p:strVal val="visible"/>
                                      </p:to>
                                    </p:set>
                                    <p:animEffect transition="in" filter="wipe(right)">
                                      <p:cBhvr>
                                        <p:cTn id="53" dur="500"/>
                                        <p:tgtEl>
                                          <p:spTgt spid="209"/>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210"/>
                                        </p:tgtEl>
                                        <p:attrNameLst>
                                          <p:attrName>style.visibility</p:attrName>
                                        </p:attrNameLst>
                                      </p:cBhvr>
                                      <p:to>
                                        <p:strVal val="visible"/>
                                      </p:to>
                                    </p:set>
                                    <p:animEffect transition="in" filter="wipe(right)">
                                      <p:cBhvr>
                                        <p:cTn id="56" dur="500"/>
                                        <p:tgtEl>
                                          <p:spTgt spid="210"/>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11"/>
                                        </p:tgtEl>
                                        <p:attrNameLst>
                                          <p:attrName>style.visibility</p:attrName>
                                        </p:attrNameLst>
                                      </p:cBhvr>
                                      <p:to>
                                        <p:strVal val="visible"/>
                                      </p:to>
                                    </p:set>
                                    <p:animEffect transition="in" filter="wipe(right)">
                                      <p:cBhvr>
                                        <p:cTn id="59" dur="500"/>
                                        <p:tgtEl>
                                          <p:spTgt spid="21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32"/>
                                        </p:tgtEl>
                                        <p:attrNameLst>
                                          <p:attrName>style.visibility</p:attrName>
                                        </p:attrNameLst>
                                      </p:cBhvr>
                                      <p:to>
                                        <p:strVal val="visible"/>
                                      </p:to>
                                    </p:set>
                                    <p:animEffect transition="in" filter="wipe(left)">
                                      <p:cBhvr>
                                        <p:cTn id="62" dur="500"/>
                                        <p:tgtEl>
                                          <p:spTgt spid="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98" grpId="0" animBg="1"/>
      <p:bldP spid="199" grpId="0"/>
      <p:bldP spid="200" grpId="0"/>
      <p:bldP spid="201" grpId="0"/>
      <p:bldP spid="202" grpId="0"/>
      <p:bldP spid="203" grpId="0"/>
      <p:bldP spid="204" grpId="0"/>
      <p:bldP spid="205" grpId="0"/>
      <p:bldP spid="206" grpId="0"/>
      <p:bldP spid="207" grpId="0"/>
      <p:bldP spid="208" grpId="0"/>
      <p:bldP spid="209" grpId="0"/>
      <p:bldP spid="210" grpId="0"/>
      <p:bldP spid="211" grpId="0"/>
      <p:bldP spid="23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Picture 2" descr="C:\Users\Administrator\Desktop\图片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05</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第五部份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当前形势分析</a:t>
            </a: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Current situation analysis</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18" name="TextBox 15"/>
          <p:cNvSpPr txBox="1">
            <a:spLocks noChangeArrowheads="1"/>
          </p:cNvSpPr>
          <p:nvPr/>
        </p:nvSpPr>
        <p:spPr bwMode="auto">
          <a:xfrm>
            <a:off x="4989220" y="2764413"/>
            <a:ext cx="3001461" cy="92333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latin typeface="+mn-lt"/>
                <a:ea typeface="+mn-ea"/>
                <a:cs typeface="+mn-ea"/>
                <a:sym typeface="+mn-lt"/>
              </a:rPr>
              <a:t>★ 当前国内经济形势分析</a:t>
            </a:r>
            <a:endParaRPr lang="en-US" altLang="zh-CN" dirty="0">
              <a:latin typeface="+mn-lt"/>
              <a:ea typeface="+mn-ea"/>
              <a:cs typeface="+mn-ea"/>
              <a:sym typeface="+mn-lt"/>
            </a:endParaRPr>
          </a:p>
          <a:p>
            <a:r>
              <a:rPr lang="zh-CN" altLang="en-US" dirty="0">
                <a:latin typeface="+mn-lt"/>
                <a:ea typeface="+mn-ea"/>
                <a:cs typeface="+mn-ea"/>
                <a:sym typeface="+mn-lt"/>
              </a:rPr>
              <a:t>★ 当前国际经济形势分析</a:t>
            </a:r>
            <a:endParaRPr lang="en-US" altLang="zh-CN" dirty="0">
              <a:latin typeface="+mn-lt"/>
              <a:ea typeface="+mn-ea"/>
              <a:cs typeface="+mn-ea"/>
              <a:sym typeface="+mn-lt"/>
            </a:endParaRPr>
          </a:p>
          <a:p>
            <a:r>
              <a:rPr lang="zh-CN" altLang="en-US" dirty="0">
                <a:latin typeface="+mn-lt"/>
                <a:ea typeface="+mn-ea"/>
                <a:cs typeface="+mn-ea"/>
                <a:sym typeface="+mn-lt"/>
              </a:rPr>
              <a:t>★当前其它形势分析</a:t>
            </a:r>
            <a:endParaRPr lang="en-US" altLang="zh-CN" dirty="0">
              <a:latin typeface="+mn-lt"/>
              <a:ea typeface="+mn-ea"/>
              <a:cs typeface="+mn-ea"/>
              <a:sym typeface="+mn-lt"/>
            </a:endParaRPr>
          </a:p>
        </p:txBody>
      </p:sp>
      <p:sp>
        <p:nvSpPr>
          <p:cNvPr id="25" name="矩形 24"/>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37459389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18"/>
                                        </p:tgtEl>
                                        <p:attrNameLst>
                                          <p:attrName>style.visibility</p:attrName>
                                        </p:attrNameLst>
                                      </p:cBhvr>
                                      <p:to>
                                        <p:strVal val="visible"/>
                                      </p:to>
                                    </p:set>
                                    <p:anim calcmode="discrete" valueType="clr">
                                      <p:cBhvr override="childStyle">
                                        <p:cTn id="4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8"/>
                                        </p:tgtEl>
                                        <p:attrNameLst>
                                          <p:attrName>fillcolor</p:attrName>
                                        </p:attrNameLst>
                                      </p:cBhvr>
                                      <p:tavLst>
                                        <p:tav tm="0">
                                          <p:val>
                                            <p:clrVal>
                                              <a:schemeClr val="accent2"/>
                                            </p:clrVal>
                                          </p:val>
                                        </p:tav>
                                        <p:tav tm="50000">
                                          <p:val>
                                            <p:clrVal>
                                              <a:schemeClr val="hlink"/>
                                            </p:clrVal>
                                          </p:val>
                                        </p:tav>
                                      </p:tavLst>
                                    </p:anim>
                                    <p:set>
                                      <p:cBhvr>
                                        <p:cTn id="47"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 name="Picture 2"/>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artisticBlur/>
                    </a14:imgEffect>
                  </a14:imgLayer>
                </a14:imgProps>
              </a:ext>
              <a:ext uri="{28A0092B-C50C-407E-A947-70E740481C1C}">
                <a14:useLocalDpi xmlns:a14="http://schemas.microsoft.com/office/drawing/2010/main" xmlns="" val="0"/>
              </a:ext>
            </a:extLst>
          </a:blip>
          <a:stretch>
            <a:fillRect/>
          </a:stretch>
        </p:blipFill>
        <p:spPr bwMode="auto">
          <a:xfrm>
            <a:off x="1" y="0"/>
            <a:ext cx="9145588" cy="5145087"/>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平行四边形 23"/>
          <p:cNvSpPr/>
          <p:nvPr/>
        </p:nvSpPr>
        <p:spPr>
          <a:xfrm>
            <a:off x="7392194" y="795"/>
            <a:ext cx="987130" cy="1014235"/>
          </a:xfrm>
          <a:prstGeom prst="parallelogram">
            <a:avLst>
              <a:gd name="adj" fmla="val 35242"/>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平行四边形 24"/>
          <p:cNvSpPr/>
          <p:nvPr/>
        </p:nvSpPr>
        <p:spPr>
          <a:xfrm>
            <a:off x="1143794" y="4172744"/>
            <a:ext cx="1259023" cy="1033843"/>
          </a:xfrm>
          <a:prstGeom prst="parallelogram">
            <a:avLst>
              <a:gd name="adj" fmla="val 520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平行四边形 27"/>
          <p:cNvSpPr/>
          <p:nvPr/>
        </p:nvSpPr>
        <p:spPr>
          <a:xfrm>
            <a:off x="3810794" y="1413794"/>
            <a:ext cx="6781800" cy="2697452"/>
          </a:xfrm>
          <a:prstGeom prst="parallelogram">
            <a:avLst>
              <a:gd name="adj" fmla="val 3364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平行四边形 44"/>
          <p:cNvSpPr/>
          <p:nvPr/>
        </p:nvSpPr>
        <p:spPr>
          <a:xfrm>
            <a:off x="6709250" y="670442"/>
            <a:ext cx="590488" cy="606702"/>
          </a:xfrm>
          <a:prstGeom prst="parallelogram">
            <a:avLst>
              <a:gd name="adj" fmla="val 352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075" name="Picture 3" descr="C:\Users\Administrator\Desktop\图片2.png"/>
          <p:cNvPicPr>
            <a:picLocks noChangeAspect="1" noChangeArrowheads="1"/>
          </p:cNvPicPr>
          <p:nvPr/>
        </p:nvPicPr>
        <p:blipFill>
          <a:blip r:embed="rId6" cstate="print">
            <a:extLst>
              <a:ext uri="{BEBA8EAE-BF5A-486C-A8C5-ECC9F3942E4B}">
                <a14:imgProps xmlns:a14="http://schemas.microsoft.com/office/drawing/2010/main" xmlns="">
                  <a14:imgLayer r:embed="rId7">
                    <a14:imgEffect>
                      <a14:brightnessContrast bright="18000"/>
                    </a14:imgEffect>
                  </a14:imgLayer>
                </a14:imgProps>
              </a:ext>
              <a:ext uri="{28A0092B-C50C-407E-A947-70E740481C1C}">
                <a14:useLocalDpi xmlns:a14="http://schemas.microsoft.com/office/drawing/2010/main" xmlns="" val="0"/>
              </a:ext>
            </a:extLst>
          </a:blip>
          <a:srcRect/>
          <a:stretch>
            <a:fillRect/>
          </a:stretch>
        </p:blipFill>
        <p:spPr bwMode="auto">
          <a:xfrm>
            <a:off x="5352903" y="1413794"/>
            <a:ext cx="5065712" cy="2693988"/>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extBox 25"/>
          <p:cNvSpPr txBox="1"/>
          <p:nvPr/>
        </p:nvSpPr>
        <p:spPr>
          <a:xfrm>
            <a:off x="4175502" y="3419436"/>
            <a:ext cx="1159292" cy="677108"/>
          </a:xfrm>
          <a:prstGeom prst="rect">
            <a:avLst/>
          </a:prstGeom>
          <a:noFill/>
        </p:spPr>
        <p:txBody>
          <a:bodyPr wrap="none" rtlCol="0">
            <a:spAutoFit/>
          </a:bodyPr>
          <a:lstStyle/>
          <a:p>
            <a:pPr algn="ctr" defTabSz="914492" eaLnBrk="1" fontAlgn="auto" hangingPunct="1">
              <a:spcBef>
                <a:spcPts val="0"/>
              </a:spcBef>
              <a:spcAft>
                <a:spcPts val="0"/>
              </a:spcAft>
            </a:pPr>
            <a:r>
              <a:rPr lang="zh-CN" altLang="en-US" sz="3800" b="1" dirty="0">
                <a:solidFill>
                  <a:schemeClr val="accent6"/>
                </a:solidFill>
                <a:latin typeface="+mn-lt"/>
                <a:ea typeface="+mn-ea"/>
                <a:cs typeface="+mn-ea"/>
                <a:sym typeface="+mn-lt"/>
              </a:rPr>
              <a:t>目录</a:t>
            </a:r>
          </a:p>
        </p:txBody>
      </p:sp>
      <p:sp>
        <p:nvSpPr>
          <p:cNvPr id="27" name="TextBox 26"/>
          <p:cNvSpPr txBox="1"/>
          <p:nvPr/>
        </p:nvSpPr>
        <p:spPr>
          <a:xfrm>
            <a:off x="3708779" y="4096544"/>
            <a:ext cx="2997615" cy="477054"/>
          </a:xfrm>
          <a:prstGeom prst="rect">
            <a:avLst/>
          </a:prstGeom>
          <a:noFill/>
        </p:spPr>
        <p:txBody>
          <a:bodyPr wrap="none" rtlCol="0">
            <a:spAutoFit/>
          </a:bodyPr>
          <a:lstStyle/>
          <a:p>
            <a:pPr algn="ctr" defTabSz="914492" eaLnBrk="1" fontAlgn="auto" hangingPunct="1">
              <a:spcBef>
                <a:spcPts val="0"/>
              </a:spcBef>
              <a:spcAft>
                <a:spcPts val="0"/>
              </a:spcAft>
            </a:pPr>
            <a:r>
              <a:rPr lang="en-US" altLang="zh-CN" sz="2500" dirty="0">
                <a:solidFill>
                  <a:schemeClr val="accent6">
                    <a:lumMod val="65000"/>
                  </a:schemeClr>
                </a:solidFill>
                <a:latin typeface="+mn-lt"/>
                <a:ea typeface="+mn-ea"/>
                <a:cs typeface="+mn-ea"/>
                <a:sym typeface="+mn-lt"/>
              </a:rPr>
              <a:t>PAGE DIRECTORY</a:t>
            </a:r>
            <a:endParaRPr lang="zh-CN" altLang="en-US" sz="2500" dirty="0">
              <a:solidFill>
                <a:schemeClr val="accent6">
                  <a:lumMod val="65000"/>
                </a:schemeClr>
              </a:solidFill>
              <a:latin typeface="+mn-lt"/>
              <a:ea typeface="+mn-ea"/>
              <a:cs typeface="+mn-ea"/>
              <a:sym typeface="+mn-lt"/>
            </a:endParaRPr>
          </a:p>
        </p:txBody>
      </p:sp>
      <p:sp>
        <p:nvSpPr>
          <p:cNvPr id="33" name="矩形 7"/>
          <p:cNvSpPr/>
          <p:nvPr/>
        </p:nvSpPr>
        <p:spPr>
          <a:xfrm>
            <a:off x="1337536" y="12771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年度工作概述</a:t>
            </a:r>
          </a:p>
        </p:txBody>
      </p:sp>
      <p:sp>
        <p:nvSpPr>
          <p:cNvPr id="35" name="六边形 34"/>
          <p:cNvSpPr/>
          <p:nvPr/>
        </p:nvSpPr>
        <p:spPr>
          <a:xfrm>
            <a:off x="838994" y="1365388"/>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36" name="TextBox 35"/>
          <p:cNvSpPr txBox="1"/>
          <p:nvPr/>
        </p:nvSpPr>
        <p:spPr>
          <a:xfrm>
            <a:off x="853860" y="1379032"/>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01</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37" name="矩形 7"/>
          <p:cNvSpPr/>
          <p:nvPr/>
        </p:nvSpPr>
        <p:spPr>
          <a:xfrm>
            <a:off x="1337536" y="17343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工作完成情况</a:t>
            </a:r>
          </a:p>
        </p:txBody>
      </p:sp>
      <p:sp>
        <p:nvSpPr>
          <p:cNvPr id="39" name="六边形 38"/>
          <p:cNvSpPr/>
          <p:nvPr/>
        </p:nvSpPr>
        <p:spPr>
          <a:xfrm>
            <a:off x="838994" y="1822588"/>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40" name="TextBox 39"/>
          <p:cNvSpPr txBox="1"/>
          <p:nvPr/>
        </p:nvSpPr>
        <p:spPr>
          <a:xfrm>
            <a:off x="853860" y="1836232"/>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02</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1" name="矩形 7"/>
          <p:cNvSpPr/>
          <p:nvPr/>
        </p:nvSpPr>
        <p:spPr>
          <a:xfrm>
            <a:off x="1337536" y="21915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成功项目展示</a:t>
            </a:r>
          </a:p>
        </p:txBody>
      </p:sp>
      <p:sp>
        <p:nvSpPr>
          <p:cNvPr id="43" name="六边形 42"/>
          <p:cNvSpPr/>
          <p:nvPr/>
        </p:nvSpPr>
        <p:spPr>
          <a:xfrm>
            <a:off x="838994" y="2279788"/>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44" name="TextBox 43"/>
          <p:cNvSpPr txBox="1"/>
          <p:nvPr/>
        </p:nvSpPr>
        <p:spPr>
          <a:xfrm>
            <a:off x="853860" y="2293432"/>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03</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59" name="矩形 7"/>
          <p:cNvSpPr/>
          <p:nvPr/>
        </p:nvSpPr>
        <p:spPr>
          <a:xfrm>
            <a:off x="1337536" y="2676411"/>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经验总结与不足</a:t>
            </a:r>
          </a:p>
        </p:txBody>
      </p:sp>
      <p:sp>
        <p:nvSpPr>
          <p:cNvPr id="61" name="六边形 60"/>
          <p:cNvSpPr/>
          <p:nvPr/>
        </p:nvSpPr>
        <p:spPr>
          <a:xfrm>
            <a:off x="838994" y="2727696"/>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64" name="TextBox 63"/>
          <p:cNvSpPr txBox="1"/>
          <p:nvPr/>
        </p:nvSpPr>
        <p:spPr>
          <a:xfrm>
            <a:off x="853860" y="2741340"/>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04</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68" name="Freeform 324"/>
          <p:cNvSpPr>
            <a:spLocks/>
          </p:cNvSpPr>
          <p:nvPr/>
        </p:nvSpPr>
        <p:spPr bwMode="auto">
          <a:xfrm>
            <a:off x="3281523" y="36173"/>
            <a:ext cx="591565" cy="1341044"/>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solidFill>
            <a:srgbClr val="FFFFFF">
              <a:alpha val="39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accent1"/>
              </a:solidFill>
              <a:latin typeface="+mn-lt"/>
              <a:ea typeface="+mn-ea"/>
              <a:cs typeface="+mn-ea"/>
              <a:sym typeface="+mn-lt"/>
            </a:endParaRPr>
          </a:p>
        </p:txBody>
      </p:sp>
      <p:sp>
        <p:nvSpPr>
          <p:cNvPr id="69" name="Freeform 325"/>
          <p:cNvSpPr>
            <a:spLocks/>
          </p:cNvSpPr>
          <p:nvPr/>
        </p:nvSpPr>
        <p:spPr bwMode="auto">
          <a:xfrm>
            <a:off x="4122848" y="36173"/>
            <a:ext cx="604701" cy="1341044"/>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solidFill>
            <a:srgbClr val="FFFFFF">
              <a:alpha val="39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accent1"/>
              </a:solidFill>
              <a:latin typeface="+mn-lt"/>
              <a:ea typeface="+mn-ea"/>
              <a:cs typeface="+mn-ea"/>
              <a:sym typeface="+mn-lt"/>
            </a:endParaRPr>
          </a:p>
        </p:txBody>
      </p:sp>
      <p:sp>
        <p:nvSpPr>
          <p:cNvPr id="82" name="矩形 7"/>
          <p:cNvSpPr/>
          <p:nvPr/>
        </p:nvSpPr>
        <p:spPr>
          <a:xfrm>
            <a:off x="1337536" y="3130788"/>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当前形势分析</a:t>
            </a:r>
          </a:p>
        </p:txBody>
      </p:sp>
      <p:sp>
        <p:nvSpPr>
          <p:cNvPr id="84" name="六边形 83"/>
          <p:cNvSpPr/>
          <p:nvPr/>
        </p:nvSpPr>
        <p:spPr>
          <a:xfrm>
            <a:off x="838994" y="3182073"/>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85" name="TextBox 84"/>
          <p:cNvSpPr txBox="1"/>
          <p:nvPr/>
        </p:nvSpPr>
        <p:spPr>
          <a:xfrm>
            <a:off x="853860" y="3195717"/>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05</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86" name="矩形 7"/>
          <p:cNvSpPr/>
          <p:nvPr/>
        </p:nvSpPr>
        <p:spPr>
          <a:xfrm>
            <a:off x="1337536" y="3584246"/>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mn-lt"/>
                <a:ea typeface="+mn-ea"/>
                <a:cs typeface="+mn-ea"/>
                <a:sym typeface="+mn-lt"/>
              </a:rPr>
              <a:t>明年目标与计划</a:t>
            </a:r>
          </a:p>
        </p:txBody>
      </p:sp>
      <p:sp>
        <p:nvSpPr>
          <p:cNvPr id="88" name="六边形 87"/>
          <p:cNvSpPr/>
          <p:nvPr/>
        </p:nvSpPr>
        <p:spPr>
          <a:xfrm>
            <a:off x="838994" y="3635531"/>
            <a:ext cx="460019" cy="396623"/>
          </a:xfrm>
          <a:prstGeom prst="hexagon">
            <a:avLst/>
          </a:prstGeom>
          <a:solidFill>
            <a:schemeClr val="accent1"/>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mn-lt"/>
              <a:ea typeface="+mn-ea"/>
              <a:cs typeface="+mn-ea"/>
              <a:sym typeface="+mn-lt"/>
            </a:endParaRPr>
          </a:p>
        </p:txBody>
      </p:sp>
      <p:sp>
        <p:nvSpPr>
          <p:cNvPr id="89" name="TextBox 88"/>
          <p:cNvSpPr txBox="1"/>
          <p:nvPr/>
        </p:nvSpPr>
        <p:spPr>
          <a:xfrm>
            <a:off x="853860" y="3649175"/>
            <a:ext cx="441146" cy="369332"/>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mn-lt"/>
                <a:ea typeface="+mn-ea"/>
                <a:cs typeface="+mn-ea"/>
                <a:sym typeface="+mn-lt"/>
              </a:rPr>
              <a:t>06</a:t>
            </a:r>
            <a:endParaRPr kumimoji="0" lang="zh-CN" altLang="en-US"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7" name="矩形 46"/>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232950432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4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400"/>
                                  </p:stCondLst>
                                  <p:childTnLst>
                                    <p:animRot by="21600000">
                                      <p:cBhvr>
                                        <p:cTn id="22" dur="500" fill="hold"/>
                                        <p:tgtEl>
                                          <p:spTgt spid="28"/>
                                        </p:tgtEl>
                                        <p:attrNameLst>
                                          <p:attrName>r</p:attrName>
                                        </p:attrNameLst>
                                      </p:cBhvr>
                                    </p:animRot>
                                  </p:childTnLst>
                                </p:cTn>
                              </p:par>
                            </p:childTnLst>
                          </p:cTn>
                        </p:par>
                        <p:par>
                          <p:cTn id="23" fill="hold">
                            <p:stCondLst>
                              <p:cond delay="900"/>
                            </p:stCondLst>
                            <p:childTnLst>
                              <p:par>
                                <p:cTn id="24" presetID="22" presetClass="entr" presetSubtype="2" fill="hold" nodeType="afterEffect">
                                  <p:stCondLst>
                                    <p:cond delay="0"/>
                                  </p:stCondLst>
                                  <p:childTnLst>
                                    <p:set>
                                      <p:cBhvr>
                                        <p:cTn id="25" dur="1" fill="hold">
                                          <p:stCondLst>
                                            <p:cond delay="0"/>
                                          </p:stCondLst>
                                        </p:cTn>
                                        <p:tgtEl>
                                          <p:spTgt spid="3075"/>
                                        </p:tgtEl>
                                        <p:attrNameLst>
                                          <p:attrName>style.visibility</p:attrName>
                                        </p:attrNameLst>
                                      </p:cBhvr>
                                      <p:to>
                                        <p:strVal val="visible"/>
                                      </p:to>
                                    </p:set>
                                    <p:animEffect transition="in" filter="wipe(right)">
                                      <p:cBhvr>
                                        <p:cTn id="26" dur="500"/>
                                        <p:tgtEl>
                                          <p:spTgt spid="3075"/>
                                        </p:tgtEl>
                                      </p:cBhvr>
                                    </p:animEffect>
                                  </p:childTnLst>
                                </p:cTn>
                              </p:par>
                            </p:childTnLst>
                          </p:cTn>
                        </p:par>
                        <p:par>
                          <p:cTn id="27" fill="hold">
                            <p:stCondLst>
                              <p:cond delay="1400"/>
                            </p:stCondLst>
                            <p:childTnLst>
                              <p:par>
                                <p:cTn id="28" presetID="16" presetClass="entr" presetSubtype="21"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barn(inVertical)">
                                      <p:cBhvr>
                                        <p:cTn id="30" dur="500"/>
                                        <p:tgtEl>
                                          <p:spTgt spid="26"/>
                                        </p:tgtEl>
                                      </p:cBhvr>
                                    </p:animEffect>
                                  </p:childTnLst>
                                </p:cTn>
                              </p:par>
                            </p:childTnLst>
                          </p:cTn>
                        </p:par>
                        <p:par>
                          <p:cTn id="31" fill="hold">
                            <p:stCondLst>
                              <p:cond delay="1900"/>
                            </p:stCondLst>
                            <p:childTnLst>
                              <p:par>
                                <p:cTn id="32" presetID="47" presetClass="entr" presetSubtype="0"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childTnLst>
                          </p:cTn>
                        </p:par>
                        <p:par>
                          <p:cTn id="37" fill="hold">
                            <p:stCondLst>
                              <p:cond delay="29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400"/>
                            </p:stCondLst>
                            <p:childTnLst>
                              <p:par>
                                <p:cTn id="42" presetID="22" presetClass="entr" presetSubtype="8"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childTnLst>
                          </p:cTn>
                        </p:par>
                        <p:par>
                          <p:cTn id="45" fill="hold">
                            <p:stCondLst>
                              <p:cond delay="3900"/>
                            </p:stCondLst>
                            <p:childTnLst>
                              <p:par>
                                <p:cTn id="46" presetID="22" presetClass="entr" presetSubtype="8"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500"/>
                                        <p:tgtEl>
                                          <p:spTgt spid="41"/>
                                        </p:tgtEl>
                                      </p:cBhvr>
                                    </p:animEffect>
                                  </p:childTnLst>
                                </p:cTn>
                              </p:par>
                            </p:childTnLst>
                          </p:cTn>
                        </p:par>
                        <p:par>
                          <p:cTn id="49" fill="hold">
                            <p:stCondLst>
                              <p:cond delay="4400"/>
                            </p:stCondLst>
                            <p:childTnLst>
                              <p:par>
                                <p:cTn id="50" presetID="22" presetClass="entr" presetSubtype="8" fill="hold" grpId="0"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left)">
                                      <p:cBhvr>
                                        <p:cTn id="52" dur="500"/>
                                        <p:tgtEl>
                                          <p:spTgt spid="59"/>
                                        </p:tgtEl>
                                      </p:cBhvr>
                                    </p:animEffect>
                                  </p:childTnLst>
                                </p:cTn>
                              </p:par>
                            </p:childTnLst>
                          </p:cTn>
                        </p:par>
                        <p:par>
                          <p:cTn id="53" fill="hold">
                            <p:stCondLst>
                              <p:cond delay="4900"/>
                            </p:stCondLst>
                            <p:childTnLst>
                              <p:par>
                                <p:cTn id="54" presetID="22" presetClass="entr" presetSubtype="8" fill="hold" grpId="0" nodeType="afterEffect">
                                  <p:stCondLst>
                                    <p:cond delay="0"/>
                                  </p:stCondLst>
                                  <p:childTnLst>
                                    <p:set>
                                      <p:cBhvr>
                                        <p:cTn id="55" dur="1" fill="hold">
                                          <p:stCondLst>
                                            <p:cond delay="0"/>
                                          </p:stCondLst>
                                        </p:cTn>
                                        <p:tgtEl>
                                          <p:spTgt spid="82"/>
                                        </p:tgtEl>
                                        <p:attrNameLst>
                                          <p:attrName>style.visibility</p:attrName>
                                        </p:attrNameLst>
                                      </p:cBhvr>
                                      <p:to>
                                        <p:strVal val="visible"/>
                                      </p:to>
                                    </p:set>
                                    <p:animEffect transition="in" filter="wipe(left)">
                                      <p:cBhvr>
                                        <p:cTn id="56" dur="500"/>
                                        <p:tgtEl>
                                          <p:spTgt spid="82"/>
                                        </p:tgtEl>
                                      </p:cBhvr>
                                    </p:animEffect>
                                  </p:childTnLst>
                                </p:cTn>
                              </p:par>
                            </p:childTnLst>
                          </p:cTn>
                        </p:par>
                        <p:par>
                          <p:cTn id="57" fill="hold">
                            <p:stCondLst>
                              <p:cond delay="5400"/>
                            </p:stCondLst>
                            <p:childTnLst>
                              <p:par>
                                <p:cTn id="58" presetID="22" presetClass="entr" presetSubtype="8" fill="hold" grpId="0"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wipe(left)">
                                      <p:cBhvr>
                                        <p:cTn id="60"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8" grpId="0" animBg="1"/>
      <p:bldP spid="28" grpId="1" animBg="1"/>
      <p:bldP spid="45" grpId="0" animBg="1"/>
      <p:bldP spid="26" grpId="0"/>
      <p:bldP spid="27" grpId="0"/>
      <p:bldP spid="33" grpId="0"/>
      <p:bldP spid="37" grpId="0"/>
      <p:bldP spid="41" grpId="0"/>
      <p:bldP spid="59" grpId="0"/>
      <p:bldP spid="82"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当前国内经济形势分析</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32" name="矩形 21_7"/>
          <p:cNvSpPr/>
          <p:nvPr/>
        </p:nvSpPr>
        <p:spPr>
          <a:xfrm>
            <a:off x="1748011" y="3528032"/>
            <a:ext cx="6406184" cy="938179"/>
          </a:xfrm>
          <a:custGeom>
            <a:avLst/>
            <a:gdLst/>
            <a:ahLst/>
            <a:cxnLst/>
            <a:rect l="l" t="t" r="r" b="b"/>
            <a:pathLst>
              <a:path w="7085181" h="1244248">
                <a:moveTo>
                  <a:pt x="333395" y="0"/>
                </a:moveTo>
                <a:lnTo>
                  <a:pt x="7085181" y="0"/>
                </a:lnTo>
                <a:lnTo>
                  <a:pt x="6751786" y="1244248"/>
                </a:lnTo>
                <a:lnTo>
                  <a:pt x="0" y="1244248"/>
                </a:lnTo>
                <a:close/>
              </a:path>
            </a:pathLst>
          </a:custGeom>
          <a:solidFill>
            <a:schemeClr val="bg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3" name="矩形 21_8"/>
          <p:cNvSpPr/>
          <p:nvPr/>
        </p:nvSpPr>
        <p:spPr>
          <a:xfrm>
            <a:off x="1067594" y="2461230"/>
            <a:ext cx="6330811" cy="938179"/>
          </a:xfrm>
          <a:custGeom>
            <a:avLst/>
            <a:gdLst/>
            <a:ahLst/>
            <a:cxnLst/>
            <a:rect l="l" t="t" r="r" b="b"/>
            <a:pathLst>
              <a:path w="7085181" h="1244248">
                <a:moveTo>
                  <a:pt x="333395" y="0"/>
                </a:moveTo>
                <a:lnTo>
                  <a:pt x="7085181" y="0"/>
                </a:lnTo>
                <a:lnTo>
                  <a:pt x="6751786" y="1244248"/>
                </a:lnTo>
                <a:lnTo>
                  <a:pt x="0" y="1244248"/>
                </a:lnTo>
                <a:close/>
              </a:path>
            </a:pathLst>
          </a:custGeom>
          <a:solidFill>
            <a:schemeClr val="bg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4" name="矩形 21"/>
          <p:cNvSpPr/>
          <p:nvPr/>
        </p:nvSpPr>
        <p:spPr>
          <a:xfrm>
            <a:off x="2021573" y="1364849"/>
            <a:ext cx="6132621" cy="938179"/>
          </a:xfrm>
          <a:custGeom>
            <a:avLst/>
            <a:gdLst/>
            <a:ahLst/>
            <a:cxnLst/>
            <a:rect l="l" t="t" r="r" b="b"/>
            <a:pathLst>
              <a:path w="7085181" h="1244248">
                <a:moveTo>
                  <a:pt x="333395" y="0"/>
                </a:moveTo>
                <a:lnTo>
                  <a:pt x="7085181" y="0"/>
                </a:lnTo>
                <a:lnTo>
                  <a:pt x="6751786" y="1244248"/>
                </a:lnTo>
                <a:lnTo>
                  <a:pt x="0" y="1244248"/>
                </a:lnTo>
                <a:close/>
              </a:path>
            </a:pathLst>
          </a:custGeom>
          <a:solidFill>
            <a:schemeClr val="bg1">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5" name="椭圆 34"/>
          <p:cNvSpPr/>
          <p:nvPr/>
        </p:nvSpPr>
        <p:spPr bwMode="auto">
          <a:xfrm>
            <a:off x="1375353" y="1187378"/>
            <a:ext cx="1292441" cy="1293120"/>
          </a:xfrm>
          <a:prstGeom prst="ellipse">
            <a:avLst/>
          </a:prstGeom>
          <a:solidFill>
            <a:schemeClr val="accent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latin typeface="+mn-lt"/>
              <a:ea typeface="+mn-ea"/>
              <a:cs typeface="+mn-ea"/>
              <a:sym typeface="+mn-lt"/>
            </a:endParaRPr>
          </a:p>
        </p:txBody>
      </p:sp>
      <p:sp>
        <p:nvSpPr>
          <p:cNvPr id="36" name="TextBox 35"/>
          <p:cNvSpPr txBox="1"/>
          <p:nvPr/>
        </p:nvSpPr>
        <p:spPr>
          <a:xfrm>
            <a:off x="1511777" y="1660760"/>
            <a:ext cx="1061599" cy="346356"/>
          </a:xfrm>
          <a:prstGeom prst="rect">
            <a:avLst/>
          </a:prstGeom>
          <a:noFill/>
        </p:spPr>
        <p:txBody>
          <a:bodyPr wrap="none" lIns="68571" tIns="34285" rIns="68571" bIns="34285" rtlCol="0">
            <a:spAutoFit/>
          </a:bodyPr>
          <a:lstStyle/>
          <a:p>
            <a:r>
              <a:rPr lang="zh-CN" altLang="en-US" dirty="0">
                <a:solidFill>
                  <a:srgbClr val="F8F8F8"/>
                </a:solidFill>
                <a:latin typeface="+mn-lt"/>
                <a:ea typeface="+mn-ea"/>
                <a:cs typeface="+mn-ea"/>
                <a:sym typeface="+mn-lt"/>
              </a:rPr>
              <a:t>发展趋势</a:t>
            </a:r>
          </a:p>
        </p:txBody>
      </p:sp>
      <p:sp>
        <p:nvSpPr>
          <p:cNvPr id="38" name="椭圆 37"/>
          <p:cNvSpPr/>
          <p:nvPr/>
        </p:nvSpPr>
        <p:spPr bwMode="auto">
          <a:xfrm>
            <a:off x="1371975" y="1252034"/>
            <a:ext cx="387732" cy="38793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39" name="TextBox 38"/>
          <p:cNvSpPr txBox="1"/>
          <p:nvPr/>
        </p:nvSpPr>
        <p:spPr>
          <a:xfrm>
            <a:off x="1428693" y="1272824"/>
            <a:ext cx="319318" cy="369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mn-lt"/>
                <a:ea typeface="+mn-ea"/>
                <a:cs typeface="+mn-ea"/>
                <a:sym typeface="+mn-lt"/>
              </a:rPr>
              <a:t>1</a:t>
            </a: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0" name="TextBox 39"/>
          <p:cNvSpPr txBox="1"/>
          <p:nvPr/>
        </p:nvSpPr>
        <p:spPr>
          <a:xfrm>
            <a:off x="3437037" y="1563172"/>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41" name="椭圆 40"/>
          <p:cNvSpPr/>
          <p:nvPr/>
        </p:nvSpPr>
        <p:spPr bwMode="auto">
          <a:xfrm>
            <a:off x="6557372" y="2191544"/>
            <a:ext cx="1292441" cy="1293120"/>
          </a:xfrm>
          <a:prstGeom prst="ellipse">
            <a:avLst/>
          </a:prstGeom>
          <a:solidFill>
            <a:schemeClr val="accent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latin typeface="+mn-lt"/>
              <a:ea typeface="+mn-ea"/>
              <a:cs typeface="+mn-ea"/>
              <a:sym typeface="+mn-lt"/>
            </a:endParaRPr>
          </a:p>
        </p:txBody>
      </p:sp>
      <p:sp>
        <p:nvSpPr>
          <p:cNvPr id="42" name="TextBox 41"/>
          <p:cNvSpPr txBox="1"/>
          <p:nvPr/>
        </p:nvSpPr>
        <p:spPr>
          <a:xfrm>
            <a:off x="6717651" y="2664926"/>
            <a:ext cx="1061599" cy="346356"/>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chemeClr val="bg1"/>
                </a:solidFill>
                <a:effectLst/>
                <a:uLnTx/>
                <a:uFillTx/>
                <a:latin typeface="+mn-lt"/>
                <a:ea typeface="+mn-ea"/>
                <a:cs typeface="+mn-ea"/>
                <a:sym typeface="+mn-lt"/>
              </a:rPr>
              <a:t>消费习惯</a:t>
            </a:r>
          </a:p>
        </p:txBody>
      </p:sp>
      <p:sp>
        <p:nvSpPr>
          <p:cNvPr id="44" name="椭圆 43"/>
          <p:cNvSpPr/>
          <p:nvPr/>
        </p:nvSpPr>
        <p:spPr bwMode="auto">
          <a:xfrm>
            <a:off x="6553994" y="2256200"/>
            <a:ext cx="387732" cy="38793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5" name="TextBox 44"/>
          <p:cNvSpPr txBox="1"/>
          <p:nvPr/>
        </p:nvSpPr>
        <p:spPr>
          <a:xfrm>
            <a:off x="6610712" y="2276990"/>
            <a:ext cx="319318" cy="369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mn-lt"/>
                <a:ea typeface="+mn-ea"/>
                <a:cs typeface="+mn-ea"/>
                <a:sym typeface="+mn-lt"/>
              </a:rPr>
              <a:t>2</a:t>
            </a: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46" name="TextBox 45"/>
          <p:cNvSpPr txBox="1"/>
          <p:nvPr/>
        </p:nvSpPr>
        <p:spPr>
          <a:xfrm>
            <a:off x="1794340" y="2659553"/>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47" name="椭圆 46"/>
          <p:cNvSpPr/>
          <p:nvPr/>
        </p:nvSpPr>
        <p:spPr bwMode="auto">
          <a:xfrm>
            <a:off x="994771" y="3258344"/>
            <a:ext cx="1292441" cy="1293120"/>
          </a:xfrm>
          <a:prstGeom prst="ellipse">
            <a:avLst/>
          </a:prstGeom>
          <a:solidFill>
            <a:schemeClr val="accent1"/>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latin typeface="+mn-lt"/>
              <a:ea typeface="+mn-ea"/>
              <a:cs typeface="+mn-ea"/>
              <a:sym typeface="+mn-lt"/>
            </a:endParaRPr>
          </a:p>
        </p:txBody>
      </p:sp>
      <p:sp>
        <p:nvSpPr>
          <p:cNvPr id="48" name="TextBox 47"/>
          <p:cNvSpPr txBox="1"/>
          <p:nvPr/>
        </p:nvSpPr>
        <p:spPr>
          <a:xfrm>
            <a:off x="1120672" y="3731726"/>
            <a:ext cx="1061599" cy="346356"/>
          </a:xfrm>
          <a:prstGeom prst="rect">
            <a:avLst/>
          </a:prstGeom>
          <a:noFill/>
        </p:spPr>
        <p:txBody>
          <a:bodyPr wrap="none" lIns="68571" tIns="34285" rIns="68571" bIns="34285" rtlCol="0">
            <a:spAutoFit/>
          </a:bodyPr>
          <a:lstStyle/>
          <a:p>
            <a:r>
              <a:rPr lang="zh-CN" altLang="en-US" dirty="0">
                <a:solidFill>
                  <a:srgbClr val="F8F8F8"/>
                </a:solidFill>
                <a:latin typeface="+mn-lt"/>
                <a:ea typeface="+mn-ea"/>
                <a:cs typeface="+mn-ea"/>
                <a:sym typeface="+mn-lt"/>
              </a:rPr>
              <a:t>政策扶持</a:t>
            </a:r>
          </a:p>
        </p:txBody>
      </p:sp>
      <p:sp>
        <p:nvSpPr>
          <p:cNvPr id="50" name="椭圆 49"/>
          <p:cNvSpPr/>
          <p:nvPr/>
        </p:nvSpPr>
        <p:spPr bwMode="auto">
          <a:xfrm>
            <a:off x="991394" y="3323000"/>
            <a:ext cx="387732" cy="38793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51" name="TextBox 50"/>
          <p:cNvSpPr txBox="1"/>
          <p:nvPr/>
        </p:nvSpPr>
        <p:spPr>
          <a:xfrm>
            <a:off x="1048112" y="3343790"/>
            <a:ext cx="319318" cy="369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mn-lt"/>
                <a:ea typeface="+mn-ea"/>
                <a:cs typeface="+mn-ea"/>
                <a:sym typeface="+mn-lt"/>
              </a:rPr>
              <a:t>3</a:t>
            </a:r>
            <a:endParaRPr kumimoji="0" lang="zh-CN" altLang="en-US" sz="1800" b="0"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52" name="TextBox 51"/>
          <p:cNvSpPr txBox="1"/>
          <p:nvPr/>
        </p:nvSpPr>
        <p:spPr>
          <a:xfrm>
            <a:off x="3522532" y="3726355"/>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31" name="矩形 30"/>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171592886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1" presetClass="entr" presetSubtype="1" fill="hold" grpId="0" nodeType="withEffect">
                                  <p:stCondLst>
                                    <p:cond delay="200"/>
                                  </p:stCondLst>
                                  <p:childTnLst>
                                    <p:set>
                                      <p:cBhvr>
                                        <p:cTn id="13" dur="1" fill="hold">
                                          <p:stCondLst>
                                            <p:cond delay="0"/>
                                          </p:stCondLst>
                                        </p:cTn>
                                        <p:tgtEl>
                                          <p:spTgt spid="35"/>
                                        </p:tgtEl>
                                        <p:attrNameLst>
                                          <p:attrName>style.visibility</p:attrName>
                                        </p:attrNameLst>
                                      </p:cBhvr>
                                      <p:to>
                                        <p:strVal val="visible"/>
                                      </p:to>
                                    </p:set>
                                    <p:animEffect transition="in" filter="wheel(1)">
                                      <p:cBhvr>
                                        <p:cTn id="14" dur="1000"/>
                                        <p:tgtEl>
                                          <p:spTgt spid="35"/>
                                        </p:tgtEl>
                                      </p:cBhvr>
                                    </p:animEffect>
                                  </p:childTnLst>
                                </p:cTn>
                              </p:par>
                            </p:childTnLst>
                          </p:cTn>
                        </p:par>
                        <p:par>
                          <p:cTn id="15" fill="hold">
                            <p:stCondLst>
                              <p:cond delay="1700"/>
                            </p:stCondLst>
                            <p:childTnLst>
                              <p:par>
                                <p:cTn id="16" presetID="31" presetClass="entr" presetSubtype="0"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 calcmode="lin" valueType="num">
                                      <p:cBhvr>
                                        <p:cTn id="20" dur="500" fill="hold"/>
                                        <p:tgtEl>
                                          <p:spTgt spid="36"/>
                                        </p:tgtEl>
                                        <p:attrNameLst>
                                          <p:attrName>style.rotation</p:attrName>
                                        </p:attrNameLst>
                                      </p:cBhvr>
                                      <p:tavLst>
                                        <p:tav tm="0">
                                          <p:val>
                                            <p:fltVal val="90"/>
                                          </p:val>
                                        </p:tav>
                                        <p:tav tm="100000">
                                          <p:val>
                                            <p:fltVal val="0"/>
                                          </p:val>
                                        </p:tav>
                                      </p:tavLst>
                                    </p:anim>
                                    <p:animEffect transition="in" filter="fade">
                                      <p:cBhvr>
                                        <p:cTn id="21" dur="500"/>
                                        <p:tgtEl>
                                          <p:spTgt spid="36"/>
                                        </p:tgtEl>
                                      </p:cBhvr>
                                    </p:animEffect>
                                  </p:childTnLst>
                                </p:cTn>
                              </p:par>
                            </p:childTnLst>
                          </p:cTn>
                        </p:par>
                        <p:par>
                          <p:cTn id="22" fill="hold">
                            <p:stCondLst>
                              <p:cond delay="2200"/>
                            </p:stCondLst>
                            <p:childTnLst>
                              <p:par>
                                <p:cTn id="23" presetID="2" presetClass="entr" presetSubtype="2"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1+#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childTnLst>
                          </p:cTn>
                        </p:par>
                        <p:par>
                          <p:cTn id="27" fill="hold">
                            <p:stCondLst>
                              <p:cond delay="2700"/>
                            </p:stCondLst>
                            <p:childTnLst>
                              <p:par>
                                <p:cTn id="28" presetID="22" presetClass="entr" presetSubtype="8"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300"/>
                                        <p:tgtEl>
                                          <p:spTgt spid="40"/>
                                        </p:tgtEl>
                                      </p:cBhvr>
                                    </p:animEffect>
                                  </p:childTnLst>
                                </p:cTn>
                              </p:par>
                              <p:par>
                                <p:cTn id="31" presetID="21" presetClass="entr" presetSubtype="1" fill="hold" grpId="0" nodeType="withEffect">
                                  <p:stCondLst>
                                    <p:cond delay="200"/>
                                  </p:stCondLst>
                                  <p:childTnLst>
                                    <p:set>
                                      <p:cBhvr>
                                        <p:cTn id="32" dur="1" fill="hold">
                                          <p:stCondLst>
                                            <p:cond delay="0"/>
                                          </p:stCondLst>
                                        </p:cTn>
                                        <p:tgtEl>
                                          <p:spTgt spid="41"/>
                                        </p:tgtEl>
                                        <p:attrNameLst>
                                          <p:attrName>style.visibility</p:attrName>
                                        </p:attrNameLst>
                                      </p:cBhvr>
                                      <p:to>
                                        <p:strVal val="visible"/>
                                      </p:to>
                                    </p:set>
                                    <p:animEffect transition="in" filter="wheel(1)">
                                      <p:cBhvr>
                                        <p:cTn id="33" dur="1000"/>
                                        <p:tgtEl>
                                          <p:spTgt spid="41"/>
                                        </p:tgtEl>
                                      </p:cBhvr>
                                    </p:animEffect>
                                  </p:childTnLst>
                                </p:cTn>
                              </p:par>
                            </p:childTnLst>
                          </p:cTn>
                        </p:par>
                        <p:par>
                          <p:cTn id="34" fill="hold">
                            <p:stCondLst>
                              <p:cond delay="3900"/>
                            </p:stCondLst>
                            <p:childTnLst>
                              <p:par>
                                <p:cTn id="35" presetID="31" presetClass="entr" presetSubtype="0"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 calcmode="lin" valueType="num">
                                      <p:cBhvr>
                                        <p:cTn id="39" dur="500" fill="hold"/>
                                        <p:tgtEl>
                                          <p:spTgt spid="42"/>
                                        </p:tgtEl>
                                        <p:attrNameLst>
                                          <p:attrName>style.rotation</p:attrName>
                                        </p:attrNameLst>
                                      </p:cBhvr>
                                      <p:tavLst>
                                        <p:tav tm="0">
                                          <p:val>
                                            <p:fltVal val="90"/>
                                          </p:val>
                                        </p:tav>
                                        <p:tav tm="100000">
                                          <p:val>
                                            <p:fltVal val="0"/>
                                          </p:val>
                                        </p:tav>
                                      </p:tavLst>
                                    </p:anim>
                                    <p:animEffect transition="in" filter="fade">
                                      <p:cBhvr>
                                        <p:cTn id="40" dur="500"/>
                                        <p:tgtEl>
                                          <p:spTgt spid="42"/>
                                        </p:tgtEl>
                                      </p:cBhvr>
                                    </p:animEffect>
                                  </p:childTnLst>
                                </p:cTn>
                              </p:par>
                            </p:childTnLst>
                          </p:cTn>
                        </p:par>
                        <p:par>
                          <p:cTn id="41" fill="hold">
                            <p:stCondLst>
                              <p:cond delay="4400"/>
                            </p:stCondLst>
                            <p:childTnLst>
                              <p:par>
                                <p:cTn id="42" presetID="2" presetClass="entr" presetSubtype="8"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500" fill="hold"/>
                                        <p:tgtEl>
                                          <p:spTgt spid="33"/>
                                        </p:tgtEl>
                                        <p:attrNameLst>
                                          <p:attrName>ppt_x</p:attrName>
                                        </p:attrNameLst>
                                      </p:cBhvr>
                                      <p:tavLst>
                                        <p:tav tm="0">
                                          <p:val>
                                            <p:strVal val="0-#ppt_w/2"/>
                                          </p:val>
                                        </p:tav>
                                        <p:tav tm="100000">
                                          <p:val>
                                            <p:strVal val="#ppt_x"/>
                                          </p:val>
                                        </p:tav>
                                      </p:tavLst>
                                    </p:anim>
                                    <p:anim calcmode="lin" valueType="num">
                                      <p:cBhvr additive="base">
                                        <p:cTn id="45" dur="500" fill="hold"/>
                                        <p:tgtEl>
                                          <p:spTgt spid="33"/>
                                        </p:tgtEl>
                                        <p:attrNameLst>
                                          <p:attrName>ppt_y</p:attrName>
                                        </p:attrNameLst>
                                      </p:cBhvr>
                                      <p:tavLst>
                                        <p:tav tm="0">
                                          <p:val>
                                            <p:strVal val="#ppt_y"/>
                                          </p:val>
                                        </p:tav>
                                        <p:tav tm="100000">
                                          <p:val>
                                            <p:strVal val="#ppt_y"/>
                                          </p:val>
                                        </p:tav>
                                      </p:tavLst>
                                    </p:anim>
                                  </p:childTnLst>
                                </p:cTn>
                              </p:par>
                            </p:childTnLst>
                          </p:cTn>
                        </p:par>
                        <p:par>
                          <p:cTn id="46" fill="hold">
                            <p:stCondLst>
                              <p:cond delay="4900"/>
                            </p:stCondLst>
                            <p:childTnLst>
                              <p:par>
                                <p:cTn id="47" presetID="22" presetClass="entr" presetSubtype="2" fill="hold" grpId="0"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wipe(right)">
                                      <p:cBhvr>
                                        <p:cTn id="49" dur="300"/>
                                        <p:tgtEl>
                                          <p:spTgt spid="46"/>
                                        </p:tgtEl>
                                      </p:cBhvr>
                                    </p:animEffect>
                                  </p:childTnLst>
                                </p:cTn>
                              </p:par>
                              <p:par>
                                <p:cTn id="50" presetID="21" presetClass="entr" presetSubtype="1" fill="hold" grpId="0" nodeType="withEffect">
                                  <p:stCondLst>
                                    <p:cond delay="200"/>
                                  </p:stCondLst>
                                  <p:childTnLst>
                                    <p:set>
                                      <p:cBhvr>
                                        <p:cTn id="51" dur="1" fill="hold">
                                          <p:stCondLst>
                                            <p:cond delay="0"/>
                                          </p:stCondLst>
                                        </p:cTn>
                                        <p:tgtEl>
                                          <p:spTgt spid="47"/>
                                        </p:tgtEl>
                                        <p:attrNameLst>
                                          <p:attrName>style.visibility</p:attrName>
                                        </p:attrNameLst>
                                      </p:cBhvr>
                                      <p:to>
                                        <p:strVal val="visible"/>
                                      </p:to>
                                    </p:set>
                                    <p:animEffect transition="in" filter="wheel(1)">
                                      <p:cBhvr>
                                        <p:cTn id="52" dur="1000"/>
                                        <p:tgtEl>
                                          <p:spTgt spid="47"/>
                                        </p:tgtEl>
                                      </p:cBhvr>
                                    </p:animEffect>
                                  </p:childTnLst>
                                </p:cTn>
                              </p:par>
                            </p:childTnLst>
                          </p:cTn>
                        </p:par>
                        <p:par>
                          <p:cTn id="53" fill="hold">
                            <p:stCondLst>
                              <p:cond delay="6100"/>
                            </p:stCondLst>
                            <p:childTnLst>
                              <p:par>
                                <p:cTn id="54" presetID="31" presetClass="entr" presetSubtype="0"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p:cTn id="56" dur="500" fill="hold"/>
                                        <p:tgtEl>
                                          <p:spTgt spid="48"/>
                                        </p:tgtEl>
                                        <p:attrNameLst>
                                          <p:attrName>ppt_w</p:attrName>
                                        </p:attrNameLst>
                                      </p:cBhvr>
                                      <p:tavLst>
                                        <p:tav tm="0">
                                          <p:val>
                                            <p:fltVal val="0"/>
                                          </p:val>
                                        </p:tav>
                                        <p:tav tm="100000">
                                          <p:val>
                                            <p:strVal val="#ppt_w"/>
                                          </p:val>
                                        </p:tav>
                                      </p:tavLst>
                                    </p:anim>
                                    <p:anim calcmode="lin" valueType="num">
                                      <p:cBhvr>
                                        <p:cTn id="57" dur="500" fill="hold"/>
                                        <p:tgtEl>
                                          <p:spTgt spid="48"/>
                                        </p:tgtEl>
                                        <p:attrNameLst>
                                          <p:attrName>ppt_h</p:attrName>
                                        </p:attrNameLst>
                                      </p:cBhvr>
                                      <p:tavLst>
                                        <p:tav tm="0">
                                          <p:val>
                                            <p:fltVal val="0"/>
                                          </p:val>
                                        </p:tav>
                                        <p:tav tm="100000">
                                          <p:val>
                                            <p:strVal val="#ppt_h"/>
                                          </p:val>
                                        </p:tav>
                                      </p:tavLst>
                                    </p:anim>
                                    <p:anim calcmode="lin" valueType="num">
                                      <p:cBhvr>
                                        <p:cTn id="58" dur="500" fill="hold"/>
                                        <p:tgtEl>
                                          <p:spTgt spid="48"/>
                                        </p:tgtEl>
                                        <p:attrNameLst>
                                          <p:attrName>style.rotation</p:attrName>
                                        </p:attrNameLst>
                                      </p:cBhvr>
                                      <p:tavLst>
                                        <p:tav tm="0">
                                          <p:val>
                                            <p:fltVal val="90"/>
                                          </p:val>
                                        </p:tav>
                                        <p:tav tm="100000">
                                          <p:val>
                                            <p:fltVal val="0"/>
                                          </p:val>
                                        </p:tav>
                                      </p:tavLst>
                                    </p:anim>
                                    <p:animEffect transition="in" filter="fade">
                                      <p:cBhvr>
                                        <p:cTn id="59" dur="500"/>
                                        <p:tgtEl>
                                          <p:spTgt spid="48"/>
                                        </p:tgtEl>
                                      </p:cBhvr>
                                    </p:animEffect>
                                  </p:childTnLst>
                                </p:cTn>
                              </p:par>
                            </p:childTnLst>
                          </p:cTn>
                        </p:par>
                        <p:par>
                          <p:cTn id="60" fill="hold">
                            <p:stCondLst>
                              <p:cond delay="6600"/>
                            </p:stCondLst>
                            <p:childTnLst>
                              <p:par>
                                <p:cTn id="61" presetID="2" presetClass="entr" presetSubtype="2"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500" fill="hold"/>
                                        <p:tgtEl>
                                          <p:spTgt spid="32"/>
                                        </p:tgtEl>
                                        <p:attrNameLst>
                                          <p:attrName>ppt_x</p:attrName>
                                        </p:attrNameLst>
                                      </p:cBhvr>
                                      <p:tavLst>
                                        <p:tav tm="0">
                                          <p:val>
                                            <p:strVal val="1+#ppt_w/2"/>
                                          </p:val>
                                        </p:tav>
                                        <p:tav tm="100000">
                                          <p:val>
                                            <p:strVal val="#ppt_x"/>
                                          </p:val>
                                        </p:tav>
                                      </p:tavLst>
                                    </p:anim>
                                    <p:anim calcmode="lin" valueType="num">
                                      <p:cBhvr additive="base">
                                        <p:cTn id="64" dur="500" fill="hold"/>
                                        <p:tgtEl>
                                          <p:spTgt spid="32"/>
                                        </p:tgtEl>
                                        <p:attrNameLst>
                                          <p:attrName>ppt_y</p:attrName>
                                        </p:attrNameLst>
                                      </p:cBhvr>
                                      <p:tavLst>
                                        <p:tav tm="0">
                                          <p:val>
                                            <p:strVal val="#ppt_y"/>
                                          </p:val>
                                        </p:tav>
                                        <p:tav tm="100000">
                                          <p:val>
                                            <p:strVal val="#ppt_y"/>
                                          </p:val>
                                        </p:tav>
                                      </p:tavLst>
                                    </p:anim>
                                  </p:childTnLst>
                                </p:cTn>
                              </p:par>
                            </p:childTnLst>
                          </p:cTn>
                        </p:par>
                        <p:par>
                          <p:cTn id="65" fill="hold">
                            <p:stCondLst>
                              <p:cond delay="7100"/>
                            </p:stCondLst>
                            <p:childTnLst>
                              <p:par>
                                <p:cTn id="66" presetID="22" presetClass="entr" presetSubtype="8"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wipe(left)">
                                      <p:cBhvr>
                                        <p:cTn id="68"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当前国际经济形势分析</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85" name="Freeform 19"/>
          <p:cNvSpPr>
            <a:spLocks/>
          </p:cNvSpPr>
          <p:nvPr/>
        </p:nvSpPr>
        <p:spPr bwMode="auto">
          <a:xfrm>
            <a:off x="2729494" y="3740652"/>
            <a:ext cx="1924950" cy="1457444"/>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86" name="Freeform 20"/>
          <p:cNvSpPr>
            <a:spLocks/>
          </p:cNvSpPr>
          <p:nvPr/>
        </p:nvSpPr>
        <p:spPr bwMode="auto">
          <a:xfrm>
            <a:off x="4537143" y="3787277"/>
            <a:ext cx="1400101" cy="55049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87" name="Freeform 21"/>
          <p:cNvSpPr>
            <a:spLocks/>
          </p:cNvSpPr>
          <p:nvPr/>
        </p:nvSpPr>
        <p:spPr bwMode="auto">
          <a:xfrm>
            <a:off x="4719111" y="1943288"/>
            <a:ext cx="1278287" cy="521913"/>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88" name="Freeform 22"/>
          <p:cNvSpPr>
            <a:spLocks/>
          </p:cNvSpPr>
          <p:nvPr/>
        </p:nvSpPr>
        <p:spPr bwMode="auto">
          <a:xfrm>
            <a:off x="3801752" y="2582518"/>
            <a:ext cx="554928" cy="128297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89" name="Freeform 23"/>
          <p:cNvSpPr>
            <a:spLocks/>
          </p:cNvSpPr>
          <p:nvPr/>
        </p:nvSpPr>
        <p:spPr bwMode="auto">
          <a:xfrm>
            <a:off x="4971761" y="3023210"/>
            <a:ext cx="1554998" cy="124386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90" name="Freeform 24"/>
          <p:cNvSpPr>
            <a:spLocks/>
          </p:cNvSpPr>
          <p:nvPr/>
        </p:nvSpPr>
        <p:spPr bwMode="auto">
          <a:xfrm>
            <a:off x="3308484" y="1520645"/>
            <a:ext cx="1345961" cy="521913"/>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91" name="Freeform 25"/>
          <p:cNvSpPr>
            <a:spLocks/>
          </p:cNvSpPr>
          <p:nvPr/>
        </p:nvSpPr>
        <p:spPr bwMode="auto">
          <a:xfrm>
            <a:off x="3188175" y="2866787"/>
            <a:ext cx="1054211" cy="536953"/>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92" name="Freeform 26"/>
          <p:cNvSpPr>
            <a:spLocks/>
          </p:cNvSpPr>
          <p:nvPr/>
        </p:nvSpPr>
        <p:spPr bwMode="auto">
          <a:xfrm>
            <a:off x="4242385" y="2068126"/>
            <a:ext cx="536881" cy="1054354"/>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93" name="Freeform 27"/>
          <p:cNvSpPr>
            <a:spLocks/>
          </p:cNvSpPr>
          <p:nvPr/>
        </p:nvSpPr>
        <p:spPr bwMode="auto">
          <a:xfrm>
            <a:off x="4591282" y="1058894"/>
            <a:ext cx="539889" cy="1054354"/>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latin typeface="+mn-lt"/>
              <a:ea typeface="+mn-ea"/>
              <a:cs typeface="+mn-ea"/>
              <a:sym typeface="+mn-lt"/>
            </a:endParaRPr>
          </a:p>
        </p:txBody>
      </p:sp>
      <p:sp>
        <p:nvSpPr>
          <p:cNvPr id="194" name="椭圆 193"/>
          <p:cNvSpPr/>
          <p:nvPr/>
        </p:nvSpPr>
        <p:spPr>
          <a:xfrm>
            <a:off x="2577807" y="3704555"/>
            <a:ext cx="321827" cy="321870"/>
          </a:xfrm>
          <a:prstGeom prst="ellipse">
            <a:avLst/>
          </a:prstGeom>
          <a:solidFill>
            <a:schemeClr val="accent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195" name="椭圆 194"/>
          <p:cNvSpPr/>
          <p:nvPr/>
        </p:nvSpPr>
        <p:spPr>
          <a:xfrm>
            <a:off x="3119494" y="2627817"/>
            <a:ext cx="321827" cy="321870"/>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196" name="椭圆 195"/>
          <p:cNvSpPr/>
          <p:nvPr/>
        </p:nvSpPr>
        <p:spPr>
          <a:xfrm>
            <a:off x="6356619" y="2961545"/>
            <a:ext cx="321827" cy="321870"/>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197" name="椭圆 196"/>
          <p:cNvSpPr/>
          <p:nvPr/>
        </p:nvSpPr>
        <p:spPr>
          <a:xfrm>
            <a:off x="5757276" y="1728487"/>
            <a:ext cx="321827" cy="321870"/>
          </a:xfrm>
          <a:prstGeom prst="ellipse">
            <a:avLst/>
          </a:prstGeom>
          <a:solidFill>
            <a:schemeClr val="accent1"/>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198" name="椭圆 197"/>
          <p:cNvSpPr/>
          <p:nvPr/>
        </p:nvSpPr>
        <p:spPr>
          <a:xfrm>
            <a:off x="3224476" y="1271298"/>
            <a:ext cx="321827" cy="321870"/>
          </a:xfrm>
          <a:prstGeom prst="ellipse">
            <a:avLst/>
          </a:prstGeom>
          <a:solidFill>
            <a:schemeClr val="accent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204" name="椭圆 203"/>
          <p:cNvSpPr/>
          <p:nvPr/>
        </p:nvSpPr>
        <p:spPr>
          <a:xfrm>
            <a:off x="4955440" y="972344"/>
            <a:ext cx="321827" cy="321870"/>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2" name="矩形 1"/>
          <p:cNvSpPr/>
          <p:nvPr/>
        </p:nvSpPr>
        <p:spPr>
          <a:xfrm>
            <a:off x="1883414" y="1012186"/>
            <a:ext cx="1005403" cy="380810"/>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mn-lt"/>
                <a:ea typeface="+mn-ea"/>
                <a:cs typeface="+mn-ea"/>
                <a:sym typeface="+mn-lt"/>
              </a:rPr>
              <a:t>北美市场</a:t>
            </a:r>
            <a:endParaRPr lang="en-US" altLang="zh-CN" sz="1600" noProof="1">
              <a:solidFill>
                <a:schemeClr val="accent3">
                  <a:lumMod val="50000"/>
                </a:schemeClr>
              </a:solidFill>
              <a:latin typeface="+mn-lt"/>
              <a:ea typeface="+mn-ea"/>
              <a:cs typeface="+mn-ea"/>
              <a:sym typeface="+mn-lt"/>
            </a:endParaRPr>
          </a:p>
        </p:txBody>
      </p:sp>
      <p:sp>
        <p:nvSpPr>
          <p:cNvPr id="205" name="TextBox 22"/>
          <p:cNvSpPr txBox="1"/>
          <p:nvPr/>
        </p:nvSpPr>
        <p:spPr>
          <a:xfrm>
            <a:off x="1067594" y="13533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mn-lt"/>
                <a:ea typeface="+mn-ea"/>
                <a:cs typeface="+mn-ea"/>
                <a:sym typeface="+mn-lt"/>
              </a:rPr>
              <a:t>您的内容打在这里，或者通过复制您的文本后文字。</a:t>
            </a:r>
            <a:endParaRPr lang="en-US" altLang="zh-CN" sz="1100" b="0" noProof="1">
              <a:solidFill>
                <a:srgbClr val="333333"/>
              </a:solidFill>
              <a:latin typeface="+mn-lt"/>
              <a:ea typeface="+mn-ea"/>
              <a:cs typeface="+mn-ea"/>
              <a:sym typeface="+mn-lt"/>
            </a:endParaRPr>
          </a:p>
        </p:txBody>
      </p:sp>
      <p:sp>
        <p:nvSpPr>
          <p:cNvPr id="206" name="矩形 205"/>
          <p:cNvSpPr/>
          <p:nvPr/>
        </p:nvSpPr>
        <p:spPr>
          <a:xfrm>
            <a:off x="1593076" y="2324151"/>
            <a:ext cx="1005403" cy="380810"/>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mn-lt"/>
                <a:ea typeface="+mn-ea"/>
                <a:cs typeface="+mn-ea"/>
                <a:sym typeface="+mn-lt"/>
              </a:rPr>
              <a:t>欧洲市场</a:t>
            </a:r>
            <a:endParaRPr lang="en-US" altLang="zh-CN" sz="1600" noProof="1">
              <a:solidFill>
                <a:schemeClr val="accent3">
                  <a:lumMod val="50000"/>
                </a:schemeClr>
              </a:solidFill>
              <a:latin typeface="+mn-lt"/>
              <a:ea typeface="+mn-ea"/>
              <a:cs typeface="+mn-ea"/>
              <a:sym typeface="+mn-lt"/>
            </a:endParaRPr>
          </a:p>
        </p:txBody>
      </p:sp>
      <p:sp>
        <p:nvSpPr>
          <p:cNvPr id="207" name="TextBox 22"/>
          <p:cNvSpPr txBox="1"/>
          <p:nvPr/>
        </p:nvSpPr>
        <p:spPr>
          <a:xfrm>
            <a:off x="777256" y="2741509"/>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mn-lt"/>
                <a:ea typeface="+mn-ea"/>
                <a:cs typeface="+mn-ea"/>
                <a:sym typeface="+mn-lt"/>
              </a:rPr>
              <a:t>您的内容打在这里，或者通过复制您的文本后文字。</a:t>
            </a:r>
            <a:endParaRPr lang="en-US" altLang="zh-CN" sz="1100" b="0" noProof="1">
              <a:solidFill>
                <a:srgbClr val="333333"/>
              </a:solidFill>
              <a:latin typeface="+mn-lt"/>
              <a:ea typeface="+mn-ea"/>
              <a:cs typeface="+mn-ea"/>
              <a:sym typeface="+mn-lt"/>
            </a:endParaRPr>
          </a:p>
        </p:txBody>
      </p:sp>
      <p:sp>
        <p:nvSpPr>
          <p:cNvPr id="208" name="矩形 207"/>
          <p:cNvSpPr/>
          <p:nvPr/>
        </p:nvSpPr>
        <p:spPr>
          <a:xfrm>
            <a:off x="1426214" y="3490343"/>
            <a:ext cx="1005403" cy="380810"/>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mn-lt"/>
                <a:ea typeface="+mn-ea"/>
                <a:cs typeface="+mn-ea"/>
                <a:sym typeface="+mn-lt"/>
              </a:rPr>
              <a:t>华北市场</a:t>
            </a:r>
            <a:endParaRPr lang="en-US" altLang="zh-CN" sz="1600" noProof="1">
              <a:solidFill>
                <a:schemeClr val="accent3">
                  <a:lumMod val="50000"/>
                </a:schemeClr>
              </a:solidFill>
              <a:latin typeface="+mn-lt"/>
              <a:ea typeface="+mn-ea"/>
              <a:cs typeface="+mn-ea"/>
              <a:sym typeface="+mn-lt"/>
            </a:endParaRPr>
          </a:p>
        </p:txBody>
      </p:sp>
      <p:sp>
        <p:nvSpPr>
          <p:cNvPr id="209" name="TextBox 22"/>
          <p:cNvSpPr txBox="1"/>
          <p:nvPr/>
        </p:nvSpPr>
        <p:spPr>
          <a:xfrm>
            <a:off x="610394" y="37917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mn-lt"/>
                <a:ea typeface="+mn-ea"/>
                <a:cs typeface="+mn-ea"/>
                <a:sym typeface="+mn-lt"/>
              </a:rPr>
              <a:t>您的内容打在这里，或者通过复制您的文本后文字。</a:t>
            </a:r>
            <a:endParaRPr lang="en-US" altLang="zh-CN" sz="1100" b="0" noProof="1">
              <a:solidFill>
                <a:srgbClr val="333333"/>
              </a:solidFill>
              <a:latin typeface="+mn-lt"/>
              <a:ea typeface="+mn-ea"/>
              <a:cs typeface="+mn-ea"/>
              <a:sym typeface="+mn-lt"/>
            </a:endParaRPr>
          </a:p>
        </p:txBody>
      </p:sp>
      <p:sp>
        <p:nvSpPr>
          <p:cNvPr id="210" name="矩形 209"/>
          <p:cNvSpPr/>
          <p:nvPr/>
        </p:nvSpPr>
        <p:spPr>
          <a:xfrm>
            <a:off x="6249194" y="1476677"/>
            <a:ext cx="1005403" cy="380810"/>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mn-lt"/>
                <a:ea typeface="+mn-ea"/>
                <a:cs typeface="+mn-ea"/>
                <a:sym typeface="+mn-lt"/>
              </a:rPr>
              <a:t>西南市场</a:t>
            </a:r>
            <a:endParaRPr lang="en-US" altLang="zh-CN" sz="1600" noProof="1">
              <a:solidFill>
                <a:schemeClr val="accent3">
                  <a:lumMod val="50000"/>
                </a:schemeClr>
              </a:solidFill>
              <a:latin typeface="+mn-lt"/>
              <a:ea typeface="+mn-ea"/>
              <a:cs typeface="+mn-ea"/>
              <a:sym typeface="+mn-lt"/>
            </a:endParaRPr>
          </a:p>
        </p:txBody>
      </p:sp>
      <p:sp>
        <p:nvSpPr>
          <p:cNvPr id="211" name="TextBox 22"/>
          <p:cNvSpPr txBox="1"/>
          <p:nvPr/>
        </p:nvSpPr>
        <p:spPr>
          <a:xfrm>
            <a:off x="6263656" y="1857677"/>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mn-lt"/>
                <a:ea typeface="+mn-ea"/>
                <a:cs typeface="+mn-ea"/>
                <a:sym typeface="+mn-lt"/>
              </a:rPr>
              <a:t>您的内容打在这里，或者通过复制您的文本后文字。</a:t>
            </a:r>
            <a:endParaRPr lang="en-US" altLang="zh-CN" sz="1100" b="0" noProof="1">
              <a:solidFill>
                <a:srgbClr val="333333"/>
              </a:solidFill>
              <a:latin typeface="+mn-lt"/>
              <a:ea typeface="+mn-ea"/>
              <a:cs typeface="+mn-ea"/>
              <a:sym typeface="+mn-lt"/>
            </a:endParaRPr>
          </a:p>
        </p:txBody>
      </p:sp>
      <p:sp>
        <p:nvSpPr>
          <p:cNvPr id="212" name="矩形 211"/>
          <p:cNvSpPr/>
          <p:nvPr/>
        </p:nvSpPr>
        <p:spPr>
          <a:xfrm>
            <a:off x="6738235" y="2953544"/>
            <a:ext cx="1005403" cy="380810"/>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mn-lt"/>
                <a:ea typeface="+mn-ea"/>
                <a:cs typeface="+mn-ea"/>
                <a:sym typeface="+mn-lt"/>
              </a:rPr>
              <a:t>华南市场</a:t>
            </a:r>
            <a:endParaRPr lang="en-US" altLang="zh-CN" sz="1600" noProof="1">
              <a:solidFill>
                <a:schemeClr val="accent3">
                  <a:lumMod val="50000"/>
                </a:schemeClr>
              </a:solidFill>
              <a:latin typeface="+mn-lt"/>
              <a:ea typeface="+mn-ea"/>
              <a:cs typeface="+mn-ea"/>
              <a:sym typeface="+mn-lt"/>
            </a:endParaRPr>
          </a:p>
        </p:txBody>
      </p:sp>
      <p:sp>
        <p:nvSpPr>
          <p:cNvPr id="213" name="TextBox 22"/>
          <p:cNvSpPr txBox="1"/>
          <p:nvPr/>
        </p:nvSpPr>
        <p:spPr>
          <a:xfrm>
            <a:off x="6752697" y="33345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mn-lt"/>
                <a:ea typeface="+mn-ea"/>
                <a:cs typeface="+mn-ea"/>
                <a:sym typeface="+mn-lt"/>
              </a:rPr>
              <a:t>您的内容打在这里，或者通过复制您的文本后文字。</a:t>
            </a:r>
            <a:endParaRPr lang="en-US" altLang="zh-CN" sz="1100" b="0" noProof="1">
              <a:solidFill>
                <a:srgbClr val="333333"/>
              </a:solidFill>
              <a:latin typeface="+mn-lt"/>
              <a:ea typeface="+mn-ea"/>
              <a:cs typeface="+mn-ea"/>
              <a:sym typeface="+mn-lt"/>
            </a:endParaRPr>
          </a:p>
        </p:txBody>
      </p:sp>
    </p:spTree>
    <p:extLst>
      <p:ext uri="{BB962C8B-B14F-4D97-AF65-F5344CB8AC3E}">
        <p14:creationId xmlns:p14="http://schemas.microsoft.com/office/powerpoint/2010/main" xmlns="" val="10497085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2" presetClass="entr" presetSubtype="2" fill="hold" grpId="0" nodeType="withEffect">
                                  <p:stCondLst>
                                    <p:cond delay="800"/>
                                  </p:stCondLst>
                                  <p:childTnLst>
                                    <p:set>
                                      <p:cBhvr>
                                        <p:cTn id="13" dur="1" fill="hold">
                                          <p:stCondLst>
                                            <p:cond delay="0"/>
                                          </p:stCondLst>
                                        </p:cTn>
                                        <p:tgtEl>
                                          <p:spTgt spid="185"/>
                                        </p:tgtEl>
                                        <p:attrNameLst>
                                          <p:attrName>style.visibility</p:attrName>
                                        </p:attrNameLst>
                                      </p:cBhvr>
                                      <p:to>
                                        <p:strVal val="visible"/>
                                      </p:to>
                                    </p:set>
                                    <p:animEffect transition="in" filter="wipe(right)">
                                      <p:cBhvr>
                                        <p:cTn id="14" dur="500"/>
                                        <p:tgtEl>
                                          <p:spTgt spid="185"/>
                                        </p:tgtEl>
                                      </p:cBhvr>
                                    </p:animEffect>
                                  </p:childTnLst>
                                </p:cTn>
                              </p:par>
                              <p:par>
                                <p:cTn id="15" presetID="22" presetClass="entr" presetSubtype="8" fill="hold" grpId="0" nodeType="withEffect">
                                  <p:stCondLst>
                                    <p:cond delay="900"/>
                                  </p:stCondLst>
                                  <p:childTnLst>
                                    <p:set>
                                      <p:cBhvr>
                                        <p:cTn id="16" dur="1" fill="hold">
                                          <p:stCondLst>
                                            <p:cond delay="0"/>
                                          </p:stCondLst>
                                        </p:cTn>
                                        <p:tgtEl>
                                          <p:spTgt spid="186"/>
                                        </p:tgtEl>
                                        <p:attrNameLst>
                                          <p:attrName>style.visibility</p:attrName>
                                        </p:attrNameLst>
                                      </p:cBhvr>
                                      <p:to>
                                        <p:strVal val="visible"/>
                                      </p:to>
                                    </p:set>
                                    <p:animEffect transition="in" filter="wipe(left)">
                                      <p:cBhvr>
                                        <p:cTn id="17" dur="500"/>
                                        <p:tgtEl>
                                          <p:spTgt spid="186"/>
                                        </p:tgtEl>
                                      </p:cBhvr>
                                    </p:animEffect>
                                  </p:childTnLst>
                                </p:cTn>
                              </p:par>
                              <p:par>
                                <p:cTn id="18" presetID="22" presetClass="entr" presetSubtype="8" fill="hold" grpId="0" nodeType="withEffect">
                                  <p:stCondLst>
                                    <p:cond delay="1300"/>
                                  </p:stCondLst>
                                  <p:childTnLst>
                                    <p:set>
                                      <p:cBhvr>
                                        <p:cTn id="19" dur="1" fill="hold">
                                          <p:stCondLst>
                                            <p:cond delay="0"/>
                                          </p:stCondLst>
                                        </p:cTn>
                                        <p:tgtEl>
                                          <p:spTgt spid="189"/>
                                        </p:tgtEl>
                                        <p:attrNameLst>
                                          <p:attrName>style.visibility</p:attrName>
                                        </p:attrNameLst>
                                      </p:cBhvr>
                                      <p:to>
                                        <p:strVal val="visible"/>
                                      </p:to>
                                    </p:set>
                                    <p:animEffect transition="in" filter="wipe(left)">
                                      <p:cBhvr>
                                        <p:cTn id="20" dur="500"/>
                                        <p:tgtEl>
                                          <p:spTgt spid="189"/>
                                        </p:tgtEl>
                                      </p:cBhvr>
                                    </p:animEffect>
                                  </p:childTnLst>
                                </p:cTn>
                              </p:par>
                              <p:par>
                                <p:cTn id="21" presetID="22" presetClass="entr" presetSubtype="4" fill="hold" grpId="0" nodeType="withEffect">
                                  <p:stCondLst>
                                    <p:cond delay="1000"/>
                                  </p:stCondLst>
                                  <p:childTnLst>
                                    <p:set>
                                      <p:cBhvr>
                                        <p:cTn id="22" dur="1" fill="hold">
                                          <p:stCondLst>
                                            <p:cond delay="0"/>
                                          </p:stCondLst>
                                        </p:cTn>
                                        <p:tgtEl>
                                          <p:spTgt spid="188"/>
                                        </p:tgtEl>
                                        <p:attrNameLst>
                                          <p:attrName>style.visibility</p:attrName>
                                        </p:attrNameLst>
                                      </p:cBhvr>
                                      <p:to>
                                        <p:strVal val="visible"/>
                                      </p:to>
                                    </p:set>
                                    <p:animEffect transition="in" filter="wipe(down)">
                                      <p:cBhvr>
                                        <p:cTn id="23" dur="500"/>
                                        <p:tgtEl>
                                          <p:spTgt spid="188"/>
                                        </p:tgtEl>
                                      </p:cBhvr>
                                    </p:animEffect>
                                  </p:childTnLst>
                                </p:cTn>
                              </p:par>
                              <p:par>
                                <p:cTn id="24" presetID="22" presetClass="entr" presetSubtype="2" fill="hold" grpId="0" nodeType="withEffect">
                                  <p:stCondLst>
                                    <p:cond delay="1200"/>
                                  </p:stCondLst>
                                  <p:childTnLst>
                                    <p:set>
                                      <p:cBhvr>
                                        <p:cTn id="25" dur="1" fill="hold">
                                          <p:stCondLst>
                                            <p:cond delay="0"/>
                                          </p:stCondLst>
                                        </p:cTn>
                                        <p:tgtEl>
                                          <p:spTgt spid="191"/>
                                        </p:tgtEl>
                                        <p:attrNameLst>
                                          <p:attrName>style.visibility</p:attrName>
                                        </p:attrNameLst>
                                      </p:cBhvr>
                                      <p:to>
                                        <p:strVal val="visible"/>
                                      </p:to>
                                    </p:set>
                                    <p:animEffect transition="in" filter="wipe(right)">
                                      <p:cBhvr>
                                        <p:cTn id="26" dur="500"/>
                                        <p:tgtEl>
                                          <p:spTgt spid="191"/>
                                        </p:tgtEl>
                                      </p:cBhvr>
                                    </p:animEffect>
                                  </p:childTnLst>
                                </p:cTn>
                              </p:par>
                              <p:par>
                                <p:cTn id="27" presetID="22" presetClass="entr" presetSubtype="4" fill="hold" grpId="0" nodeType="withEffect">
                                  <p:stCondLst>
                                    <p:cond delay="1400"/>
                                  </p:stCondLst>
                                  <p:childTnLst>
                                    <p:set>
                                      <p:cBhvr>
                                        <p:cTn id="28" dur="1" fill="hold">
                                          <p:stCondLst>
                                            <p:cond delay="0"/>
                                          </p:stCondLst>
                                        </p:cTn>
                                        <p:tgtEl>
                                          <p:spTgt spid="192"/>
                                        </p:tgtEl>
                                        <p:attrNameLst>
                                          <p:attrName>style.visibility</p:attrName>
                                        </p:attrNameLst>
                                      </p:cBhvr>
                                      <p:to>
                                        <p:strVal val="visible"/>
                                      </p:to>
                                    </p:set>
                                    <p:animEffect transition="in" filter="wipe(down)">
                                      <p:cBhvr>
                                        <p:cTn id="29" dur="500"/>
                                        <p:tgtEl>
                                          <p:spTgt spid="192"/>
                                        </p:tgtEl>
                                      </p:cBhvr>
                                    </p:animEffect>
                                  </p:childTnLst>
                                </p:cTn>
                              </p:par>
                              <p:par>
                                <p:cTn id="30" presetID="22" presetClass="entr" presetSubtype="8" fill="hold" grpId="0" nodeType="withEffect">
                                  <p:stCondLst>
                                    <p:cond delay="1700"/>
                                  </p:stCondLst>
                                  <p:childTnLst>
                                    <p:set>
                                      <p:cBhvr>
                                        <p:cTn id="31" dur="1" fill="hold">
                                          <p:stCondLst>
                                            <p:cond delay="0"/>
                                          </p:stCondLst>
                                        </p:cTn>
                                        <p:tgtEl>
                                          <p:spTgt spid="187"/>
                                        </p:tgtEl>
                                        <p:attrNameLst>
                                          <p:attrName>style.visibility</p:attrName>
                                        </p:attrNameLst>
                                      </p:cBhvr>
                                      <p:to>
                                        <p:strVal val="visible"/>
                                      </p:to>
                                    </p:set>
                                    <p:animEffect transition="in" filter="wipe(left)">
                                      <p:cBhvr>
                                        <p:cTn id="32" dur="500"/>
                                        <p:tgtEl>
                                          <p:spTgt spid="187"/>
                                        </p:tgtEl>
                                      </p:cBhvr>
                                    </p:animEffect>
                                  </p:childTnLst>
                                </p:cTn>
                              </p:par>
                              <p:par>
                                <p:cTn id="33" presetID="22" presetClass="entr" presetSubtype="4" fill="hold" grpId="0" nodeType="withEffect">
                                  <p:stCondLst>
                                    <p:cond delay="1800"/>
                                  </p:stCondLst>
                                  <p:childTnLst>
                                    <p:set>
                                      <p:cBhvr>
                                        <p:cTn id="34" dur="1" fill="hold">
                                          <p:stCondLst>
                                            <p:cond delay="0"/>
                                          </p:stCondLst>
                                        </p:cTn>
                                        <p:tgtEl>
                                          <p:spTgt spid="193"/>
                                        </p:tgtEl>
                                        <p:attrNameLst>
                                          <p:attrName>style.visibility</p:attrName>
                                        </p:attrNameLst>
                                      </p:cBhvr>
                                      <p:to>
                                        <p:strVal val="visible"/>
                                      </p:to>
                                    </p:set>
                                    <p:animEffect transition="in" filter="wipe(down)">
                                      <p:cBhvr>
                                        <p:cTn id="35" dur="500"/>
                                        <p:tgtEl>
                                          <p:spTgt spid="193"/>
                                        </p:tgtEl>
                                      </p:cBhvr>
                                    </p:animEffect>
                                  </p:childTnLst>
                                </p:cTn>
                              </p:par>
                              <p:par>
                                <p:cTn id="36" presetID="22" presetClass="entr" presetSubtype="2" fill="hold" grpId="0" nodeType="withEffect">
                                  <p:stCondLst>
                                    <p:cond delay="2000"/>
                                  </p:stCondLst>
                                  <p:childTnLst>
                                    <p:set>
                                      <p:cBhvr>
                                        <p:cTn id="37" dur="1" fill="hold">
                                          <p:stCondLst>
                                            <p:cond delay="0"/>
                                          </p:stCondLst>
                                        </p:cTn>
                                        <p:tgtEl>
                                          <p:spTgt spid="190"/>
                                        </p:tgtEl>
                                        <p:attrNameLst>
                                          <p:attrName>style.visibility</p:attrName>
                                        </p:attrNameLst>
                                      </p:cBhvr>
                                      <p:to>
                                        <p:strVal val="visible"/>
                                      </p:to>
                                    </p:set>
                                    <p:animEffect transition="in" filter="wipe(right)">
                                      <p:cBhvr>
                                        <p:cTn id="38" dur="500"/>
                                        <p:tgtEl>
                                          <p:spTgt spid="190"/>
                                        </p:tgtEl>
                                      </p:cBhvr>
                                    </p:animEffect>
                                  </p:childTnLst>
                                </p:cTn>
                              </p:par>
                              <p:par>
                                <p:cTn id="39" presetID="53" presetClass="entr" presetSubtype="16" fill="hold" grpId="0" nodeType="withEffect">
                                  <p:stCondLst>
                                    <p:cond delay="1000"/>
                                  </p:stCondLst>
                                  <p:childTnLst>
                                    <p:set>
                                      <p:cBhvr>
                                        <p:cTn id="40" dur="1" fill="hold">
                                          <p:stCondLst>
                                            <p:cond delay="0"/>
                                          </p:stCondLst>
                                        </p:cTn>
                                        <p:tgtEl>
                                          <p:spTgt spid="194"/>
                                        </p:tgtEl>
                                        <p:attrNameLst>
                                          <p:attrName>style.visibility</p:attrName>
                                        </p:attrNameLst>
                                      </p:cBhvr>
                                      <p:to>
                                        <p:strVal val="visible"/>
                                      </p:to>
                                    </p:set>
                                    <p:anim calcmode="lin" valueType="num">
                                      <p:cBhvr>
                                        <p:cTn id="41" dur="500" fill="hold"/>
                                        <p:tgtEl>
                                          <p:spTgt spid="194"/>
                                        </p:tgtEl>
                                        <p:attrNameLst>
                                          <p:attrName>ppt_w</p:attrName>
                                        </p:attrNameLst>
                                      </p:cBhvr>
                                      <p:tavLst>
                                        <p:tav tm="0">
                                          <p:val>
                                            <p:fltVal val="0"/>
                                          </p:val>
                                        </p:tav>
                                        <p:tav tm="100000">
                                          <p:val>
                                            <p:strVal val="#ppt_w"/>
                                          </p:val>
                                        </p:tav>
                                      </p:tavLst>
                                    </p:anim>
                                    <p:anim calcmode="lin" valueType="num">
                                      <p:cBhvr>
                                        <p:cTn id="42" dur="500" fill="hold"/>
                                        <p:tgtEl>
                                          <p:spTgt spid="194"/>
                                        </p:tgtEl>
                                        <p:attrNameLst>
                                          <p:attrName>ppt_h</p:attrName>
                                        </p:attrNameLst>
                                      </p:cBhvr>
                                      <p:tavLst>
                                        <p:tav tm="0">
                                          <p:val>
                                            <p:fltVal val="0"/>
                                          </p:val>
                                        </p:tav>
                                        <p:tav tm="100000">
                                          <p:val>
                                            <p:strVal val="#ppt_h"/>
                                          </p:val>
                                        </p:tav>
                                      </p:tavLst>
                                    </p:anim>
                                    <p:animEffect transition="in" filter="fade">
                                      <p:cBhvr>
                                        <p:cTn id="43" dur="500"/>
                                        <p:tgtEl>
                                          <p:spTgt spid="194"/>
                                        </p:tgtEl>
                                      </p:cBhvr>
                                    </p:animEffect>
                                  </p:childTnLst>
                                </p:cTn>
                              </p:par>
                              <p:par>
                                <p:cTn id="44" presetID="53" presetClass="entr" presetSubtype="16" fill="hold" grpId="0" nodeType="withEffect">
                                  <p:stCondLst>
                                    <p:cond delay="1500"/>
                                  </p:stCondLst>
                                  <p:childTnLst>
                                    <p:set>
                                      <p:cBhvr>
                                        <p:cTn id="45" dur="1" fill="hold">
                                          <p:stCondLst>
                                            <p:cond delay="0"/>
                                          </p:stCondLst>
                                        </p:cTn>
                                        <p:tgtEl>
                                          <p:spTgt spid="196"/>
                                        </p:tgtEl>
                                        <p:attrNameLst>
                                          <p:attrName>style.visibility</p:attrName>
                                        </p:attrNameLst>
                                      </p:cBhvr>
                                      <p:to>
                                        <p:strVal val="visible"/>
                                      </p:to>
                                    </p:set>
                                    <p:anim calcmode="lin" valueType="num">
                                      <p:cBhvr>
                                        <p:cTn id="46" dur="500" fill="hold"/>
                                        <p:tgtEl>
                                          <p:spTgt spid="196"/>
                                        </p:tgtEl>
                                        <p:attrNameLst>
                                          <p:attrName>ppt_w</p:attrName>
                                        </p:attrNameLst>
                                      </p:cBhvr>
                                      <p:tavLst>
                                        <p:tav tm="0">
                                          <p:val>
                                            <p:fltVal val="0"/>
                                          </p:val>
                                        </p:tav>
                                        <p:tav tm="100000">
                                          <p:val>
                                            <p:strVal val="#ppt_w"/>
                                          </p:val>
                                        </p:tav>
                                      </p:tavLst>
                                    </p:anim>
                                    <p:anim calcmode="lin" valueType="num">
                                      <p:cBhvr>
                                        <p:cTn id="47" dur="500" fill="hold"/>
                                        <p:tgtEl>
                                          <p:spTgt spid="196"/>
                                        </p:tgtEl>
                                        <p:attrNameLst>
                                          <p:attrName>ppt_h</p:attrName>
                                        </p:attrNameLst>
                                      </p:cBhvr>
                                      <p:tavLst>
                                        <p:tav tm="0">
                                          <p:val>
                                            <p:fltVal val="0"/>
                                          </p:val>
                                        </p:tav>
                                        <p:tav tm="100000">
                                          <p:val>
                                            <p:strVal val="#ppt_h"/>
                                          </p:val>
                                        </p:tav>
                                      </p:tavLst>
                                    </p:anim>
                                    <p:animEffect transition="in" filter="fade">
                                      <p:cBhvr>
                                        <p:cTn id="48" dur="500"/>
                                        <p:tgtEl>
                                          <p:spTgt spid="196"/>
                                        </p:tgtEl>
                                      </p:cBhvr>
                                    </p:animEffect>
                                  </p:childTnLst>
                                </p:cTn>
                              </p:par>
                              <p:par>
                                <p:cTn id="49" presetID="53" presetClass="entr" presetSubtype="16" fill="hold" grpId="0" nodeType="withEffect">
                                  <p:stCondLst>
                                    <p:cond delay="1900"/>
                                  </p:stCondLst>
                                  <p:childTnLst>
                                    <p:set>
                                      <p:cBhvr>
                                        <p:cTn id="50" dur="1" fill="hold">
                                          <p:stCondLst>
                                            <p:cond delay="0"/>
                                          </p:stCondLst>
                                        </p:cTn>
                                        <p:tgtEl>
                                          <p:spTgt spid="197"/>
                                        </p:tgtEl>
                                        <p:attrNameLst>
                                          <p:attrName>style.visibility</p:attrName>
                                        </p:attrNameLst>
                                      </p:cBhvr>
                                      <p:to>
                                        <p:strVal val="visible"/>
                                      </p:to>
                                    </p:set>
                                    <p:anim calcmode="lin" valueType="num">
                                      <p:cBhvr>
                                        <p:cTn id="51" dur="500" fill="hold"/>
                                        <p:tgtEl>
                                          <p:spTgt spid="197"/>
                                        </p:tgtEl>
                                        <p:attrNameLst>
                                          <p:attrName>ppt_w</p:attrName>
                                        </p:attrNameLst>
                                      </p:cBhvr>
                                      <p:tavLst>
                                        <p:tav tm="0">
                                          <p:val>
                                            <p:fltVal val="0"/>
                                          </p:val>
                                        </p:tav>
                                        <p:tav tm="100000">
                                          <p:val>
                                            <p:strVal val="#ppt_w"/>
                                          </p:val>
                                        </p:tav>
                                      </p:tavLst>
                                    </p:anim>
                                    <p:anim calcmode="lin" valueType="num">
                                      <p:cBhvr>
                                        <p:cTn id="52" dur="500" fill="hold"/>
                                        <p:tgtEl>
                                          <p:spTgt spid="197"/>
                                        </p:tgtEl>
                                        <p:attrNameLst>
                                          <p:attrName>ppt_h</p:attrName>
                                        </p:attrNameLst>
                                      </p:cBhvr>
                                      <p:tavLst>
                                        <p:tav tm="0">
                                          <p:val>
                                            <p:fltVal val="0"/>
                                          </p:val>
                                        </p:tav>
                                        <p:tav tm="100000">
                                          <p:val>
                                            <p:strVal val="#ppt_h"/>
                                          </p:val>
                                        </p:tav>
                                      </p:tavLst>
                                    </p:anim>
                                    <p:animEffect transition="in" filter="fade">
                                      <p:cBhvr>
                                        <p:cTn id="53" dur="500"/>
                                        <p:tgtEl>
                                          <p:spTgt spid="197"/>
                                        </p:tgtEl>
                                      </p:cBhvr>
                                    </p:animEffect>
                                  </p:childTnLst>
                                </p:cTn>
                              </p:par>
                              <p:par>
                                <p:cTn id="54" presetID="53" presetClass="entr" presetSubtype="16" fill="hold" grpId="0" nodeType="withEffect">
                                  <p:stCondLst>
                                    <p:cond delay="1400"/>
                                  </p:stCondLst>
                                  <p:childTnLst>
                                    <p:set>
                                      <p:cBhvr>
                                        <p:cTn id="55" dur="1" fill="hold">
                                          <p:stCondLst>
                                            <p:cond delay="0"/>
                                          </p:stCondLst>
                                        </p:cTn>
                                        <p:tgtEl>
                                          <p:spTgt spid="195"/>
                                        </p:tgtEl>
                                        <p:attrNameLst>
                                          <p:attrName>style.visibility</p:attrName>
                                        </p:attrNameLst>
                                      </p:cBhvr>
                                      <p:to>
                                        <p:strVal val="visible"/>
                                      </p:to>
                                    </p:set>
                                    <p:anim calcmode="lin" valueType="num">
                                      <p:cBhvr>
                                        <p:cTn id="56" dur="500" fill="hold"/>
                                        <p:tgtEl>
                                          <p:spTgt spid="195"/>
                                        </p:tgtEl>
                                        <p:attrNameLst>
                                          <p:attrName>ppt_w</p:attrName>
                                        </p:attrNameLst>
                                      </p:cBhvr>
                                      <p:tavLst>
                                        <p:tav tm="0">
                                          <p:val>
                                            <p:fltVal val="0"/>
                                          </p:val>
                                        </p:tav>
                                        <p:tav tm="100000">
                                          <p:val>
                                            <p:strVal val="#ppt_w"/>
                                          </p:val>
                                        </p:tav>
                                      </p:tavLst>
                                    </p:anim>
                                    <p:anim calcmode="lin" valueType="num">
                                      <p:cBhvr>
                                        <p:cTn id="57" dur="500" fill="hold"/>
                                        <p:tgtEl>
                                          <p:spTgt spid="195"/>
                                        </p:tgtEl>
                                        <p:attrNameLst>
                                          <p:attrName>ppt_h</p:attrName>
                                        </p:attrNameLst>
                                      </p:cBhvr>
                                      <p:tavLst>
                                        <p:tav tm="0">
                                          <p:val>
                                            <p:fltVal val="0"/>
                                          </p:val>
                                        </p:tav>
                                        <p:tav tm="100000">
                                          <p:val>
                                            <p:strVal val="#ppt_h"/>
                                          </p:val>
                                        </p:tav>
                                      </p:tavLst>
                                    </p:anim>
                                    <p:animEffect transition="in" filter="fade">
                                      <p:cBhvr>
                                        <p:cTn id="58" dur="500"/>
                                        <p:tgtEl>
                                          <p:spTgt spid="195"/>
                                        </p:tgtEl>
                                      </p:cBhvr>
                                    </p:animEffect>
                                  </p:childTnLst>
                                </p:cTn>
                              </p:par>
                              <p:par>
                                <p:cTn id="59" presetID="53" presetClass="entr" presetSubtype="16" fill="hold" grpId="0" nodeType="withEffect">
                                  <p:stCondLst>
                                    <p:cond delay="2200"/>
                                  </p:stCondLst>
                                  <p:childTnLst>
                                    <p:set>
                                      <p:cBhvr>
                                        <p:cTn id="60" dur="1" fill="hold">
                                          <p:stCondLst>
                                            <p:cond delay="0"/>
                                          </p:stCondLst>
                                        </p:cTn>
                                        <p:tgtEl>
                                          <p:spTgt spid="198"/>
                                        </p:tgtEl>
                                        <p:attrNameLst>
                                          <p:attrName>style.visibility</p:attrName>
                                        </p:attrNameLst>
                                      </p:cBhvr>
                                      <p:to>
                                        <p:strVal val="visible"/>
                                      </p:to>
                                    </p:set>
                                    <p:anim calcmode="lin" valueType="num">
                                      <p:cBhvr>
                                        <p:cTn id="61" dur="500" fill="hold"/>
                                        <p:tgtEl>
                                          <p:spTgt spid="198"/>
                                        </p:tgtEl>
                                        <p:attrNameLst>
                                          <p:attrName>ppt_w</p:attrName>
                                        </p:attrNameLst>
                                      </p:cBhvr>
                                      <p:tavLst>
                                        <p:tav tm="0">
                                          <p:val>
                                            <p:fltVal val="0"/>
                                          </p:val>
                                        </p:tav>
                                        <p:tav tm="100000">
                                          <p:val>
                                            <p:strVal val="#ppt_w"/>
                                          </p:val>
                                        </p:tav>
                                      </p:tavLst>
                                    </p:anim>
                                    <p:anim calcmode="lin" valueType="num">
                                      <p:cBhvr>
                                        <p:cTn id="62" dur="500" fill="hold"/>
                                        <p:tgtEl>
                                          <p:spTgt spid="198"/>
                                        </p:tgtEl>
                                        <p:attrNameLst>
                                          <p:attrName>ppt_h</p:attrName>
                                        </p:attrNameLst>
                                      </p:cBhvr>
                                      <p:tavLst>
                                        <p:tav tm="0">
                                          <p:val>
                                            <p:fltVal val="0"/>
                                          </p:val>
                                        </p:tav>
                                        <p:tav tm="100000">
                                          <p:val>
                                            <p:strVal val="#ppt_h"/>
                                          </p:val>
                                        </p:tav>
                                      </p:tavLst>
                                    </p:anim>
                                    <p:animEffect transition="in" filter="fade">
                                      <p:cBhvr>
                                        <p:cTn id="63" dur="500"/>
                                        <p:tgtEl>
                                          <p:spTgt spid="198"/>
                                        </p:tgtEl>
                                      </p:cBhvr>
                                    </p:animEffect>
                                  </p:childTnLst>
                                </p:cTn>
                              </p:par>
                              <p:par>
                                <p:cTn id="64" presetID="53" presetClass="entr" presetSubtype="16" fill="hold" grpId="0" nodeType="withEffect">
                                  <p:stCondLst>
                                    <p:cond delay="2200"/>
                                  </p:stCondLst>
                                  <p:childTnLst>
                                    <p:set>
                                      <p:cBhvr>
                                        <p:cTn id="65" dur="1" fill="hold">
                                          <p:stCondLst>
                                            <p:cond delay="0"/>
                                          </p:stCondLst>
                                        </p:cTn>
                                        <p:tgtEl>
                                          <p:spTgt spid="204"/>
                                        </p:tgtEl>
                                        <p:attrNameLst>
                                          <p:attrName>style.visibility</p:attrName>
                                        </p:attrNameLst>
                                      </p:cBhvr>
                                      <p:to>
                                        <p:strVal val="visible"/>
                                      </p:to>
                                    </p:set>
                                    <p:anim calcmode="lin" valueType="num">
                                      <p:cBhvr>
                                        <p:cTn id="66" dur="500" fill="hold"/>
                                        <p:tgtEl>
                                          <p:spTgt spid="204"/>
                                        </p:tgtEl>
                                        <p:attrNameLst>
                                          <p:attrName>ppt_w</p:attrName>
                                        </p:attrNameLst>
                                      </p:cBhvr>
                                      <p:tavLst>
                                        <p:tav tm="0">
                                          <p:val>
                                            <p:fltVal val="0"/>
                                          </p:val>
                                        </p:tav>
                                        <p:tav tm="100000">
                                          <p:val>
                                            <p:strVal val="#ppt_w"/>
                                          </p:val>
                                        </p:tav>
                                      </p:tavLst>
                                    </p:anim>
                                    <p:anim calcmode="lin" valueType="num">
                                      <p:cBhvr>
                                        <p:cTn id="67" dur="500" fill="hold"/>
                                        <p:tgtEl>
                                          <p:spTgt spid="204"/>
                                        </p:tgtEl>
                                        <p:attrNameLst>
                                          <p:attrName>ppt_h</p:attrName>
                                        </p:attrNameLst>
                                      </p:cBhvr>
                                      <p:tavLst>
                                        <p:tav tm="0">
                                          <p:val>
                                            <p:fltVal val="0"/>
                                          </p:val>
                                        </p:tav>
                                        <p:tav tm="100000">
                                          <p:val>
                                            <p:strVal val="#ppt_h"/>
                                          </p:val>
                                        </p:tav>
                                      </p:tavLst>
                                    </p:anim>
                                    <p:animEffect transition="in" filter="fade">
                                      <p:cBhvr>
                                        <p:cTn id="68" dur="500"/>
                                        <p:tgtEl>
                                          <p:spTgt spid="204"/>
                                        </p:tgtEl>
                                      </p:cBhvr>
                                    </p:animEffect>
                                  </p:childTnLst>
                                </p:cTn>
                              </p:par>
                            </p:childTnLst>
                          </p:cTn>
                        </p:par>
                        <p:par>
                          <p:cTn id="69" fill="hold">
                            <p:stCondLst>
                              <p:cond delay="3200"/>
                            </p:stCondLst>
                            <p:childTnLst>
                              <p:par>
                                <p:cTn id="70" presetID="2" presetClass="entr" presetSubtype="8" fill="hold" grpId="0" nodeType="afterEffect">
                                  <p:stCondLst>
                                    <p:cond delay="0"/>
                                  </p:stCondLst>
                                  <p:childTnLst>
                                    <p:set>
                                      <p:cBhvr>
                                        <p:cTn id="71" dur="1" fill="hold">
                                          <p:stCondLst>
                                            <p:cond delay="0"/>
                                          </p:stCondLst>
                                        </p:cTn>
                                        <p:tgtEl>
                                          <p:spTgt spid="2"/>
                                        </p:tgtEl>
                                        <p:attrNameLst>
                                          <p:attrName>style.visibility</p:attrName>
                                        </p:attrNameLst>
                                      </p:cBhvr>
                                      <p:to>
                                        <p:strVal val="visible"/>
                                      </p:to>
                                    </p:set>
                                    <p:anim calcmode="lin" valueType="num">
                                      <p:cBhvr additive="base">
                                        <p:cTn id="72" dur="500" fill="hold"/>
                                        <p:tgtEl>
                                          <p:spTgt spid="2"/>
                                        </p:tgtEl>
                                        <p:attrNameLst>
                                          <p:attrName>ppt_x</p:attrName>
                                        </p:attrNameLst>
                                      </p:cBhvr>
                                      <p:tavLst>
                                        <p:tav tm="0">
                                          <p:val>
                                            <p:strVal val="0-#ppt_w/2"/>
                                          </p:val>
                                        </p:tav>
                                        <p:tav tm="100000">
                                          <p:val>
                                            <p:strVal val="#ppt_x"/>
                                          </p:val>
                                        </p:tav>
                                      </p:tavLst>
                                    </p:anim>
                                    <p:anim calcmode="lin" valueType="num">
                                      <p:cBhvr additive="base">
                                        <p:cTn id="73" dur="500" fill="hold"/>
                                        <p:tgtEl>
                                          <p:spTgt spid="2"/>
                                        </p:tgtEl>
                                        <p:attrNameLst>
                                          <p:attrName>ppt_y</p:attrName>
                                        </p:attrNameLst>
                                      </p:cBhvr>
                                      <p:tavLst>
                                        <p:tav tm="0">
                                          <p:val>
                                            <p:strVal val="#ppt_y"/>
                                          </p:val>
                                        </p:tav>
                                        <p:tav tm="100000">
                                          <p:val>
                                            <p:strVal val="#ppt_y"/>
                                          </p:val>
                                        </p:tav>
                                      </p:tavLst>
                                    </p:anim>
                                  </p:childTnLst>
                                </p:cTn>
                              </p:par>
                              <p:par>
                                <p:cTn id="74" presetID="16" presetClass="entr" presetSubtype="21" fill="hold" grpId="0" nodeType="withEffect">
                                  <p:stCondLst>
                                    <p:cond delay="0"/>
                                  </p:stCondLst>
                                  <p:childTnLst>
                                    <p:set>
                                      <p:cBhvr>
                                        <p:cTn id="75" dur="1" fill="hold">
                                          <p:stCondLst>
                                            <p:cond delay="0"/>
                                          </p:stCondLst>
                                        </p:cTn>
                                        <p:tgtEl>
                                          <p:spTgt spid="205"/>
                                        </p:tgtEl>
                                        <p:attrNameLst>
                                          <p:attrName>style.visibility</p:attrName>
                                        </p:attrNameLst>
                                      </p:cBhvr>
                                      <p:to>
                                        <p:strVal val="visible"/>
                                      </p:to>
                                    </p:set>
                                    <p:animEffect transition="in" filter="barn(inVertical)">
                                      <p:cBhvr>
                                        <p:cTn id="76" dur="500"/>
                                        <p:tgtEl>
                                          <p:spTgt spid="205"/>
                                        </p:tgtEl>
                                      </p:cBhvr>
                                    </p:animEffect>
                                  </p:childTnLst>
                                </p:cTn>
                              </p:par>
                              <p:par>
                                <p:cTn id="77" presetID="2" presetClass="entr" presetSubtype="8" fill="hold" grpId="0" nodeType="withEffect">
                                  <p:stCondLst>
                                    <p:cond delay="0"/>
                                  </p:stCondLst>
                                  <p:childTnLst>
                                    <p:set>
                                      <p:cBhvr>
                                        <p:cTn id="78" dur="1" fill="hold">
                                          <p:stCondLst>
                                            <p:cond delay="0"/>
                                          </p:stCondLst>
                                        </p:cTn>
                                        <p:tgtEl>
                                          <p:spTgt spid="206"/>
                                        </p:tgtEl>
                                        <p:attrNameLst>
                                          <p:attrName>style.visibility</p:attrName>
                                        </p:attrNameLst>
                                      </p:cBhvr>
                                      <p:to>
                                        <p:strVal val="visible"/>
                                      </p:to>
                                    </p:set>
                                    <p:anim calcmode="lin" valueType="num">
                                      <p:cBhvr additive="base">
                                        <p:cTn id="79" dur="500" fill="hold"/>
                                        <p:tgtEl>
                                          <p:spTgt spid="206"/>
                                        </p:tgtEl>
                                        <p:attrNameLst>
                                          <p:attrName>ppt_x</p:attrName>
                                        </p:attrNameLst>
                                      </p:cBhvr>
                                      <p:tavLst>
                                        <p:tav tm="0">
                                          <p:val>
                                            <p:strVal val="0-#ppt_w/2"/>
                                          </p:val>
                                        </p:tav>
                                        <p:tav tm="100000">
                                          <p:val>
                                            <p:strVal val="#ppt_x"/>
                                          </p:val>
                                        </p:tav>
                                      </p:tavLst>
                                    </p:anim>
                                    <p:anim calcmode="lin" valueType="num">
                                      <p:cBhvr additive="base">
                                        <p:cTn id="80" dur="500" fill="hold"/>
                                        <p:tgtEl>
                                          <p:spTgt spid="206"/>
                                        </p:tgtEl>
                                        <p:attrNameLst>
                                          <p:attrName>ppt_y</p:attrName>
                                        </p:attrNameLst>
                                      </p:cBhvr>
                                      <p:tavLst>
                                        <p:tav tm="0">
                                          <p:val>
                                            <p:strVal val="#ppt_y"/>
                                          </p:val>
                                        </p:tav>
                                        <p:tav tm="100000">
                                          <p:val>
                                            <p:strVal val="#ppt_y"/>
                                          </p:val>
                                        </p:tav>
                                      </p:tavLst>
                                    </p:anim>
                                  </p:childTnLst>
                                </p:cTn>
                              </p:par>
                              <p:par>
                                <p:cTn id="81" presetID="16" presetClass="entr" presetSubtype="21" fill="hold" grpId="0" nodeType="withEffect">
                                  <p:stCondLst>
                                    <p:cond delay="0"/>
                                  </p:stCondLst>
                                  <p:childTnLst>
                                    <p:set>
                                      <p:cBhvr>
                                        <p:cTn id="82" dur="1" fill="hold">
                                          <p:stCondLst>
                                            <p:cond delay="0"/>
                                          </p:stCondLst>
                                        </p:cTn>
                                        <p:tgtEl>
                                          <p:spTgt spid="207"/>
                                        </p:tgtEl>
                                        <p:attrNameLst>
                                          <p:attrName>style.visibility</p:attrName>
                                        </p:attrNameLst>
                                      </p:cBhvr>
                                      <p:to>
                                        <p:strVal val="visible"/>
                                      </p:to>
                                    </p:set>
                                    <p:animEffect transition="in" filter="barn(inVertical)">
                                      <p:cBhvr>
                                        <p:cTn id="83" dur="500"/>
                                        <p:tgtEl>
                                          <p:spTgt spid="207"/>
                                        </p:tgtEl>
                                      </p:cBhvr>
                                    </p:animEffect>
                                  </p:childTnLst>
                                </p:cTn>
                              </p:par>
                              <p:par>
                                <p:cTn id="84" presetID="2" presetClass="entr" presetSubtype="8" fill="hold" grpId="0" nodeType="withEffect">
                                  <p:stCondLst>
                                    <p:cond delay="0"/>
                                  </p:stCondLst>
                                  <p:childTnLst>
                                    <p:set>
                                      <p:cBhvr>
                                        <p:cTn id="85" dur="1" fill="hold">
                                          <p:stCondLst>
                                            <p:cond delay="0"/>
                                          </p:stCondLst>
                                        </p:cTn>
                                        <p:tgtEl>
                                          <p:spTgt spid="208"/>
                                        </p:tgtEl>
                                        <p:attrNameLst>
                                          <p:attrName>style.visibility</p:attrName>
                                        </p:attrNameLst>
                                      </p:cBhvr>
                                      <p:to>
                                        <p:strVal val="visible"/>
                                      </p:to>
                                    </p:set>
                                    <p:anim calcmode="lin" valueType="num">
                                      <p:cBhvr additive="base">
                                        <p:cTn id="86" dur="500" fill="hold"/>
                                        <p:tgtEl>
                                          <p:spTgt spid="208"/>
                                        </p:tgtEl>
                                        <p:attrNameLst>
                                          <p:attrName>ppt_x</p:attrName>
                                        </p:attrNameLst>
                                      </p:cBhvr>
                                      <p:tavLst>
                                        <p:tav tm="0">
                                          <p:val>
                                            <p:strVal val="0-#ppt_w/2"/>
                                          </p:val>
                                        </p:tav>
                                        <p:tav tm="100000">
                                          <p:val>
                                            <p:strVal val="#ppt_x"/>
                                          </p:val>
                                        </p:tav>
                                      </p:tavLst>
                                    </p:anim>
                                    <p:anim calcmode="lin" valueType="num">
                                      <p:cBhvr additive="base">
                                        <p:cTn id="87" dur="500" fill="hold"/>
                                        <p:tgtEl>
                                          <p:spTgt spid="208"/>
                                        </p:tgtEl>
                                        <p:attrNameLst>
                                          <p:attrName>ppt_y</p:attrName>
                                        </p:attrNameLst>
                                      </p:cBhvr>
                                      <p:tavLst>
                                        <p:tav tm="0">
                                          <p:val>
                                            <p:strVal val="#ppt_y"/>
                                          </p:val>
                                        </p:tav>
                                        <p:tav tm="100000">
                                          <p:val>
                                            <p:strVal val="#ppt_y"/>
                                          </p:val>
                                        </p:tav>
                                      </p:tavLst>
                                    </p:anim>
                                  </p:childTnLst>
                                </p:cTn>
                              </p:par>
                              <p:par>
                                <p:cTn id="88" presetID="16" presetClass="entr" presetSubtype="21" fill="hold" grpId="0" nodeType="withEffect">
                                  <p:stCondLst>
                                    <p:cond delay="0"/>
                                  </p:stCondLst>
                                  <p:childTnLst>
                                    <p:set>
                                      <p:cBhvr>
                                        <p:cTn id="89" dur="1" fill="hold">
                                          <p:stCondLst>
                                            <p:cond delay="0"/>
                                          </p:stCondLst>
                                        </p:cTn>
                                        <p:tgtEl>
                                          <p:spTgt spid="209"/>
                                        </p:tgtEl>
                                        <p:attrNameLst>
                                          <p:attrName>style.visibility</p:attrName>
                                        </p:attrNameLst>
                                      </p:cBhvr>
                                      <p:to>
                                        <p:strVal val="visible"/>
                                      </p:to>
                                    </p:set>
                                    <p:animEffect transition="in" filter="barn(inVertical)">
                                      <p:cBhvr>
                                        <p:cTn id="90" dur="500"/>
                                        <p:tgtEl>
                                          <p:spTgt spid="209"/>
                                        </p:tgtEl>
                                      </p:cBhvr>
                                    </p:animEffect>
                                  </p:childTnLst>
                                </p:cTn>
                              </p:par>
                              <p:par>
                                <p:cTn id="91" presetID="2" presetClass="entr" presetSubtype="8" fill="hold" grpId="0" nodeType="withEffect">
                                  <p:stCondLst>
                                    <p:cond delay="0"/>
                                  </p:stCondLst>
                                  <p:childTnLst>
                                    <p:set>
                                      <p:cBhvr>
                                        <p:cTn id="92" dur="1" fill="hold">
                                          <p:stCondLst>
                                            <p:cond delay="0"/>
                                          </p:stCondLst>
                                        </p:cTn>
                                        <p:tgtEl>
                                          <p:spTgt spid="210"/>
                                        </p:tgtEl>
                                        <p:attrNameLst>
                                          <p:attrName>style.visibility</p:attrName>
                                        </p:attrNameLst>
                                      </p:cBhvr>
                                      <p:to>
                                        <p:strVal val="visible"/>
                                      </p:to>
                                    </p:set>
                                    <p:anim calcmode="lin" valueType="num">
                                      <p:cBhvr additive="base">
                                        <p:cTn id="93" dur="500" fill="hold"/>
                                        <p:tgtEl>
                                          <p:spTgt spid="210"/>
                                        </p:tgtEl>
                                        <p:attrNameLst>
                                          <p:attrName>ppt_x</p:attrName>
                                        </p:attrNameLst>
                                      </p:cBhvr>
                                      <p:tavLst>
                                        <p:tav tm="0">
                                          <p:val>
                                            <p:strVal val="0-#ppt_w/2"/>
                                          </p:val>
                                        </p:tav>
                                        <p:tav tm="100000">
                                          <p:val>
                                            <p:strVal val="#ppt_x"/>
                                          </p:val>
                                        </p:tav>
                                      </p:tavLst>
                                    </p:anim>
                                    <p:anim calcmode="lin" valueType="num">
                                      <p:cBhvr additive="base">
                                        <p:cTn id="94" dur="500" fill="hold"/>
                                        <p:tgtEl>
                                          <p:spTgt spid="210"/>
                                        </p:tgtEl>
                                        <p:attrNameLst>
                                          <p:attrName>ppt_y</p:attrName>
                                        </p:attrNameLst>
                                      </p:cBhvr>
                                      <p:tavLst>
                                        <p:tav tm="0">
                                          <p:val>
                                            <p:strVal val="#ppt_y"/>
                                          </p:val>
                                        </p:tav>
                                        <p:tav tm="100000">
                                          <p:val>
                                            <p:strVal val="#ppt_y"/>
                                          </p:val>
                                        </p:tav>
                                      </p:tavLst>
                                    </p:anim>
                                  </p:childTnLst>
                                </p:cTn>
                              </p:par>
                              <p:par>
                                <p:cTn id="95" presetID="16" presetClass="entr" presetSubtype="21" fill="hold" grpId="0" nodeType="withEffect">
                                  <p:stCondLst>
                                    <p:cond delay="0"/>
                                  </p:stCondLst>
                                  <p:childTnLst>
                                    <p:set>
                                      <p:cBhvr>
                                        <p:cTn id="96" dur="1" fill="hold">
                                          <p:stCondLst>
                                            <p:cond delay="0"/>
                                          </p:stCondLst>
                                        </p:cTn>
                                        <p:tgtEl>
                                          <p:spTgt spid="211"/>
                                        </p:tgtEl>
                                        <p:attrNameLst>
                                          <p:attrName>style.visibility</p:attrName>
                                        </p:attrNameLst>
                                      </p:cBhvr>
                                      <p:to>
                                        <p:strVal val="visible"/>
                                      </p:to>
                                    </p:set>
                                    <p:animEffect transition="in" filter="barn(inVertical)">
                                      <p:cBhvr>
                                        <p:cTn id="97" dur="500"/>
                                        <p:tgtEl>
                                          <p:spTgt spid="211"/>
                                        </p:tgtEl>
                                      </p:cBhvr>
                                    </p:animEffect>
                                  </p:childTnLst>
                                </p:cTn>
                              </p:par>
                              <p:par>
                                <p:cTn id="98" presetID="2" presetClass="entr" presetSubtype="8" fill="hold" grpId="0" nodeType="withEffect">
                                  <p:stCondLst>
                                    <p:cond delay="0"/>
                                  </p:stCondLst>
                                  <p:childTnLst>
                                    <p:set>
                                      <p:cBhvr>
                                        <p:cTn id="99" dur="1" fill="hold">
                                          <p:stCondLst>
                                            <p:cond delay="0"/>
                                          </p:stCondLst>
                                        </p:cTn>
                                        <p:tgtEl>
                                          <p:spTgt spid="212"/>
                                        </p:tgtEl>
                                        <p:attrNameLst>
                                          <p:attrName>style.visibility</p:attrName>
                                        </p:attrNameLst>
                                      </p:cBhvr>
                                      <p:to>
                                        <p:strVal val="visible"/>
                                      </p:to>
                                    </p:set>
                                    <p:anim calcmode="lin" valueType="num">
                                      <p:cBhvr additive="base">
                                        <p:cTn id="100" dur="500" fill="hold"/>
                                        <p:tgtEl>
                                          <p:spTgt spid="212"/>
                                        </p:tgtEl>
                                        <p:attrNameLst>
                                          <p:attrName>ppt_x</p:attrName>
                                        </p:attrNameLst>
                                      </p:cBhvr>
                                      <p:tavLst>
                                        <p:tav tm="0">
                                          <p:val>
                                            <p:strVal val="0-#ppt_w/2"/>
                                          </p:val>
                                        </p:tav>
                                        <p:tav tm="100000">
                                          <p:val>
                                            <p:strVal val="#ppt_x"/>
                                          </p:val>
                                        </p:tav>
                                      </p:tavLst>
                                    </p:anim>
                                    <p:anim calcmode="lin" valueType="num">
                                      <p:cBhvr additive="base">
                                        <p:cTn id="101" dur="500" fill="hold"/>
                                        <p:tgtEl>
                                          <p:spTgt spid="212"/>
                                        </p:tgtEl>
                                        <p:attrNameLst>
                                          <p:attrName>ppt_y</p:attrName>
                                        </p:attrNameLst>
                                      </p:cBhvr>
                                      <p:tavLst>
                                        <p:tav tm="0">
                                          <p:val>
                                            <p:strVal val="#ppt_y"/>
                                          </p:val>
                                        </p:tav>
                                        <p:tav tm="100000">
                                          <p:val>
                                            <p:strVal val="#ppt_y"/>
                                          </p:val>
                                        </p:tav>
                                      </p:tavLst>
                                    </p:anim>
                                  </p:childTnLst>
                                </p:cTn>
                              </p:par>
                              <p:par>
                                <p:cTn id="102" presetID="16" presetClass="entr" presetSubtype="21" fill="hold" grpId="0" nodeType="withEffect">
                                  <p:stCondLst>
                                    <p:cond delay="0"/>
                                  </p:stCondLst>
                                  <p:childTnLst>
                                    <p:set>
                                      <p:cBhvr>
                                        <p:cTn id="103" dur="1" fill="hold">
                                          <p:stCondLst>
                                            <p:cond delay="0"/>
                                          </p:stCondLst>
                                        </p:cTn>
                                        <p:tgtEl>
                                          <p:spTgt spid="213"/>
                                        </p:tgtEl>
                                        <p:attrNameLst>
                                          <p:attrName>style.visibility</p:attrName>
                                        </p:attrNameLst>
                                      </p:cBhvr>
                                      <p:to>
                                        <p:strVal val="visible"/>
                                      </p:to>
                                    </p:set>
                                    <p:animEffect transition="in" filter="barn(inVertical)">
                                      <p:cBhvr>
                                        <p:cTn id="104"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204" grpId="0" animBg="1"/>
      <p:bldP spid="2" grpId="0"/>
      <p:bldP spid="205" grpId="0"/>
      <p:bldP spid="206" grpId="0"/>
      <p:bldP spid="207" grpId="0"/>
      <p:bldP spid="208" grpId="0"/>
      <p:bldP spid="209" grpId="0"/>
      <p:bldP spid="210" grpId="0"/>
      <p:bldP spid="211" grpId="0"/>
      <p:bldP spid="212" grpId="0"/>
      <p:bldP spid="21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当前国际经济形势分析</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37" name="Freeform 53"/>
          <p:cNvSpPr>
            <a:spLocks noChangeAspect="1"/>
          </p:cNvSpPr>
          <p:nvPr/>
        </p:nvSpPr>
        <p:spPr bwMode="gray">
          <a:xfrm>
            <a:off x="5887440" y="3539849"/>
            <a:ext cx="52638" cy="54845"/>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 name="Freeform 54"/>
          <p:cNvSpPr>
            <a:spLocks noChangeAspect="1"/>
          </p:cNvSpPr>
          <p:nvPr/>
        </p:nvSpPr>
        <p:spPr bwMode="gray">
          <a:xfrm>
            <a:off x="5430803" y="3069203"/>
            <a:ext cx="584285" cy="442586"/>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accent4"/>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 name="Freeform 55"/>
          <p:cNvSpPr>
            <a:spLocks noChangeAspect="1"/>
          </p:cNvSpPr>
          <p:nvPr/>
        </p:nvSpPr>
        <p:spPr bwMode="gray">
          <a:xfrm>
            <a:off x="6200637" y="3538573"/>
            <a:ext cx="111857" cy="117342"/>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 name="Freeform 56"/>
          <p:cNvSpPr>
            <a:spLocks noChangeAspect="1"/>
          </p:cNvSpPr>
          <p:nvPr/>
        </p:nvSpPr>
        <p:spPr bwMode="gray">
          <a:xfrm>
            <a:off x="6290122" y="3430159"/>
            <a:ext cx="82906" cy="126271"/>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 name="Freeform 57"/>
          <p:cNvSpPr>
            <a:spLocks noChangeAspect="1"/>
          </p:cNvSpPr>
          <p:nvPr/>
        </p:nvSpPr>
        <p:spPr bwMode="gray">
          <a:xfrm>
            <a:off x="6163791" y="3206953"/>
            <a:ext cx="42111" cy="33162"/>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 name="Freeform 58"/>
          <p:cNvSpPr>
            <a:spLocks noChangeAspect="1"/>
          </p:cNvSpPr>
          <p:nvPr/>
        </p:nvSpPr>
        <p:spPr bwMode="gray">
          <a:xfrm>
            <a:off x="4797828" y="2250357"/>
            <a:ext cx="159231" cy="73977"/>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3" name="Freeform 59"/>
          <p:cNvSpPr>
            <a:spLocks noChangeAspect="1"/>
          </p:cNvSpPr>
          <p:nvPr/>
        </p:nvSpPr>
        <p:spPr bwMode="gray">
          <a:xfrm>
            <a:off x="4771509" y="2291171"/>
            <a:ext cx="109225" cy="79079"/>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4" name="Freeform 60"/>
          <p:cNvSpPr>
            <a:spLocks noChangeAspect="1"/>
          </p:cNvSpPr>
          <p:nvPr/>
        </p:nvSpPr>
        <p:spPr bwMode="gray">
          <a:xfrm>
            <a:off x="4822831" y="2307753"/>
            <a:ext cx="3948" cy="5102"/>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5" name="Freeform 61"/>
          <p:cNvSpPr>
            <a:spLocks noChangeAspect="1"/>
          </p:cNvSpPr>
          <p:nvPr/>
        </p:nvSpPr>
        <p:spPr bwMode="gray">
          <a:xfrm>
            <a:off x="4832043" y="2310304"/>
            <a:ext cx="3948" cy="2551"/>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6" name="Freeform 62"/>
          <p:cNvSpPr>
            <a:spLocks noChangeAspect="1"/>
          </p:cNvSpPr>
          <p:nvPr/>
        </p:nvSpPr>
        <p:spPr bwMode="gray">
          <a:xfrm>
            <a:off x="4816251" y="2312855"/>
            <a:ext cx="2632" cy="2551"/>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7" name="Freeform 63"/>
          <p:cNvSpPr>
            <a:spLocks noChangeAspect="1"/>
          </p:cNvSpPr>
          <p:nvPr/>
        </p:nvSpPr>
        <p:spPr bwMode="gray">
          <a:xfrm>
            <a:off x="4671496" y="2338364"/>
            <a:ext cx="207921" cy="153055"/>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8" name="Freeform 64"/>
          <p:cNvSpPr>
            <a:spLocks noChangeAspect="1"/>
          </p:cNvSpPr>
          <p:nvPr/>
        </p:nvSpPr>
        <p:spPr bwMode="gray">
          <a:xfrm>
            <a:off x="5174191" y="2840896"/>
            <a:ext cx="156599" cy="160708"/>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9" name="Freeform 65"/>
          <p:cNvSpPr>
            <a:spLocks noChangeAspect="1"/>
          </p:cNvSpPr>
          <p:nvPr/>
        </p:nvSpPr>
        <p:spPr bwMode="gray">
          <a:xfrm>
            <a:off x="5318947" y="3001604"/>
            <a:ext cx="132912" cy="40815"/>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0" name="Freeform 66"/>
          <p:cNvSpPr>
            <a:spLocks noChangeAspect="1"/>
          </p:cNvSpPr>
          <p:nvPr/>
        </p:nvSpPr>
        <p:spPr bwMode="gray">
          <a:xfrm>
            <a:off x="5371585" y="2858752"/>
            <a:ext cx="143440" cy="11861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1" name="Freeform 67"/>
          <p:cNvSpPr>
            <a:spLocks noChangeAspect="1"/>
          </p:cNvSpPr>
          <p:nvPr/>
        </p:nvSpPr>
        <p:spPr bwMode="gray">
          <a:xfrm>
            <a:off x="5941394" y="2977370"/>
            <a:ext cx="57902" cy="30611"/>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2" name="Freeform 68"/>
          <p:cNvSpPr>
            <a:spLocks noChangeAspect="1"/>
          </p:cNvSpPr>
          <p:nvPr/>
        </p:nvSpPr>
        <p:spPr bwMode="gray">
          <a:xfrm>
            <a:off x="5834802" y="2955687"/>
            <a:ext cx="143440" cy="113516"/>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3" name="Freeform 70"/>
          <p:cNvSpPr>
            <a:spLocks noChangeAspect="1"/>
          </p:cNvSpPr>
          <p:nvPr/>
        </p:nvSpPr>
        <p:spPr bwMode="gray">
          <a:xfrm>
            <a:off x="5491337" y="2760542"/>
            <a:ext cx="32899" cy="42090"/>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4" name="Freeform 71"/>
          <p:cNvSpPr>
            <a:spLocks noChangeAspect="1"/>
          </p:cNvSpPr>
          <p:nvPr/>
        </p:nvSpPr>
        <p:spPr bwMode="gray">
          <a:xfrm>
            <a:off x="5534764" y="2731206"/>
            <a:ext cx="18423" cy="17856"/>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5" name="Freeform 72"/>
          <p:cNvSpPr>
            <a:spLocks noChangeAspect="1"/>
          </p:cNvSpPr>
          <p:nvPr/>
        </p:nvSpPr>
        <p:spPr bwMode="gray">
          <a:xfrm>
            <a:off x="5528184" y="2655954"/>
            <a:ext cx="61850" cy="88007"/>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6" name="Freeform 73"/>
          <p:cNvSpPr>
            <a:spLocks noChangeAspect="1"/>
          </p:cNvSpPr>
          <p:nvPr/>
        </p:nvSpPr>
        <p:spPr bwMode="gray">
          <a:xfrm>
            <a:off x="5576874" y="2743961"/>
            <a:ext cx="11844" cy="1147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7" name="Freeform 74"/>
          <p:cNvSpPr>
            <a:spLocks noChangeAspect="1"/>
          </p:cNvSpPr>
          <p:nvPr/>
        </p:nvSpPr>
        <p:spPr bwMode="gray">
          <a:xfrm>
            <a:off x="5592666" y="2742685"/>
            <a:ext cx="19739" cy="21683"/>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8" name="Freeform 75"/>
          <p:cNvSpPr>
            <a:spLocks noChangeAspect="1"/>
          </p:cNvSpPr>
          <p:nvPr/>
        </p:nvSpPr>
        <p:spPr bwMode="gray">
          <a:xfrm>
            <a:off x="5558451" y="2752889"/>
            <a:ext cx="17107" cy="21683"/>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9" name="Freeform 76"/>
          <p:cNvSpPr>
            <a:spLocks noChangeAspect="1"/>
          </p:cNvSpPr>
          <p:nvPr/>
        </p:nvSpPr>
        <p:spPr bwMode="gray">
          <a:xfrm>
            <a:off x="5565031" y="2766919"/>
            <a:ext cx="15792" cy="26785"/>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0" name="Freeform 77"/>
          <p:cNvSpPr>
            <a:spLocks noChangeAspect="1"/>
          </p:cNvSpPr>
          <p:nvPr/>
        </p:nvSpPr>
        <p:spPr bwMode="gray">
          <a:xfrm>
            <a:off x="5592666" y="2759266"/>
            <a:ext cx="13160" cy="20407"/>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1" name="Freeform 78"/>
          <p:cNvSpPr>
            <a:spLocks noChangeAspect="1"/>
          </p:cNvSpPr>
          <p:nvPr/>
        </p:nvSpPr>
        <p:spPr bwMode="gray">
          <a:xfrm>
            <a:off x="5579506" y="2761817"/>
            <a:ext cx="9212" cy="25509"/>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2" name="Freeform 79"/>
          <p:cNvSpPr>
            <a:spLocks noChangeAspect="1"/>
          </p:cNvSpPr>
          <p:nvPr/>
        </p:nvSpPr>
        <p:spPr bwMode="gray">
          <a:xfrm>
            <a:off x="5586086" y="2777123"/>
            <a:ext cx="10528" cy="8928"/>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3" name="Freeform 80"/>
          <p:cNvSpPr>
            <a:spLocks noChangeAspect="1"/>
          </p:cNvSpPr>
          <p:nvPr/>
        </p:nvSpPr>
        <p:spPr bwMode="gray">
          <a:xfrm>
            <a:off x="5558451" y="2783500"/>
            <a:ext cx="67114" cy="58671"/>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4" name="Freeform 81"/>
          <p:cNvSpPr>
            <a:spLocks noChangeAspect="1"/>
          </p:cNvSpPr>
          <p:nvPr/>
        </p:nvSpPr>
        <p:spPr bwMode="gray">
          <a:xfrm>
            <a:off x="5443962" y="2848549"/>
            <a:ext cx="19740" cy="15306"/>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5" name="Freeform 82"/>
          <p:cNvSpPr>
            <a:spLocks noChangeAspect="1"/>
          </p:cNvSpPr>
          <p:nvPr/>
        </p:nvSpPr>
        <p:spPr bwMode="gray">
          <a:xfrm>
            <a:off x="5474230" y="2964615"/>
            <a:ext cx="3948" cy="11480"/>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6" name="Freeform 83"/>
          <p:cNvSpPr>
            <a:spLocks noChangeAspect="1"/>
          </p:cNvSpPr>
          <p:nvPr/>
        </p:nvSpPr>
        <p:spPr bwMode="gray">
          <a:xfrm>
            <a:off x="5599245" y="3036041"/>
            <a:ext cx="35531" cy="15306"/>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7" name="Freeform 84"/>
          <p:cNvSpPr>
            <a:spLocks noChangeAspect="1"/>
          </p:cNvSpPr>
          <p:nvPr/>
        </p:nvSpPr>
        <p:spPr bwMode="gray">
          <a:xfrm>
            <a:off x="5582138" y="3046245"/>
            <a:ext cx="22372" cy="17856"/>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8" name="Freeform 85"/>
          <p:cNvSpPr>
            <a:spLocks noChangeAspect="1"/>
          </p:cNvSpPr>
          <p:nvPr/>
        </p:nvSpPr>
        <p:spPr bwMode="gray">
          <a:xfrm>
            <a:off x="5645304" y="2958238"/>
            <a:ext cx="42111" cy="15306"/>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9" name="Freeform 86"/>
          <p:cNvSpPr>
            <a:spLocks noChangeAspect="1"/>
          </p:cNvSpPr>
          <p:nvPr/>
        </p:nvSpPr>
        <p:spPr bwMode="gray">
          <a:xfrm>
            <a:off x="5515024" y="2895740"/>
            <a:ext cx="90801" cy="103313"/>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0" name="Freeform 87"/>
          <p:cNvSpPr>
            <a:spLocks noChangeAspect="1"/>
          </p:cNvSpPr>
          <p:nvPr/>
        </p:nvSpPr>
        <p:spPr bwMode="gray">
          <a:xfrm>
            <a:off x="5637408" y="2888088"/>
            <a:ext cx="21055" cy="43366"/>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1" name="Freeform 88"/>
          <p:cNvSpPr>
            <a:spLocks noChangeAspect="1"/>
          </p:cNvSpPr>
          <p:nvPr/>
        </p:nvSpPr>
        <p:spPr bwMode="gray">
          <a:xfrm>
            <a:off x="5688730" y="2925076"/>
            <a:ext cx="150019" cy="122444"/>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2" name="Freeform 89"/>
          <p:cNvSpPr>
            <a:spLocks noChangeAspect="1"/>
          </p:cNvSpPr>
          <p:nvPr/>
        </p:nvSpPr>
        <p:spPr bwMode="gray">
          <a:xfrm>
            <a:off x="5976925" y="2955687"/>
            <a:ext cx="34215" cy="30611"/>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3" name="Freeform 90"/>
          <p:cNvSpPr>
            <a:spLocks noChangeAspect="1"/>
          </p:cNvSpPr>
          <p:nvPr/>
        </p:nvSpPr>
        <p:spPr bwMode="gray">
          <a:xfrm>
            <a:off x="5272888" y="2588354"/>
            <a:ext cx="103961" cy="211727"/>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4" name="Freeform 91"/>
          <p:cNvSpPr>
            <a:spLocks noChangeAspect="1"/>
          </p:cNvSpPr>
          <p:nvPr/>
        </p:nvSpPr>
        <p:spPr bwMode="gray">
          <a:xfrm>
            <a:off x="5380796" y="2823039"/>
            <a:ext cx="139491" cy="84180"/>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5" name="Freeform 92"/>
          <p:cNvSpPr>
            <a:spLocks noChangeAspect="1"/>
          </p:cNvSpPr>
          <p:nvPr/>
        </p:nvSpPr>
        <p:spPr bwMode="gray">
          <a:xfrm>
            <a:off x="5245253" y="2825590"/>
            <a:ext cx="59218" cy="7525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6" name="Freeform 93"/>
          <p:cNvSpPr>
            <a:spLocks noChangeAspect="1"/>
          </p:cNvSpPr>
          <p:nvPr/>
        </p:nvSpPr>
        <p:spPr bwMode="gray">
          <a:xfrm>
            <a:off x="5208406" y="2625342"/>
            <a:ext cx="113172" cy="215553"/>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7" name="Freeform 94"/>
          <p:cNvSpPr>
            <a:spLocks noChangeAspect="1"/>
          </p:cNvSpPr>
          <p:nvPr/>
        </p:nvSpPr>
        <p:spPr bwMode="gray">
          <a:xfrm>
            <a:off x="5130765" y="2509276"/>
            <a:ext cx="127648" cy="267847"/>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8" name="Freeform 95"/>
          <p:cNvSpPr>
            <a:spLocks noChangeAspect="1"/>
          </p:cNvSpPr>
          <p:nvPr/>
        </p:nvSpPr>
        <p:spPr bwMode="gray">
          <a:xfrm>
            <a:off x="5275520" y="2713350"/>
            <a:ext cx="76325" cy="59947"/>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69" name="Freeform 96"/>
          <p:cNvSpPr>
            <a:spLocks noChangeAspect="1"/>
          </p:cNvSpPr>
          <p:nvPr/>
        </p:nvSpPr>
        <p:spPr bwMode="gray">
          <a:xfrm>
            <a:off x="5245253" y="2598558"/>
            <a:ext cx="103961" cy="12499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6" name="Freeform 98"/>
          <p:cNvSpPr>
            <a:spLocks noChangeAspect="1"/>
          </p:cNvSpPr>
          <p:nvPr/>
        </p:nvSpPr>
        <p:spPr bwMode="gray">
          <a:xfrm>
            <a:off x="5105762" y="2594731"/>
            <a:ext cx="3948" cy="6377"/>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7" name="Freeform 99"/>
          <p:cNvSpPr>
            <a:spLocks noChangeAspect="1"/>
          </p:cNvSpPr>
          <p:nvPr/>
        </p:nvSpPr>
        <p:spPr bwMode="gray">
          <a:xfrm>
            <a:off x="4780721" y="2383004"/>
            <a:ext cx="423738" cy="423453"/>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8" name="Freeform 100"/>
          <p:cNvSpPr>
            <a:spLocks noChangeAspect="1"/>
          </p:cNvSpPr>
          <p:nvPr/>
        </p:nvSpPr>
        <p:spPr bwMode="gray">
          <a:xfrm>
            <a:off x="4676760" y="2365148"/>
            <a:ext cx="242136" cy="21427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9" name="Freeform 101"/>
          <p:cNvSpPr>
            <a:spLocks noChangeAspect="1"/>
          </p:cNvSpPr>
          <p:nvPr/>
        </p:nvSpPr>
        <p:spPr bwMode="gray">
          <a:xfrm>
            <a:off x="5079443" y="2509275"/>
            <a:ext cx="48690" cy="25509"/>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0" name="Freeform 102"/>
          <p:cNvSpPr>
            <a:spLocks noChangeAspect="1"/>
          </p:cNvSpPr>
          <p:nvPr/>
        </p:nvSpPr>
        <p:spPr bwMode="gray">
          <a:xfrm>
            <a:off x="4954427" y="2477389"/>
            <a:ext cx="115804" cy="62498"/>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1" name="Freeform 103"/>
          <p:cNvSpPr>
            <a:spLocks noChangeAspect="1"/>
          </p:cNvSpPr>
          <p:nvPr/>
        </p:nvSpPr>
        <p:spPr bwMode="gray">
          <a:xfrm>
            <a:off x="5066283" y="2537335"/>
            <a:ext cx="68430" cy="85456"/>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12" name="Freeform 104"/>
          <p:cNvSpPr>
            <a:spLocks noChangeAspect="1"/>
          </p:cNvSpPr>
          <p:nvPr/>
        </p:nvSpPr>
        <p:spPr bwMode="gray">
          <a:xfrm>
            <a:off x="4949163" y="2782224"/>
            <a:ext cx="30267" cy="54845"/>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1" name="Freeform 105"/>
          <p:cNvSpPr>
            <a:spLocks noChangeAspect="1"/>
          </p:cNvSpPr>
          <p:nvPr/>
        </p:nvSpPr>
        <p:spPr bwMode="gray">
          <a:xfrm>
            <a:off x="5532132" y="2556468"/>
            <a:ext cx="25004" cy="51018"/>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2" name="Freeform 107"/>
          <p:cNvSpPr>
            <a:spLocks noChangeAspect="1"/>
          </p:cNvSpPr>
          <p:nvPr/>
        </p:nvSpPr>
        <p:spPr bwMode="gray">
          <a:xfrm>
            <a:off x="5817694" y="2208267"/>
            <a:ext cx="86853" cy="77803"/>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3" name="Freeform 108"/>
          <p:cNvSpPr>
            <a:spLocks noChangeAspect="1"/>
          </p:cNvSpPr>
          <p:nvPr/>
        </p:nvSpPr>
        <p:spPr bwMode="gray">
          <a:xfrm>
            <a:off x="5688730" y="2284795"/>
            <a:ext cx="161862" cy="140301"/>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4" name="Freeform 109"/>
          <p:cNvSpPr>
            <a:spLocks noChangeAspect="1"/>
          </p:cNvSpPr>
          <p:nvPr/>
        </p:nvSpPr>
        <p:spPr bwMode="gray">
          <a:xfrm>
            <a:off x="5707154" y="2411065"/>
            <a:ext cx="36847" cy="26785"/>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5" name="Freeform 110"/>
          <p:cNvSpPr>
            <a:spLocks noChangeAspect="1"/>
          </p:cNvSpPr>
          <p:nvPr/>
        </p:nvSpPr>
        <p:spPr bwMode="gray">
          <a:xfrm>
            <a:off x="5670307" y="2417443"/>
            <a:ext cx="34215" cy="48467"/>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3" name="Freeform 111"/>
          <p:cNvSpPr>
            <a:spLocks noChangeAspect="1"/>
          </p:cNvSpPr>
          <p:nvPr/>
        </p:nvSpPr>
        <p:spPr bwMode="gray">
          <a:xfrm>
            <a:off x="5618985" y="2338364"/>
            <a:ext cx="50006" cy="72702"/>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4" name="Freeform 112"/>
          <p:cNvSpPr>
            <a:spLocks noChangeAspect="1"/>
          </p:cNvSpPr>
          <p:nvPr/>
        </p:nvSpPr>
        <p:spPr bwMode="gray">
          <a:xfrm>
            <a:off x="5066283" y="2065415"/>
            <a:ext cx="456637" cy="216829"/>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5" name="Freeform 113"/>
          <p:cNvSpPr>
            <a:spLocks noChangeAspect="1"/>
          </p:cNvSpPr>
          <p:nvPr/>
        </p:nvSpPr>
        <p:spPr bwMode="gray">
          <a:xfrm>
            <a:off x="5366321" y="2632995"/>
            <a:ext cx="34215" cy="29336"/>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6" name="Freeform 114"/>
          <p:cNvSpPr>
            <a:spLocks noChangeAspect="1"/>
          </p:cNvSpPr>
          <p:nvPr/>
        </p:nvSpPr>
        <p:spPr bwMode="gray">
          <a:xfrm>
            <a:off x="4860994" y="2036079"/>
            <a:ext cx="884323" cy="595641"/>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accent2"/>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77" name="Freeform 115"/>
          <p:cNvSpPr>
            <a:spLocks noChangeAspect="1"/>
          </p:cNvSpPr>
          <p:nvPr/>
        </p:nvSpPr>
        <p:spPr bwMode="gray">
          <a:xfrm>
            <a:off x="5593981" y="2256734"/>
            <a:ext cx="90801" cy="96935"/>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9" name="Freeform 118"/>
          <p:cNvSpPr>
            <a:spLocks noChangeAspect="1"/>
          </p:cNvSpPr>
          <p:nvPr/>
        </p:nvSpPr>
        <p:spPr bwMode="gray">
          <a:xfrm>
            <a:off x="4493841" y="1553955"/>
            <a:ext cx="30267" cy="31887"/>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0" name="Freeform 119"/>
          <p:cNvSpPr>
            <a:spLocks noChangeAspect="1"/>
          </p:cNvSpPr>
          <p:nvPr/>
        </p:nvSpPr>
        <p:spPr bwMode="gray">
          <a:xfrm>
            <a:off x="5232093" y="1016986"/>
            <a:ext cx="88169" cy="107139"/>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1" name="Freeform 120"/>
          <p:cNvSpPr>
            <a:spLocks noChangeAspect="1"/>
          </p:cNvSpPr>
          <p:nvPr/>
        </p:nvSpPr>
        <p:spPr bwMode="gray">
          <a:xfrm>
            <a:off x="5771635" y="1231264"/>
            <a:ext cx="96065" cy="85456"/>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2" name="Freeform 121"/>
          <p:cNvSpPr>
            <a:spLocks noChangeAspect="1"/>
          </p:cNvSpPr>
          <p:nvPr/>
        </p:nvSpPr>
        <p:spPr bwMode="gray">
          <a:xfrm>
            <a:off x="5838749" y="1235090"/>
            <a:ext cx="57902" cy="63773"/>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3" name="Freeform 122"/>
          <p:cNvSpPr>
            <a:spLocks noChangeAspect="1"/>
          </p:cNvSpPr>
          <p:nvPr/>
        </p:nvSpPr>
        <p:spPr bwMode="gray">
          <a:xfrm>
            <a:off x="5908494" y="1269528"/>
            <a:ext cx="71062" cy="45917"/>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4" name="Freeform 123"/>
          <p:cNvSpPr>
            <a:spLocks noChangeAspect="1"/>
          </p:cNvSpPr>
          <p:nvPr/>
        </p:nvSpPr>
        <p:spPr bwMode="gray">
          <a:xfrm>
            <a:off x="5813745" y="1356259"/>
            <a:ext cx="56586" cy="3443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5" name="Freeform 124"/>
          <p:cNvSpPr>
            <a:spLocks noChangeAspect="1"/>
          </p:cNvSpPr>
          <p:nvPr/>
        </p:nvSpPr>
        <p:spPr bwMode="gray">
          <a:xfrm>
            <a:off x="4541215" y="1383044"/>
            <a:ext cx="89485" cy="130097"/>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6" name="Freeform 125"/>
          <p:cNvSpPr>
            <a:spLocks noChangeAspect="1"/>
          </p:cNvSpPr>
          <p:nvPr/>
        </p:nvSpPr>
        <p:spPr bwMode="gray">
          <a:xfrm>
            <a:off x="4572798" y="1187898"/>
            <a:ext cx="222397" cy="202798"/>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7" name="Freeform 126"/>
          <p:cNvSpPr>
            <a:spLocks noChangeAspect="1"/>
          </p:cNvSpPr>
          <p:nvPr/>
        </p:nvSpPr>
        <p:spPr bwMode="gray">
          <a:xfrm>
            <a:off x="4554375" y="1476152"/>
            <a:ext cx="11844" cy="20407"/>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8" name="Freeform 127"/>
          <p:cNvSpPr>
            <a:spLocks noChangeAspect="1"/>
          </p:cNvSpPr>
          <p:nvPr/>
        </p:nvSpPr>
        <p:spPr bwMode="gray">
          <a:xfrm>
            <a:off x="5807166" y="1423858"/>
            <a:ext cx="22371" cy="16581"/>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9" name="Freeform 128"/>
          <p:cNvSpPr>
            <a:spLocks noChangeAspect="1"/>
          </p:cNvSpPr>
          <p:nvPr/>
        </p:nvSpPr>
        <p:spPr bwMode="gray">
          <a:xfrm>
            <a:off x="4643860" y="1515692"/>
            <a:ext cx="28951" cy="31887"/>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0" name="Freeform 129"/>
          <p:cNvSpPr>
            <a:spLocks noChangeAspect="1"/>
          </p:cNvSpPr>
          <p:nvPr/>
        </p:nvSpPr>
        <p:spPr bwMode="gray">
          <a:xfrm>
            <a:off x="5138660" y="972345"/>
            <a:ext cx="106592" cy="95660"/>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01" name="Freeform 130"/>
          <p:cNvSpPr>
            <a:spLocks noChangeAspect="1"/>
          </p:cNvSpPr>
          <p:nvPr/>
        </p:nvSpPr>
        <p:spPr bwMode="gray">
          <a:xfrm>
            <a:off x="6374343" y="1467224"/>
            <a:ext cx="57902" cy="31887"/>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6" name="Freeform 131"/>
          <p:cNvSpPr>
            <a:spLocks noChangeAspect="1"/>
          </p:cNvSpPr>
          <p:nvPr/>
        </p:nvSpPr>
        <p:spPr bwMode="gray">
          <a:xfrm>
            <a:off x="5845329" y="2014398"/>
            <a:ext cx="44743" cy="183667"/>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7" name="Freeform 132"/>
          <p:cNvSpPr>
            <a:spLocks noChangeAspect="1"/>
          </p:cNvSpPr>
          <p:nvPr/>
        </p:nvSpPr>
        <p:spPr bwMode="gray">
          <a:xfrm>
            <a:off x="4195119" y="1139431"/>
            <a:ext cx="2350299" cy="114919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8" name="Freeform 133"/>
          <p:cNvSpPr>
            <a:spLocks noChangeAspect="1"/>
          </p:cNvSpPr>
          <p:nvPr/>
        </p:nvSpPr>
        <p:spPr bwMode="gray">
          <a:xfrm>
            <a:off x="4080631" y="1979960"/>
            <a:ext cx="47374" cy="3443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6" name="Freeform 136"/>
          <p:cNvSpPr>
            <a:spLocks noChangeAspect="1"/>
          </p:cNvSpPr>
          <p:nvPr/>
        </p:nvSpPr>
        <p:spPr bwMode="gray">
          <a:xfrm>
            <a:off x="4303028" y="2403413"/>
            <a:ext cx="25003" cy="29336"/>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2" name="Freeform 138"/>
          <p:cNvSpPr>
            <a:spLocks noChangeAspect="1"/>
          </p:cNvSpPr>
          <p:nvPr/>
        </p:nvSpPr>
        <p:spPr bwMode="gray">
          <a:xfrm>
            <a:off x="4300396" y="2440402"/>
            <a:ext cx="10528" cy="20408"/>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3" name="Freeform 139"/>
          <p:cNvSpPr>
            <a:spLocks noChangeAspect="1"/>
          </p:cNvSpPr>
          <p:nvPr/>
        </p:nvSpPr>
        <p:spPr bwMode="gray">
          <a:xfrm>
            <a:off x="4289868" y="2456983"/>
            <a:ext cx="5264" cy="6377"/>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4" name="Freeform 140"/>
          <p:cNvSpPr>
            <a:spLocks noChangeAspect="1"/>
          </p:cNvSpPr>
          <p:nvPr/>
        </p:nvSpPr>
        <p:spPr bwMode="gray">
          <a:xfrm>
            <a:off x="4291184" y="2427647"/>
            <a:ext cx="21055" cy="65049"/>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8" name="Freeform 141"/>
          <p:cNvSpPr>
            <a:spLocks noChangeAspect="1"/>
          </p:cNvSpPr>
          <p:nvPr/>
        </p:nvSpPr>
        <p:spPr bwMode="gray">
          <a:xfrm>
            <a:off x="4471470" y="2481216"/>
            <a:ext cx="25003" cy="24234"/>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0" name="Freeform 143"/>
          <p:cNvSpPr>
            <a:spLocks noChangeAspect="1"/>
          </p:cNvSpPr>
          <p:nvPr/>
        </p:nvSpPr>
        <p:spPr bwMode="gray">
          <a:xfrm>
            <a:off x="4299080" y="2446778"/>
            <a:ext cx="303986" cy="241063"/>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1" name="Freeform 144"/>
          <p:cNvSpPr>
            <a:spLocks noChangeAspect="1"/>
          </p:cNvSpPr>
          <p:nvPr/>
        </p:nvSpPr>
        <p:spPr bwMode="gray">
          <a:xfrm>
            <a:off x="4299080" y="2446778"/>
            <a:ext cx="303986" cy="241063"/>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8" name="Freeform 146"/>
          <p:cNvSpPr>
            <a:spLocks noChangeAspect="1"/>
          </p:cNvSpPr>
          <p:nvPr/>
        </p:nvSpPr>
        <p:spPr bwMode="gray">
          <a:xfrm>
            <a:off x="4414884" y="2650853"/>
            <a:ext cx="150019" cy="91833"/>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9" name="Freeform 147"/>
          <p:cNvSpPr>
            <a:spLocks noChangeAspect="1"/>
          </p:cNvSpPr>
          <p:nvPr/>
        </p:nvSpPr>
        <p:spPr bwMode="gray">
          <a:xfrm>
            <a:off x="4414884" y="2650853"/>
            <a:ext cx="150019" cy="91833"/>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1" name="Freeform 148"/>
          <p:cNvSpPr>
            <a:spLocks noChangeAspect="1"/>
          </p:cNvSpPr>
          <p:nvPr/>
        </p:nvSpPr>
        <p:spPr bwMode="gray">
          <a:xfrm>
            <a:off x="4572799" y="2571774"/>
            <a:ext cx="3948" cy="2551"/>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6" name="Freeform 150"/>
          <p:cNvSpPr>
            <a:spLocks noChangeAspect="1"/>
          </p:cNvSpPr>
          <p:nvPr/>
        </p:nvSpPr>
        <p:spPr bwMode="gray">
          <a:xfrm>
            <a:off x="4607013" y="2539887"/>
            <a:ext cx="5264" cy="10204"/>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7" name="Freeform 151"/>
          <p:cNvSpPr>
            <a:spLocks noChangeAspect="1"/>
          </p:cNvSpPr>
          <p:nvPr/>
        </p:nvSpPr>
        <p:spPr bwMode="gray">
          <a:xfrm>
            <a:off x="4549111" y="2562845"/>
            <a:ext cx="111856" cy="122445"/>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3" name="Freeform 152"/>
          <p:cNvSpPr>
            <a:spLocks noChangeAspect="1"/>
          </p:cNvSpPr>
          <p:nvPr/>
        </p:nvSpPr>
        <p:spPr bwMode="gray">
          <a:xfrm>
            <a:off x="4526740" y="2541163"/>
            <a:ext cx="1316" cy="3826"/>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4" name="Freeform 154"/>
          <p:cNvSpPr>
            <a:spLocks noChangeAspect="1"/>
          </p:cNvSpPr>
          <p:nvPr/>
        </p:nvSpPr>
        <p:spPr bwMode="gray">
          <a:xfrm>
            <a:off x="4596486" y="2530959"/>
            <a:ext cx="13160" cy="6377"/>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5" name="Freeform 155"/>
          <p:cNvSpPr>
            <a:spLocks noChangeAspect="1"/>
          </p:cNvSpPr>
          <p:nvPr/>
        </p:nvSpPr>
        <p:spPr bwMode="gray">
          <a:xfrm>
            <a:off x="4435939" y="2314130"/>
            <a:ext cx="276351" cy="244889"/>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5" name="Freeform 156"/>
          <p:cNvSpPr>
            <a:spLocks noChangeAspect="1"/>
          </p:cNvSpPr>
          <p:nvPr/>
        </p:nvSpPr>
        <p:spPr bwMode="gray">
          <a:xfrm>
            <a:off x="4358298" y="2356221"/>
            <a:ext cx="140807" cy="139026"/>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6" name="Freeform 157"/>
          <p:cNvSpPr>
            <a:spLocks noChangeAspect="1"/>
          </p:cNvSpPr>
          <p:nvPr/>
        </p:nvSpPr>
        <p:spPr bwMode="gray">
          <a:xfrm>
            <a:off x="4530688" y="2542438"/>
            <a:ext cx="11844" cy="25509"/>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7" name="Freeform 158"/>
          <p:cNvSpPr>
            <a:spLocks noChangeAspect="1"/>
          </p:cNvSpPr>
          <p:nvPr/>
        </p:nvSpPr>
        <p:spPr bwMode="gray">
          <a:xfrm>
            <a:off x="4534636" y="2543714"/>
            <a:ext cx="76325" cy="54845"/>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2" name="Freeform 160"/>
          <p:cNvSpPr>
            <a:spLocks noChangeAspect="1"/>
          </p:cNvSpPr>
          <p:nvPr/>
        </p:nvSpPr>
        <p:spPr bwMode="gray">
          <a:xfrm>
            <a:off x="4176696" y="2272040"/>
            <a:ext cx="268455" cy="112241"/>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3" name="Freeform 161"/>
          <p:cNvSpPr>
            <a:spLocks noChangeAspect="1"/>
          </p:cNvSpPr>
          <p:nvPr/>
        </p:nvSpPr>
        <p:spPr bwMode="gray">
          <a:xfrm>
            <a:off x="4175380" y="2273315"/>
            <a:ext cx="43427" cy="35713"/>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9" name="Freeform 162"/>
          <p:cNvSpPr>
            <a:spLocks noChangeAspect="1"/>
          </p:cNvSpPr>
          <p:nvPr/>
        </p:nvSpPr>
        <p:spPr bwMode="gray">
          <a:xfrm>
            <a:off x="4301712" y="2426371"/>
            <a:ext cx="61850" cy="68875"/>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0" name="Freeform 163"/>
          <p:cNvSpPr>
            <a:spLocks noChangeAspect="1"/>
          </p:cNvSpPr>
          <p:nvPr/>
        </p:nvSpPr>
        <p:spPr bwMode="gray">
          <a:xfrm>
            <a:off x="4310923" y="2358772"/>
            <a:ext cx="101329" cy="85456"/>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1" name="Freeform 164"/>
          <p:cNvSpPr>
            <a:spLocks noChangeAspect="1"/>
          </p:cNvSpPr>
          <p:nvPr/>
        </p:nvSpPr>
        <p:spPr bwMode="gray">
          <a:xfrm>
            <a:off x="4266181" y="2386832"/>
            <a:ext cx="32899" cy="19132"/>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81" name="Freeform 165"/>
          <p:cNvSpPr>
            <a:spLocks noChangeAspect="1"/>
          </p:cNvSpPr>
          <p:nvPr/>
        </p:nvSpPr>
        <p:spPr bwMode="gray">
          <a:xfrm>
            <a:off x="4425412" y="2286070"/>
            <a:ext cx="44743" cy="44642"/>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82" name="Freeform 166"/>
          <p:cNvSpPr>
            <a:spLocks noChangeAspect="1"/>
          </p:cNvSpPr>
          <p:nvPr/>
        </p:nvSpPr>
        <p:spPr bwMode="gray">
          <a:xfrm>
            <a:off x="4470154" y="1987612"/>
            <a:ext cx="586917" cy="303560"/>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83" name="Freeform 167"/>
          <p:cNvSpPr>
            <a:spLocks noChangeAspect="1"/>
          </p:cNvSpPr>
          <p:nvPr/>
        </p:nvSpPr>
        <p:spPr bwMode="gray">
          <a:xfrm>
            <a:off x="4374090" y="2243980"/>
            <a:ext cx="97381" cy="45917"/>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84" name="Freeform 168"/>
          <p:cNvSpPr>
            <a:spLocks noChangeAspect="1"/>
          </p:cNvSpPr>
          <p:nvPr/>
        </p:nvSpPr>
        <p:spPr bwMode="gray">
          <a:xfrm>
            <a:off x="4607014" y="2204440"/>
            <a:ext cx="247400" cy="155606"/>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85" name="Freeform 169"/>
          <p:cNvSpPr>
            <a:spLocks noChangeAspect="1"/>
          </p:cNvSpPr>
          <p:nvPr/>
        </p:nvSpPr>
        <p:spPr bwMode="gray">
          <a:xfrm>
            <a:off x="4555692" y="2258009"/>
            <a:ext cx="205289" cy="1377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4" name="Freeform 171"/>
          <p:cNvSpPr>
            <a:spLocks noChangeAspect="1"/>
          </p:cNvSpPr>
          <p:nvPr/>
        </p:nvSpPr>
        <p:spPr bwMode="gray">
          <a:xfrm>
            <a:off x="4445152" y="2315406"/>
            <a:ext cx="17108" cy="15306"/>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5" name="Freeform 172"/>
          <p:cNvSpPr>
            <a:spLocks noChangeAspect="1"/>
          </p:cNvSpPr>
          <p:nvPr/>
        </p:nvSpPr>
        <p:spPr bwMode="gray">
          <a:xfrm>
            <a:off x="4447784" y="2275866"/>
            <a:ext cx="77642" cy="62498"/>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94" name="Freeform 173"/>
          <p:cNvSpPr>
            <a:spLocks noChangeAspect="1"/>
          </p:cNvSpPr>
          <p:nvPr/>
        </p:nvSpPr>
        <p:spPr bwMode="gray">
          <a:xfrm>
            <a:off x="3445026" y="1664920"/>
            <a:ext cx="157915" cy="104588"/>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8" name="Freeform 223"/>
          <p:cNvSpPr>
            <a:spLocks noChangeAspect="1"/>
          </p:cNvSpPr>
          <p:nvPr/>
        </p:nvSpPr>
        <p:spPr bwMode="gray">
          <a:xfrm>
            <a:off x="3952985" y="972344"/>
            <a:ext cx="155283" cy="238512"/>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9" name="Freeform 224"/>
          <p:cNvSpPr>
            <a:spLocks noChangeAspect="1"/>
          </p:cNvSpPr>
          <p:nvPr/>
        </p:nvSpPr>
        <p:spPr bwMode="gray">
          <a:xfrm>
            <a:off x="4089845" y="1076932"/>
            <a:ext cx="32899" cy="29336"/>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0" name="Freeform 225"/>
          <p:cNvSpPr>
            <a:spLocks noChangeAspect="1"/>
          </p:cNvSpPr>
          <p:nvPr/>
        </p:nvSpPr>
        <p:spPr bwMode="gray">
          <a:xfrm>
            <a:off x="4134588" y="1112645"/>
            <a:ext cx="1316" cy="1275"/>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1" name="Freeform 226"/>
          <p:cNvSpPr>
            <a:spLocks noChangeAspect="1"/>
          </p:cNvSpPr>
          <p:nvPr/>
        </p:nvSpPr>
        <p:spPr bwMode="gray">
          <a:xfrm>
            <a:off x="4134588" y="1113921"/>
            <a:ext cx="1316" cy="1275"/>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2" name="Freeform 227"/>
          <p:cNvSpPr>
            <a:spLocks noChangeAspect="1"/>
          </p:cNvSpPr>
          <p:nvPr/>
        </p:nvSpPr>
        <p:spPr bwMode="gray">
          <a:xfrm>
            <a:off x="4099057" y="1099891"/>
            <a:ext cx="59218" cy="68875"/>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3" name="Freeform 228"/>
          <p:cNvSpPr>
            <a:spLocks noChangeAspect="1"/>
          </p:cNvSpPr>
          <p:nvPr/>
        </p:nvSpPr>
        <p:spPr bwMode="gray">
          <a:xfrm>
            <a:off x="4060894" y="972344"/>
            <a:ext cx="130280" cy="66324"/>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96" name="Freeform 229"/>
          <p:cNvSpPr>
            <a:spLocks noChangeAspect="1"/>
          </p:cNvSpPr>
          <p:nvPr/>
        </p:nvSpPr>
        <p:spPr bwMode="gray">
          <a:xfrm>
            <a:off x="3163411" y="1870269"/>
            <a:ext cx="5264" cy="5102"/>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97" name="Freeform 230"/>
          <p:cNvSpPr>
            <a:spLocks noChangeAspect="1"/>
          </p:cNvSpPr>
          <p:nvPr/>
        </p:nvSpPr>
        <p:spPr bwMode="gray">
          <a:xfrm>
            <a:off x="3443709" y="1407277"/>
            <a:ext cx="38163" cy="35713"/>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98" name="Freeform 231"/>
          <p:cNvSpPr>
            <a:spLocks noChangeAspect="1"/>
          </p:cNvSpPr>
          <p:nvPr/>
        </p:nvSpPr>
        <p:spPr bwMode="gray">
          <a:xfrm>
            <a:off x="3393703" y="1490181"/>
            <a:ext cx="38163" cy="25509"/>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99" name="Freeform 232"/>
          <p:cNvSpPr>
            <a:spLocks noChangeAspect="1"/>
          </p:cNvSpPr>
          <p:nvPr/>
        </p:nvSpPr>
        <p:spPr bwMode="gray">
          <a:xfrm>
            <a:off x="3164727" y="1866443"/>
            <a:ext cx="11844" cy="3827"/>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0" name="Freeform 233"/>
          <p:cNvSpPr>
            <a:spLocks noChangeAspect="1"/>
          </p:cNvSpPr>
          <p:nvPr/>
        </p:nvSpPr>
        <p:spPr bwMode="gray">
          <a:xfrm>
            <a:off x="2746252" y="972344"/>
            <a:ext cx="798786" cy="895374"/>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1" name="Freeform 234"/>
          <p:cNvSpPr>
            <a:spLocks noChangeAspect="1"/>
          </p:cNvSpPr>
          <p:nvPr/>
        </p:nvSpPr>
        <p:spPr bwMode="gray">
          <a:xfrm>
            <a:off x="3006812" y="1520793"/>
            <a:ext cx="43427" cy="42091"/>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2" name="Freeform 235"/>
          <p:cNvSpPr>
            <a:spLocks noChangeAspect="1"/>
          </p:cNvSpPr>
          <p:nvPr/>
        </p:nvSpPr>
        <p:spPr bwMode="gray">
          <a:xfrm>
            <a:off x="2804155" y="1158561"/>
            <a:ext cx="43427" cy="15306"/>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3" name="Freeform 237"/>
          <p:cNvSpPr>
            <a:spLocks noChangeAspect="1"/>
          </p:cNvSpPr>
          <p:nvPr/>
        </p:nvSpPr>
        <p:spPr bwMode="gray">
          <a:xfrm>
            <a:off x="2737040" y="3770707"/>
            <a:ext cx="30267" cy="3443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4" name="Freeform 238"/>
          <p:cNvSpPr>
            <a:spLocks noChangeAspect="1"/>
          </p:cNvSpPr>
          <p:nvPr/>
        </p:nvSpPr>
        <p:spPr bwMode="gray">
          <a:xfrm>
            <a:off x="2740988" y="2749062"/>
            <a:ext cx="194762" cy="160708"/>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5" name="Freeform 239"/>
          <p:cNvSpPr>
            <a:spLocks noChangeAspect="1"/>
          </p:cNvSpPr>
          <p:nvPr/>
        </p:nvSpPr>
        <p:spPr bwMode="gray">
          <a:xfrm>
            <a:off x="2631764" y="2902118"/>
            <a:ext cx="81589" cy="88007"/>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6" name="Freeform 240"/>
          <p:cNvSpPr>
            <a:spLocks noChangeAspect="1"/>
          </p:cNvSpPr>
          <p:nvPr/>
        </p:nvSpPr>
        <p:spPr bwMode="gray">
          <a:xfrm>
            <a:off x="2893639" y="3192923"/>
            <a:ext cx="121068" cy="124995"/>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7" name="Freeform 241"/>
          <p:cNvSpPr>
            <a:spLocks noChangeAspect="1"/>
          </p:cNvSpPr>
          <p:nvPr/>
        </p:nvSpPr>
        <p:spPr bwMode="gray">
          <a:xfrm>
            <a:off x="2708089" y="3167414"/>
            <a:ext cx="122384" cy="645384"/>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8" name="Freeform 242"/>
          <p:cNvSpPr>
            <a:spLocks noChangeAspect="1"/>
          </p:cNvSpPr>
          <p:nvPr/>
        </p:nvSpPr>
        <p:spPr bwMode="gray">
          <a:xfrm>
            <a:off x="2768623" y="3780911"/>
            <a:ext cx="40795" cy="599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9" name="Freeform 243"/>
          <p:cNvSpPr>
            <a:spLocks noChangeAspect="1"/>
          </p:cNvSpPr>
          <p:nvPr/>
        </p:nvSpPr>
        <p:spPr bwMode="gray">
          <a:xfrm>
            <a:off x="3072609" y="2913597"/>
            <a:ext cx="7896" cy="6377"/>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0" name="Freeform 244"/>
          <p:cNvSpPr>
            <a:spLocks noChangeAspect="1"/>
          </p:cNvSpPr>
          <p:nvPr/>
        </p:nvSpPr>
        <p:spPr bwMode="gray">
          <a:xfrm>
            <a:off x="3081821" y="2919974"/>
            <a:ext cx="5264" cy="2551"/>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1" name="Freeform 245"/>
          <p:cNvSpPr>
            <a:spLocks noChangeAspect="1"/>
          </p:cNvSpPr>
          <p:nvPr/>
        </p:nvSpPr>
        <p:spPr bwMode="gray">
          <a:xfrm>
            <a:off x="3069977" y="2922525"/>
            <a:ext cx="30267" cy="21683"/>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2" name="Freeform 246"/>
          <p:cNvSpPr>
            <a:spLocks noChangeAspect="1"/>
          </p:cNvSpPr>
          <p:nvPr/>
        </p:nvSpPr>
        <p:spPr bwMode="gray">
          <a:xfrm>
            <a:off x="3060766" y="2919974"/>
            <a:ext cx="9212" cy="10204"/>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3" name="Freeform 247"/>
          <p:cNvSpPr>
            <a:spLocks noChangeAspect="1"/>
          </p:cNvSpPr>
          <p:nvPr/>
        </p:nvSpPr>
        <p:spPr bwMode="gray">
          <a:xfrm>
            <a:off x="3076557" y="2913597"/>
            <a:ext cx="1316" cy="1275"/>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4" name="Freeform 248"/>
          <p:cNvSpPr>
            <a:spLocks noChangeAspect="1"/>
          </p:cNvSpPr>
          <p:nvPr/>
        </p:nvSpPr>
        <p:spPr bwMode="gray">
          <a:xfrm>
            <a:off x="3071293" y="2919974"/>
            <a:ext cx="2632" cy="1275"/>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5" name="Freeform 249"/>
          <p:cNvSpPr>
            <a:spLocks noChangeAspect="1"/>
          </p:cNvSpPr>
          <p:nvPr/>
        </p:nvSpPr>
        <p:spPr bwMode="gray">
          <a:xfrm>
            <a:off x="2733092" y="2847273"/>
            <a:ext cx="561914" cy="571407"/>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chemeClr val="accent1"/>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6" name="Freeform 250"/>
          <p:cNvSpPr>
            <a:spLocks noChangeAspect="1"/>
          </p:cNvSpPr>
          <p:nvPr/>
        </p:nvSpPr>
        <p:spPr bwMode="gray">
          <a:xfrm>
            <a:off x="2659399" y="2745236"/>
            <a:ext cx="173706" cy="232134"/>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7" name="Freeform 251"/>
          <p:cNvSpPr>
            <a:spLocks noChangeAspect="1"/>
          </p:cNvSpPr>
          <p:nvPr/>
        </p:nvSpPr>
        <p:spPr bwMode="gray">
          <a:xfrm>
            <a:off x="2792311" y="3053898"/>
            <a:ext cx="173706" cy="192595"/>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8" name="Freeform 252"/>
          <p:cNvSpPr>
            <a:spLocks noChangeAspect="1"/>
          </p:cNvSpPr>
          <p:nvPr/>
        </p:nvSpPr>
        <p:spPr bwMode="gray">
          <a:xfrm>
            <a:off x="2954173" y="3358733"/>
            <a:ext cx="77641" cy="80354"/>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39" name="Freeform 253"/>
          <p:cNvSpPr>
            <a:spLocks noChangeAspect="1"/>
          </p:cNvSpPr>
          <p:nvPr/>
        </p:nvSpPr>
        <p:spPr bwMode="gray">
          <a:xfrm>
            <a:off x="2914694" y="2803907"/>
            <a:ext cx="69746" cy="98211"/>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0" name="Freeform 254"/>
          <p:cNvSpPr>
            <a:spLocks noChangeAspect="1"/>
          </p:cNvSpPr>
          <p:nvPr/>
        </p:nvSpPr>
        <p:spPr bwMode="gray">
          <a:xfrm>
            <a:off x="3013391" y="2840896"/>
            <a:ext cx="42111" cy="51018"/>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1" name="Freeform 255"/>
          <p:cNvSpPr>
            <a:spLocks noChangeAspect="1"/>
          </p:cNvSpPr>
          <p:nvPr/>
        </p:nvSpPr>
        <p:spPr bwMode="gray">
          <a:xfrm>
            <a:off x="2625184" y="2921250"/>
            <a:ext cx="180286" cy="256368"/>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2" name="Freeform 256"/>
          <p:cNvSpPr>
            <a:spLocks noChangeAspect="1"/>
          </p:cNvSpPr>
          <p:nvPr/>
        </p:nvSpPr>
        <p:spPr bwMode="gray">
          <a:xfrm>
            <a:off x="2739672" y="3229911"/>
            <a:ext cx="284247" cy="547173"/>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3" name="Freeform 257"/>
          <p:cNvSpPr>
            <a:spLocks noChangeAspect="1"/>
          </p:cNvSpPr>
          <p:nvPr/>
        </p:nvSpPr>
        <p:spPr bwMode="gray">
          <a:xfrm>
            <a:off x="2808102" y="3784737"/>
            <a:ext cx="50006" cy="57396"/>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4" name="Freeform 258"/>
          <p:cNvSpPr>
            <a:spLocks noChangeAspect="1"/>
          </p:cNvSpPr>
          <p:nvPr/>
        </p:nvSpPr>
        <p:spPr bwMode="gray">
          <a:xfrm>
            <a:off x="2960753" y="2837069"/>
            <a:ext cx="59218" cy="57396"/>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5" name="Freeform 259"/>
          <p:cNvSpPr>
            <a:spLocks noChangeAspect="1"/>
          </p:cNvSpPr>
          <p:nvPr/>
        </p:nvSpPr>
        <p:spPr bwMode="gray">
          <a:xfrm rot="20552049">
            <a:off x="2843633" y="2754164"/>
            <a:ext cx="5264" cy="5102"/>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6" name="Freeform 260"/>
          <p:cNvSpPr>
            <a:spLocks noChangeAspect="1"/>
          </p:cNvSpPr>
          <p:nvPr/>
        </p:nvSpPr>
        <p:spPr bwMode="gray">
          <a:xfrm rot="20552049">
            <a:off x="2794942" y="2747787"/>
            <a:ext cx="3948" cy="5102"/>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47" name="Freeform 261"/>
          <p:cNvSpPr>
            <a:spLocks noChangeAspect="1"/>
          </p:cNvSpPr>
          <p:nvPr/>
        </p:nvSpPr>
        <p:spPr bwMode="gray">
          <a:xfrm rot="20552049">
            <a:off x="2801522" y="2746511"/>
            <a:ext cx="2632" cy="5102"/>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4" name="Freeform 262"/>
          <p:cNvSpPr>
            <a:spLocks noChangeAspect="1"/>
          </p:cNvSpPr>
          <p:nvPr/>
        </p:nvSpPr>
        <p:spPr bwMode="gray">
          <a:xfrm>
            <a:off x="2534384" y="2708248"/>
            <a:ext cx="61850" cy="59947"/>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5" name="Freeform 263"/>
          <p:cNvSpPr>
            <a:spLocks noChangeAspect="1"/>
          </p:cNvSpPr>
          <p:nvPr/>
        </p:nvSpPr>
        <p:spPr bwMode="gray">
          <a:xfrm>
            <a:off x="2600182" y="2784776"/>
            <a:ext cx="84221" cy="34438"/>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6" name="Freeform 264"/>
          <p:cNvSpPr>
            <a:spLocks noChangeAspect="1"/>
          </p:cNvSpPr>
          <p:nvPr/>
        </p:nvSpPr>
        <p:spPr bwMode="gray">
          <a:xfrm>
            <a:off x="2467270" y="2667433"/>
            <a:ext cx="56587" cy="59947"/>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7" name="Freeform 265"/>
          <p:cNvSpPr>
            <a:spLocks noChangeAspect="1"/>
          </p:cNvSpPr>
          <p:nvPr/>
        </p:nvSpPr>
        <p:spPr bwMode="gray">
          <a:xfrm>
            <a:off x="2510697" y="2658504"/>
            <a:ext cx="15791" cy="36989"/>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8" name="Freeform 266"/>
          <p:cNvSpPr>
            <a:spLocks noChangeAspect="1"/>
          </p:cNvSpPr>
          <p:nvPr/>
        </p:nvSpPr>
        <p:spPr bwMode="gray">
          <a:xfrm>
            <a:off x="2498853" y="2717176"/>
            <a:ext cx="32899" cy="17856"/>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09" name="Freeform 267"/>
          <p:cNvSpPr>
            <a:spLocks noChangeAspect="1"/>
          </p:cNvSpPr>
          <p:nvPr/>
        </p:nvSpPr>
        <p:spPr bwMode="gray">
          <a:xfrm>
            <a:off x="2559387" y="2763092"/>
            <a:ext cx="47374" cy="40815"/>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0" name="Freeform 268"/>
          <p:cNvSpPr>
            <a:spLocks noChangeAspect="1"/>
          </p:cNvSpPr>
          <p:nvPr/>
        </p:nvSpPr>
        <p:spPr bwMode="gray">
          <a:xfrm>
            <a:off x="2508065" y="2694217"/>
            <a:ext cx="88169" cy="43366"/>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1" name="Freeform 269"/>
          <p:cNvSpPr>
            <a:spLocks noChangeAspect="1"/>
          </p:cNvSpPr>
          <p:nvPr/>
        </p:nvSpPr>
        <p:spPr bwMode="gray">
          <a:xfrm>
            <a:off x="2109330" y="2439125"/>
            <a:ext cx="435582" cy="2755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8" name="Freeform 272"/>
          <p:cNvSpPr>
            <a:spLocks noChangeAspect="1"/>
          </p:cNvSpPr>
          <p:nvPr/>
        </p:nvSpPr>
        <p:spPr bwMode="gray">
          <a:xfrm>
            <a:off x="1509254" y="1964654"/>
            <a:ext cx="3948" cy="8928"/>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9" name="Freeform 273"/>
          <p:cNvSpPr>
            <a:spLocks noChangeAspect="1"/>
          </p:cNvSpPr>
          <p:nvPr/>
        </p:nvSpPr>
        <p:spPr bwMode="gray">
          <a:xfrm>
            <a:off x="1584263" y="1942971"/>
            <a:ext cx="7896" cy="5102"/>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0" name="Freeform 274"/>
          <p:cNvSpPr>
            <a:spLocks noChangeAspect="1"/>
          </p:cNvSpPr>
          <p:nvPr/>
        </p:nvSpPr>
        <p:spPr bwMode="gray">
          <a:xfrm>
            <a:off x="1563208" y="1923839"/>
            <a:ext cx="38163" cy="30611"/>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1" name="Freeform 275"/>
          <p:cNvSpPr>
            <a:spLocks noChangeAspect="1"/>
          </p:cNvSpPr>
          <p:nvPr/>
        </p:nvSpPr>
        <p:spPr bwMode="gray">
          <a:xfrm>
            <a:off x="1372394" y="1477427"/>
            <a:ext cx="431634" cy="524215"/>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22" name="Freeform 276"/>
          <p:cNvSpPr>
            <a:spLocks noChangeAspect="1"/>
          </p:cNvSpPr>
          <p:nvPr/>
        </p:nvSpPr>
        <p:spPr bwMode="gray">
          <a:xfrm>
            <a:off x="1802712" y="1875371"/>
            <a:ext cx="119752" cy="128822"/>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3" name="Freeform 278"/>
          <p:cNvSpPr>
            <a:spLocks noChangeAspect="1"/>
          </p:cNvSpPr>
          <p:nvPr/>
        </p:nvSpPr>
        <p:spPr bwMode="gray">
          <a:xfrm>
            <a:off x="2833105" y="2221021"/>
            <a:ext cx="2632" cy="3826"/>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4" name="Freeform 279"/>
          <p:cNvSpPr>
            <a:spLocks noChangeAspect="1"/>
          </p:cNvSpPr>
          <p:nvPr/>
        </p:nvSpPr>
        <p:spPr bwMode="gray">
          <a:xfrm>
            <a:off x="2833105" y="2221021"/>
            <a:ext cx="2632" cy="3826"/>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5" name="Freeform 280"/>
          <p:cNvSpPr>
            <a:spLocks noChangeAspect="1"/>
          </p:cNvSpPr>
          <p:nvPr/>
        </p:nvSpPr>
        <p:spPr bwMode="gray">
          <a:xfrm>
            <a:off x="2687034" y="2333262"/>
            <a:ext cx="1316" cy="1275"/>
          </a:xfrm>
          <a:custGeom>
            <a:avLst/>
            <a:gdLst/>
            <a:ahLst/>
            <a:cxnLst>
              <a:cxn ang="0">
                <a:pos x="0" y="3"/>
              </a:cxn>
              <a:cxn ang="0">
                <a:pos x="0" y="0"/>
              </a:cxn>
              <a:cxn ang="0">
                <a:pos x="0" y="3"/>
              </a:cxn>
            </a:cxnLst>
            <a:rect l="0" t="0" r="r" b="b"/>
            <a:pathLst>
              <a:path h="3">
                <a:moveTo>
                  <a:pt x="0" y="3"/>
                </a:moveTo>
                <a:lnTo>
                  <a:pt x="0" y="0"/>
                </a:lnTo>
                <a:lnTo>
                  <a:pt x="0"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6" name="Freeform 281"/>
          <p:cNvSpPr>
            <a:spLocks noChangeAspect="1"/>
          </p:cNvSpPr>
          <p:nvPr/>
        </p:nvSpPr>
        <p:spPr bwMode="gray">
          <a:xfrm>
            <a:off x="2685718" y="2330711"/>
            <a:ext cx="1316" cy="1275"/>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7" name="Freeform 282"/>
          <p:cNvSpPr>
            <a:spLocks noChangeAspect="1"/>
          </p:cNvSpPr>
          <p:nvPr/>
        </p:nvSpPr>
        <p:spPr bwMode="gray">
          <a:xfrm>
            <a:off x="2000105" y="2126637"/>
            <a:ext cx="833000" cy="432382"/>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tx2"/>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2" name="Freeform 284"/>
          <p:cNvSpPr>
            <a:spLocks noChangeAspect="1"/>
          </p:cNvSpPr>
          <p:nvPr/>
        </p:nvSpPr>
        <p:spPr bwMode="gray">
          <a:xfrm>
            <a:off x="2992337" y="2032253"/>
            <a:ext cx="1316" cy="1275"/>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3" name="Freeform 285"/>
          <p:cNvSpPr>
            <a:spLocks noChangeAspect="1"/>
          </p:cNvSpPr>
          <p:nvPr/>
        </p:nvSpPr>
        <p:spPr bwMode="gray">
          <a:xfrm>
            <a:off x="2942330" y="2076894"/>
            <a:ext cx="96065" cy="107139"/>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4" name="Freeform 286"/>
          <p:cNvSpPr>
            <a:spLocks noChangeAspect="1"/>
          </p:cNvSpPr>
          <p:nvPr/>
        </p:nvSpPr>
        <p:spPr bwMode="gray">
          <a:xfrm>
            <a:off x="1946151" y="2093475"/>
            <a:ext cx="72378" cy="54845"/>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5" name="Freeform 287"/>
          <p:cNvSpPr>
            <a:spLocks noChangeAspect="1"/>
          </p:cNvSpPr>
          <p:nvPr/>
        </p:nvSpPr>
        <p:spPr bwMode="gray">
          <a:xfrm>
            <a:off x="2363309" y="1538649"/>
            <a:ext cx="61850" cy="56120"/>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6" name="Freeform 288"/>
          <p:cNvSpPr>
            <a:spLocks noChangeAspect="1"/>
          </p:cNvSpPr>
          <p:nvPr/>
        </p:nvSpPr>
        <p:spPr bwMode="gray">
          <a:xfrm>
            <a:off x="1980366" y="1321821"/>
            <a:ext cx="153967" cy="16581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7" name="Freeform 289"/>
          <p:cNvSpPr>
            <a:spLocks noChangeAspect="1"/>
          </p:cNvSpPr>
          <p:nvPr/>
        </p:nvSpPr>
        <p:spPr bwMode="gray">
          <a:xfrm>
            <a:off x="2080379" y="1384318"/>
            <a:ext cx="263191" cy="209176"/>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8" name="Freeform 290"/>
          <p:cNvSpPr>
            <a:spLocks noChangeAspect="1"/>
          </p:cNvSpPr>
          <p:nvPr/>
        </p:nvSpPr>
        <p:spPr bwMode="gray">
          <a:xfrm>
            <a:off x="2254085" y="1363911"/>
            <a:ext cx="35531" cy="43366"/>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9" name="Freeform 291"/>
          <p:cNvSpPr>
            <a:spLocks noChangeAspect="1"/>
          </p:cNvSpPr>
          <p:nvPr/>
        </p:nvSpPr>
        <p:spPr bwMode="gray">
          <a:xfrm>
            <a:off x="2319883" y="1357533"/>
            <a:ext cx="88169" cy="123720"/>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0" name="Freeform 292"/>
          <p:cNvSpPr>
            <a:spLocks noChangeAspect="1"/>
          </p:cNvSpPr>
          <p:nvPr/>
        </p:nvSpPr>
        <p:spPr bwMode="gray">
          <a:xfrm>
            <a:off x="2314619" y="1203203"/>
            <a:ext cx="77641" cy="96935"/>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1" name="Freeform 293"/>
          <p:cNvSpPr>
            <a:spLocks noChangeAspect="1"/>
          </p:cNvSpPr>
          <p:nvPr/>
        </p:nvSpPr>
        <p:spPr bwMode="gray">
          <a:xfrm>
            <a:off x="2100118" y="1192999"/>
            <a:ext cx="176338" cy="136474"/>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2" name="Freeform 294"/>
          <p:cNvSpPr>
            <a:spLocks noChangeAspect="1"/>
          </p:cNvSpPr>
          <p:nvPr/>
        </p:nvSpPr>
        <p:spPr bwMode="gray">
          <a:xfrm>
            <a:off x="2025108" y="1149633"/>
            <a:ext cx="105277" cy="104588"/>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3" name="Freeform 295"/>
          <p:cNvSpPr>
            <a:spLocks noChangeAspect="1"/>
          </p:cNvSpPr>
          <p:nvPr/>
        </p:nvSpPr>
        <p:spPr bwMode="gray">
          <a:xfrm>
            <a:off x="2160652" y="1112645"/>
            <a:ext cx="52638" cy="49743"/>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4" name="Freeform 296"/>
          <p:cNvSpPr>
            <a:spLocks noChangeAspect="1"/>
          </p:cNvSpPr>
          <p:nvPr/>
        </p:nvSpPr>
        <p:spPr bwMode="gray">
          <a:xfrm>
            <a:off x="2160652" y="1068004"/>
            <a:ext cx="57902" cy="33162"/>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5" name="Freeform 297"/>
          <p:cNvSpPr>
            <a:spLocks noChangeAspect="1"/>
          </p:cNvSpPr>
          <p:nvPr/>
        </p:nvSpPr>
        <p:spPr bwMode="gray">
          <a:xfrm>
            <a:off x="2410684" y="1133052"/>
            <a:ext cx="43427" cy="26785"/>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6" name="Freeform 298"/>
          <p:cNvSpPr>
            <a:spLocks noChangeAspect="1"/>
          </p:cNvSpPr>
          <p:nvPr/>
        </p:nvSpPr>
        <p:spPr bwMode="gray">
          <a:xfrm>
            <a:off x="2398840" y="1177693"/>
            <a:ext cx="248716" cy="151780"/>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7" name="Freeform 299"/>
          <p:cNvSpPr>
            <a:spLocks noChangeAspect="1"/>
          </p:cNvSpPr>
          <p:nvPr/>
        </p:nvSpPr>
        <p:spPr bwMode="gray">
          <a:xfrm>
            <a:off x="2405420" y="1261874"/>
            <a:ext cx="43427" cy="58671"/>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8" name="Freeform 300"/>
          <p:cNvSpPr>
            <a:spLocks noChangeAspect="1"/>
          </p:cNvSpPr>
          <p:nvPr/>
        </p:nvSpPr>
        <p:spPr bwMode="gray">
          <a:xfrm>
            <a:off x="2539647" y="1686603"/>
            <a:ext cx="101329" cy="89282"/>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9" name="Freeform 301"/>
          <p:cNvSpPr>
            <a:spLocks noChangeAspect="1"/>
          </p:cNvSpPr>
          <p:nvPr/>
        </p:nvSpPr>
        <p:spPr bwMode="gray">
          <a:xfrm>
            <a:off x="2683087" y="1599871"/>
            <a:ext cx="31583" cy="40815"/>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0" name="Freeform 302"/>
          <p:cNvSpPr>
            <a:spLocks noChangeAspect="1"/>
          </p:cNvSpPr>
          <p:nvPr/>
        </p:nvSpPr>
        <p:spPr bwMode="gray">
          <a:xfrm>
            <a:off x="2630448" y="1367737"/>
            <a:ext cx="69746" cy="4846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1" name="Freeform 303"/>
          <p:cNvSpPr>
            <a:spLocks noChangeAspect="1"/>
          </p:cNvSpPr>
          <p:nvPr/>
        </p:nvSpPr>
        <p:spPr bwMode="gray">
          <a:xfrm>
            <a:off x="2497537" y="1361360"/>
            <a:ext cx="415842" cy="454064"/>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2" name="Freeform 304"/>
          <p:cNvSpPr>
            <a:spLocks noChangeAspect="1"/>
          </p:cNvSpPr>
          <p:nvPr/>
        </p:nvSpPr>
        <p:spPr bwMode="gray">
          <a:xfrm>
            <a:off x="1763233" y="1449367"/>
            <a:ext cx="1233051" cy="82649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3" name="Freeform 305"/>
          <p:cNvSpPr>
            <a:spLocks noChangeAspect="1"/>
          </p:cNvSpPr>
          <p:nvPr/>
        </p:nvSpPr>
        <p:spPr bwMode="gray">
          <a:xfrm>
            <a:off x="2379101" y="1055249"/>
            <a:ext cx="51322" cy="80354"/>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4" name="Freeform 306"/>
          <p:cNvSpPr>
            <a:spLocks noChangeAspect="1"/>
          </p:cNvSpPr>
          <p:nvPr/>
        </p:nvSpPr>
        <p:spPr bwMode="gray">
          <a:xfrm>
            <a:off x="2272508" y="1023362"/>
            <a:ext cx="97381" cy="109690"/>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5" name="Freeform 307"/>
          <p:cNvSpPr>
            <a:spLocks noChangeAspect="1"/>
          </p:cNvSpPr>
          <p:nvPr/>
        </p:nvSpPr>
        <p:spPr bwMode="gray">
          <a:xfrm>
            <a:off x="2412000" y="972344"/>
            <a:ext cx="159231" cy="14285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6" name="Freeform 308"/>
          <p:cNvSpPr>
            <a:spLocks noChangeAspect="1"/>
          </p:cNvSpPr>
          <p:nvPr/>
        </p:nvSpPr>
        <p:spPr bwMode="gray">
          <a:xfrm>
            <a:off x="2504117" y="972344"/>
            <a:ext cx="271087" cy="264021"/>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7" name="Freeform 309"/>
          <p:cNvSpPr>
            <a:spLocks noChangeAspect="1"/>
          </p:cNvSpPr>
          <p:nvPr/>
        </p:nvSpPr>
        <p:spPr bwMode="gray">
          <a:xfrm>
            <a:off x="2546227" y="1218508"/>
            <a:ext cx="7896" cy="7653"/>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8" name="Freeform 310"/>
          <p:cNvSpPr>
            <a:spLocks noChangeAspect="1"/>
          </p:cNvSpPr>
          <p:nvPr/>
        </p:nvSpPr>
        <p:spPr bwMode="gray">
          <a:xfrm>
            <a:off x="2546227" y="1210855"/>
            <a:ext cx="1316" cy="7653"/>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9" name="Freeform 311"/>
          <p:cNvSpPr>
            <a:spLocks noChangeAspect="1"/>
          </p:cNvSpPr>
          <p:nvPr/>
        </p:nvSpPr>
        <p:spPr bwMode="gray">
          <a:xfrm>
            <a:off x="1844822" y="1543751"/>
            <a:ext cx="22371" cy="29336"/>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10" name="Freeform 312"/>
          <p:cNvSpPr>
            <a:spLocks noChangeAspect="1"/>
          </p:cNvSpPr>
          <p:nvPr/>
        </p:nvSpPr>
        <p:spPr bwMode="gray">
          <a:xfrm>
            <a:off x="1835611" y="1562883"/>
            <a:ext cx="14476" cy="14030"/>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4" name="Freeform 313"/>
          <p:cNvSpPr>
            <a:spLocks noChangeAspect="1"/>
          </p:cNvSpPr>
          <p:nvPr/>
        </p:nvSpPr>
        <p:spPr bwMode="gray">
          <a:xfrm rot="21085610">
            <a:off x="2671243" y="2513102"/>
            <a:ext cx="10528" cy="5102"/>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5" name="Freeform 314"/>
          <p:cNvSpPr>
            <a:spLocks noChangeAspect="1"/>
          </p:cNvSpPr>
          <p:nvPr/>
        </p:nvSpPr>
        <p:spPr bwMode="gray">
          <a:xfrm rot="21085610">
            <a:off x="2688350" y="2514378"/>
            <a:ext cx="1316" cy="1275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6" name="Freeform 315"/>
          <p:cNvSpPr>
            <a:spLocks noChangeAspect="1"/>
          </p:cNvSpPr>
          <p:nvPr/>
        </p:nvSpPr>
        <p:spPr bwMode="gray">
          <a:xfrm rot="21085610">
            <a:off x="2688350" y="2543713"/>
            <a:ext cx="2632" cy="1276"/>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7" name="Freeform 316"/>
          <p:cNvSpPr>
            <a:spLocks noChangeAspect="1"/>
          </p:cNvSpPr>
          <p:nvPr/>
        </p:nvSpPr>
        <p:spPr bwMode="gray">
          <a:xfrm rot="21085610">
            <a:off x="2681771" y="2542438"/>
            <a:ext cx="5264" cy="15306"/>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8" name="Freeform 317"/>
          <p:cNvSpPr>
            <a:spLocks noChangeAspect="1"/>
          </p:cNvSpPr>
          <p:nvPr/>
        </p:nvSpPr>
        <p:spPr bwMode="gray">
          <a:xfrm rot="21085610">
            <a:off x="2688350" y="2560294"/>
            <a:ext cx="1316" cy="7653"/>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19" name="Freeform 318"/>
          <p:cNvSpPr>
            <a:spLocks noChangeAspect="1"/>
          </p:cNvSpPr>
          <p:nvPr/>
        </p:nvSpPr>
        <p:spPr bwMode="gray">
          <a:xfrm rot="21085610">
            <a:off x="2700194" y="2538611"/>
            <a:ext cx="1316" cy="10204"/>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0" name="Freeform 319"/>
          <p:cNvSpPr>
            <a:spLocks noChangeAspect="1"/>
          </p:cNvSpPr>
          <p:nvPr/>
        </p:nvSpPr>
        <p:spPr bwMode="gray">
          <a:xfrm rot="21085610">
            <a:off x="2706774" y="2547540"/>
            <a:ext cx="3948" cy="11480"/>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1" name="Freeform 320"/>
          <p:cNvSpPr>
            <a:spLocks noChangeAspect="1"/>
          </p:cNvSpPr>
          <p:nvPr/>
        </p:nvSpPr>
        <p:spPr bwMode="gray">
          <a:xfrm rot="21085610">
            <a:off x="2718618" y="2556468"/>
            <a:ext cx="2632" cy="2551"/>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2" name="Freeform 321"/>
          <p:cNvSpPr>
            <a:spLocks noChangeAspect="1"/>
          </p:cNvSpPr>
          <p:nvPr/>
        </p:nvSpPr>
        <p:spPr bwMode="gray">
          <a:xfrm rot="21085610">
            <a:off x="2713354" y="2567947"/>
            <a:ext cx="3948" cy="1275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3" name="Freeform 322"/>
          <p:cNvSpPr>
            <a:spLocks noChangeAspect="1"/>
          </p:cNvSpPr>
          <p:nvPr/>
        </p:nvSpPr>
        <p:spPr bwMode="gray">
          <a:xfrm rot="21085610">
            <a:off x="2725197" y="2579426"/>
            <a:ext cx="3948" cy="11480"/>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4" name="Freeform 323"/>
          <p:cNvSpPr>
            <a:spLocks noChangeAspect="1"/>
          </p:cNvSpPr>
          <p:nvPr/>
        </p:nvSpPr>
        <p:spPr bwMode="gray">
          <a:xfrm rot="21085610">
            <a:off x="2735725" y="2587079"/>
            <a:ext cx="3948" cy="1276"/>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5" name="Freeform 324"/>
          <p:cNvSpPr>
            <a:spLocks noChangeAspect="1"/>
          </p:cNvSpPr>
          <p:nvPr/>
        </p:nvSpPr>
        <p:spPr bwMode="gray">
          <a:xfrm rot="21085610">
            <a:off x="2744937" y="2592180"/>
            <a:ext cx="7896" cy="5102"/>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6" name="Freeform 325"/>
          <p:cNvSpPr>
            <a:spLocks noChangeAspect="1"/>
          </p:cNvSpPr>
          <p:nvPr/>
        </p:nvSpPr>
        <p:spPr bwMode="gray">
          <a:xfrm rot="21085610">
            <a:off x="2734409" y="2606211"/>
            <a:ext cx="5264" cy="7653"/>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7" name="Freeform 326"/>
          <p:cNvSpPr>
            <a:spLocks noChangeAspect="1"/>
          </p:cNvSpPr>
          <p:nvPr/>
        </p:nvSpPr>
        <p:spPr bwMode="gray">
          <a:xfrm rot="21085610">
            <a:off x="2687035" y="2559018"/>
            <a:ext cx="2632" cy="3827"/>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8" name="Freeform 327"/>
          <p:cNvSpPr>
            <a:spLocks noChangeAspect="1"/>
          </p:cNvSpPr>
          <p:nvPr/>
        </p:nvSpPr>
        <p:spPr bwMode="gray">
          <a:xfrm rot="21085610">
            <a:off x="2660716" y="2546264"/>
            <a:ext cx="1316" cy="5102"/>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29" name="Freeform 328"/>
          <p:cNvSpPr>
            <a:spLocks noChangeAspect="1"/>
          </p:cNvSpPr>
          <p:nvPr/>
        </p:nvSpPr>
        <p:spPr bwMode="gray">
          <a:xfrm rot="21085610">
            <a:off x="2658084" y="2552642"/>
            <a:ext cx="2632" cy="2551"/>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0" name="Freeform 329"/>
          <p:cNvSpPr>
            <a:spLocks noChangeAspect="1"/>
          </p:cNvSpPr>
          <p:nvPr/>
        </p:nvSpPr>
        <p:spPr bwMode="gray">
          <a:xfrm rot="21085610">
            <a:off x="2650188" y="2555192"/>
            <a:ext cx="5264" cy="5102"/>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1" name="Freeform 330"/>
          <p:cNvSpPr>
            <a:spLocks noChangeAspect="1"/>
          </p:cNvSpPr>
          <p:nvPr/>
        </p:nvSpPr>
        <p:spPr bwMode="gray">
          <a:xfrm rot="20552049">
            <a:off x="2685718" y="2664882"/>
            <a:ext cx="19740" cy="14030"/>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2" name="Freeform 331"/>
          <p:cNvSpPr>
            <a:spLocks noChangeAspect="1"/>
          </p:cNvSpPr>
          <p:nvPr/>
        </p:nvSpPr>
        <p:spPr bwMode="gray">
          <a:xfrm rot="20552049">
            <a:off x="2739673" y="2618966"/>
            <a:ext cx="31583" cy="42091"/>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3" name="Freeform 332"/>
          <p:cNvSpPr>
            <a:spLocks noChangeAspect="1"/>
          </p:cNvSpPr>
          <p:nvPr/>
        </p:nvSpPr>
        <p:spPr bwMode="gray">
          <a:xfrm rot="20552049">
            <a:off x="2834422" y="2644475"/>
            <a:ext cx="1316" cy="1276"/>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4" name="Freeform 333"/>
          <p:cNvSpPr>
            <a:spLocks noChangeAspect="1"/>
          </p:cNvSpPr>
          <p:nvPr/>
        </p:nvSpPr>
        <p:spPr bwMode="gray">
          <a:xfrm rot="20552049">
            <a:off x="2852845" y="2678912"/>
            <a:ext cx="2632" cy="8929"/>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5" name="Freeform 334"/>
          <p:cNvSpPr>
            <a:spLocks noChangeAspect="1"/>
          </p:cNvSpPr>
          <p:nvPr/>
        </p:nvSpPr>
        <p:spPr bwMode="gray">
          <a:xfrm rot="20552049">
            <a:off x="2872584" y="2741410"/>
            <a:ext cx="2632" cy="3827"/>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6" name="Freeform 335"/>
          <p:cNvSpPr>
            <a:spLocks noChangeAspect="1"/>
          </p:cNvSpPr>
          <p:nvPr/>
        </p:nvSpPr>
        <p:spPr bwMode="gray">
          <a:xfrm rot="20552049">
            <a:off x="2867320" y="2752889"/>
            <a:ext cx="7896" cy="1275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7" name="Freeform 336"/>
          <p:cNvSpPr>
            <a:spLocks noChangeAspect="1"/>
          </p:cNvSpPr>
          <p:nvPr/>
        </p:nvSpPr>
        <p:spPr bwMode="gray">
          <a:xfrm rot="20552049">
            <a:off x="2723882" y="2624067"/>
            <a:ext cx="1316" cy="2551"/>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0" name="Freeform 338"/>
          <p:cNvSpPr>
            <a:spLocks noChangeAspect="1"/>
          </p:cNvSpPr>
          <p:nvPr/>
        </p:nvSpPr>
        <p:spPr bwMode="gray">
          <a:xfrm rot="20552049">
            <a:off x="2726513" y="2643199"/>
            <a:ext cx="3948" cy="5102"/>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1" name="Freeform 339"/>
          <p:cNvSpPr>
            <a:spLocks noChangeAspect="1"/>
          </p:cNvSpPr>
          <p:nvPr/>
        </p:nvSpPr>
        <p:spPr bwMode="gray">
          <a:xfrm rot="20552049">
            <a:off x="2717301" y="2626618"/>
            <a:ext cx="23687" cy="35713"/>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39" name="Freeform 340"/>
          <p:cNvSpPr>
            <a:spLocks noChangeAspect="1"/>
          </p:cNvSpPr>
          <p:nvPr/>
        </p:nvSpPr>
        <p:spPr bwMode="gray">
          <a:xfrm rot="20552049">
            <a:off x="2781784" y="2634271"/>
            <a:ext cx="13160" cy="10204"/>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0" name="Freeform 341"/>
          <p:cNvSpPr>
            <a:spLocks noChangeAspect="1"/>
          </p:cNvSpPr>
          <p:nvPr/>
        </p:nvSpPr>
        <p:spPr bwMode="gray">
          <a:xfrm rot="20552049">
            <a:off x="2862057" y="2708248"/>
            <a:ext cx="0" cy="3827"/>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1" name="Freeform 342"/>
          <p:cNvSpPr>
            <a:spLocks noChangeAspect="1"/>
          </p:cNvSpPr>
          <p:nvPr/>
        </p:nvSpPr>
        <p:spPr bwMode="gray">
          <a:xfrm rot="20552049">
            <a:off x="2839686" y="2654678"/>
            <a:ext cx="3948" cy="8929"/>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2" name="Freeform 343"/>
          <p:cNvSpPr>
            <a:spLocks noChangeAspect="1"/>
          </p:cNvSpPr>
          <p:nvPr/>
        </p:nvSpPr>
        <p:spPr bwMode="gray">
          <a:xfrm rot="20552049">
            <a:off x="2801523" y="2631720"/>
            <a:ext cx="0" cy="1276"/>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3" name="Freeform 344"/>
          <p:cNvSpPr>
            <a:spLocks noChangeAspect="1"/>
          </p:cNvSpPr>
          <p:nvPr/>
        </p:nvSpPr>
        <p:spPr bwMode="gray">
          <a:xfrm rot="20552049">
            <a:off x="2804155" y="2641924"/>
            <a:ext cx="1316" cy="2551"/>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4" name="Freeform 345"/>
          <p:cNvSpPr>
            <a:spLocks noChangeAspect="1"/>
          </p:cNvSpPr>
          <p:nvPr/>
        </p:nvSpPr>
        <p:spPr bwMode="gray">
          <a:xfrm rot="20552049">
            <a:off x="2846265" y="2668708"/>
            <a:ext cx="2632" cy="637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5" name="Freeform 346"/>
          <p:cNvSpPr>
            <a:spLocks noChangeAspect="1"/>
          </p:cNvSpPr>
          <p:nvPr/>
        </p:nvSpPr>
        <p:spPr bwMode="gray">
          <a:xfrm rot="20552049">
            <a:off x="2862057" y="2728655"/>
            <a:ext cx="1316" cy="3827"/>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6" name="Freeform 347"/>
          <p:cNvSpPr>
            <a:spLocks noChangeAspect="1"/>
          </p:cNvSpPr>
          <p:nvPr/>
        </p:nvSpPr>
        <p:spPr bwMode="gray">
          <a:xfrm rot="20552049">
            <a:off x="2609393" y="2588354"/>
            <a:ext cx="97381" cy="6249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7" name="Freeform 348"/>
          <p:cNvSpPr>
            <a:spLocks noChangeAspect="1"/>
          </p:cNvSpPr>
          <p:nvPr/>
        </p:nvSpPr>
        <p:spPr bwMode="gray">
          <a:xfrm rot="20552049">
            <a:off x="2625184" y="2621516"/>
            <a:ext cx="3948" cy="7653"/>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8" name="Freeform 349"/>
          <p:cNvSpPr>
            <a:spLocks noChangeAspect="1"/>
          </p:cNvSpPr>
          <p:nvPr/>
        </p:nvSpPr>
        <p:spPr bwMode="gray">
          <a:xfrm rot="20552049">
            <a:off x="2660716" y="2596007"/>
            <a:ext cx="9212" cy="11480"/>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49" name="Freeform 350"/>
          <p:cNvSpPr>
            <a:spLocks noChangeAspect="1"/>
          </p:cNvSpPr>
          <p:nvPr/>
        </p:nvSpPr>
        <p:spPr bwMode="gray">
          <a:xfrm rot="20552049">
            <a:off x="2825210" y="2641924"/>
            <a:ext cx="0" cy="3827"/>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0" name="Freeform 351"/>
          <p:cNvSpPr>
            <a:spLocks noChangeAspect="1"/>
          </p:cNvSpPr>
          <p:nvPr/>
        </p:nvSpPr>
        <p:spPr bwMode="gray">
          <a:xfrm rot="20552049">
            <a:off x="2859425" y="2695493"/>
            <a:ext cx="1316" cy="5102"/>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1" name="Freeform 175"/>
          <p:cNvSpPr>
            <a:spLocks noChangeAspect="1"/>
          </p:cNvSpPr>
          <p:nvPr/>
        </p:nvSpPr>
        <p:spPr bwMode="gray">
          <a:xfrm>
            <a:off x="3934562" y="2135565"/>
            <a:ext cx="110540" cy="52294"/>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2" name="Freeform 176"/>
          <p:cNvSpPr>
            <a:spLocks noChangeAspect="1"/>
          </p:cNvSpPr>
          <p:nvPr/>
        </p:nvSpPr>
        <p:spPr bwMode="gray">
          <a:xfrm>
            <a:off x="3818757" y="2263112"/>
            <a:ext cx="6580" cy="3827"/>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3" name="Freeform 177"/>
          <p:cNvSpPr>
            <a:spLocks noChangeAspect="1"/>
          </p:cNvSpPr>
          <p:nvPr/>
        </p:nvSpPr>
        <p:spPr bwMode="gray">
          <a:xfrm>
            <a:off x="3935878" y="2168727"/>
            <a:ext cx="3948" cy="7653"/>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7" name="Freeform 179"/>
          <p:cNvSpPr>
            <a:spLocks noChangeAspect="1"/>
          </p:cNvSpPr>
          <p:nvPr/>
        </p:nvSpPr>
        <p:spPr bwMode="gray">
          <a:xfrm>
            <a:off x="3979305" y="2342190"/>
            <a:ext cx="44743" cy="28060"/>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8" name="Freeform 180"/>
          <p:cNvSpPr>
            <a:spLocks noChangeAspect="1"/>
          </p:cNvSpPr>
          <p:nvPr/>
        </p:nvSpPr>
        <p:spPr bwMode="gray">
          <a:xfrm>
            <a:off x="3917454" y="2287345"/>
            <a:ext cx="21055" cy="44641"/>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9" name="Freeform 181"/>
          <p:cNvSpPr>
            <a:spLocks noChangeAspect="1"/>
          </p:cNvSpPr>
          <p:nvPr/>
        </p:nvSpPr>
        <p:spPr bwMode="gray">
          <a:xfrm>
            <a:off x="3895083" y="2175104"/>
            <a:ext cx="169759" cy="173463"/>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5" name="Freeform 182"/>
          <p:cNvSpPr>
            <a:spLocks noChangeAspect="1"/>
          </p:cNvSpPr>
          <p:nvPr/>
        </p:nvSpPr>
        <p:spPr bwMode="gray">
          <a:xfrm>
            <a:off x="3880608" y="2110056"/>
            <a:ext cx="9212" cy="14030"/>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6" name="Freeform 183"/>
          <p:cNvSpPr>
            <a:spLocks noChangeAspect="1"/>
          </p:cNvSpPr>
          <p:nvPr/>
        </p:nvSpPr>
        <p:spPr bwMode="gray">
          <a:xfrm>
            <a:off x="3884555" y="2163626"/>
            <a:ext cx="64482" cy="35713"/>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7" name="Freeform 184"/>
          <p:cNvSpPr>
            <a:spLocks noChangeAspect="1"/>
          </p:cNvSpPr>
          <p:nvPr/>
        </p:nvSpPr>
        <p:spPr bwMode="gray">
          <a:xfrm>
            <a:off x="3839813" y="2081996"/>
            <a:ext cx="48691" cy="40815"/>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8" name="Freeform 185"/>
          <p:cNvSpPr>
            <a:spLocks noChangeAspect="1"/>
          </p:cNvSpPr>
          <p:nvPr/>
        </p:nvSpPr>
        <p:spPr bwMode="gray">
          <a:xfrm>
            <a:off x="3667423" y="2241428"/>
            <a:ext cx="180287" cy="139026"/>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9" name="Freeform 186"/>
          <p:cNvSpPr>
            <a:spLocks noChangeAspect="1"/>
          </p:cNvSpPr>
          <p:nvPr/>
        </p:nvSpPr>
        <p:spPr bwMode="gray">
          <a:xfrm>
            <a:off x="3849025" y="2036079"/>
            <a:ext cx="52638" cy="61222"/>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0" name="Freeform 187"/>
          <p:cNvSpPr>
            <a:spLocks noChangeAspect="1"/>
          </p:cNvSpPr>
          <p:nvPr/>
        </p:nvSpPr>
        <p:spPr bwMode="gray">
          <a:xfrm>
            <a:off x="3664791" y="2273315"/>
            <a:ext cx="46059" cy="90558"/>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1" name="Freeform 188"/>
          <p:cNvSpPr>
            <a:spLocks noChangeAspect="1"/>
          </p:cNvSpPr>
          <p:nvPr/>
        </p:nvSpPr>
        <p:spPr bwMode="gray">
          <a:xfrm>
            <a:off x="3884555" y="2001642"/>
            <a:ext cx="128964" cy="167086"/>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5" name="Freeform 190"/>
          <p:cNvSpPr>
            <a:spLocks noChangeAspect="1"/>
          </p:cNvSpPr>
          <p:nvPr/>
        </p:nvSpPr>
        <p:spPr bwMode="gray">
          <a:xfrm>
            <a:off x="3922717" y="2255459"/>
            <a:ext cx="14476" cy="30611"/>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6" name="Freeform 191"/>
          <p:cNvSpPr>
            <a:spLocks noChangeAspect="1"/>
          </p:cNvSpPr>
          <p:nvPr/>
        </p:nvSpPr>
        <p:spPr bwMode="gray">
          <a:xfrm>
            <a:off x="3731904" y="2089649"/>
            <a:ext cx="182918" cy="178565"/>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3" name="Freeform 193"/>
          <p:cNvSpPr>
            <a:spLocks noChangeAspect="1"/>
          </p:cNvSpPr>
          <p:nvPr/>
        </p:nvSpPr>
        <p:spPr bwMode="gray">
          <a:xfrm>
            <a:off x="3712165" y="1905982"/>
            <a:ext cx="113172" cy="207901"/>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rgbClr val="DBF5F9">
              <a:lumMod val="50000"/>
            </a:srgb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4" name="Freeform 194"/>
          <p:cNvSpPr>
            <a:spLocks noChangeAspect="1"/>
          </p:cNvSpPr>
          <p:nvPr/>
        </p:nvSpPr>
        <p:spPr bwMode="gray">
          <a:xfrm>
            <a:off x="3683214" y="1991438"/>
            <a:ext cx="36847" cy="31887"/>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4" name="Freeform 195"/>
          <p:cNvSpPr>
            <a:spLocks noChangeAspect="1"/>
          </p:cNvSpPr>
          <p:nvPr/>
        </p:nvSpPr>
        <p:spPr bwMode="gray">
          <a:xfrm>
            <a:off x="3650315" y="1993989"/>
            <a:ext cx="61850" cy="88007"/>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5" name="Freeform 196"/>
          <p:cNvSpPr>
            <a:spLocks noChangeAspect="1"/>
          </p:cNvSpPr>
          <p:nvPr/>
        </p:nvSpPr>
        <p:spPr bwMode="gray">
          <a:xfrm>
            <a:off x="4117480" y="2060313"/>
            <a:ext cx="261876" cy="168361"/>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6" name="Freeform 197"/>
          <p:cNvSpPr>
            <a:spLocks noChangeAspect="1"/>
          </p:cNvSpPr>
          <p:nvPr/>
        </p:nvSpPr>
        <p:spPr bwMode="gray">
          <a:xfrm>
            <a:off x="4181962" y="2145769"/>
            <a:ext cx="50006" cy="61222"/>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7" name="Freeform 198"/>
          <p:cNvSpPr>
            <a:spLocks noChangeAspect="1"/>
          </p:cNvSpPr>
          <p:nvPr/>
        </p:nvSpPr>
        <p:spPr bwMode="gray">
          <a:xfrm>
            <a:off x="4131955" y="1969755"/>
            <a:ext cx="140808" cy="114792"/>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1" name="Freeform 200"/>
          <p:cNvSpPr>
            <a:spLocks noChangeAspect="1"/>
          </p:cNvSpPr>
          <p:nvPr/>
        </p:nvSpPr>
        <p:spPr bwMode="gray">
          <a:xfrm>
            <a:off x="4025363" y="2209542"/>
            <a:ext cx="56587" cy="54845"/>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2" name="Freeform 201"/>
          <p:cNvSpPr>
            <a:spLocks noChangeAspect="1"/>
          </p:cNvSpPr>
          <p:nvPr/>
        </p:nvSpPr>
        <p:spPr bwMode="gray">
          <a:xfrm>
            <a:off x="4045103" y="2254183"/>
            <a:ext cx="19740" cy="10204"/>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49" name="Freeform 202"/>
          <p:cNvSpPr>
            <a:spLocks noChangeAspect="1"/>
          </p:cNvSpPr>
          <p:nvPr/>
        </p:nvSpPr>
        <p:spPr bwMode="gray">
          <a:xfrm>
            <a:off x="4104321" y="2342190"/>
            <a:ext cx="32899" cy="33162"/>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0" name="Freeform 203"/>
          <p:cNvSpPr>
            <a:spLocks noChangeAspect="1"/>
          </p:cNvSpPr>
          <p:nvPr/>
        </p:nvSpPr>
        <p:spPr bwMode="gray">
          <a:xfrm>
            <a:off x="4089845" y="2278417"/>
            <a:ext cx="92117" cy="7525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1" name="Freeform 204"/>
          <p:cNvSpPr>
            <a:spLocks noChangeAspect="1"/>
          </p:cNvSpPr>
          <p:nvPr/>
        </p:nvSpPr>
        <p:spPr bwMode="gray">
          <a:xfrm>
            <a:off x="4030627" y="2144493"/>
            <a:ext cx="97381" cy="5612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2" name="Freeform 205"/>
          <p:cNvSpPr>
            <a:spLocks noChangeAspect="1"/>
          </p:cNvSpPr>
          <p:nvPr/>
        </p:nvSpPr>
        <p:spPr bwMode="gray">
          <a:xfrm>
            <a:off x="4001676" y="2001642"/>
            <a:ext cx="143440" cy="13137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3" name="Freeform 206"/>
          <p:cNvSpPr>
            <a:spLocks noChangeAspect="1"/>
          </p:cNvSpPr>
          <p:nvPr/>
        </p:nvSpPr>
        <p:spPr bwMode="gray">
          <a:xfrm>
            <a:off x="4100372" y="1921288"/>
            <a:ext cx="106593" cy="61222"/>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4" name="Freeform 207"/>
          <p:cNvSpPr>
            <a:spLocks noChangeAspect="1"/>
          </p:cNvSpPr>
          <p:nvPr/>
        </p:nvSpPr>
        <p:spPr bwMode="gray">
          <a:xfrm>
            <a:off x="3970093" y="2088373"/>
            <a:ext cx="100013" cy="57396"/>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5" name="Freeform 208"/>
          <p:cNvSpPr>
            <a:spLocks noChangeAspect="1"/>
          </p:cNvSpPr>
          <p:nvPr/>
        </p:nvSpPr>
        <p:spPr bwMode="gray">
          <a:xfrm>
            <a:off x="4121428" y="2232500"/>
            <a:ext cx="90801" cy="54845"/>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6" name="Freeform 209"/>
          <p:cNvSpPr>
            <a:spLocks noChangeAspect="1"/>
          </p:cNvSpPr>
          <p:nvPr/>
        </p:nvSpPr>
        <p:spPr bwMode="gray">
          <a:xfrm>
            <a:off x="3993780" y="2185308"/>
            <a:ext cx="84221" cy="70151"/>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7" name="Freeform 210"/>
          <p:cNvSpPr>
            <a:spLocks noChangeAspect="1"/>
          </p:cNvSpPr>
          <p:nvPr/>
        </p:nvSpPr>
        <p:spPr bwMode="gray">
          <a:xfrm>
            <a:off x="4076685" y="2261836"/>
            <a:ext cx="26319" cy="54845"/>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8" name="Freeform 211"/>
          <p:cNvSpPr>
            <a:spLocks noChangeAspect="1"/>
          </p:cNvSpPr>
          <p:nvPr/>
        </p:nvSpPr>
        <p:spPr bwMode="gray">
          <a:xfrm>
            <a:off x="4101689" y="1962103"/>
            <a:ext cx="82906" cy="61222"/>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59" name="Freeform 213"/>
          <p:cNvSpPr>
            <a:spLocks noChangeAspect="1"/>
          </p:cNvSpPr>
          <p:nvPr/>
        </p:nvSpPr>
        <p:spPr bwMode="gray">
          <a:xfrm>
            <a:off x="4042470" y="2122811"/>
            <a:ext cx="78957" cy="38264"/>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0" name="Freeform 214"/>
          <p:cNvSpPr>
            <a:spLocks noChangeAspect="1"/>
          </p:cNvSpPr>
          <p:nvPr/>
        </p:nvSpPr>
        <p:spPr bwMode="gray">
          <a:xfrm>
            <a:off x="3992464" y="2178931"/>
            <a:ext cx="44743" cy="31887"/>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1" name="Freeform 215"/>
          <p:cNvSpPr>
            <a:spLocks noChangeAspect="1"/>
          </p:cNvSpPr>
          <p:nvPr/>
        </p:nvSpPr>
        <p:spPr bwMode="gray">
          <a:xfrm>
            <a:off x="4095108" y="2268213"/>
            <a:ext cx="34215" cy="26785"/>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2" name="Freeform 216"/>
          <p:cNvSpPr>
            <a:spLocks noChangeAspect="1"/>
          </p:cNvSpPr>
          <p:nvPr/>
        </p:nvSpPr>
        <p:spPr bwMode="gray">
          <a:xfrm>
            <a:off x="4089845" y="2149595"/>
            <a:ext cx="136860" cy="93109"/>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3" name="Freeform 217"/>
          <p:cNvSpPr>
            <a:spLocks noChangeAspect="1"/>
          </p:cNvSpPr>
          <p:nvPr/>
        </p:nvSpPr>
        <p:spPr bwMode="gray">
          <a:xfrm>
            <a:off x="4135904" y="1879197"/>
            <a:ext cx="71062" cy="5612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4" name="Freeform 218"/>
          <p:cNvSpPr>
            <a:spLocks noChangeAspect="1"/>
          </p:cNvSpPr>
          <p:nvPr/>
        </p:nvSpPr>
        <p:spPr bwMode="gray">
          <a:xfrm>
            <a:off x="4095108" y="1530997"/>
            <a:ext cx="156599" cy="341824"/>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5" name="Freeform 219"/>
          <p:cNvSpPr>
            <a:spLocks noChangeAspect="1"/>
          </p:cNvSpPr>
          <p:nvPr/>
        </p:nvSpPr>
        <p:spPr bwMode="gray">
          <a:xfrm>
            <a:off x="3914823" y="1930216"/>
            <a:ext cx="40795" cy="72702"/>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6" name="Freeform 220"/>
          <p:cNvSpPr>
            <a:spLocks noChangeAspect="1"/>
          </p:cNvSpPr>
          <p:nvPr/>
        </p:nvSpPr>
        <p:spPr bwMode="gray">
          <a:xfrm>
            <a:off x="3871396" y="1488906"/>
            <a:ext cx="375048" cy="433657"/>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7" name="Freeform 221"/>
          <p:cNvSpPr>
            <a:spLocks noChangeAspect="1"/>
          </p:cNvSpPr>
          <p:nvPr/>
        </p:nvSpPr>
        <p:spPr bwMode="gray">
          <a:xfrm>
            <a:off x="3958249" y="1570536"/>
            <a:ext cx="188182" cy="418351"/>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9" name="Freeform 45"/>
          <p:cNvSpPr>
            <a:spLocks noChangeAspect="1"/>
          </p:cNvSpPr>
          <p:nvPr/>
        </p:nvSpPr>
        <p:spPr bwMode="gray">
          <a:xfrm>
            <a:off x="4068559" y="2193432"/>
            <a:ext cx="58952" cy="83821"/>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0" name="Freeform 46"/>
          <p:cNvSpPr>
            <a:spLocks noChangeAspect="1"/>
          </p:cNvSpPr>
          <p:nvPr/>
        </p:nvSpPr>
        <p:spPr bwMode="gray">
          <a:xfrm>
            <a:off x="4064842" y="2247148"/>
            <a:ext cx="29210" cy="33056"/>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3" name="Freeform 153"/>
          <p:cNvSpPr>
            <a:spLocks noChangeAspect="1"/>
          </p:cNvSpPr>
          <p:nvPr/>
        </p:nvSpPr>
        <p:spPr bwMode="gray">
          <a:xfrm>
            <a:off x="3930613" y="2430197"/>
            <a:ext cx="228976" cy="21300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4" name="Freeform 154"/>
          <p:cNvSpPr>
            <a:spLocks noChangeAspect="1"/>
          </p:cNvSpPr>
          <p:nvPr/>
        </p:nvSpPr>
        <p:spPr bwMode="gray">
          <a:xfrm>
            <a:off x="3554250" y="2518203"/>
            <a:ext cx="121068" cy="102037"/>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6" name="Freeform 156"/>
          <p:cNvSpPr>
            <a:spLocks noChangeAspect="1"/>
          </p:cNvSpPr>
          <p:nvPr/>
        </p:nvSpPr>
        <p:spPr bwMode="gray">
          <a:xfrm>
            <a:off x="3752960" y="2763092"/>
            <a:ext cx="64482" cy="91833"/>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7" name="Freeform 157"/>
          <p:cNvSpPr>
            <a:spLocks noChangeAspect="1"/>
          </p:cNvSpPr>
          <p:nvPr/>
        </p:nvSpPr>
        <p:spPr bwMode="gray">
          <a:xfrm>
            <a:off x="3724008" y="2708248"/>
            <a:ext cx="109225" cy="79079"/>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8" name="Freeform 158"/>
          <p:cNvSpPr>
            <a:spLocks noChangeAspect="1"/>
          </p:cNvSpPr>
          <p:nvPr/>
        </p:nvSpPr>
        <p:spPr bwMode="gray">
          <a:xfrm>
            <a:off x="3920086" y="2740134"/>
            <a:ext cx="110540" cy="156882"/>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59" name="Freeform 159"/>
          <p:cNvSpPr>
            <a:spLocks noChangeAspect="1"/>
          </p:cNvSpPr>
          <p:nvPr/>
        </p:nvSpPr>
        <p:spPr bwMode="gray">
          <a:xfrm>
            <a:off x="3809545" y="2745236"/>
            <a:ext cx="43427" cy="86731"/>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0" name="Freeform 160"/>
          <p:cNvSpPr>
            <a:spLocks noChangeAspect="1"/>
          </p:cNvSpPr>
          <p:nvPr/>
        </p:nvSpPr>
        <p:spPr bwMode="gray">
          <a:xfrm>
            <a:off x="3991146" y="2584527"/>
            <a:ext cx="155283" cy="230859"/>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1" name="Freeform 161"/>
          <p:cNvSpPr>
            <a:spLocks noChangeAspect="1"/>
          </p:cNvSpPr>
          <p:nvPr/>
        </p:nvSpPr>
        <p:spPr bwMode="gray">
          <a:xfrm>
            <a:off x="4325399" y="2663606"/>
            <a:ext cx="94749" cy="82905"/>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2" name="Freeform 162"/>
          <p:cNvSpPr>
            <a:spLocks noChangeAspect="1"/>
          </p:cNvSpPr>
          <p:nvPr/>
        </p:nvSpPr>
        <p:spPr bwMode="gray">
          <a:xfrm>
            <a:off x="3623996" y="2560294"/>
            <a:ext cx="234240" cy="216829"/>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3" name="Freeform 163"/>
          <p:cNvSpPr>
            <a:spLocks noChangeAspect="1"/>
          </p:cNvSpPr>
          <p:nvPr/>
        </p:nvSpPr>
        <p:spPr bwMode="gray">
          <a:xfrm>
            <a:off x="3904294" y="2358771"/>
            <a:ext cx="57902" cy="11861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4" name="Freeform 164"/>
          <p:cNvSpPr>
            <a:spLocks noChangeAspect="1"/>
          </p:cNvSpPr>
          <p:nvPr/>
        </p:nvSpPr>
        <p:spPr bwMode="gray">
          <a:xfrm>
            <a:off x="4153009" y="2455706"/>
            <a:ext cx="161863" cy="154331"/>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5" name="Freeform 165"/>
          <p:cNvSpPr>
            <a:spLocks noChangeAspect="1"/>
          </p:cNvSpPr>
          <p:nvPr/>
        </p:nvSpPr>
        <p:spPr bwMode="gray">
          <a:xfrm>
            <a:off x="3675318" y="2362597"/>
            <a:ext cx="292142" cy="288254"/>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6" name="Freeform 166"/>
          <p:cNvSpPr>
            <a:spLocks noChangeAspect="1"/>
          </p:cNvSpPr>
          <p:nvPr/>
        </p:nvSpPr>
        <p:spPr bwMode="gray">
          <a:xfrm>
            <a:off x="3554250" y="2525856"/>
            <a:ext cx="173706" cy="186217"/>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7" name="Freeform 167"/>
          <p:cNvSpPr>
            <a:spLocks noChangeAspect="1"/>
          </p:cNvSpPr>
          <p:nvPr/>
        </p:nvSpPr>
        <p:spPr bwMode="gray">
          <a:xfrm>
            <a:off x="3612152" y="2384280"/>
            <a:ext cx="172391" cy="133924"/>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8" name="Freeform 168"/>
          <p:cNvSpPr>
            <a:spLocks noChangeAspect="1"/>
          </p:cNvSpPr>
          <p:nvPr/>
        </p:nvSpPr>
        <p:spPr bwMode="gray">
          <a:xfrm>
            <a:off x="4391197" y="2752888"/>
            <a:ext cx="147387" cy="188768"/>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69" name="Freeform 169"/>
          <p:cNvSpPr>
            <a:spLocks noChangeAspect="1"/>
          </p:cNvSpPr>
          <p:nvPr/>
        </p:nvSpPr>
        <p:spPr bwMode="gray">
          <a:xfrm>
            <a:off x="3800334" y="2581976"/>
            <a:ext cx="228976" cy="173463"/>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0" name="Freeform 18"/>
          <p:cNvSpPr>
            <a:spLocks noChangeAspect="1"/>
          </p:cNvSpPr>
          <p:nvPr/>
        </p:nvSpPr>
        <p:spPr bwMode="gray">
          <a:xfrm>
            <a:off x="4275393" y="2710799"/>
            <a:ext cx="217133" cy="159433"/>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1" name="Freeform 171"/>
          <p:cNvSpPr>
            <a:spLocks noChangeAspect="1"/>
          </p:cNvSpPr>
          <p:nvPr/>
        </p:nvSpPr>
        <p:spPr bwMode="gray">
          <a:xfrm>
            <a:off x="4243810" y="3289858"/>
            <a:ext cx="17108" cy="22958"/>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2" name="Freeform 172"/>
          <p:cNvSpPr>
            <a:spLocks noChangeAspect="1"/>
          </p:cNvSpPr>
          <p:nvPr/>
        </p:nvSpPr>
        <p:spPr bwMode="gray">
          <a:xfrm>
            <a:off x="4035889" y="3233738"/>
            <a:ext cx="236872" cy="201523"/>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3" name="Freeform 173"/>
          <p:cNvSpPr>
            <a:spLocks noChangeAspect="1"/>
          </p:cNvSpPr>
          <p:nvPr/>
        </p:nvSpPr>
        <p:spPr bwMode="gray">
          <a:xfrm>
            <a:off x="4271445" y="3050071"/>
            <a:ext cx="46059" cy="110966"/>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4" name="Freeform 174"/>
          <p:cNvSpPr>
            <a:spLocks noChangeAspect="1"/>
          </p:cNvSpPr>
          <p:nvPr/>
        </p:nvSpPr>
        <p:spPr bwMode="gray">
          <a:xfrm>
            <a:off x="4421464" y="3089610"/>
            <a:ext cx="102645" cy="198972"/>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nvGrpSpPr>
          <p:cNvPr id="175" name="Group 25"/>
          <p:cNvGrpSpPr>
            <a:grpSpLocks noChangeAspect="1"/>
          </p:cNvGrpSpPr>
          <p:nvPr/>
        </p:nvGrpSpPr>
        <p:grpSpPr bwMode="gray">
          <a:xfrm>
            <a:off x="3966144" y="2981196"/>
            <a:ext cx="181602" cy="192595"/>
            <a:chOff x="2643" y="2535"/>
            <a:chExt cx="138" cy="151"/>
          </a:xfrm>
          <a:solidFill>
            <a:sysClr val="window" lastClr="FFFFFF">
              <a:lumMod val="50000"/>
            </a:sysClr>
          </a:solidFill>
        </p:grpSpPr>
        <p:sp>
          <p:nvSpPr>
            <p:cNvPr id="229"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30"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sp>
        <p:nvSpPr>
          <p:cNvPr id="176" name="Freeform 28"/>
          <p:cNvSpPr>
            <a:spLocks noChangeAspect="1"/>
          </p:cNvSpPr>
          <p:nvPr/>
        </p:nvSpPr>
        <p:spPr bwMode="gray">
          <a:xfrm>
            <a:off x="4189856" y="3333224"/>
            <a:ext cx="32899" cy="33162"/>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7" name="Freeform 29"/>
          <p:cNvSpPr>
            <a:spLocks noChangeAspect="1"/>
          </p:cNvSpPr>
          <p:nvPr/>
        </p:nvSpPr>
        <p:spPr bwMode="gray">
          <a:xfrm>
            <a:off x="4116163" y="3033490"/>
            <a:ext cx="168442" cy="140301"/>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8" name="Freeform 30"/>
          <p:cNvSpPr>
            <a:spLocks noChangeAspect="1"/>
          </p:cNvSpPr>
          <p:nvPr/>
        </p:nvSpPr>
        <p:spPr bwMode="gray">
          <a:xfrm>
            <a:off x="4162221" y="3139354"/>
            <a:ext cx="111857" cy="103313"/>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79" name="Freeform 31"/>
          <p:cNvSpPr>
            <a:spLocks noChangeAspect="1"/>
          </p:cNvSpPr>
          <p:nvPr/>
        </p:nvSpPr>
        <p:spPr bwMode="gray">
          <a:xfrm>
            <a:off x="3966144" y="3157210"/>
            <a:ext cx="193446" cy="184942"/>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80" name="Freeform 32"/>
          <p:cNvSpPr>
            <a:spLocks noChangeAspect="1"/>
          </p:cNvSpPr>
          <p:nvPr/>
        </p:nvSpPr>
        <p:spPr bwMode="gray">
          <a:xfrm>
            <a:off x="4231967" y="3066652"/>
            <a:ext cx="153967" cy="238512"/>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81" name="Freeform 33"/>
          <p:cNvSpPr>
            <a:spLocks noChangeAspect="1"/>
          </p:cNvSpPr>
          <p:nvPr/>
        </p:nvSpPr>
        <p:spPr bwMode="gray">
          <a:xfrm>
            <a:off x="4084580" y="3169965"/>
            <a:ext cx="136859" cy="136475"/>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82" name="Freeform 34"/>
          <p:cNvSpPr>
            <a:spLocks noChangeAspect="1"/>
          </p:cNvSpPr>
          <p:nvPr/>
        </p:nvSpPr>
        <p:spPr bwMode="gray">
          <a:xfrm>
            <a:off x="3581885" y="2741410"/>
            <a:ext cx="106593" cy="77804"/>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83" name="Freeform 35"/>
          <p:cNvSpPr>
            <a:spLocks noChangeAspect="1"/>
          </p:cNvSpPr>
          <p:nvPr/>
        </p:nvSpPr>
        <p:spPr bwMode="gray">
          <a:xfrm>
            <a:off x="4006938" y="2764368"/>
            <a:ext cx="189498" cy="116067"/>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84" name="Freeform 36"/>
          <p:cNvSpPr>
            <a:spLocks noChangeAspect="1"/>
          </p:cNvSpPr>
          <p:nvPr/>
        </p:nvSpPr>
        <p:spPr bwMode="gray">
          <a:xfrm>
            <a:off x="3925349" y="2886812"/>
            <a:ext cx="80274" cy="88007"/>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199" name="Freeform 37"/>
          <p:cNvSpPr>
            <a:spLocks noChangeAspect="1"/>
          </p:cNvSpPr>
          <p:nvPr/>
        </p:nvSpPr>
        <p:spPr bwMode="gray">
          <a:xfrm>
            <a:off x="3555566" y="2724828"/>
            <a:ext cx="44743" cy="11480"/>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00" name="Freeform 38"/>
          <p:cNvSpPr>
            <a:spLocks noChangeAspect="1"/>
          </p:cNvSpPr>
          <p:nvPr/>
        </p:nvSpPr>
        <p:spPr bwMode="gray">
          <a:xfrm>
            <a:off x="3556882" y="2741410"/>
            <a:ext cx="46059" cy="24234"/>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01" name="Freeform 39"/>
          <p:cNvSpPr>
            <a:spLocks noChangeAspect="1"/>
          </p:cNvSpPr>
          <p:nvPr/>
        </p:nvSpPr>
        <p:spPr bwMode="gray">
          <a:xfrm>
            <a:off x="3633207" y="2800081"/>
            <a:ext cx="59218" cy="58671"/>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02" name="Freeform 40"/>
          <p:cNvSpPr>
            <a:spLocks noChangeAspect="1"/>
          </p:cNvSpPr>
          <p:nvPr/>
        </p:nvSpPr>
        <p:spPr bwMode="gray">
          <a:xfrm>
            <a:off x="3837181" y="2724828"/>
            <a:ext cx="169759" cy="136475"/>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03" name="Freeform 41"/>
          <p:cNvSpPr>
            <a:spLocks noChangeAspect="1"/>
          </p:cNvSpPr>
          <p:nvPr/>
        </p:nvSpPr>
        <p:spPr bwMode="gray">
          <a:xfrm>
            <a:off x="3958249" y="2867680"/>
            <a:ext cx="110540" cy="122444"/>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4" name="Freeform 42"/>
          <p:cNvSpPr>
            <a:spLocks noChangeAspect="1"/>
          </p:cNvSpPr>
          <p:nvPr/>
        </p:nvSpPr>
        <p:spPr bwMode="gray">
          <a:xfrm>
            <a:off x="3933245" y="2888087"/>
            <a:ext cx="27635" cy="17856"/>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5" name="Freeform 43"/>
          <p:cNvSpPr>
            <a:spLocks noChangeAspect="1"/>
          </p:cNvSpPr>
          <p:nvPr/>
        </p:nvSpPr>
        <p:spPr bwMode="gray">
          <a:xfrm>
            <a:off x="4220123" y="2951860"/>
            <a:ext cx="23687" cy="28060"/>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6" name="Freeform 44"/>
          <p:cNvSpPr>
            <a:spLocks noChangeAspect="1"/>
          </p:cNvSpPr>
          <p:nvPr/>
        </p:nvSpPr>
        <p:spPr bwMode="gray">
          <a:xfrm>
            <a:off x="4228018" y="2861303"/>
            <a:ext cx="76325" cy="77804"/>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7" name="Freeform 45"/>
          <p:cNvSpPr>
            <a:spLocks noChangeAspect="1"/>
          </p:cNvSpPr>
          <p:nvPr/>
        </p:nvSpPr>
        <p:spPr bwMode="gray">
          <a:xfrm>
            <a:off x="4217491" y="2934004"/>
            <a:ext cx="27635" cy="24234"/>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8" name="Freeform 46"/>
          <p:cNvSpPr>
            <a:spLocks noChangeAspect="1"/>
          </p:cNvSpPr>
          <p:nvPr/>
        </p:nvSpPr>
        <p:spPr bwMode="gray">
          <a:xfrm>
            <a:off x="4288552" y="2854925"/>
            <a:ext cx="114489" cy="128822"/>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19" name="Freeform 47"/>
          <p:cNvSpPr>
            <a:spLocks noChangeAspect="1"/>
          </p:cNvSpPr>
          <p:nvPr/>
        </p:nvSpPr>
        <p:spPr bwMode="gray">
          <a:xfrm>
            <a:off x="3546354" y="2684013"/>
            <a:ext cx="89485" cy="6249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0" name="Freeform 48"/>
          <p:cNvSpPr>
            <a:spLocks noChangeAspect="1"/>
          </p:cNvSpPr>
          <p:nvPr/>
        </p:nvSpPr>
        <p:spPr bwMode="gray">
          <a:xfrm>
            <a:off x="4226703" y="2932729"/>
            <a:ext cx="157915" cy="15050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1" name="Freeform 49"/>
          <p:cNvSpPr>
            <a:spLocks noChangeAspect="1"/>
          </p:cNvSpPr>
          <p:nvPr/>
        </p:nvSpPr>
        <p:spPr bwMode="gray">
          <a:xfrm>
            <a:off x="3606888" y="2779673"/>
            <a:ext cx="43427" cy="42091"/>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2" name="Freeform 50"/>
          <p:cNvSpPr>
            <a:spLocks noChangeAspect="1"/>
          </p:cNvSpPr>
          <p:nvPr/>
        </p:nvSpPr>
        <p:spPr bwMode="gray">
          <a:xfrm>
            <a:off x="3675318" y="2769470"/>
            <a:ext cx="88169" cy="89282"/>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3" name="Freeform 51"/>
          <p:cNvSpPr>
            <a:spLocks noChangeAspect="1"/>
          </p:cNvSpPr>
          <p:nvPr/>
        </p:nvSpPr>
        <p:spPr bwMode="gray">
          <a:xfrm>
            <a:off x="3796386" y="2763092"/>
            <a:ext cx="31583" cy="72702"/>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4" name="Freeform 52"/>
          <p:cNvSpPr>
            <a:spLocks noChangeAspect="1"/>
          </p:cNvSpPr>
          <p:nvPr/>
        </p:nvSpPr>
        <p:spPr bwMode="gray">
          <a:xfrm>
            <a:off x="3975355" y="2845998"/>
            <a:ext cx="275035" cy="260194"/>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5" name="Freeform 134"/>
          <p:cNvSpPr>
            <a:spLocks noChangeAspect="1"/>
          </p:cNvSpPr>
          <p:nvPr/>
        </p:nvSpPr>
        <p:spPr bwMode="gray">
          <a:xfrm>
            <a:off x="4403041" y="2740134"/>
            <a:ext cx="21055" cy="26785"/>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solidFill>
            <a:sysClr val="window" lastClr="FFFFFF">
              <a:lumMod val="50000"/>
            </a:sys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nvGrpSpPr>
          <p:cNvPr id="226" name="Group 364"/>
          <p:cNvGrpSpPr>
            <a:grpSpLocks noChangeAspect="1"/>
          </p:cNvGrpSpPr>
          <p:nvPr/>
        </p:nvGrpSpPr>
        <p:grpSpPr bwMode="gray">
          <a:xfrm>
            <a:off x="4114846" y="2588394"/>
            <a:ext cx="239880" cy="280561"/>
            <a:chOff x="3548063" y="12700"/>
            <a:chExt cx="5667375" cy="6838950"/>
          </a:xfrm>
          <a:solidFill>
            <a:sysClr val="window" lastClr="FFFFFF">
              <a:lumMod val="50000"/>
            </a:sysClr>
          </a:solidFill>
        </p:grpSpPr>
        <p:sp>
          <p:nvSpPr>
            <p:cNvPr id="227"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28"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24" name="组合 423"/>
          <p:cNvGrpSpPr/>
          <p:nvPr/>
        </p:nvGrpSpPr>
        <p:grpSpPr>
          <a:xfrm>
            <a:off x="2210619" y="1971668"/>
            <a:ext cx="204152" cy="348163"/>
            <a:chOff x="3175490" y="3283761"/>
            <a:chExt cx="272155" cy="464074"/>
          </a:xfrm>
        </p:grpSpPr>
        <p:sp>
          <p:nvSpPr>
            <p:cNvPr id="425" name="椭圆 424"/>
            <p:cNvSpPr/>
            <p:nvPr/>
          </p:nvSpPr>
          <p:spPr>
            <a:xfrm>
              <a:off x="3180472" y="3288857"/>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mn-lt"/>
                  <a:ea typeface="+mn-ea"/>
                  <a:cs typeface="+mn-ea"/>
                  <a:sym typeface="+mn-lt"/>
                </a:rPr>
                <a:t>2</a:t>
              </a:r>
              <a:endParaRPr kumimoji="0" lang="zh-CN" altLang="en-US" sz="11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6" name="Freeform 7"/>
            <p:cNvSpPr>
              <a:spLocks noEditPoints="1"/>
            </p:cNvSpPr>
            <p:nvPr/>
          </p:nvSpPr>
          <p:spPr bwMode="auto">
            <a:xfrm>
              <a:off x="3175490" y="3283761"/>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27" name="组合 426"/>
          <p:cNvGrpSpPr/>
          <p:nvPr/>
        </p:nvGrpSpPr>
        <p:grpSpPr>
          <a:xfrm>
            <a:off x="3667864" y="1649550"/>
            <a:ext cx="204152" cy="348163"/>
            <a:chOff x="4911122" y="2940663"/>
            <a:chExt cx="272155" cy="464074"/>
          </a:xfrm>
        </p:grpSpPr>
        <p:sp>
          <p:nvSpPr>
            <p:cNvPr id="428" name="椭圆 427"/>
            <p:cNvSpPr/>
            <p:nvPr/>
          </p:nvSpPr>
          <p:spPr>
            <a:xfrm>
              <a:off x="4916698" y="2946105"/>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mn-lt"/>
                  <a:ea typeface="+mn-ea"/>
                  <a:cs typeface="+mn-ea"/>
                  <a:sym typeface="+mn-lt"/>
                </a:rPr>
                <a:t>3</a:t>
              </a:r>
              <a:endParaRPr kumimoji="0" lang="zh-CN" altLang="en-US" sz="11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29" name="Freeform 7"/>
            <p:cNvSpPr>
              <a:spLocks noEditPoints="1"/>
            </p:cNvSpPr>
            <p:nvPr/>
          </p:nvSpPr>
          <p:spPr bwMode="auto">
            <a:xfrm>
              <a:off x="4911122" y="2940663"/>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30" name="组合 429"/>
          <p:cNvGrpSpPr/>
          <p:nvPr/>
        </p:nvGrpSpPr>
        <p:grpSpPr>
          <a:xfrm>
            <a:off x="5262960" y="2067417"/>
            <a:ext cx="204152" cy="348163"/>
            <a:chOff x="6778768" y="3394134"/>
            <a:chExt cx="272155" cy="464074"/>
          </a:xfrm>
        </p:grpSpPr>
        <p:sp>
          <p:nvSpPr>
            <p:cNvPr id="431" name="椭圆 430"/>
            <p:cNvSpPr/>
            <p:nvPr/>
          </p:nvSpPr>
          <p:spPr>
            <a:xfrm>
              <a:off x="6783429" y="3407639"/>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mn-lt"/>
                  <a:ea typeface="+mn-ea"/>
                  <a:cs typeface="+mn-ea"/>
                  <a:sym typeface="+mn-lt"/>
                </a:rPr>
                <a:t>1</a:t>
              </a:r>
              <a:endParaRPr kumimoji="0" lang="zh-CN" altLang="en-US" sz="11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32" name="Freeform 7"/>
            <p:cNvSpPr>
              <a:spLocks noEditPoints="1"/>
            </p:cNvSpPr>
            <p:nvPr/>
          </p:nvSpPr>
          <p:spPr bwMode="auto">
            <a:xfrm>
              <a:off x="6778768" y="339413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33" name="组合 432"/>
          <p:cNvGrpSpPr/>
          <p:nvPr/>
        </p:nvGrpSpPr>
        <p:grpSpPr>
          <a:xfrm>
            <a:off x="5654330" y="2913292"/>
            <a:ext cx="204152" cy="348163"/>
            <a:chOff x="7243786" y="4478810"/>
            <a:chExt cx="272155" cy="464074"/>
          </a:xfrm>
        </p:grpSpPr>
        <p:sp>
          <p:nvSpPr>
            <p:cNvPr id="434" name="椭圆 433"/>
            <p:cNvSpPr/>
            <p:nvPr/>
          </p:nvSpPr>
          <p:spPr>
            <a:xfrm>
              <a:off x="7248343" y="4486001"/>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mn-lt"/>
                  <a:ea typeface="+mn-ea"/>
                  <a:cs typeface="+mn-ea"/>
                  <a:sym typeface="+mn-lt"/>
                </a:rPr>
                <a:t>5</a:t>
              </a:r>
              <a:endParaRPr kumimoji="0" lang="zh-CN" altLang="en-US" sz="11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35" name="Freeform 7"/>
            <p:cNvSpPr>
              <a:spLocks noEditPoints="1"/>
            </p:cNvSpPr>
            <p:nvPr/>
          </p:nvSpPr>
          <p:spPr bwMode="auto">
            <a:xfrm>
              <a:off x="7243786" y="4478810"/>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36" name="组合 435"/>
          <p:cNvGrpSpPr/>
          <p:nvPr/>
        </p:nvGrpSpPr>
        <p:grpSpPr>
          <a:xfrm>
            <a:off x="2959578" y="2760041"/>
            <a:ext cx="204152" cy="348163"/>
            <a:chOff x="4108156" y="4240514"/>
            <a:chExt cx="272155" cy="464074"/>
          </a:xfrm>
          <a:solidFill>
            <a:srgbClr val="FF9900"/>
          </a:solidFill>
        </p:grpSpPr>
        <p:sp>
          <p:nvSpPr>
            <p:cNvPr id="437" name="椭圆 436"/>
            <p:cNvSpPr/>
            <p:nvPr/>
          </p:nvSpPr>
          <p:spPr>
            <a:xfrm>
              <a:off x="4112815" y="4248661"/>
              <a:ext cx="262835" cy="26032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mn-lt"/>
                  <a:ea typeface="+mn-ea"/>
                  <a:cs typeface="+mn-ea"/>
                  <a:sym typeface="+mn-lt"/>
                </a:rPr>
                <a:t>4</a:t>
              </a:r>
              <a:endParaRPr kumimoji="0" lang="zh-CN" altLang="en-US" sz="1100" b="1"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38" name="Freeform 7"/>
            <p:cNvSpPr>
              <a:spLocks noEditPoints="1"/>
            </p:cNvSpPr>
            <p:nvPr/>
          </p:nvSpPr>
          <p:spPr bwMode="auto">
            <a:xfrm>
              <a:off x="4108156" y="424051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439" name="Group 2"/>
          <p:cNvGrpSpPr/>
          <p:nvPr/>
        </p:nvGrpSpPr>
        <p:grpSpPr>
          <a:xfrm>
            <a:off x="2236495" y="1997713"/>
            <a:ext cx="3443711" cy="1263742"/>
            <a:chOff x="527941" y="1023021"/>
            <a:chExt cx="4590819" cy="1684470"/>
          </a:xfrm>
        </p:grpSpPr>
        <p:cxnSp>
          <p:nvCxnSpPr>
            <p:cNvPr id="440" name="Straight Connector 5"/>
            <p:cNvCxnSpPr>
              <a:stCxn id="426" idx="2"/>
              <a:endCxn id="438" idx="2"/>
            </p:cNvCxnSpPr>
            <p:nvPr/>
          </p:nvCxnSpPr>
          <p:spPr>
            <a:xfrm>
              <a:off x="527941" y="1452379"/>
              <a:ext cx="998439" cy="1050840"/>
            </a:xfrm>
            <a:prstGeom prst="line">
              <a:avLst/>
            </a:prstGeom>
            <a:noFill/>
            <a:ln w="6350" cap="flat" cmpd="sng" algn="ctr">
              <a:solidFill>
                <a:schemeClr val="accent1"/>
              </a:solidFill>
              <a:prstDash val="solid"/>
              <a:miter lim="800000"/>
            </a:ln>
            <a:effectLst/>
          </p:spPr>
        </p:cxnSp>
        <p:cxnSp>
          <p:nvCxnSpPr>
            <p:cNvPr id="441" name="Straight Connector 7"/>
            <p:cNvCxnSpPr>
              <a:stCxn id="438" idx="2"/>
              <a:endCxn id="432" idx="2"/>
            </p:cNvCxnSpPr>
            <p:nvPr/>
          </p:nvCxnSpPr>
          <p:spPr>
            <a:xfrm flipV="1">
              <a:off x="1526380" y="1580005"/>
              <a:ext cx="3070644" cy="923214"/>
            </a:xfrm>
            <a:prstGeom prst="line">
              <a:avLst/>
            </a:prstGeom>
            <a:noFill/>
            <a:ln w="6350" cap="flat" cmpd="sng" algn="ctr">
              <a:solidFill>
                <a:schemeClr val="accent1"/>
              </a:solidFill>
              <a:prstDash val="solid"/>
              <a:miter lim="800000"/>
            </a:ln>
            <a:effectLst/>
          </p:spPr>
        </p:cxnSp>
        <p:cxnSp>
          <p:nvCxnSpPr>
            <p:cNvPr id="442" name="Straight Connector 22"/>
            <p:cNvCxnSpPr>
              <a:stCxn id="426" idx="2"/>
              <a:endCxn id="435" idx="2"/>
            </p:cNvCxnSpPr>
            <p:nvPr/>
          </p:nvCxnSpPr>
          <p:spPr>
            <a:xfrm>
              <a:off x="527941" y="1452379"/>
              <a:ext cx="4590819" cy="1255112"/>
            </a:xfrm>
            <a:prstGeom prst="line">
              <a:avLst/>
            </a:prstGeom>
            <a:noFill/>
            <a:ln w="6350" cap="flat" cmpd="sng" algn="ctr">
              <a:solidFill>
                <a:schemeClr val="accent1"/>
              </a:solidFill>
              <a:prstDash val="solid"/>
              <a:miter lim="800000"/>
            </a:ln>
            <a:effectLst/>
          </p:spPr>
        </p:cxnSp>
        <p:cxnSp>
          <p:nvCxnSpPr>
            <p:cNvPr id="443" name="Straight Connector 24"/>
            <p:cNvCxnSpPr>
              <a:stCxn id="426" idx="2"/>
              <a:endCxn id="432" idx="2"/>
            </p:cNvCxnSpPr>
            <p:nvPr/>
          </p:nvCxnSpPr>
          <p:spPr>
            <a:xfrm>
              <a:off x="527941" y="1452379"/>
              <a:ext cx="4069082" cy="127626"/>
            </a:xfrm>
            <a:prstGeom prst="line">
              <a:avLst/>
            </a:prstGeom>
            <a:noFill/>
            <a:ln w="6350" cap="flat" cmpd="sng" algn="ctr">
              <a:solidFill>
                <a:schemeClr val="accent1"/>
              </a:solidFill>
              <a:prstDash val="solid"/>
              <a:miter lim="800000"/>
            </a:ln>
            <a:effectLst/>
          </p:spPr>
        </p:cxnSp>
        <p:cxnSp>
          <p:nvCxnSpPr>
            <p:cNvPr id="444" name="Straight Connector 29"/>
            <p:cNvCxnSpPr>
              <a:stCxn id="435" idx="2"/>
              <a:endCxn id="438" idx="2"/>
            </p:cNvCxnSpPr>
            <p:nvPr/>
          </p:nvCxnSpPr>
          <p:spPr>
            <a:xfrm flipH="1" flipV="1">
              <a:off x="1526380" y="2503219"/>
              <a:ext cx="3592380" cy="204272"/>
            </a:xfrm>
            <a:prstGeom prst="line">
              <a:avLst/>
            </a:prstGeom>
            <a:noFill/>
            <a:ln w="6350" cap="flat" cmpd="sng" algn="ctr">
              <a:solidFill>
                <a:schemeClr val="accent1"/>
              </a:solidFill>
              <a:prstDash val="solid"/>
              <a:miter lim="800000"/>
            </a:ln>
            <a:effectLst/>
          </p:spPr>
        </p:cxnSp>
        <p:cxnSp>
          <p:nvCxnSpPr>
            <p:cNvPr id="445" name="Straight Connector 31"/>
            <p:cNvCxnSpPr>
              <a:stCxn id="429" idx="2"/>
              <a:endCxn id="432" idx="2"/>
            </p:cNvCxnSpPr>
            <p:nvPr/>
          </p:nvCxnSpPr>
          <p:spPr>
            <a:xfrm>
              <a:off x="2470597" y="1023021"/>
              <a:ext cx="2126426" cy="556984"/>
            </a:xfrm>
            <a:prstGeom prst="line">
              <a:avLst/>
            </a:prstGeom>
            <a:noFill/>
            <a:ln w="6350" cap="flat" cmpd="sng" algn="ctr">
              <a:solidFill>
                <a:schemeClr val="accent1"/>
              </a:solidFill>
              <a:prstDash val="solid"/>
              <a:miter lim="800000"/>
            </a:ln>
            <a:effectLst/>
          </p:spPr>
        </p:cxnSp>
        <p:cxnSp>
          <p:nvCxnSpPr>
            <p:cNvPr id="446" name="Straight Connector 33"/>
            <p:cNvCxnSpPr>
              <a:stCxn id="426" idx="2"/>
              <a:endCxn id="429" idx="2"/>
            </p:cNvCxnSpPr>
            <p:nvPr/>
          </p:nvCxnSpPr>
          <p:spPr>
            <a:xfrm flipV="1">
              <a:off x="527941" y="1023021"/>
              <a:ext cx="1942656" cy="429358"/>
            </a:xfrm>
            <a:prstGeom prst="line">
              <a:avLst/>
            </a:prstGeom>
            <a:noFill/>
            <a:ln w="6350" cap="flat" cmpd="sng" algn="ctr">
              <a:solidFill>
                <a:schemeClr val="accent1"/>
              </a:solidFill>
              <a:prstDash val="solid"/>
              <a:miter lim="800000"/>
            </a:ln>
            <a:effectLst/>
          </p:spPr>
        </p:cxnSp>
      </p:grpSp>
      <p:cxnSp>
        <p:nvCxnSpPr>
          <p:cNvPr id="447" name="Straight Connector 29"/>
          <p:cNvCxnSpPr>
            <a:stCxn id="435" idx="2"/>
            <a:endCxn id="432" idx="2"/>
          </p:cNvCxnSpPr>
          <p:nvPr/>
        </p:nvCxnSpPr>
        <p:spPr>
          <a:xfrm flipH="1" flipV="1">
            <a:off x="5365036" y="2415579"/>
            <a:ext cx="391370" cy="845876"/>
          </a:xfrm>
          <a:prstGeom prst="line">
            <a:avLst/>
          </a:prstGeom>
          <a:noFill/>
          <a:ln w="6350" cap="flat" cmpd="sng" algn="ctr">
            <a:solidFill>
              <a:srgbClr val="009DD9">
                <a:lumMod val="75000"/>
              </a:srgbClr>
            </a:solidFill>
            <a:prstDash val="solid"/>
            <a:miter lim="800000"/>
          </a:ln>
          <a:effectLst/>
        </p:spPr>
      </p:cxnSp>
      <p:cxnSp>
        <p:nvCxnSpPr>
          <p:cNvPr id="448" name="Straight Connector 29"/>
          <p:cNvCxnSpPr>
            <a:endCxn id="435" idx="2"/>
          </p:cNvCxnSpPr>
          <p:nvPr/>
        </p:nvCxnSpPr>
        <p:spPr>
          <a:xfrm>
            <a:off x="3932393" y="2118444"/>
            <a:ext cx="1824014" cy="1143011"/>
          </a:xfrm>
          <a:prstGeom prst="line">
            <a:avLst/>
          </a:prstGeom>
          <a:noFill/>
          <a:ln w="6350" cap="flat" cmpd="sng" algn="ctr">
            <a:solidFill>
              <a:srgbClr val="009DD9">
                <a:lumMod val="75000"/>
              </a:srgbClr>
            </a:solidFill>
            <a:prstDash val="solid"/>
            <a:miter lim="800000"/>
          </a:ln>
          <a:effectLst/>
        </p:spPr>
      </p:cxnSp>
      <p:cxnSp>
        <p:nvCxnSpPr>
          <p:cNvPr id="449" name="Straight Connector 29"/>
          <p:cNvCxnSpPr>
            <a:stCxn id="438" idx="2"/>
            <a:endCxn id="429" idx="2"/>
          </p:cNvCxnSpPr>
          <p:nvPr/>
        </p:nvCxnSpPr>
        <p:spPr>
          <a:xfrm flipV="1">
            <a:off x="3061654" y="1997714"/>
            <a:ext cx="708286" cy="1110490"/>
          </a:xfrm>
          <a:prstGeom prst="line">
            <a:avLst/>
          </a:prstGeom>
          <a:noFill/>
          <a:ln w="6350" cap="flat" cmpd="sng" algn="ctr">
            <a:solidFill>
              <a:srgbClr val="009DD9">
                <a:lumMod val="75000"/>
              </a:srgbClr>
            </a:solidFill>
            <a:prstDash val="solid"/>
            <a:miter lim="800000"/>
          </a:ln>
          <a:effectLst/>
        </p:spPr>
      </p:cxnSp>
      <p:grpSp>
        <p:nvGrpSpPr>
          <p:cNvPr id="450" name="Group 2"/>
          <p:cNvGrpSpPr/>
          <p:nvPr/>
        </p:nvGrpSpPr>
        <p:grpSpPr>
          <a:xfrm>
            <a:off x="1427749" y="4033973"/>
            <a:ext cx="1155903" cy="580359"/>
            <a:chOff x="5107314" y="1418093"/>
            <a:chExt cx="1540936" cy="773573"/>
          </a:xfrm>
        </p:grpSpPr>
        <p:sp>
          <p:nvSpPr>
            <p:cNvPr id="451" name="Oval 1"/>
            <p:cNvSpPr>
              <a:spLocks noChangeAspect="1"/>
            </p:cNvSpPr>
            <p:nvPr/>
          </p:nvSpPr>
          <p:spPr>
            <a:xfrm>
              <a:off x="5107314" y="1457704"/>
              <a:ext cx="205458" cy="205458"/>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452" name="Content Placeholder 2"/>
            <p:cNvSpPr txBox="1">
              <a:spLocks/>
            </p:cNvSpPr>
            <p:nvPr/>
          </p:nvSpPr>
          <p:spPr>
            <a:xfrm>
              <a:off x="5276350" y="1418093"/>
              <a:ext cx="1371900" cy="7735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cs typeface="+mn-ea"/>
                  <a:sym typeface="+mn-lt"/>
                </a:rPr>
                <a:t>中国</a:t>
              </a:r>
              <a:endParaRPr kumimoji="0" lang="en-US" altLang="zh-CN" sz="800" b="1" i="0" u="none" strike="noStrike" kern="1200" cap="none" spc="0" normalizeH="0" baseline="0" noProof="0" dirty="0">
                <a:ln>
                  <a:noFill/>
                </a:ln>
                <a:solidFill>
                  <a:sysClr val="window" lastClr="FFFFFF">
                    <a:lumMod val="65000"/>
                  </a:sysClr>
                </a:solidFill>
                <a:effectLst/>
                <a:uLnTx/>
                <a:uFillTx/>
                <a:cs typeface="+mn-ea"/>
                <a:sym typeface="+mn-l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cs typeface="+mn-ea"/>
                  <a:sym typeface="+mn-lt"/>
                </a:rPr>
                <a:t>您的内容打在这里，或者通过复制您的文本，在此框中粘贴。</a:t>
              </a:r>
              <a:endParaRPr kumimoji="0" lang="en-US" sz="800" b="0" i="0" u="none" strike="noStrike" kern="1200" cap="none" spc="0" normalizeH="0" baseline="0" noProof="0" dirty="0">
                <a:ln>
                  <a:noFill/>
                </a:ln>
                <a:solidFill>
                  <a:sysClr val="window" lastClr="FFFFFF">
                    <a:lumMod val="65000"/>
                  </a:sysClr>
                </a:solidFill>
                <a:effectLst/>
                <a:uLnTx/>
                <a:uFillTx/>
                <a:cs typeface="+mn-ea"/>
                <a:sym typeface="+mn-lt"/>
              </a:endParaRPr>
            </a:p>
          </p:txBody>
        </p:sp>
      </p:grpSp>
      <p:grpSp>
        <p:nvGrpSpPr>
          <p:cNvPr id="453" name="Group 404"/>
          <p:cNvGrpSpPr/>
          <p:nvPr/>
        </p:nvGrpSpPr>
        <p:grpSpPr>
          <a:xfrm>
            <a:off x="2623848" y="4033973"/>
            <a:ext cx="1178018" cy="567416"/>
            <a:chOff x="5107314" y="1445720"/>
            <a:chExt cx="1570418" cy="756321"/>
          </a:xfrm>
        </p:grpSpPr>
        <p:sp>
          <p:nvSpPr>
            <p:cNvPr id="454" name="Oval 405"/>
            <p:cNvSpPr>
              <a:spLocks noChangeAspect="1"/>
            </p:cNvSpPr>
            <p:nvPr/>
          </p:nvSpPr>
          <p:spPr>
            <a:xfrm>
              <a:off x="5107314" y="1457704"/>
              <a:ext cx="205458" cy="205458"/>
            </a:xfrm>
            <a:prstGeom prst="ellipse">
              <a:avLst/>
            </a:prstGeom>
            <a:solidFill>
              <a:schemeClr val="tx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455" name="Content Placeholder 2"/>
            <p:cNvSpPr txBox="1">
              <a:spLocks/>
            </p:cNvSpPr>
            <p:nvPr/>
          </p:nvSpPr>
          <p:spPr>
            <a:xfrm>
              <a:off x="5314958" y="1445720"/>
              <a:ext cx="1362774"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cs typeface="+mn-ea"/>
                  <a:sym typeface="+mn-lt"/>
                </a:rPr>
                <a:t>美国</a:t>
              </a:r>
              <a:endParaRPr kumimoji="0" lang="en-US" altLang="zh-CN" sz="800" b="1" i="0" u="none" strike="noStrike" kern="1200" cap="none" spc="0" normalizeH="0" baseline="0" noProof="0" dirty="0">
                <a:ln>
                  <a:noFill/>
                </a:ln>
                <a:solidFill>
                  <a:sysClr val="window" lastClr="FFFFFF">
                    <a:lumMod val="65000"/>
                  </a:sysClr>
                </a:solidFill>
                <a:effectLst/>
                <a:uLnTx/>
                <a:uFillTx/>
                <a:cs typeface="+mn-ea"/>
                <a:sym typeface="+mn-l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cs typeface="+mn-ea"/>
                  <a:sym typeface="+mn-lt"/>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cs typeface="+mn-ea"/>
                <a:sym typeface="+mn-lt"/>
              </a:endParaRPr>
            </a:p>
          </p:txBody>
        </p:sp>
      </p:grpSp>
      <p:grpSp>
        <p:nvGrpSpPr>
          <p:cNvPr id="456" name="Group 407"/>
          <p:cNvGrpSpPr/>
          <p:nvPr/>
        </p:nvGrpSpPr>
        <p:grpSpPr>
          <a:xfrm>
            <a:off x="3806088" y="4033973"/>
            <a:ext cx="1186030" cy="573887"/>
            <a:chOff x="5107314" y="1437094"/>
            <a:chExt cx="1581099" cy="764947"/>
          </a:xfrm>
        </p:grpSpPr>
        <p:sp>
          <p:nvSpPr>
            <p:cNvPr id="457" name="Oval 408"/>
            <p:cNvSpPr>
              <a:spLocks noChangeAspect="1"/>
            </p:cNvSpPr>
            <p:nvPr/>
          </p:nvSpPr>
          <p:spPr>
            <a:xfrm>
              <a:off x="5107314" y="1457704"/>
              <a:ext cx="205458" cy="205458"/>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458" name="Content Placeholder 2"/>
            <p:cNvSpPr txBox="1">
              <a:spLocks/>
            </p:cNvSpPr>
            <p:nvPr/>
          </p:nvSpPr>
          <p:spPr>
            <a:xfrm>
              <a:off x="5306332" y="1437094"/>
              <a:ext cx="1382081" cy="7649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cs typeface="+mn-ea"/>
                  <a:sym typeface="+mn-lt"/>
                </a:rPr>
                <a:t>英国</a:t>
              </a:r>
              <a:endParaRPr kumimoji="0" lang="en-US" altLang="zh-CN" sz="800" b="1" i="0" u="none" strike="noStrike" kern="1200" cap="none" spc="0" normalizeH="0" baseline="0" noProof="0" dirty="0">
                <a:ln>
                  <a:noFill/>
                </a:ln>
                <a:solidFill>
                  <a:sysClr val="window" lastClr="FFFFFF">
                    <a:lumMod val="65000"/>
                  </a:sysClr>
                </a:solidFill>
                <a:effectLst/>
                <a:uLnTx/>
                <a:uFillTx/>
                <a:cs typeface="+mn-ea"/>
                <a:sym typeface="+mn-l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cs typeface="+mn-ea"/>
                  <a:sym typeface="+mn-lt"/>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cs typeface="+mn-ea"/>
                <a:sym typeface="+mn-lt"/>
              </a:endParaRPr>
            </a:p>
          </p:txBody>
        </p:sp>
      </p:grpSp>
      <p:grpSp>
        <p:nvGrpSpPr>
          <p:cNvPr id="459" name="Group 410"/>
          <p:cNvGrpSpPr/>
          <p:nvPr/>
        </p:nvGrpSpPr>
        <p:grpSpPr>
          <a:xfrm>
            <a:off x="4986586" y="4033973"/>
            <a:ext cx="1199000" cy="560944"/>
            <a:chOff x="5107314" y="1454346"/>
            <a:chExt cx="1598389" cy="747695"/>
          </a:xfrm>
        </p:grpSpPr>
        <p:sp>
          <p:nvSpPr>
            <p:cNvPr id="460" name="Oval 411"/>
            <p:cNvSpPr>
              <a:spLocks noChangeAspect="1"/>
            </p:cNvSpPr>
            <p:nvPr/>
          </p:nvSpPr>
          <p:spPr>
            <a:xfrm>
              <a:off x="5107314" y="1457704"/>
              <a:ext cx="205458" cy="20545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461" name="Content Placeholder 2"/>
            <p:cNvSpPr txBox="1">
              <a:spLocks/>
            </p:cNvSpPr>
            <p:nvPr/>
          </p:nvSpPr>
          <p:spPr>
            <a:xfrm>
              <a:off x="5314958" y="1454346"/>
              <a:ext cx="1390745" cy="7476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cs typeface="+mn-ea"/>
                  <a:sym typeface="+mn-lt"/>
                </a:rPr>
                <a:t>巴西</a:t>
              </a:r>
              <a:endParaRPr kumimoji="0" lang="en-US" altLang="zh-CN" sz="800" b="1" i="0" u="none" strike="noStrike" kern="1200" cap="none" spc="0" normalizeH="0" baseline="0" noProof="0" dirty="0">
                <a:ln>
                  <a:noFill/>
                </a:ln>
                <a:solidFill>
                  <a:sysClr val="window" lastClr="FFFFFF">
                    <a:lumMod val="65000"/>
                  </a:sysClr>
                </a:solidFill>
                <a:effectLst/>
                <a:uLnTx/>
                <a:uFillTx/>
                <a:cs typeface="+mn-ea"/>
                <a:sym typeface="+mn-l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cs typeface="+mn-ea"/>
                  <a:sym typeface="+mn-lt"/>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cs typeface="+mn-ea"/>
                <a:sym typeface="+mn-lt"/>
              </a:endParaRPr>
            </a:p>
          </p:txBody>
        </p:sp>
      </p:grpSp>
      <p:grpSp>
        <p:nvGrpSpPr>
          <p:cNvPr id="462" name="Group 413"/>
          <p:cNvGrpSpPr/>
          <p:nvPr/>
        </p:nvGrpSpPr>
        <p:grpSpPr>
          <a:xfrm>
            <a:off x="6183203" y="4033973"/>
            <a:ext cx="1205501" cy="567416"/>
            <a:chOff x="5107314" y="1445720"/>
            <a:chExt cx="1607055" cy="756321"/>
          </a:xfrm>
        </p:grpSpPr>
        <p:sp>
          <p:nvSpPr>
            <p:cNvPr id="463" name="Oval 414"/>
            <p:cNvSpPr/>
            <p:nvPr/>
          </p:nvSpPr>
          <p:spPr>
            <a:xfrm>
              <a:off x="5107314" y="1457704"/>
              <a:ext cx="205458" cy="205458"/>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464" name="Content Placeholder 2"/>
            <p:cNvSpPr txBox="1">
              <a:spLocks/>
            </p:cNvSpPr>
            <p:nvPr/>
          </p:nvSpPr>
          <p:spPr>
            <a:xfrm>
              <a:off x="5314958" y="1445720"/>
              <a:ext cx="1399411"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cs typeface="+mn-ea"/>
                  <a:sym typeface="+mn-lt"/>
                </a:rPr>
                <a:t>澳大利亚</a:t>
              </a:r>
              <a:endParaRPr kumimoji="0" lang="en-US" altLang="zh-CN" sz="800" b="1" i="0" u="none" strike="noStrike" kern="1200" cap="none" spc="0" normalizeH="0" baseline="0" noProof="0" dirty="0">
                <a:ln>
                  <a:noFill/>
                </a:ln>
                <a:solidFill>
                  <a:sysClr val="window" lastClr="FFFFFF">
                    <a:lumMod val="65000"/>
                  </a:sysClr>
                </a:solidFill>
                <a:effectLst/>
                <a:uLnTx/>
                <a:uFillTx/>
                <a:cs typeface="+mn-ea"/>
                <a:sym typeface="+mn-lt"/>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cs typeface="+mn-ea"/>
                  <a:sym typeface="+mn-lt"/>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cs typeface="+mn-ea"/>
                <a:sym typeface="+mn-lt"/>
              </a:endParaRPr>
            </a:p>
          </p:txBody>
        </p:sp>
      </p:grpSp>
      <p:sp>
        <p:nvSpPr>
          <p:cNvPr id="465" name="Content Placeholder 2"/>
          <p:cNvSpPr txBox="1">
            <a:spLocks/>
          </p:cNvSpPr>
          <p:nvPr/>
        </p:nvSpPr>
        <p:spPr>
          <a:xfrm>
            <a:off x="6445851" y="2496344"/>
            <a:ext cx="2150089" cy="888909"/>
          </a:xfrm>
          <a:prstGeom prst="rect">
            <a:avLst/>
          </a:prstGeom>
        </p:spPr>
        <p:txBody>
          <a:bodyPr lIns="68589" tIns="34295" rIns="68589" bIns="34295">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100" b="0" dirty="0">
                <a:cs typeface="+mn-ea"/>
                <a:sym typeface="+mn-lt"/>
              </a:rPr>
              <a:t>您的内容打在这里，或者通过复制您的文本后，在此框中选择粘贴，并选择只保留文字。在此录入上述图表的综合描述说明。</a:t>
            </a:r>
            <a:endParaRPr lang="en-US" sz="1100" b="0" dirty="0">
              <a:cs typeface="+mn-ea"/>
              <a:sym typeface="+mn-lt"/>
            </a:endParaRPr>
          </a:p>
        </p:txBody>
      </p:sp>
      <p:sp>
        <p:nvSpPr>
          <p:cNvPr id="466" name="Title 13"/>
          <p:cNvSpPr txBox="1">
            <a:spLocks/>
          </p:cNvSpPr>
          <p:nvPr/>
        </p:nvSpPr>
        <p:spPr>
          <a:xfrm>
            <a:off x="6447700" y="2176761"/>
            <a:ext cx="2163694" cy="439271"/>
          </a:xfrm>
          <a:prstGeom prst="rect">
            <a:avLst/>
          </a:prstGeom>
        </p:spPr>
        <p:txBody>
          <a:bodyPr vert="horz" lIns="68589" tIns="34295" rIns="68589" bIns="34295"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200" b="1" i="0" u="none" strike="noStrike" kern="1200" cap="none" spc="0" normalizeH="0" baseline="0" noProof="0" dirty="0">
                <a:ln>
                  <a:noFill/>
                </a:ln>
                <a:solidFill>
                  <a:schemeClr val="accent3">
                    <a:lumMod val="50000"/>
                  </a:schemeClr>
                </a:solidFill>
                <a:effectLst/>
                <a:uLnTx/>
                <a:uFillTx/>
                <a:latin typeface="+mn-lt"/>
                <a:ea typeface="+mn-ea"/>
                <a:cs typeface="+mn-ea"/>
                <a:sym typeface="+mn-lt"/>
              </a:rPr>
              <a:t>行业现状</a:t>
            </a:r>
            <a:endParaRPr kumimoji="0" lang="en-US" sz="1200" b="1" i="0" u="none" strike="noStrike" kern="1200" cap="none" spc="0" normalizeH="0" baseline="0" noProof="0" dirty="0">
              <a:ln>
                <a:noFill/>
              </a:ln>
              <a:solidFill>
                <a:schemeClr val="accent3">
                  <a:lumMod val="50000"/>
                </a:schemeClr>
              </a:solidFill>
              <a:effectLst/>
              <a:uLnTx/>
              <a:uFillTx/>
              <a:latin typeface="+mn-lt"/>
              <a:ea typeface="+mn-ea"/>
              <a:cs typeface="+mn-ea"/>
              <a:sym typeface="+mn-lt"/>
            </a:endParaRPr>
          </a:p>
        </p:txBody>
      </p:sp>
    </p:spTree>
    <p:extLst>
      <p:ext uri="{BB962C8B-B14F-4D97-AF65-F5344CB8AC3E}">
        <p14:creationId xmlns:p14="http://schemas.microsoft.com/office/powerpoint/2010/main" xmlns="" val="218104110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430"/>
                                        </p:tgtEl>
                                        <p:attrNameLst>
                                          <p:attrName>style.visibility</p:attrName>
                                        </p:attrNameLst>
                                      </p:cBhvr>
                                      <p:to>
                                        <p:strVal val="visible"/>
                                      </p:to>
                                    </p:set>
                                    <p:animEffect transition="in" filter="fade">
                                      <p:cBhvr>
                                        <p:cTn id="15" dur="1000"/>
                                        <p:tgtEl>
                                          <p:spTgt spid="430"/>
                                        </p:tgtEl>
                                      </p:cBhvr>
                                    </p:animEffect>
                                    <p:anim calcmode="lin" valueType="num">
                                      <p:cBhvr>
                                        <p:cTn id="16" dur="1000" fill="hold"/>
                                        <p:tgtEl>
                                          <p:spTgt spid="430"/>
                                        </p:tgtEl>
                                        <p:attrNameLst>
                                          <p:attrName>ppt_x</p:attrName>
                                        </p:attrNameLst>
                                      </p:cBhvr>
                                      <p:tavLst>
                                        <p:tav tm="0">
                                          <p:val>
                                            <p:strVal val="#ppt_x"/>
                                          </p:val>
                                        </p:tav>
                                        <p:tav tm="100000">
                                          <p:val>
                                            <p:strVal val="#ppt_x"/>
                                          </p:val>
                                        </p:tav>
                                      </p:tavLst>
                                    </p:anim>
                                    <p:anim calcmode="lin" valueType="num">
                                      <p:cBhvr>
                                        <p:cTn id="17" dur="1000" fill="hold"/>
                                        <p:tgtEl>
                                          <p:spTgt spid="430"/>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200"/>
                                  </p:stCondLst>
                                  <p:childTnLst>
                                    <p:set>
                                      <p:cBhvr>
                                        <p:cTn id="19" dur="1" fill="hold">
                                          <p:stCondLst>
                                            <p:cond delay="0"/>
                                          </p:stCondLst>
                                        </p:cTn>
                                        <p:tgtEl>
                                          <p:spTgt spid="436"/>
                                        </p:tgtEl>
                                        <p:attrNameLst>
                                          <p:attrName>style.visibility</p:attrName>
                                        </p:attrNameLst>
                                      </p:cBhvr>
                                      <p:to>
                                        <p:strVal val="visible"/>
                                      </p:to>
                                    </p:set>
                                    <p:animEffect transition="in" filter="fade">
                                      <p:cBhvr>
                                        <p:cTn id="20" dur="1000"/>
                                        <p:tgtEl>
                                          <p:spTgt spid="436"/>
                                        </p:tgtEl>
                                      </p:cBhvr>
                                    </p:animEffect>
                                    <p:anim calcmode="lin" valueType="num">
                                      <p:cBhvr>
                                        <p:cTn id="21" dur="1000" fill="hold"/>
                                        <p:tgtEl>
                                          <p:spTgt spid="436"/>
                                        </p:tgtEl>
                                        <p:attrNameLst>
                                          <p:attrName>ppt_x</p:attrName>
                                        </p:attrNameLst>
                                      </p:cBhvr>
                                      <p:tavLst>
                                        <p:tav tm="0">
                                          <p:val>
                                            <p:strVal val="#ppt_x"/>
                                          </p:val>
                                        </p:tav>
                                        <p:tav tm="100000">
                                          <p:val>
                                            <p:strVal val="#ppt_x"/>
                                          </p:val>
                                        </p:tav>
                                      </p:tavLst>
                                    </p:anim>
                                    <p:anim calcmode="lin" valueType="num">
                                      <p:cBhvr>
                                        <p:cTn id="22" dur="1000" fill="hold"/>
                                        <p:tgtEl>
                                          <p:spTgt spid="436"/>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400"/>
                                  </p:stCondLst>
                                  <p:childTnLst>
                                    <p:set>
                                      <p:cBhvr>
                                        <p:cTn id="24" dur="1" fill="hold">
                                          <p:stCondLst>
                                            <p:cond delay="0"/>
                                          </p:stCondLst>
                                        </p:cTn>
                                        <p:tgtEl>
                                          <p:spTgt spid="424"/>
                                        </p:tgtEl>
                                        <p:attrNameLst>
                                          <p:attrName>style.visibility</p:attrName>
                                        </p:attrNameLst>
                                      </p:cBhvr>
                                      <p:to>
                                        <p:strVal val="visible"/>
                                      </p:to>
                                    </p:set>
                                    <p:animEffect transition="in" filter="fade">
                                      <p:cBhvr>
                                        <p:cTn id="25" dur="1000"/>
                                        <p:tgtEl>
                                          <p:spTgt spid="424"/>
                                        </p:tgtEl>
                                      </p:cBhvr>
                                    </p:animEffect>
                                    <p:anim calcmode="lin" valueType="num">
                                      <p:cBhvr>
                                        <p:cTn id="26" dur="1000" fill="hold"/>
                                        <p:tgtEl>
                                          <p:spTgt spid="424"/>
                                        </p:tgtEl>
                                        <p:attrNameLst>
                                          <p:attrName>ppt_x</p:attrName>
                                        </p:attrNameLst>
                                      </p:cBhvr>
                                      <p:tavLst>
                                        <p:tav tm="0">
                                          <p:val>
                                            <p:strVal val="#ppt_x"/>
                                          </p:val>
                                        </p:tav>
                                        <p:tav tm="100000">
                                          <p:val>
                                            <p:strVal val="#ppt_x"/>
                                          </p:val>
                                        </p:tav>
                                      </p:tavLst>
                                    </p:anim>
                                    <p:anim calcmode="lin" valueType="num">
                                      <p:cBhvr>
                                        <p:cTn id="27" dur="1000" fill="hold"/>
                                        <p:tgtEl>
                                          <p:spTgt spid="424"/>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600"/>
                                  </p:stCondLst>
                                  <p:childTnLst>
                                    <p:set>
                                      <p:cBhvr>
                                        <p:cTn id="29" dur="1" fill="hold">
                                          <p:stCondLst>
                                            <p:cond delay="0"/>
                                          </p:stCondLst>
                                        </p:cTn>
                                        <p:tgtEl>
                                          <p:spTgt spid="427"/>
                                        </p:tgtEl>
                                        <p:attrNameLst>
                                          <p:attrName>style.visibility</p:attrName>
                                        </p:attrNameLst>
                                      </p:cBhvr>
                                      <p:to>
                                        <p:strVal val="visible"/>
                                      </p:to>
                                    </p:set>
                                    <p:animEffect transition="in" filter="fade">
                                      <p:cBhvr>
                                        <p:cTn id="30" dur="1000"/>
                                        <p:tgtEl>
                                          <p:spTgt spid="427"/>
                                        </p:tgtEl>
                                      </p:cBhvr>
                                    </p:animEffect>
                                    <p:anim calcmode="lin" valueType="num">
                                      <p:cBhvr>
                                        <p:cTn id="31" dur="1000" fill="hold"/>
                                        <p:tgtEl>
                                          <p:spTgt spid="427"/>
                                        </p:tgtEl>
                                        <p:attrNameLst>
                                          <p:attrName>ppt_x</p:attrName>
                                        </p:attrNameLst>
                                      </p:cBhvr>
                                      <p:tavLst>
                                        <p:tav tm="0">
                                          <p:val>
                                            <p:strVal val="#ppt_x"/>
                                          </p:val>
                                        </p:tav>
                                        <p:tav tm="100000">
                                          <p:val>
                                            <p:strVal val="#ppt_x"/>
                                          </p:val>
                                        </p:tav>
                                      </p:tavLst>
                                    </p:anim>
                                    <p:anim calcmode="lin" valueType="num">
                                      <p:cBhvr>
                                        <p:cTn id="32" dur="1000" fill="hold"/>
                                        <p:tgtEl>
                                          <p:spTgt spid="427"/>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800"/>
                                  </p:stCondLst>
                                  <p:childTnLst>
                                    <p:set>
                                      <p:cBhvr>
                                        <p:cTn id="34" dur="1" fill="hold">
                                          <p:stCondLst>
                                            <p:cond delay="0"/>
                                          </p:stCondLst>
                                        </p:cTn>
                                        <p:tgtEl>
                                          <p:spTgt spid="433"/>
                                        </p:tgtEl>
                                        <p:attrNameLst>
                                          <p:attrName>style.visibility</p:attrName>
                                        </p:attrNameLst>
                                      </p:cBhvr>
                                      <p:to>
                                        <p:strVal val="visible"/>
                                      </p:to>
                                    </p:set>
                                    <p:animEffect transition="in" filter="fade">
                                      <p:cBhvr>
                                        <p:cTn id="35" dur="1000"/>
                                        <p:tgtEl>
                                          <p:spTgt spid="433"/>
                                        </p:tgtEl>
                                      </p:cBhvr>
                                    </p:animEffect>
                                    <p:anim calcmode="lin" valueType="num">
                                      <p:cBhvr>
                                        <p:cTn id="36" dur="1000" fill="hold"/>
                                        <p:tgtEl>
                                          <p:spTgt spid="433"/>
                                        </p:tgtEl>
                                        <p:attrNameLst>
                                          <p:attrName>ppt_x</p:attrName>
                                        </p:attrNameLst>
                                      </p:cBhvr>
                                      <p:tavLst>
                                        <p:tav tm="0">
                                          <p:val>
                                            <p:strVal val="#ppt_x"/>
                                          </p:val>
                                        </p:tav>
                                        <p:tav tm="100000">
                                          <p:val>
                                            <p:strVal val="#ppt_x"/>
                                          </p:val>
                                        </p:tav>
                                      </p:tavLst>
                                    </p:anim>
                                    <p:anim calcmode="lin" valueType="num">
                                      <p:cBhvr>
                                        <p:cTn id="37" dur="1000" fill="hold"/>
                                        <p:tgtEl>
                                          <p:spTgt spid="433"/>
                                        </p:tgtEl>
                                        <p:attrNameLst>
                                          <p:attrName>ppt_y</p:attrName>
                                        </p:attrNameLst>
                                      </p:cBhvr>
                                      <p:tavLst>
                                        <p:tav tm="0">
                                          <p:val>
                                            <p:strVal val="#ppt_y-.1"/>
                                          </p:val>
                                        </p:tav>
                                        <p:tav tm="100000">
                                          <p:val>
                                            <p:strVal val="#ppt_y"/>
                                          </p:val>
                                        </p:tav>
                                      </p:tavLst>
                                    </p:anim>
                                  </p:childTnLst>
                                </p:cTn>
                              </p:par>
                            </p:childTnLst>
                          </p:cTn>
                        </p:par>
                        <p:par>
                          <p:cTn id="38" fill="hold">
                            <p:stCondLst>
                              <p:cond delay="2800"/>
                            </p:stCondLst>
                            <p:childTnLst>
                              <p:par>
                                <p:cTn id="39" presetID="21" presetClass="entr" presetSubtype="1" fill="hold" nodeType="afterEffect">
                                  <p:stCondLst>
                                    <p:cond delay="0"/>
                                  </p:stCondLst>
                                  <p:childTnLst>
                                    <p:set>
                                      <p:cBhvr>
                                        <p:cTn id="40" dur="1" fill="hold">
                                          <p:stCondLst>
                                            <p:cond delay="0"/>
                                          </p:stCondLst>
                                        </p:cTn>
                                        <p:tgtEl>
                                          <p:spTgt spid="439"/>
                                        </p:tgtEl>
                                        <p:attrNameLst>
                                          <p:attrName>style.visibility</p:attrName>
                                        </p:attrNameLst>
                                      </p:cBhvr>
                                      <p:to>
                                        <p:strVal val="visible"/>
                                      </p:to>
                                    </p:set>
                                    <p:animEffect transition="in" filter="wheel(1)">
                                      <p:cBhvr>
                                        <p:cTn id="41" dur="1000"/>
                                        <p:tgtEl>
                                          <p:spTgt spid="439"/>
                                        </p:tgtEl>
                                      </p:cBhvr>
                                    </p:animEffect>
                                  </p:childTnLst>
                                </p:cTn>
                              </p:par>
                              <p:par>
                                <p:cTn id="42" presetID="22" presetClass="entr" presetSubtype="4" fill="hold" nodeType="withEffect">
                                  <p:stCondLst>
                                    <p:cond delay="0"/>
                                  </p:stCondLst>
                                  <p:childTnLst>
                                    <p:set>
                                      <p:cBhvr>
                                        <p:cTn id="43" dur="1" fill="hold">
                                          <p:stCondLst>
                                            <p:cond delay="0"/>
                                          </p:stCondLst>
                                        </p:cTn>
                                        <p:tgtEl>
                                          <p:spTgt spid="449"/>
                                        </p:tgtEl>
                                        <p:attrNameLst>
                                          <p:attrName>style.visibility</p:attrName>
                                        </p:attrNameLst>
                                      </p:cBhvr>
                                      <p:to>
                                        <p:strVal val="visible"/>
                                      </p:to>
                                    </p:set>
                                    <p:animEffect transition="in" filter="wipe(down)">
                                      <p:cBhvr>
                                        <p:cTn id="44" dur="500"/>
                                        <p:tgtEl>
                                          <p:spTgt spid="449"/>
                                        </p:tgtEl>
                                      </p:cBhvr>
                                    </p:animEffect>
                                  </p:childTnLst>
                                </p:cTn>
                              </p:par>
                              <p:par>
                                <p:cTn id="45" presetID="22" presetClass="entr" presetSubtype="4" fill="hold" nodeType="withEffect">
                                  <p:stCondLst>
                                    <p:cond delay="0"/>
                                  </p:stCondLst>
                                  <p:childTnLst>
                                    <p:set>
                                      <p:cBhvr>
                                        <p:cTn id="46" dur="1" fill="hold">
                                          <p:stCondLst>
                                            <p:cond delay="0"/>
                                          </p:stCondLst>
                                        </p:cTn>
                                        <p:tgtEl>
                                          <p:spTgt spid="448"/>
                                        </p:tgtEl>
                                        <p:attrNameLst>
                                          <p:attrName>style.visibility</p:attrName>
                                        </p:attrNameLst>
                                      </p:cBhvr>
                                      <p:to>
                                        <p:strVal val="visible"/>
                                      </p:to>
                                    </p:set>
                                    <p:animEffect transition="in" filter="wipe(down)">
                                      <p:cBhvr>
                                        <p:cTn id="47" dur="500"/>
                                        <p:tgtEl>
                                          <p:spTgt spid="448"/>
                                        </p:tgtEl>
                                      </p:cBhvr>
                                    </p:animEffect>
                                  </p:childTnLst>
                                </p:cTn>
                              </p:par>
                              <p:par>
                                <p:cTn id="48" presetID="22" presetClass="entr" presetSubtype="4" fill="hold" nodeType="withEffect">
                                  <p:stCondLst>
                                    <p:cond delay="0"/>
                                  </p:stCondLst>
                                  <p:childTnLst>
                                    <p:set>
                                      <p:cBhvr>
                                        <p:cTn id="49" dur="1" fill="hold">
                                          <p:stCondLst>
                                            <p:cond delay="0"/>
                                          </p:stCondLst>
                                        </p:cTn>
                                        <p:tgtEl>
                                          <p:spTgt spid="447"/>
                                        </p:tgtEl>
                                        <p:attrNameLst>
                                          <p:attrName>style.visibility</p:attrName>
                                        </p:attrNameLst>
                                      </p:cBhvr>
                                      <p:to>
                                        <p:strVal val="visible"/>
                                      </p:to>
                                    </p:set>
                                    <p:animEffect transition="in" filter="wipe(down)">
                                      <p:cBhvr>
                                        <p:cTn id="50" dur="500"/>
                                        <p:tgtEl>
                                          <p:spTgt spid="447"/>
                                        </p:tgtEl>
                                      </p:cBhvr>
                                    </p:animEffect>
                                  </p:childTnLst>
                                </p:cTn>
                              </p:par>
                            </p:childTnLst>
                          </p:cTn>
                        </p:par>
                        <p:par>
                          <p:cTn id="51" fill="hold">
                            <p:stCondLst>
                              <p:cond delay="3800"/>
                            </p:stCondLst>
                            <p:childTnLst>
                              <p:par>
                                <p:cTn id="52" presetID="10" presetClass="entr" presetSubtype="0" fill="hold" nodeType="afterEffect">
                                  <p:stCondLst>
                                    <p:cond delay="0"/>
                                  </p:stCondLst>
                                  <p:childTnLst>
                                    <p:set>
                                      <p:cBhvr>
                                        <p:cTn id="53" dur="1" fill="hold">
                                          <p:stCondLst>
                                            <p:cond delay="0"/>
                                          </p:stCondLst>
                                        </p:cTn>
                                        <p:tgtEl>
                                          <p:spTgt spid="450"/>
                                        </p:tgtEl>
                                        <p:attrNameLst>
                                          <p:attrName>style.visibility</p:attrName>
                                        </p:attrNameLst>
                                      </p:cBhvr>
                                      <p:to>
                                        <p:strVal val="visible"/>
                                      </p:to>
                                    </p:set>
                                    <p:animEffect transition="in" filter="fade">
                                      <p:cBhvr>
                                        <p:cTn id="54" dur="500"/>
                                        <p:tgtEl>
                                          <p:spTgt spid="450"/>
                                        </p:tgtEl>
                                      </p:cBhvr>
                                    </p:animEffect>
                                  </p:childTnLst>
                                </p:cTn>
                              </p:par>
                              <p:par>
                                <p:cTn id="55" presetID="10" presetClass="entr" presetSubtype="0" fill="hold" nodeType="withEffect">
                                  <p:stCondLst>
                                    <p:cond delay="200"/>
                                  </p:stCondLst>
                                  <p:childTnLst>
                                    <p:set>
                                      <p:cBhvr>
                                        <p:cTn id="56" dur="1" fill="hold">
                                          <p:stCondLst>
                                            <p:cond delay="0"/>
                                          </p:stCondLst>
                                        </p:cTn>
                                        <p:tgtEl>
                                          <p:spTgt spid="453"/>
                                        </p:tgtEl>
                                        <p:attrNameLst>
                                          <p:attrName>style.visibility</p:attrName>
                                        </p:attrNameLst>
                                      </p:cBhvr>
                                      <p:to>
                                        <p:strVal val="visible"/>
                                      </p:to>
                                    </p:set>
                                    <p:animEffect transition="in" filter="fade">
                                      <p:cBhvr>
                                        <p:cTn id="57" dur="500"/>
                                        <p:tgtEl>
                                          <p:spTgt spid="453"/>
                                        </p:tgtEl>
                                      </p:cBhvr>
                                    </p:animEffect>
                                  </p:childTnLst>
                                </p:cTn>
                              </p:par>
                              <p:par>
                                <p:cTn id="58" presetID="10" presetClass="entr" presetSubtype="0" fill="hold" nodeType="withEffect">
                                  <p:stCondLst>
                                    <p:cond delay="400"/>
                                  </p:stCondLst>
                                  <p:childTnLst>
                                    <p:set>
                                      <p:cBhvr>
                                        <p:cTn id="59" dur="1" fill="hold">
                                          <p:stCondLst>
                                            <p:cond delay="0"/>
                                          </p:stCondLst>
                                        </p:cTn>
                                        <p:tgtEl>
                                          <p:spTgt spid="456"/>
                                        </p:tgtEl>
                                        <p:attrNameLst>
                                          <p:attrName>style.visibility</p:attrName>
                                        </p:attrNameLst>
                                      </p:cBhvr>
                                      <p:to>
                                        <p:strVal val="visible"/>
                                      </p:to>
                                    </p:set>
                                    <p:animEffect transition="in" filter="fade">
                                      <p:cBhvr>
                                        <p:cTn id="60" dur="500"/>
                                        <p:tgtEl>
                                          <p:spTgt spid="456"/>
                                        </p:tgtEl>
                                      </p:cBhvr>
                                    </p:animEffect>
                                  </p:childTnLst>
                                </p:cTn>
                              </p:par>
                              <p:par>
                                <p:cTn id="61" presetID="10" presetClass="entr" presetSubtype="0" fill="hold" nodeType="withEffect">
                                  <p:stCondLst>
                                    <p:cond delay="600"/>
                                  </p:stCondLst>
                                  <p:childTnLst>
                                    <p:set>
                                      <p:cBhvr>
                                        <p:cTn id="62" dur="1" fill="hold">
                                          <p:stCondLst>
                                            <p:cond delay="0"/>
                                          </p:stCondLst>
                                        </p:cTn>
                                        <p:tgtEl>
                                          <p:spTgt spid="459"/>
                                        </p:tgtEl>
                                        <p:attrNameLst>
                                          <p:attrName>style.visibility</p:attrName>
                                        </p:attrNameLst>
                                      </p:cBhvr>
                                      <p:to>
                                        <p:strVal val="visible"/>
                                      </p:to>
                                    </p:set>
                                    <p:animEffect transition="in" filter="fade">
                                      <p:cBhvr>
                                        <p:cTn id="63" dur="500"/>
                                        <p:tgtEl>
                                          <p:spTgt spid="459"/>
                                        </p:tgtEl>
                                      </p:cBhvr>
                                    </p:animEffect>
                                  </p:childTnLst>
                                </p:cTn>
                              </p:par>
                              <p:par>
                                <p:cTn id="64" presetID="10" presetClass="entr" presetSubtype="0" fill="hold" nodeType="withEffect">
                                  <p:stCondLst>
                                    <p:cond delay="800"/>
                                  </p:stCondLst>
                                  <p:childTnLst>
                                    <p:set>
                                      <p:cBhvr>
                                        <p:cTn id="65" dur="1" fill="hold">
                                          <p:stCondLst>
                                            <p:cond delay="0"/>
                                          </p:stCondLst>
                                        </p:cTn>
                                        <p:tgtEl>
                                          <p:spTgt spid="462"/>
                                        </p:tgtEl>
                                        <p:attrNameLst>
                                          <p:attrName>style.visibility</p:attrName>
                                        </p:attrNameLst>
                                      </p:cBhvr>
                                      <p:to>
                                        <p:strVal val="visible"/>
                                      </p:to>
                                    </p:set>
                                    <p:animEffect transition="in" filter="fade">
                                      <p:cBhvr>
                                        <p:cTn id="66" dur="500"/>
                                        <p:tgtEl>
                                          <p:spTgt spid="462"/>
                                        </p:tgtEl>
                                      </p:cBhvr>
                                    </p:animEffect>
                                  </p:childTnLst>
                                </p:cTn>
                              </p:par>
                            </p:childTnLst>
                          </p:cTn>
                        </p:par>
                        <p:par>
                          <p:cTn id="67" fill="hold">
                            <p:stCondLst>
                              <p:cond delay="5100"/>
                            </p:stCondLst>
                            <p:childTnLst>
                              <p:par>
                                <p:cTn id="68" presetID="16" presetClass="entr" presetSubtype="21" fill="hold" grpId="0" nodeType="afterEffect">
                                  <p:stCondLst>
                                    <p:cond delay="0"/>
                                  </p:stCondLst>
                                  <p:childTnLst>
                                    <p:set>
                                      <p:cBhvr>
                                        <p:cTn id="69" dur="1" fill="hold">
                                          <p:stCondLst>
                                            <p:cond delay="0"/>
                                          </p:stCondLst>
                                        </p:cTn>
                                        <p:tgtEl>
                                          <p:spTgt spid="466"/>
                                        </p:tgtEl>
                                        <p:attrNameLst>
                                          <p:attrName>style.visibility</p:attrName>
                                        </p:attrNameLst>
                                      </p:cBhvr>
                                      <p:to>
                                        <p:strVal val="visible"/>
                                      </p:to>
                                    </p:set>
                                    <p:animEffect transition="in" filter="barn(inVertical)">
                                      <p:cBhvr>
                                        <p:cTn id="70" dur="500"/>
                                        <p:tgtEl>
                                          <p:spTgt spid="466"/>
                                        </p:tgtEl>
                                      </p:cBhvr>
                                    </p:animEffect>
                                  </p:childTnLst>
                                </p:cTn>
                              </p:par>
                            </p:childTnLst>
                          </p:cTn>
                        </p:par>
                        <p:par>
                          <p:cTn id="71" fill="hold">
                            <p:stCondLst>
                              <p:cond delay="5600"/>
                            </p:stCondLst>
                            <p:childTnLst>
                              <p:par>
                                <p:cTn id="72" presetID="22" presetClass="entr" presetSubtype="1" fill="hold" grpId="0" nodeType="afterEffect">
                                  <p:stCondLst>
                                    <p:cond delay="0"/>
                                  </p:stCondLst>
                                  <p:childTnLst>
                                    <p:set>
                                      <p:cBhvr>
                                        <p:cTn id="73" dur="1" fill="hold">
                                          <p:stCondLst>
                                            <p:cond delay="0"/>
                                          </p:stCondLst>
                                        </p:cTn>
                                        <p:tgtEl>
                                          <p:spTgt spid="465"/>
                                        </p:tgtEl>
                                        <p:attrNameLst>
                                          <p:attrName>style.visibility</p:attrName>
                                        </p:attrNameLst>
                                      </p:cBhvr>
                                      <p:to>
                                        <p:strVal val="visible"/>
                                      </p:to>
                                    </p:set>
                                    <p:animEffect transition="in" filter="wipe(up)">
                                      <p:cBhvr>
                                        <p:cTn id="74" dur="50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65" grpId="0"/>
      <p:bldP spid="46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当前其它形势分析</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11" name="TextBox 110"/>
          <p:cNvSpPr txBox="1"/>
          <p:nvPr/>
        </p:nvSpPr>
        <p:spPr>
          <a:xfrm>
            <a:off x="915194" y="1662602"/>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112" name="TextBox 111"/>
          <p:cNvSpPr txBox="1"/>
          <p:nvPr/>
        </p:nvSpPr>
        <p:spPr>
          <a:xfrm>
            <a:off x="6289255" y="1662602"/>
            <a:ext cx="1986963"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113" name="TextBox 112"/>
          <p:cNvSpPr txBox="1"/>
          <p:nvPr/>
        </p:nvSpPr>
        <p:spPr>
          <a:xfrm>
            <a:off x="6289256"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114" name="TextBox 113"/>
          <p:cNvSpPr txBox="1"/>
          <p:nvPr/>
        </p:nvSpPr>
        <p:spPr>
          <a:xfrm>
            <a:off x="915194"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116" name="椭圆 6"/>
          <p:cNvSpPr/>
          <p:nvPr/>
        </p:nvSpPr>
        <p:spPr>
          <a:xfrm flipH="1" flipV="1">
            <a:off x="4640233" y="2614454"/>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7" name="椭圆 61"/>
          <p:cNvSpPr/>
          <p:nvPr/>
        </p:nvSpPr>
        <p:spPr>
          <a:xfrm flipH="1" flipV="1">
            <a:off x="3240342" y="2819580"/>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18" name="椭圆 6"/>
          <p:cNvSpPr/>
          <p:nvPr/>
        </p:nvSpPr>
        <p:spPr>
          <a:xfrm>
            <a:off x="3240342" y="1419425"/>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19" name="椭圆 61"/>
          <p:cNvSpPr/>
          <p:nvPr/>
        </p:nvSpPr>
        <p:spPr>
          <a:xfrm>
            <a:off x="4434921" y="1419426"/>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0" name="椭圆 119"/>
          <p:cNvSpPr/>
          <p:nvPr/>
        </p:nvSpPr>
        <p:spPr>
          <a:xfrm flipH="1" flipV="1">
            <a:off x="4509152" y="2714544"/>
            <a:ext cx="215248" cy="215248"/>
          </a:xfrm>
          <a:prstGeom prst="ellipse">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2" name="TextBox 121"/>
          <p:cNvSpPr txBox="1"/>
          <p:nvPr/>
        </p:nvSpPr>
        <p:spPr>
          <a:xfrm>
            <a:off x="3485626" y="1886744"/>
            <a:ext cx="88446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a:solidFill>
                  <a:sysClr val="window" lastClr="FFFFFF"/>
                </a:solidFill>
                <a:latin typeface="+mn-lt"/>
                <a:ea typeface="+mn-ea"/>
                <a:cs typeface="+mn-ea"/>
                <a:sym typeface="+mn-lt"/>
              </a:rPr>
              <a:t>优势</a:t>
            </a:r>
            <a:endParaRPr kumimoji="0" lang="zh-CN" altLang="en-US" sz="26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3" name="TextBox 122"/>
          <p:cNvSpPr txBox="1"/>
          <p:nvPr/>
        </p:nvSpPr>
        <p:spPr>
          <a:xfrm>
            <a:off x="4806560" y="1867634"/>
            <a:ext cx="815013"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a:ln>
                  <a:noFill/>
                </a:ln>
                <a:solidFill>
                  <a:sysClr val="window" lastClr="FFFFFF"/>
                </a:solidFill>
                <a:effectLst/>
                <a:uLnTx/>
                <a:uFillTx/>
                <a:latin typeface="+mn-lt"/>
                <a:ea typeface="+mn-ea"/>
                <a:cs typeface="+mn-ea"/>
                <a:sym typeface="+mn-lt"/>
              </a:rPr>
              <a:t>机遇</a:t>
            </a:r>
          </a:p>
        </p:txBody>
      </p:sp>
      <p:sp>
        <p:nvSpPr>
          <p:cNvPr id="124" name="TextBox 123"/>
          <p:cNvSpPr txBox="1"/>
          <p:nvPr/>
        </p:nvSpPr>
        <p:spPr>
          <a:xfrm>
            <a:off x="3528490" y="3225243"/>
            <a:ext cx="911515"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a:ln>
                  <a:noFill/>
                </a:ln>
                <a:solidFill>
                  <a:sysClr val="window" lastClr="FFFFFF"/>
                </a:solidFill>
                <a:effectLst/>
                <a:uLnTx/>
                <a:uFillTx/>
                <a:latin typeface="+mn-lt"/>
                <a:ea typeface="+mn-ea"/>
                <a:cs typeface="+mn-ea"/>
                <a:sym typeface="+mn-lt"/>
              </a:rPr>
              <a:t>挑战</a:t>
            </a:r>
          </a:p>
        </p:txBody>
      </p:sp>
      <p:sp>
        <p:nvSpPr>
          <p:cNvPr id="125" name="TextBox 124"/>
          <p:cNvSpPr txBox="1"/>
          <p:nvPr/>
        </p:nvSpPr>
        <p:spPr>
          <a:xfrm>
            <a:off x="4903963" y="3168091"/>
            <a:ext cx="84248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a:solidFill>
                  <a:sysClr val="window" lastClr="FFFFFF"/>
                </a:solidFill>
                <a:latin typeface="+mn-lt"/>
                <a:ea typeface="+mn-ea"/>
                <a:cs typeface="+mn-ea"/>
                <a:sym typeface="+mn-lt"/>
              </a:rPr>
              <a:t>劣势</a:t>
            </a:r>
            <a:endParaRPr kumimoji="0" lang="zh-CN" altLang="en-US" sz="26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26" name="椭圆 125"/>
          <p:cNvSpPr/>
          <p:nvPr/>
        </p:nvSpPr>
        <p:spPr>
          <a:xfrm>
            <a:off x="4509152" y="2714544"/>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5" name="矩形 24"/>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212216773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11"/>
                                        </p:tgtEl>
                                        <p:attrNameLst>
                                          <p:attrName>style.visibility</p:attrName>
                                        </p:attrNameLst>
                                      </p:cBhvr>
                                      <p:to>
                                        <p:strVal val="visible"/>
                                      </p:to>
                                    </p:set>
                                    <p:anim calcmode="lin" valueType="num">
                                      <p:cBhvr additive="base">
                                        <p:cTn id="15" dur="500" fill="hold"/>
                                        <p:tgtEl>
                                          <p:spTgt spid="111"/>
                                        </p:tgtEl>
                                        <p:attrNameLst>
                                          <p:attrName>ppt_x</p:attrName>
                                        </p:attrNameLst>
                                      </p:cBhvr>
                                      <p:tavLst>
                                        <p:tav tm="0">
                                          <p:val>
                                            <p:strVal val="0-#ppt_w/2"/>
                                          </p:val>
                                        </p:tav>
                                        <p:tav tm="100000">
                                          <p:val>
                                            <p:strVal val="#ppt_x"/>
                                          </p:val>
                                        </p:tav>
                                      </p:tavLst>
                                    </p:anim>
                                    <p:anim calcmode="lin" valueType="num">
                                      <p:cBhvr additive="base">
                                        <p:cTn id="16" dur="500" fill="hold"/>
                                        <p:tgtEl>
                                          <p:spTgt spid="1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12"/>
                                        </p:tgtEl>
                                        <p:attrNameLst>
                                          <p:attrName>style.visibility</p:attrName>
                                        </p:attrNameLst>
                                      </p:cBhvr>
                                      <p:to>
                                        <p:strVal val="visible"/>
                                      </p:to>
                                    </p:set>
                                    <p:anim calcmode="lin" valueType="num">
                                      <p:cBhvr additive="base">
                                        <p:cTn id="19" dur="500" fill="hold"/>
                                        <p:tgtEl>
                                          <p:spTgt spid="112"/>
                                        </p:tgtEl>
                                        <p:attrNameLst>
                                          <p:attrName>ppt_x</p:attrName>
                                        </p:attrNameLst>
                                      </p:cBhvr>
                                      <p:tavLst>
                                        <p:tav tm="0">
                                          <p:val>
                                            <p:strVal val="1+#ppt_w/2"/>
                                          </p:val>
                                        </p:tav>
                                        <p:tav tm="100000">
                                          <p:val>
                                            <p:strVal val="#ppt_x"/>
                                          </p:val>
                                        </p:tav>
                                      </p:tavLst>
                                    </p:anim>
                                    <p:anim calcmode="lin" valueType="num">
                                      <p:cBhvr additive="base">
                                        <p:cTn id="20" dur="500" fill="hold"/>
                                        <p:tgtEl>
                                          <p:spTgt spid="11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13"/>
                                        </p:tgtEl>
                                        <p:attrNameLst>
                                          <p:attrName>style.visibility</p:attrName>
                                        </p:attrNameLst>
                                      </p:cBhvr>
                                      <p:to>
                                        <p:strVal val="visible"/>
                                      </p:to>
                                    </p:set>
                                    <p:anim calcmode="lin" valueType="num">
                                      <p:cBhvr additive="base">
                                        <p:cTn id="23" dur="500" fill="hold"/>
                                        <p:tgtEl>
                                          <p:spTgt spid="113"/>
                                        </p:tgtEl>
                                        <p:attrNameLst>
                                          <p:attrName>ppt_x</p:attrName>
                                        </p:attrNameLst>
                                      </p:cBhvr>
                                      <p:tavLst>
                                        <p:tav tm="0">
                                          <p:val>
                                            <p:strVal val="1+#ppt_w/2"/>
                                          </p:val>
                                        </p:tav>
                                        <p:tav tm="100000">
                                          <p:val>
                                            <p:strVal val="#ppt_x"/>
                                          </p:val>
                                        </p:tav>
                                      </p:tavLst>
                                    </p:anim>
                                    <p:anim calcmode="lin" valueType="num">
                                      <p:cBhvr additive="base">
                                        <p:cTn id="24" dur="500" fill="hold"/>
                                        <p:tgtEl>
                                          <p:spTgt spid="1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4"/>
                                        </p:tgtEl>
                                        <p:attrNameLst>
                                          <p:attrName>style.visibility</p:attrName>
                                        </p:attrNameLst>
                                      </p:cBhvr>
                                      <p:to>
                                        <p:strVal val="visible"/>
                                      </p:to>
                                    </p:set>
                                    <p:anim calcmode="lin" valueType="num">
                                      <p:cBhvr additive="base">
                                        <p:cTn id="27" dur="500" fill="hold"/>
                                        <p:tgtEl>
                                          <p:spTgt spid="114"/>
                                        </p:tgtEl>
                                        <p:attrNameLst>
                                          <p:attrName>ppt_x</p:attrName>
                                        </p:attrNameLst>
                                      </p:cBhvr>
                                      <p:tavLst>
                                        <p:tav tm="0">
                                          <p:val>
                                            <p:strVal val="0-#ppt_w/2"/>
                                          </p:val>
                                        </p:tav>
                                        <p:tav tm="100000">
                                          <p:val>
                                            <p:strVal val="#ppt_x"/>
                                          </p:val>
                                        </p:tav>
                                      </p:tavLst>
                                    </p:anim>
                                    <p:anim calcmode="lin" valueType="num">
                                      <p:cBhvr additive="base">
                                        <p:cTn id="28"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1" grpId="0"/>
      <p:bldP spid="112" grpId="0"/>
      <p:bldP spid="113" grpId="0"/>
      <p:bldP spid="11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06</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第六部份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明年目标与计划</a:t>
            </a: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Next year goals and plans</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4" name="TextBox 15"/>
          <p:cNvSpPr txBox="1">
            <a:spLocks noChangeArrowheads="1"/>
          </p:cNvSpPr>
          <p:nvPr/>
        </p:nvSpPr>
        <p:spPr bwMode="auto">
          <a:xfrm>
            <a:off x="5029994" y="2877344"/>
            <a:ext cx="2325980" cy="61369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latin typeface="+mn-lt"/>
                <a:ea typeface="+mn-ea"/>
                <a:cs typeface="+mn-ea"/>
                <a:sym typeface="+mn-lt"/>
              </a:rPr>
              <a:t>★ 明年重点项目     </a:t>
            </a:r>
          </a:p>
          <a:p>
            <a:r>
              <a:rPr lang="zh-CN" altLang="en-US" dirty="0">
                <a:latin typeface="+mn-lt"/>
                <a:ea typeface="+mn-ea"/>
                <a:cs typeface="+mn-ea"/>
                <a:sym typeface="+mn-lt"/>
              </a:rPr>
              <a:t>★ 详细工作计划方案</a:t>
            </a:r>
          </a:p>
        </p:txBody>
      </p:sp>
    </p:spTree>
    <p:extLst>
      <p:ext uri="{BB962C8B-B14F-4D97-AF65-F5344CB8AC3E}">
        <p14:creationId xmlns:p14="http://schemas.microsoft.com/office/powerpoint/2010/main" xmlns="" val="222176780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24"/>
                                        </p:tgtEl>
                                        <p:attrNameLst>
                                          <p:attrName>style.visibility</p:attrName>
                                        </p:attrNameLst>
                                      </p:cBhvr>
                                      <p:to>
                                        <p:strVal val="visible"/>
                                      </p:to>
                                    </p:set>
                                    <p:anim calcmode="discrete" valueType="clr">
                                      <p:cBhvr override="childStyle">
                                        <p:cTn id="45"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24"/>
                                        </p:tgtEl>
                                        <p:attrNameLst>
                                          <p:attrName>fillcolor</p:attrName>
                                        </p:attrNameLst>
                                      </p:cBhvr>
                                      <p:tavLst>
                                        <p:tav tm="0">
                                          <p:val>
                                            <p:clrVal>
                                              <a:schemeClr val="accent2"/>
                                            </p:clrVal>
                                          </p:val>
                                        </p:tav>
                                        <p:tav tm="50000">
                                          <p:val>
                                            <p:clrVal>
                                              <a:schemeClr val="hlink"/>
                                            </p:clrVal>
                                          </p:val>
                                        </p:tav>
                                      </p:tavLst>
                                    </p:anim>
                                    <p:set>
                                      <p:cBhvr>
                                        <p:cTn id="47"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明年重点项目</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55" name="TextBox 54"/>
          <p:cNvSpPr txBox="1"/>
          <p:nvPr/>
        </p:nvSpPr>
        <p:spPr>
          <a:xfrm>
            <a:off x="4357852" y="1453254"/>
            <a:ext cx="3384377" cy="76944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rPr>
              <a:t>。</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mn-lt"/>
              <a:ea typeface="+mn-ea"/>
              <a:cs typeface="+mn-ea"/>
              <a:sym typeface="+mn-lt"/>
            </a:endParaRPr>
          </a:p>
        </p:txBody>
      </p:sp>
      <p:sp>
        <p:nvSpPr>
          <p:cNvPr id="56" name="Freeform 5"/>
          <p:cNvSpPr>
            <a:spLocks/>
          </p:cNvSpPr>
          <p:nvPr/>
        </p:nvSpPr>
        <p:spPr bwMode="auto">
          <a:xfrm rot="5400000">
            <a:off x="1119563" y="1740659"/>
            <a:ext cx="230088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7" name="TextBox 56"/>
          <p:cNvSpPr txBox="1"/>
          <p:nvPr/>
        </p:nvSpPr>
        <p:spPr>
          <a:xfrm>
            <a:off x="1745581" y="2335556"/>
            <a:ext cx="1048845"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ysClr val="window" lastClr="FFFFFF"/>
                </a:solidFill>
                <a:effectLst/>
                <a:uLnTx/>
                <a:uFillTx/>
                <a:latin typeface="+mn-lt"/>
                <a:ea typeface="+mn-ea"/>
                <a:cs typeface="+mn-ea"/>
                <a:sym typeface="+mn-lt"/>
              </a:rPr>
              <a:t>重点项目</a:t>
            </a:r>
          </a:p>
        </p:txBody>
      </p:sp>
      <p:sp>
        <p:nvSpPr>
          <p:cNvPr id="58" name="Freeform 5"/>
          <p:cNvSpPr>
            <a:spLocks/>
          </p:cNvSpPr>
          <p:nvPr/>
        </p:nvSpPr>
        <p:spPr bwMode="auto">
          <a:xfrm rot="5400000">
            <a:off x="1007834" y="1651700"/>
            <a:ext cx="2524338"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accent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9" name="椭圆 58"/>
          <p:cNvSpPr/>
          <p:nvPr/>
        </p:nvSpPr>
        <p:spPr>
          <a:xfrm>
            <a:off x="2701698" y="1547124"/>
            <a:ext cx="427814" cy="427814"/>
          </a:xfrm>
          <a:prstGeom prst="ellipse">
            <a:avLst/>
          </a:prstGeom>
          <a:solidFill>
            <a:schemeClr val="accent1"/>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mn-lt"/>
                <a:ea typeface="+mn-ea"/>
                <a:cs typeface="+mn-ea"/>
                <a:sym typeface="+mn-lt"/>
              </a:rPr>
              <a:t>1</a:t>
            </a:r>
            <a:endParaRPr kumimoji="0" lang="zh-CN" altLang="en-US" sz="18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60" name="椭圆 59"/>
          <p:cNvSpPr/>
          <p:nvPr/>
        </p:nvSpPr>
        <p:spPr>
          <a:xfrm>
            <a:off x="3246294" y="2564002"/>
            <a:ext cx="427814" cy="427814"/>
          </a:xfrm>
          <a:prstGeom prst="ellipse">
            <a:avLst/>
          </a:prstGeom>
          <a:solidFill>
            <a:schemeClr val="accent1"/>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mn-lt"/>
                <a:ea typeface="+mn-ea"/>
                <a:cs typeface="+mn-ea"/>
                <a:sym typeface="+mn-lt"/>
              </a:rPr>
              <a:t>2</a:t>
            </a:r>
            <a:endParaRPr kumimoji="0" lang="zh-CN" altLang="en-US" sz="18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61" name="椭圆 60"/>
          <p:cNvSpPr/>
          <p:nvPr/>
        </p:nvSpPr>
        <p:spPr>
          <a:xfrm>
            <a:off x="2701698" y="3574861"/>
            <a:ext cx="427814" cy="427814"/>
          </a:xfrm>
          <a:prstGeom prst="ellipse">
            <a:avLst/>
          </a:prstGeom>
          <a:solidFill>
            <a:schemeClr val="accent1"/>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mn-lt"/>
                <a:ea typeface="+mn-ea"/>
                <a:cs typeface="+mn-ea"/>
                <a:sym typeface="+mn-lt"/>
              </a:rPr>
              <a:t>3</a:t>
            </a:r>
            <a:endParaRPr kumimoji="0" lang="zh-CN" altLang="en-US" sz="18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cxnSp>
        <p:nvCxnSpPr>
          <p:cNvPr id="63" name="直接连接符 62"/>
          <p:cNvCxnSpPr/>
          <p:nvPr/>
        </p:nvCxnSpPr>
        <p:spPr>
          <a:xfrm>
            <a:off x="3129512" y="1761031"/>
            <a:ext cx="1051729" cy="0"/>
          </a:xfrm>
          <a:prstGeom prst="line">
            <a:avLst/>
          </a:prstGeom>
          <a:noFill/>
          <a:ln w="9525" cap="flat" cmpd="sng" algn="ctr">
            <a:solidFill>
              <a:schemeClr val="accent3"/>
            </a:solidFill>
            <a:prstDash val="dash"/>
            <a:tailEnd type="oval"/>
          </a:ln>
          <a:effectLst/>
        </p:spPr>
      </p:cxnSp>
      <p:cxnSp>
        <p:nvCxnSpPr>
          <p:cNvPr id="64" name="直接连接符 63"/>
          <p:cNvCxnSpPr/>
          <p:nvPr/>
        </p:nvCxnSpPr>
        <p:spPr>
          <a:xfrm>
            <a:off x="4181241" y="1583722"/>
            <a:ext cx="0" cy="354618"/>
          </a:xfrm>
          <a:prstGeom prst="line">
            <a:avLst/>
          </a:prstGeom>
          <a:noFill/>
          <a:ln w="9525" cap="flat" cmpd="sng" algn="ctr">
            <a:solidFill>
              <a:schemeClr val="accent3"/>
            </a:solidFill>
            <a:prstDash val="solid"/>
          </a:ln>
          <a:effectLst/>
        </p:spPr>
      </p:cxnSp>
      <p:sp>
        <p:nvSpPr>
          <p:cNvPr id="65" name="TextBox 64"/>
          <p:cNvSpPr txBox="1"/>
          <p:nvPr/>
        </p:nvSpPr>
        <p:spPr>
          <a:xfrm>
            <a:off x="4886441" y="2470132"/>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66" name="TextBox 65"/>
          <p:cNvSpPr txBox="1"/>
          <p:nvPr/>
        </p:nvSpPr>
        <p:spPr>
          <a:xfrm>
            <a:off x="4380672" y="3480991"/>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latin typeface="+mn-lt"/>
                <a:ea typeface="+mn-ea"/>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cxnSp>
        <p:nvCxnSpPr>
          <p:cNvPr id="68" name="直接连接符 67"/>
          <p:cNvCxnSpPr/>
          <p:nvPr/>
        </p:nvCxnSpPr>
        <p:spPr>
          <a:xfrm>
            <a:off x="3678682" y="2777908"/>
            <a:ext cx="1051729" cy="0"/>
          </a:xfrm>
          <a:prstGeom prst="line">
            <a:avLst/>
          </a:prstGeom>
          <a:noFill/>
          <a:ln w="9525" cap="flat" cmpd="sng" algn="ctr">
            <a:solidFill>
              <a:schemeClr val="accent3"/>
            </a:solidFill>
            <a:prstDash val="dash"/>
            <a:tailEnd type="oval"/>
          </a:ln>
          <a:effectLst/>
        </p:spPr>
      </p:cxnSp>
      <p:cxnSp>
        <p:nvCxnSpPr>
          <p:cNvPr id="69" name="直接连接符 68"/>
          <p:cNvCxnSpPr/>
          <p:nvPr/>
        </p:nvCxnSpPr>
        <p:spPr>
          <a:xfrm>
            <a:off x="4730411" y="2600599"/>
            <a:ext cx="0" cy="354618"/>
          </a:xfrm>
          <a:prstGeom prst="line">
            <a:avLst/>
          </a:prstGeom>
          <a:noFill/>
          <a:ln w="9525" cap="flat" cmpd="sng" algn="ctr">
            <a:solidFill>
              <a:schemeClr val="accent3"/>
            </a:solidFill>
            <a:prstDash val="solid"/>
          </a:ln>
          <a:effectLst/>
        </p:spPr>
      </p:cxnSp>
      <p:cxnSp>
        <p:nvCxnSpPr>
          <p:cNvPr id="71" name="直接连接符 70"/>
          <p:cNvCxnSpPr/>
          <p:nvPr/>
        </p:nvCxnSpPr>
        <p:spPr>
          <a:xfrm>
            <a:off x="3129512" y="3788767"/>
            <a:ext cx="1051729" cy="0"/>
          </a:xfrm>
          <a:prstGeom prst="line">
            <a:avLst/>
          </a:prstGeom>
          <a:noFill/>
          <a:ln w="9525" cap="flat" cmpd="sng" algn="ctr">
            <a:solidFill>
              <a:schemeClr val="accent3"/>
            </a:solidFill>
            <a:prstDash val="dash"/>
            <a:tailEnd type="oval"/>
          </a:ln>
          <a:effectLst/>
        </p:spPr>
      </p:cxnSp>
      <p:cxnSp>
        <p:nvCxnSpPr>
          <p:cNvPr id="72" name="直接连接符 71"/>
          <p:cNvCxnSpPr/>
          <p:nvPr/>
        </p:nvCxnSpPr>
        <p:spPr>
          <a:xfrm>
            <a:off x="4181241" y="3611458"/>
            <a:ext cx="0" cy="354618"/>
          </a:xfrm>
          <a:prstGeom prst="line">
            <a:avLst/>
          </a:prstGeom>
          <a:noFill/>
          <a:ln w="9525" cap="flat" cmpd="sng" algn="ctr">
            <a:solidFill>
              <a:schemeClr val="accent3"/>
            </a:solidFill>
            <a:prstDash val="solid"/>
          </a:ln>
          <a:effectLst/>
        </p:spPr>
      </p:cxnSp>
    </p:spTree>
    <p:extLst>
      <p:ext uri="{BB962C8B-B14F-4D97-AF65-F5344CB8AC3E}">
        <p14:creationId xmlns:p14="http://schemas.microsoft.com/office/powerpoint/2010/main" xmlns="" val="253257932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3" presetClass="entr" presetSubtype="528"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500" fill="hold"/>
                                        <p:tgtEl>
                                          <p:spTgt spid="58"/>
                                        </p:tgtEl>
                                        <p:attrNameLst>
                                          <p:attrName>ppt_w</p:attrName>
                                        </p:attrNameLst>
                                      </p:cBhvr>
                                      <p:tavLst>
                                        <p:tav tm="0">
                                          <p:val>
                                            <p:fltVal val="0"/>
                                          </p:val>
                                        </p:tav>
                                        <p:tav tm="100000">
                                          <p:val>
                                            <p:strVal val="#ppt_w"/>
                                          </p:val>
                                        </p:tav>
                                      </p:tavLst>
                                    </p:anim>
                                    <p:anim calcmode="lin" valueType="num">
                                      <p:cBhvr>
                                        <p:cTn id="16" dur="500" fill="hold"/>
                                        <p:tgtEl>
                                          <p:spTgt spid="58"/>
                                        </p:tgtEl>
                                        <p:attrNameLst>
                                          <p:attrName>ppt_h</p:attrName>
                                        </p:attrNameLst>
                                      </p:cBhvr>
                                      <p:tavLst>
                                        <p:tav tm="0">
                                          <p:val>
                                            <p:fltVal val="0"/>
                                          </p:val>
                                        </p:tav>
                                        <p:tav tm="100000">
                                          <p:val>
                                            <p:strVal val="#ppt_h"/>
                                          </p:val>
                                        </p:tav>
                                      </p:tavLst>
                                    </p:anim>
                                    <p:animEffect transition="in" filter="fade">
                                      <p:cBhvr>
                                        <p:cTn id="17" dur="500"/>
                                        <p:tgtEl>
                                          <p:spTgt spid="58"/>
                                        </p:tgtEl>
                                      </p:cBhvr>
                                    </p:animEffect>
                                    <p:anim calcmode="lin" valueType="num">
                                      <p:cBhvr>
                                        <p:cTn id="18" dur="500" fill="hold"/>
                                        <p:tgtEl>
                                          <p:spTgt spid="58"/>
                                        </p:tgtEl>
                                        <p:attrNameLst>
                                          <p:attrName>ppt_x</p:attrName>
                                        </p:attrNameLst>
                                      </p:cBhvr>
                                      <p:tavLst>
                                        <p:tav tm="0">
                                          <p:val>
                                            <p:fltVal val="0.5"/>
                                          </p:val>
                                        </p:tav>
                                        <p:tav tm="100000">
                                          <p:val>
                                            <p:strVal val="#ppt_x"/>
                                          </p:val>
                                        </p:tav>
                                      </p:tavLst>
                                    </p:anim>
                                    <p:anim calcmode="lin" valueType="num">
                                      <p:cBhvr>
                                        <p:cTn id="19" dur="500" fill="hold"/>
                                        <p:tgtEl>
                                          <p:spTgt spid="58"/>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 calcmode="lin" valueType="num">
                                      <p:cBhvr>
                                        <p:cTn id="22" dur="500" fill="hold"/>
                                        <p:tgtEl>
                                          <p:spTgt spid="56"/>
                                        </p:tgtEl>
                                        <p:attrNameLst>
                                          <p:attrName>ppt_w</p:attrName>
                                        </p:attrNameLst>
                                      </p:cBhvr>
                                      <p:tavLst>
                                        <p:tav tm="0">
                                          <p:val>
                                            <p:fltVal val="0"/>
                                          </p:val>
                                        </p:tav>
                                        <p:tav tm="100000">
                                          <p:val>
                                            <p:strVal val="#ppt_w"/>
                                          </p:val>
                                        </p:tav>
                                      </p:tavLst>
                                    </p:anim>
                                    <p:anim calcmode="lin" valueType="num">
                                      <p:cBhvr>
                                        <p:cTn id="23" dur="500" fill="hold"/>
                                        <p:tgtEl>
                                          <p:spTgt spid="56"/>
                                        </p:tgtEl>
                                        <p:attrNameLst>
                                          <p:attrName>ppt_h</p:attrName>
                                        </p:attrNameLst>
                                      </p:cBhvr>
                                      <p:tavLst>
                                        <p:tav tm="0">
                                          <p:val>
                                            <p:fltVal val="0"/>
                                          </p:val>
                                        </p:tav>
                                        <p:tav tm="100000">
                                          <p:val>
                                            <p:strVal val="#ppt_h"/>
                                          </p:val>
                                        </p:tav>
                                      </p:tavLst>
                                    </p:anim>
                                    <p:animEffect transition="in" filter="fade">
                                      <p:cBhvr>
                                        <p:cTn id="24" dur="500"/>
                                        <p:tgtEl>
                                          <p:spTgt spid="56"/>
                                        </p:tgtEl>
                                      </p:cBhvr>
                                    </p:animEffect>
                                    <p:anim calcmode="lin" valueType="num">
                                      <p:cBhvr>
                                        <p:cTn id="25" dur="500" fill="hold"/>
                                        <p:tgtEl>
                                          <p:spTgt spid="56"/>
                                        </p:tgtEl>
                                        <p:attrNameLst>
                                          <p:attrName>ppt_x</p:attrName>
                                        </p:attrNameLst>
                                      </p:cBhvr>
                                      <p:tavLst>
                                        <p:tav tm="0">
                                          <p:val>
                                            <p:fltVal val="0.5"/>
                                          </p:val>
                                        </p:tav>
                                        <p:tav tm="100000">
                                          <p:val>
                                            <p:strVal val="#ppt_x"/>
                                          </p:val>
                                        </p:tav>
                                      </p:tavLst>
                                    </p:anim>
                                    <p:anim calcmode="lin" valueType="num">
                                      <p:cBhvr>
                                        <p:cTn id="26" dur="500" fill="hold"/>
                                        <p:tgtEl>
                                          <p:spTgt spid="56"/>
                                        </p:tgtEl>
                                        <p:attrNameLst>
                                          <p:attrName>ppt_y</p:attrName>
                                        </p:attrNameLst>
                                      </p:cBhvr>
                                      <p:tavLst>
                                        <p:tav tm="0">
                                          <p:val>
                                            <p:fltVal val="0.5"/>
                                          </p:val>
                                        </p:tav>
                                        <p:tav tm="100000">
                                          <p:val>
                                            <p:strVal val="#ppt_y"/>
                                          </p:val>
                                        </p:tav>
                                      </p:tavLst>
                                    </p:anim>
                                  </p:childTnLst>
                                </p:cTn>
                              </p:par>
                            </p:childTnLst>
                          </p:cTn>
                        </p:par>
                        <p:par>
                          <p:cTn id="27" fill="hold">
                            <p:stCondLst>
                              <p:cond delay="1500"/>
                            </p:stCondLst>
                            <p:childTnLst>
                              <p:par>
                                <p:cTn id="28" presetID="53" presetClass="entr" presetSubtype="528" fill="hold" grpId="0" nodeType="after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p:cTn id="30" dur="500" fill="hold"/>
                                        <p:tgtEl>
                                          <p:spTgt spid="57"/>
                                        </p:tgtEl>
                                        <p:attrNameLst>
                                          <p:attrName>ppt_w</p:attrName>
                                        </p:attrNameLst>
                                      </p:cBhvr>
                                      <p:tavLst>
                                        <p:tav tm="0">
                                          <p:val>
                                            <p:fltVal val="0"/>
                                          </p:val>
                                        </p:tav>
                                        <p:tav tm="100000">
                                          <p:val>
                                            <p:strVal val="#ppt_w"/>
                                          </p:val>
                                        </p:tav>
                                      </p:tavLst>
                                    </p:anim>
                                    <p:anim calcmode="lin" valueType="num">
                                      <p:cBhvr>
                                        <p:cTn id="31" dur="500" fill="hold"/>
                                        <p:tgtEl>
                                          <p:spTgt spid="57"/>
                                        </p:tgtEl>
                                        <p:attrNameLst>
                                          <p:attrName>ppt_h</p:attrName>
                                        </p:attrNameLst>
                                      </p:cBhvr>
                                      <p:tavLst>
                                        <p:tav tm="0">
                                          <p:val>
                                            <p:fltVal val="0"/>
                                          </p:val>
                                        </p:tav>
                                        <p:tav tm="100000">
                                          <p:val>
                                            <p:strVal val="#ppt_h"/>
                                          </p:val>
                                        </p:tav>
                                      </p:tavLst>
                                    </p:anim>
                                    <p:animEffect transition="in" filter="fade">
                                      <p:cBhvr>
                                        <p:cTn id="32" dur="500"/>
                                        <p:tgtEl>
                                          <p:spTgt spid="57"/>
                                        </p:tgtEl>
                                      </p:cBhvr>
                                    </p:animEffect>
                                    <p:anim calcmode="lin" valueType="num">
                                      <p:cBhvr>
                                        <p:cTn id="33" dur="500" fill="hold"/>
                                        <p:tgtEl>
                                          <p:spTgt spid="57"/>
                                        </p:tgtEl>
                                        <p:attrNameLst>
                                          <p:attrName>ppt_x</p:attrName>
                                        </p:attrNameLst>
                                      </p:cBhvr>
                                      <p:tavLst>
                                        <p:tav tm="0">
                                          <p:val>
                                            <p:fltVal val="0.5"/>
                                          </p:val>
                                        </p:tav>
                                        <p:tav tm="100000">
                                          <p:val>
                                            <p:strVal val="#ppt_x"/>
                                          </p:val>
                                        </p:tav>
                                      </p:tavLst>
                                    </p:anim>
                                    <p:anim calcmode="lin" valueType="num">
                                      <p:cBhvr>
                                        <p:cTn id="34" dur="500" fill="hold"/>
                                        <p:tgtEl>
                                          <p:spTgt spid="57"/>
                                        </p:tgtEl>
                                        <p:attrNameLst>
                                          <p:attrName>ppt_y</p:attrName>
                                        </p:attrNameLst>
                                      </p:cBhvr>
                                      <p:tavLst>
                                        <p:tav tm="0">
                                          <p:val>
                                            <p:fltVal val="0.5"/>
                                          </p:val>
                                        </p:tav>
                                        <p:tav tm="100000">
                                          <p:val>
                                            <p:strVal val="#ppt_y"/>
                                          </p:val>
                                        </p:tav>
                                      </p:tavLst>
                                    </p:anim>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59"/>
                                        </p:tgtEl>
                                        <p:attrNameLst>
                                          <p:attrName>style.visibility</p:attrName>
                                        </p:attrNameLst>
                                      </p:cBhvr>
                                      <p:to>
                                        <p:strVal val="visible"/>
                                      </p:to>
                                    </p:set>
                                    <p:anim calcmode="lin" valueType="num">
                                      <p:cBhvr>
                                        <p:cTn id="38" dur="500" fill="hold"/>
                                        <p:tgtEl>
                                          <p:spTgt spid="59"/>
                                        </p:tgtEl>
                                        <p:attrNameLst>
                                          <p:attrName>ppt_w</p:attrName>
                                        </p:attrNameLst>
                                      </p:cBhvr>
                                      <p:tavLst>
                                        <p:tav tm="0">
                                          <p:val>
                                            <p:fltVal val="0"/>
                                          </p:val>
                                        </p:tav>
                                        <p:tav tm="100000">
                                          <p:val>
                                            <p:strVal val="#ppt_w"/>
                                          </p:val>
                                        </p:tav>
                                      </p:tavLst>
                                    </p:anim>
                                    <p:anim calcmode="lin" valueType="num">
                                      <p:cBhvr>
                                        <p:cTn id="39" dur="500" fill="hold"/>
                                        <p:tgtEl>
                                          <p:spTgt spid="59"/>
                                        </p:tgtEl>
                                        <p:attrNameLst>
                                          <p:attrName>ppt_h</p:attrName>
                                        </p:attrNameLst>
                                      </p:cBhvr>
                                      <p:tavLst>
                                        <p:tav tm="0">
                                          <p:val>
                                            <p:fltVal val="0"/>
                                          </p:val>
                                        </p:tav>
                                        <p:tav tm="100000">
                                          <p:val>
                                            <p:strVal val="#ppt_h"/>
                                          </p:val>
                                        </p:tav>
                                      </p:tavLst>
                                    </p:anim>
                                    <p:animEffect transition="in" filter="fade">
                                      <p:cBhvr>
                                        <p:cTn id="40" dur="500"/>
                                        <p:tgtEl>
                                          <p:spTgt spid="5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60"/>
                                        </p:tgtEl>
                                        <p:attrNameLst>
                                          <p:attrName>style.visibility</p:attrName>
                                        </p:attrNameLst>
                                      </p:cBhvr>
                                      <p:to>
                                        <p:strVal val="visible"/>
                                      </p:to>
                                    </p:set>
                                    <p:anim calcmode="lin" valueType="num">
                                      <p:cBhvr>
                                        <p:cTn id="43" dur="500" fill="hold"/>
                                        <p:tgtEl>
                                          <p:spTgt spid="60"/>
                                        </p:tgtEl>
                                        <p:attrNameLst>
                                          <p:attrName>ppt_w</p:attrName>
                                        </p:attrNameLst>
                                      </p:cBhvr>
                                      <p:tavLst>
                                        <p:tav tm="0">
                                          <p:val>
                                            <p:fltVal val="0"/>
                                          </p:val>
                                        </p:tav>
                                        <p:tav tm="100000">
                                          <p:val>
                                            <p:strVal val="#ppt_w"/>
                                          </p:val>
                                        </p:tav>
                                      </p:tavLst>
                                    </p:anim>
                                    <p:anim calcmode="lin" valueType="num">
                                      <p:cBhvr>
                                        <p:cTn id="44" dur="500" fill="hold"/>
                                        <p:tgtEl>
                                          <p:spTgt spid="60"/>
                                        </p:tgtEl>
                                        <p:attrNameLst>
                                          <p:attrName>ppt_h</p:attrName>
                                        </p:attrNameLst>
                                      </p:cBhvr>
                                      <p:tavLst>
                                        <p:tav tm="0">
                                          <p:val>
                                            <p:fltVal val="0"/>
                                          </p:val>
                                        </p:tav>
                                        <p:tav tm="100000">
                                          <p:val>
                                            <p:strVal val="#ppt_h"/>
                                          </p:val>
                                        </p:tav>
                                      </p:tavLst>
                                    </p:anim>
                                    <p:animEffect transition="in" filter="fade">
                                      <p:cBhvr>
                                        <p:cTn id="45" dur="500"/>
                                        <p:tgtEl>
                                          <p:spTgt spid="60"/>
                                        </p:tgtEl>
                                      </p:cBhvr>
                                    </p:animEffect>
                                  </p:childTnLst>
                                </p:cTn>
                              </p:par>
                              <p:par>
                                <p:cTn id="46" presetID="53" presetClass="entr" presetSubtype="16" fill="hold" grpId="0" nodeType="withEffect">
                                  <p:stCondLst>
                                    <p:cond delay="400"/>
                                  </p:stCondLst>
                                  <p:childTnLst>
                                    <p:set>
                                      <p:cBhvr>
                                        <p:cTn id="47" dur="1" fill="hold">
                                          <p:stCondLst>
                                            <p:cond delay="0"/>
                                          </p:stCondLst>
                                        </p:cTn>
                                        <p:tgtEl>
                                          <p:spTgt spid="61"/>
                                        </p:tgtEl>
                                        <p:attrNameLst>
                                          <p:attrName>style.visibility</p:attrName>
                                        </p:attrNameLst>
                                      </p:cBhvr>
                                      <p:to>
                                        <p:strVal val="visible"/>
                                      </p:to>
                                    </p:set>
                                    <p:anim calcmode="lin" valueType="num">
                                      <p:cBhvr>
                                        <p:cTn id="48" dur="500" fill="hold"/>
                                        <p:tgtEl>
                                          <p:spTgt spid="61"/>
                                        </p:tgtEl>
                                        <p:attrNameLst>
                                          <p:attrName>ppt_w</p:attrName>
                                        </p:attrNameLst>
                                      </p:cBhvr>
                                      <p:tavLst>
                                        <p:tav tm="0">
                                          <p:val>
                                            <p:fltVal val="0"/>
                                          </p:val>
                                        </p:tav>
                                        <p:tav tm="100000">
                                          <p:val>
                                            <p:strVal val="#ppt_w"/>
                                          </p:val>
                                        </p:tav>
                                      </p:tavLst>
                                    </p:anim>
                                    <p:anim calcmode="lin" valueType="num">
                                      <p:cBhvr>
                                        <p:cTn id="49" dur="500" fill="hold"/>
                                        <p:tgtEl>
                                          <p:spTgt spid="61"/>
                                        </p:tgtEl>
                                        <p:attrNameLst>
                                          <p:attrName>ppt_h</p:attrName>
                                        </p:attrNameLst>
                                      </p:cBhvr>
                                      <p:tavLst>
                                        <p:tav tm="0">
                                          <p:val>
                                            <p:fltVal val="0"/>
                                          </p:val>
                                        </p:tav>
                                        <p:tav tm="100000">
                                          <p:val>
                                            <p:strVal val="#ppt_h"/>
                                          </p:val>
                                        </p:tav>
                                      </p:tavLst>
                                    </p:anim>
                                    <p:animEffect transition="in" filter="fade">
                                      <p:cBhvr>
                                        <p:cTn id="50" dur="500"/>
                                        <p:tgtEl>
                                          <p:spTgt spid="61"/>
                                        </p:tgtEl>
                                      </p:cBhvr>
                                    </p:animEffect>
                                  </p:childTnLst>
                                </p:cTn>
                              </p:par>
                            </p:childTnLst>
                          </p:cTn>
                        </p:par>
                        <p:par>
                          <p:cTn id="51" fill="hold">
                            <p:stCondLst>
                              <p:cond delay="2900"/>
                            </p:stCondLst>
                            <p:childTnLst>
                              <p:par>
                                <p:cTn id="52" presetID="22" presetClass="entr" presetSubtype="8"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wipe(left)">
                                      <p:cBhvr>
                                        <p:cTn id="54" dur="300"/>
                                        <p:tgtEl>
                                          <p:spTgt spid="55"/>
                                        </p:tgtEl>
                                      </p:cBhvr>
                                    </p:animEffect>
                                  </p:childTnLst>
                                </p:cTn>
                              </p:par>
                            </p:childTnLst>
                          </p:cTn>
                        </p:par>
                        <p:par>
                          <p:cTn id="55" fill="hold">
                            <p:stCondLst>
                              <p:cond delay="3200"/>
                            </p:stCondLst>
                            <p:childTnLst>
                              <p:par>
                                <p:cTn id="56" presetID="22" presetClass="entr" presetSubtype="8" fill="hold" grpId="0" nodeType="after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wipe(left)">
                                      <p:cBhvr>
                                        <p:cTn id="58" dur="300"/>
                                        <p:tgtEl>
                                          <p:spTgt spid="65"/>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wipe(left)">
                                      <p:cBhvr>
                                        <p:cTn id="62" dur="3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55" grpId="0"/>
      <p:bldP spid="56" grpId="0" animBg="1"/>
      <p:bldP spid="57" grpId="0"/>
      <p:bldP spid="58" grpId="0" animBg="1"/>
      <p:bldP spid="59" grpId="0" animBg="1"/>
      <p:bldP spid="60" grpId="0" animBg="1"/>
      <p:bldP spid="61" grpId="0" animBg="1"/>
      <p:bldP spid="65" grpId="0"/>
      <p:bldP spid="6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明年重点项目</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86" name="矩形标注 185"/>
          <p:cNvSpPr/>
          <p:nvPr/>
        </p:nvSpPr>
        <p:spPr>
          <a:xfrm>
            <a:off x="3869312" y="1277144"/>
            <a:ext cx="2539053" cy="1332179"/>
          </a:xfrm>
          <a:prstGeom prst="wedgeRectCallout">
            <a:avLst/>
          </a:prstGeom>
          <a:solidFill>
            <a:schemeClr val="accent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87" name="TextBox 186"/>
          <p:cNvSpPr txBox="1"/>
          <p:nvPr/>
        </p:nvSpPr>
        <p:spPr>
          <a:xfrm>
            <a:off x="4679648" y="1793343"/>
            <a:ext cx="1655468" cy="81253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mn-lt"/>
                <a:ea typeface="+mn-ea"/>
                <a:cs typeface="+mn-ea"/>
                <a:sym typeface="+mn-lt"/>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mn-lt"/>
                <a:ea typeface="+mn-ea"/>
                <a:cs typeface="+mn-ea"/>
                <a:sym typeface="+mn-lt"/>
              </a:rPr>
              <a:t>文字。</a:t>
            </a:r>
          </a:p>
        </p:txBody>
      </p:sp>
      <p:sp>
        <p:nvSpPr>
          <p:cNvPr id="188" name="TextBox 187"/>
          <p:cNvSpPr txBox="1"/>
          <p:nvPr/>
        </p:nvSpPr>
        <p:spPr>
          <a:xfrm>
            <a:off x="4679647" y="1446987"/>
            <a:ext cx="918381" cy="305468"/>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rPr>
              <a:t>标题</a:t>
            </a:r>
            <a:r>
              <a:rPr kumimoji="0" lang="en-US" altLang="zh-CN" sz="1500" b="0" i="0" u="none" strike="noStrike" kern="0" cap="none" spc="0" normalizeH="0" baseline="0" noProof="0" dirty="0">
                <a:ln>
                  <a:noFill/>
                </a:ln>
                <a:solidFill>
                  <a:sysClr val="window" lastClr="FFFFFF"/>
                </a:solidFill>
                <a:effectLst/>
                <a:uLnTx/>
                <a:uFillTx/>
                <a:latin typeface="+mn-lt"/>
                <a:ea typeface="+mn-ea"/>
                <a:cs typeface="+mn-ea"/>
                <a:sym typeface="+mn-lt"/>
              </a:rPr>
              <a:t>2</a:t>
            </a:r>
            <a:endPar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89" name="Freeform 6"/>
          <p:cNvSpPr>
            <a:spLocks noEditPoints="1"/>
          </p:cNvSpPr>
          <p:nvPr/>
        </p:nvSpPr>
        <p:spPr bwMode="auto">
          <a:xfrm>
            <a:off x="4015239" y="1726613"/>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91" name="矩形标注 190"/>
          <p:cNvSpPr/>
          <p:nvPr/>
        </p:nvSpPr>
        <p:spPr>
          <a:xfrm>
            <a:off x="5598029" y="3015800"/>
            <a:ext cx="2539053" cy="1332179"/>
          </a:xfrm>
          <a:prstGeom prst="wedgeRectCallout">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92" name="TextBox 191"/>
          <p:cNvSpPr txBox="1"/>
          <p:nvPr/>
        </p:nvSpPr>
        <p:spPr>
          <a:xfrm>
            <a:off x="6408365" y="3558646"/>
            <a:ext cx="1655468" cy="81253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mn-lt"/>
                <a:ea typeface="+mn-ea"/>
                <a:cs typeface="+mn-ea"/>
                <a:sym typeface="+mn-lt"/>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mn-lt"/>
                <a:ea typeface="+mn-ea"/>
                <a:cs typeface="+mn-ea"/>
                <a:sym typeface="+mn-lt"/>
              </a:rPr>
              <a:t>文字。</a:t>
            </a:r>
          </a:p>
        </p:txBody>
      </p:sp>
      <p:sp>
        <p:nvSpPr>
          <p:cNvPr id="193" name="TextBox 192"/>
          <p:cNvSpPr txBox="1"/>
          <p:nvPr/>
        </p:nvSpPr>
        <p:spPr>
          <a:xfrm>
            <a:off x="6408364" y="3212290"/>
            <a:ext cx="907629" cy="305468"/>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rPr>
              <a:t>标题</a:t>
            </a:r>
            <a:r>
              <a:rPr kumimoji="0" lang="en-US" altLang="zh-CN" sz="1500" b="0" i="0" u="none" strike="noStrike" kern="0" cap="none" spc="0" normalizeH="0" baseline="0" noProof="0" dirty="0">
                <a:ln>
                  <a:noFill/>
                </a:ln>
                <a:solidFill>
                  <a:sysClr val="window" lastClr="FFFFFF"/>
                </a:solidFill>
                <a:effectLst/>
                <a:uLnTx/>
                <a:uFillTx/>
                <a:latin typeface="+mn-lt"/>
                <a:ea typeface="+mn-ea"/>
                <a:cs typeface="+mn-ea"/>
                <a:sym typeface="+mn-lt"/>
              </a:rPr>
              <a:t>4</a:t>
            </a:r>
            <a:endPar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94" name="Freeform 7"/>
          <p:cNvSpPr>
            <a:spLocks noEditPoints="1"/>
          </p:cNvSpPr>
          <p:nvPr/>
        </p:nvSpPr>
        <p:spPr bwMode="auto">
          <a:xfrm>
            <a:off x="5777748" y="3442928"/>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96" name="矩形标注 195"/>
          <p:cNvSpPr/>
          <p:nvPr/>
        </p:nvSpPr>
        <p:spPr>
          <a:xfrm>
            <a:off x="2726494" y="3015800"/>
            <a:ext cx="2539053" cy="1332179"/>
          </a:xfrm>
          <a:prstGeom prst="wedgeRectCallou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97" name="TextBox 196"/>
          <p:cNvSpPr txBox="1"/>
          <p:nvPr/>
        </p:nvSpPr>
        <p:spPr>
          <a:xfrm>
            <a:off x="3561041" y="3558646"/>
            <a:ext cx="1655468" cy="81253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mn-lt"/>
                <a:ea typeface="+mn-ea"/>
                <a:cs typeface="+mn-ea"/>
                <a:sym typeface="+mn-lt"/>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mn-lt"/>
                <a:ea typeface="+mn-ea"/>
                <a:cs typeface="+mn-ea"/>
                <a:sym typeface="+mn-lt"/>
              </a:rPr>
              <a:t>文字。</a:t>
            </a:r>
          </a:p>
        </p:txBody>
      </p:sp>
      <p:sp>
        <p:nvSpPr>
          <p:cNvPr id="198" name="TextBox 197"/>
          <p:cNvSpPr txBox="1"/>
          <p:nvPr/>
        </p:nvSpPr>
        <p:spPr>
          <a:xfrm>
            <a:off x="3561040" y="3212290"/>
            <a:ext cx="935553" cy="305468"/>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rPr>
              <a:t>标题</a:t>
            </a:r>
            <a:r>
              <a:rPr kumimoji="0" lang="en-US" altLang="zh-CN" sz="1500" b="0" i="0" u="none" strike="noStrike" kern="0" cap="none" spc="0" normalizeH="0" baseline="0" noProof="0" dirty="0">
                <a:ln>
                  <a:noFill/>
                </a:ln>
                <a:solidFill>
                  <a:sysClr val="window" lastClr="FFFFFF"/>
                </a:solidFill>
                <a:effectLst/>
                <a:uLnTx/>
                <a:uFillTx/>
                <a:latin typeface="+mn-lt"/>
                <a:ea typeface="+mn-ea"/>
                <a:cs typeface="+mn-ea"/>
                <a:sym typeface="+mn-lt"/>
              </a:rPr>
              <a:t>3</a:t>
            </a:r>
            <a:endPar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99" name="Freeform 8"/>
          <p:cNvSpPr>
            <a:spLocks noEditPoints="1"/>
          </p:cNvSpPr>
          <p:nvPr/>
        </p:nvSpPr>
        <p:spPr bwMode="auto">
          <a:xfrm>
            <a:off x="2848475" y="3442928"/>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01" name="矩形标注 200"/>
          <p:cNvSpPr/>
          <p:nvPr/>
        </p:nvSpPr>
        <p:spPr>
          <a:xfrm>
            <a:off x="997777" y="1277144"/>
            <a:ext cx="2539053" cy="1332179"/>
          </a:xfrm>
          <a:prstGeom prst="wedgeRectCallout">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02" name="TextBox 201"/>
          <p:cNvSpPr txBox="1"/>
          <p:nvPr/>
        </p:nvSpPr>
        <p:spPr>
          <a:xfrm>
            <a:off x="1827340" y="1793343"/>
            <a:ext cx="1655468" cy="81253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mn-lt"/>
                <a:ea typeface="+mn-ea"/>
                <a:cs typeface="+mn-ea"/>
                <a:sym typeface="+mn-lt"/>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mn-lt"/>
                <a:ea typeface="+mn-ea"/>
                <a:cs typeface="+mn-ea"/>
                <a:sym typeface="+mn-lt"/>
              </a:rPr>
              <a:t>文字。</a:t>
            </a:r>
          </a:p>
        </p:txBody>
      </p:sp>
      <p:sp>
        <p:nvSpPr>
          <p:cNvPr id="203" name="TextBox 202"/>
          <p:cNvSpPr txBox="1"/>
          <p:nvPr/>
        </p:nvSpPr>
        <p:spPr>
          <a:xfrm>
            <a:off x="1827340" y="1446987"/>
            <a:ext cx="899154" cy="305468"/>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rPr>
              <a:t>标题</a:t>
            </a:r>
            <a:r>
              <a:rPr kumimoji="0" lang="en-US" altLang="zh-CN" sz="1500" b="0" i="0" u="none" strike="noStrike" kern="0" cap="none" spc="0" normalizeH="0" baseline="0" noProof="0" dirty="0">
                <a:ln>
                  <a:noFill/>
                </a:ln>
                <a:solidFill>
                  <a:sysClr val="window" lastClr="FFFFFF"/>
                </a:solidFill>
                <a:effectLst/>
                <a:uLnTx/>
                <a:uFillTx/>
                <a:latin typeface="+mn-lt"/>
                <a:ea typeface="+mn-ea"/>
                <a:cs typeface="+mn-ea"/>
                <a:sym typeface="+mn-lt"/>
              </a:rPr>
              <a:t>1</a:t>
            </a:r>
            <a:endParaRPr kumimoji="0" lang="zh-CN" altLang="en-US" sz="15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204" name="Freeform 9"/>
          <p:cNvSpPr>
            <a:spLocks noEditPoints="1"/>
          </p:cNvSpPr>
          <p:nvPr/>
        </p:nvSpPr>
        <p:spPr bwMode="auto">
          <a:xfrm>
            <a:off x="1188988"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Tree>
    <p:extLst>
      <p:ext uri="{BB962C8B-B14F-4D97-AF65-F5344CB8AC3E}">
        <p14:creationId xmlns:p14="http://schemas.microsoft.com/office/powerpoint/2010/main" xmlns="" val="56885764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a:solidFill>
                  <a:schemeClr val="accent1"/>
                </a:solidFill>
                <a:latin typeface="+mn-lt"/>
                <a:ea typeface="+mn-ea"/>
                <a:cs typeface="+mn-ea"/>
                <a:sym typeface="+mn-lt"/>
              </a:rPr>
              <a:t>详细工作计划方案</a:t>
            </a:r>
            <a:endParaRPr lang="zh-CN" altLang="en-US" sz="2500" b="1" dirty="0">
              <a:solidFill>
                <a:schemeClr val="accent1"/>
              </a:solidFill>
              <a:latin typeface="+mn-lt"/>
              <a:ea typeface="+mn-ea"/>
              <a:cs typeface="+mn-ea"/>
              <a:sym typeface="+mn-lt"/>
            </a:endParaRP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43" name="Freeform 5"/>
          <p:cNvSpPr>
            <a:spLocks/>
          </p:cNvSpPr>
          <p:nvPr/>
        </p:nvSpPr>
        <p:spPr bwMode="auto">
          <a:xfrm>
            <a:off x="2567935"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accent4"/>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4" name="Freeform 6"/>
          <p:cNvSpPr>
            <a:spLocks/>
          </p:cNvSpPr>
          <p:nvPr/>
        </p:nvSpPr>
        <p:spPr bwMode="auto">
          <a:xfrm>
            <a:off x="433607" y="1288059"/>
            <a:ext cx="1929585" cy="3090626"/>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accent2"/>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5" name="Freeform 7"/>
          <p:cNvSpPr>
            <a:spLocks/>
          </p:cNvSpPr>
          <p:nvPr/>
        </p:nvSpPr>
        <p:spPr bwMode="auto">
          <a:xfrm>
            <a:off x="6835400"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accent1"/>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6" name="Freeform 8"/>
          <p:cNvSpPr>
            <a:spLocks/>
          </p:cNvSpPr>
          <p:nvPr/>
        </p:nvSpPr>
        <p:spPr bwMode="auto">
          <a:xfrm>
            <a:off x="4702263" y="1288059"/>
            <a:ext cx="192720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accent3"/>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8" name="Oval 9"/>
          <p:cNvSpPr>
            <a:spLocks noChangeArrowheads="1"/>
          </p:cNvSpPr>
          <p:nvPr/>
        </p:nvSpPr>
        <p:spPr bwMode="auto">
          <a:xfrm>
            <a:off x="2239394" y="2495725"/>
            <a:ext cx="473766" cy="477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Freeform 10"/>
          <p:cNvSpPr>
            <a:spLocks/>
          </p:cNvSpPr>
          <p:nvPr/>
        </p:nvSpPr>
        <p:spPr bwMode="auto">
          <a:xfrm>
            <a:off x="2491752" y="2602914"/>
            <a:ext cx="154748" cy="257254"/>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0" name="Freeform 11"/>
          <p:cNvSpPr>
            <a:spLocks/>
          </p:cNvSpPr>
          <p:nvPr/>
        </p:nvSpPr>
        <p:spPr bwMode="auto">
          <a:xfrm>
            <a:off x="2345336" y="2602914"/>
            <a:ext cx="154748" cy="257254"/>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2" name="Oval 12"/>
          <p:cNvSpPr>
            <a:spLocks noChangeArrowheads="1"/>
          </p:cNvSpPr>
          <p:nvPr/>
        </p:nvSpPr>
        <p:spPr bwMode="auto">
          <a:xfrm>
            <a:off x="4358246" y="2495725"/>
            <a:ext cx="474957" cy="477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3" name="Freeform 13"/>
          <p:cNvSpPr>
            <a:spLocks/>
          </p:cNvSpPr>
          <p:nvPr/>
        </p:nvSpPr>
        <p:spPr bwMode="auto">
          <a:xfrm>
            <a:off x="4611795" y="2602914"/>
            <a:ext cx="154748" cy="257254"/>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4" name="Freeform 14"/>
          <p:cNvSpPr>
            <a:spLocks/>
          </p:cNvSpPr>
          <p:nvPr/>
        </p:nvSpPr>
        <p:spPr bwMode="auto">
          <a:xfrm>
            <a:off x="4465379" y="2602914"/>
            <a:ext cx="154748" cy="257254"/>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6" name="Oval 15"/>
          <p:cNvSpPr>
            <a:spLocks noChangeArrowheads="1"/>
          </p:cNvSpPr>
          <p:nvPr/>
        </p:nvSpPr>
        <p:spPr bwMode="auto">
          <a:xfrm>
            <a:off x="6503287" y="2495725"/>
            <a:ext cx="474957" cy="477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7" name="Freeform 16"/>
          <p:cNvSpPr>
            <a:spLocks/>
          </p:cNvSpPr>
          <p:nvPr/>
        </p:nvSpPr>
        <p:spPr bwMode="auto">
          <a:xfrm>
            <a:off x="6756836" y="2602914"/>
            <a:ext cx="154748" cy="257254"/>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8" name="Freeform 17"/>
          <p:cNvSpPr>
            <a:spLocks/>
          </p:cNvSpPr>
          <p:nvPr/>
        </p:nvSpPr>
        <p:spPr bwMode="auto">
          <a:xfrm>
            <a:off x="6610420" y="2602914"/>
            <a:ext cx="154748" cy="257254"/>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0" name="Oval 18"/>
          <p:cNvSpPr>
            <a:spLocks noChangeArrowheads="1"/>
          </p:cNvSpPr>
          <p:nvPr/>
        </p:nvSpPr>
        <p:spPr bwMode="auto">
          <a:xfrm>
            <a:off x="1049027" y="1454798"/>
            <a:ext cx="697555" cy="703877"/>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mn-lt"/>
              <a:ea typeface="+mn-ea"/>
              <a:cs typeface="+mn-ea"/>
              <a:sym typeface="+mn-lt"/>
            </a:endParaRPr>
          </a:p>
        </p:txBody>
      </p:sp>
      <p:sp>
        <p:nvSpPr>
          <p:cNvPr id="61" name="TextBox 60"/>
          <p:cNvSpPr txBox="1"/>
          <p:nvPr/>
        </p:nvSpPr>
        <p:spPr>
          <a:xfrm>
            <a:off x="1165903" y="1587377"/>
            <a:ext cx="52770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01</a:t>
            </a:r>
            <a:endParaRPr kumimoji="0" lang="zh-CN" altLang="en-US"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62" name="矩形 61"/>
          <p:cNvSpPr/>
          <p:nvPr/>
        </p:nvSpPr>
        <p:spPr>
          <a:xfrm>
            <a:off x="605468"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mn-lt"/>
                <a:ea typeface="+mn-ea"/>
                <a:cs typeface="+mn-ea"/>
                <a:sym typeface="+mn-lt"/>
              </a:rPr>
              <a:t>请在这里输入您的文字；请在这里输入您的文字；请在这里输入您的文字；请在这里输入您的文字。</a:t>
            </a:r>
          </a:p>
        </p:txBody>
      </p:sp>
      <p:sp>
        <p:nvSpPr>
          <p:cNvPr id="63" name="矩形 62"/>
          <p:cNvSpPr/>
          <p:nvPr/>
        </p:nvSpPr>
        <p:spPr>
          <a:xfrm>
            <a:off x="2734057"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mn-lt"/>
                <a:ea typeface="+mn-ea"/>
                <a:cs typeface="+mn-ea"/>
                <a:sym typeface="+mn-lt"/>
              </a:rPr>
              <a:t>请在这里输入您的文字；请在这里输入您的文字；请在这里输入您的文字；请在这里输入您的文字。</a:t>
            </a:r>
          </a:p>
        </p:txBody>
      </p:sp>
      <p:sp>
        <p:nvSpPr>
          <p:cNvPr id="64" name="矩形 63"/>
          <p:cNvSpPr/>
          <p:nvPr/>
        </p:nvSpPr>
        <p:spPr>
          <a:xfrm>
            <a:off x="4893075" y="2413710"/>
            <a:ext cx="1588041"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mn-lt"/>
                <a:ea typeface="+mn-ea"/>
                <a:cs typeface="+mn-ea"/>
                <a:sym typeface="+mn-lt"/>
              </a:rPr>
              <a:t>请在这里输入您的文字；请在这里输入您的文字；请在这里输入您的文字；请在这里输入您的文字。</a:t>
            </a:r>
          </a:p>
        </p:txBody>
      </p:sp>
      <p:sp>
        <p:nvSpPr>
          <p:cNvPr id="65" name="矩形 64"/>
          <p:cNvSpPr/>
          <p:nvPr/>
        </p:nvSpPr>
        <p:spPr>
          <a:xfrm>
            <a:off x="7073103"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mn-lt"/>
                <a:ea typeface="+mn-ea"/>
                <a:cs typeface="+mn-ea"/>
                <a:sym typeface="+mn-lt"/>
              </a:rPr>
              <a:t>请在这里输入您的文字；请在这里输入您的文字；请在这里输入您的文字；请在这里输入您的文字。</a:t>
            </a:r>
          </a:p>
        </p:txBody>
      </p:sp>
      <p:sp>
        <p:nvSpPr>
          <p:cNvPr id="67" name="Oval 19"/>
          <p:cNvSpPr>
            <a:spLocks noChangeArrowheads="1"/>
          </p:cNvSpPr>
          <p:nvPr/>
        </p:nvSpPr>
        <p:spPr bwMode="auto">
          <a:xfrm>
            <a:off x="3183354" y="1454798"/>
            <a:ext cx="697555" cy="703877"/>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mn-lt"/>
              <a:ea typeface="+mn-ea"/>
              <a:cs typeface="+mn-ea"/>
              <a:sym typeface="+mn-lt"/>
            </a:endParaRPr>
          </a:p>
        </p:txBody>
      </p:sp>
      <p:sp>
        <p:nvSpPr>
          <p:cNvPr id="68" name="TextBox 67"/>
          <p:cNvSpPr txBox="1"/>
          <p:nvPr/>
        </p:nvSpPr>
        <p:spPr>
          <a:xfrm>
            <a:off x="3294492" y="1587377"/>
            <a:ext cx="52770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02</a:t>
            </a:r>
            <a:endParaRPr kumimoji="0" lang="zh-CN" altLang="en-US"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70" name="Oval 20"/>
          <p:cNvSpPr>
            <a:spLocks noChangeArrowheads="1"/>
          </p:cNvSpPr>
          <p:nvPr/>
        </p:nvSpPr>
        <p:spPr bwMode="auto">
          <a:xfrm>
            <a:off x="5316492" y="1454798"/>
            <a:ext cx="698746" cy="703877"/>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mn-lt"/>
              <a:ea typeface="+mn-ea"/>
              <a:cs typeface="+mn-ea"/>
              <a:sym typeface="+mn-lt"/>
            </a:endParaRPr>
          </a:p>
        </p:txBody>
      </p:sp>
      <p:sp>
        <p:nvSpPr>
          <p:cNvPr id="71" name="TextBox 70"/>
          <p:cNvSpPr txBox="1"/>
          <p:nvPr/>
        </p:nvSpPr>
        <p:spPr>
          <a:xfrm>
            <a:off x="5423080" y="1587377"/>
            <a:ext cx="52770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03</a:t>
            </a:r>
            <a:endParaRPr kumimoji="0" lang="zh-CN" altLang="en-US"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73" name="Oval 21"/>
          <p:cNvSpPr>
            <a:spLocks noChangeArrowheads="1"/>
          </p:cNvSpPr>
          <p:nvPr/>
        </p:nvSpPr>
        <p:spPr bwMode="auto">
          <a:xfrm>
            <a:off x="7450819" y="1454798"/>
            <a:ext cx="698746" cy="703877"/>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3">
                  <a:lumMod val="50000"/>
                </a:schemeClr>
              </a:solidFill>
              <a:effectLst/>
              <a:uLnTx/>
              <a:uFillTx/>
              <a:latin typeface="+mn-lt"/>
              <a:ea typeface="+mn-ea"/>
              <a:cs typeface="+mn-ea"/>
              <a:sym typeface="+mn-lt"/>
            </a:endParaRPr>
          </a:p>
        </p:txBody>
      </p:sp>
      <p:sp>
        <p:nvSpPr>
          <p:cNvPr id="74" name="TextBox 73"/>
          <p:cNvSpPr txBox="1"/>
          <p:nvPr/>
        </p:nvSpPr>
        <p:spPr>
          <a:xfrm>
            <a:off x="7572137" y="1587377"/>
            <a:ext cx="52770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rPr>
              <a:t>04</a:t>
            </a:r>
            <a:endParaRPr kumimoji="0" lang="zh-CN" altLang="en-US" sz="2400" b="1" i="0" u="none" strike="noStrike" kern="0" cap="none" spc="0" normalizeH="0" baseline="0" noProof="0" dirty="0">
              <a:ln>
                <a:noFill/>
              </a:ln>
              <a:solidFill>
                <a:schemeClr val="accent3">
                  <a:lumMod val="50000"/>
                </a:schemeClr>
              </a:solidFill>
              <a:effectLst/>
              <a:uLnTx/>
              <a:uFillTx/>
              <a:latin typeface="+mn-lt"/>
              <a:ea typeface="+mn-ea"/>
              <a:cs typeface="+mn-ea"/>
              <a:sym typeface="+mn-lt"/>
            </a:endParaRPr>
          </a:p>
        </p:txBody>
      </p:sp>
      <p:sp>
        <p:nvSpPr>
          <p:cNvPr id="42" name="矩形 41"/>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253108296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47" presetClass="entr" presetSubtype="0" fill="hold" grpId="0"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500"/>
                                        <p:tgtEl>
                                          <p:spTgt spid="44"/>
                                        </p:tgtEl>
                                      </p:cBhvr>
                                    </p:animEffect>
                                    <p:anim calcmode="lin" valueType="num">
                                      <p:cBhvr>
                                        <p:cTn id="15" dur="500" fill="hold"/>
                                        <p:tgtEl>
                                          <p:spTgt spid="44"/>
                                        </p:tgtEl>
                                        <p:attrNameLst>
                                          <p:attrName>ppt_x</p:attrName>
                                        </p:attrNameLst>
                                      </p:cBhvr>
                                      <p:tavLst>
                                        <p:tav tm="0">
                                          <p:val>
                                            <p:strVal val="#ppt_x"/>
                                          </p:val>
                                        </p:tav>
                                        <p:tav tm="100000">
                                          <p:val>
                                            <p:strVal val="#ppt_x"/>
                                          </p:val>
                                        </p:tav>
                                      </p:tavLst>
                                    </p:anim>
                                    <p:anim calcmode="lin" valueType="num">
                                      <p:cBhvr>
                                        <p:cTn id="16" dur="500" fill="hold"/>
                                        <p:tgtEl>
                                          <p:spTgt spid="44"/>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2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anim calcmode="lin" valueType="num">
                                      <p:cBhvr>
                                        <p:cTn id="20" dur="500" fill="hold"/>
                                        <p:tgtEl>
                                          <p:spTgt spid="43"/>
                                        </p:tgtEl>
                                        <p:attrNameLst>
                                          <p:attrName>ppt_x</p:attrName>
                                        </p:attrNameLst>
                                      </p:cBhvr>
                                      <p:tavLst>
                                        <p:tav tm="0">
                                          <p:val>
                                            <p:strVal val="#ppt_x"/>
                                          </p:val>
                                        </p:tav>
                                        <p:tav tm="100000">
                                          <p:val>
                                            <p:strVal val="#ppt_x"/>
                                          </p:val>
                                        </p:tav>
                                      </p:tavLst>
                                    </p:anim>
                                    <p:anim calcmode="lin" valueType="num">
                                      <p:cBhvr>
                                        <p:cTn id="21" dur="500" fill="hold"/>
                                        <p:tgtEl>
                                          <p:spTgt spid="43"/>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40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anim calcmode="lin" valueType="num">
                                      <p:cBhvr>
                                        <p:cTn id="25" dur="500" fill="hold"/>
                                        <p:tgtEl>
                                          <p:spTgt spid="46"/>
                                        </p:tgtEl>
                                        <p:attrNameLst>
                                          <p:attrName>ppt_x</p:attrName>
                                        </p:attrNameLst>
                                      </p:cBhvr>
                                      <p:tavLst>
                                        <p:tav tm="0">
                                          <p:val>
                                            <p:strVal val="#ppt_x"/>
                                          </p:val>
                                        </p:tav>
                                        <p:tav tm="100000">
                                          <p:val>
                                            <p:strVal val="#ppt_x"/>
                                          </p:val>
                                        </p:tav>
                                      </p:tavLst>
                                    </p:anim>
                                    <p:anim calcmode="lin" valueType="num">
                                      <p:cBhvr>
                                        <p:cTn id="26" dur="500" fill="hold"/>
                                        <p:tgtEl>
                                          <p:spTgt spid="46"/>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60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anim calcmode="lin" valueType="num">
                                      <p:cBhvr>
                                        <p:cTn id="30" dur="500" fill="hold"/>
                                        <p:tgtEl>
                                          <p:spTgt spid="45"/>
                                        </p:tgtEl>
                                        <p:attrNameLst>
                                          <p:attrName>ppt_x</p:attrName>
                                        </p:attrNameLst>
                                      </p:cBhvr>
                                      <p:tavLst>
                                        <p:tav tm="0">
                                          <p:val>
                                            <p:strVal val="#ppt_x"/>
                                          </p:val>
                                        </p:tav>
                                        <p:tav tm="100000">
                                          <p:val>
                                            <p:strVal val="#ppt_x"/>
                                          </p:val>
                                        </p:tav>
                                      </p:tavLst>
                                    </p:anim>
                                    <p:anim calcmode="lin" valueType="num">
                                      <p:cBhvr>
                                        <p:cTn id="31" dur="500" fill="hold"/>
                                        <p:tgtEl>
                                          <p:spTgt spid="45"/>
                                        </p:tgtEl>
                                        <p:attrNameLst>
                                          <p:attrName>ppt_y</p:attrName>
                                        </p:attrNameLst>
                                      </p:cBhvr>
                                      <p:tavLst>
                                        <p:tav tm="0">
                                          <p:val>
                                            <p:strVal val="#ppt_y-.1"/>
                                          </p:val>
                                        </p:tav>
                                        <p:tav tm="100000">
                                          <p:val>
                                            <p:strVal val="#ppt_y"/>
                                          </p:val>
                                        </p:tav>
                                      </p:tavLst>
                                    </p:anim>
                                  </p:childTnLst>
                                </p:cTn>
                              </p:par>
                            </p:childTnLst>
                          </p:cTn>
                        </p:par>
                        <p:par>
                          <p:cTn id="32" fill="hold">
                            <p:stCondLst>
                              <p:cond delay="1600"/>
                            </p:stCondLst>
                            <p:childTnLst>
                              <p:par>
                                <p:cTn id="33" presetID="22" presetClass="entr" presetSubtype="1"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wipe(up)">
                                      <p:cBhvr>
                                        <p:cTn id="35" dur="500"/>
                                        <p:tgtEl>
                                          <p:spTgt spid="62"/>
                                        </p:tgtEl>
                                      </p:cBhvr>
                                    </p:animEffect>
                                  </p:childTnLst>
                                </p:cTn>
                              </p:par>
                            </p:childTnLst>
                          </p:cTn>
                        </p:par>
                        <p:par>
                          <p:cTn id="36" fill="hold">
                            <p:stCondLst>
                              <p:cond delay="2100"/>
                            </p:stCondLst>
                            <p:childTnLst>
                              <p:par>
                                <p:cTn id="37" presetID="22" presetClass="entr" presetSubtype="1"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wipe(up)">
                                      <p:cBhvr>
                                        <p:cTn id="39" dur="500"/>
                                        <p:tgtEl>
                                          <p:spTgt spid="63"/>
                                        </p:tgtEl>
                                      </p:cBhvr>
                                    </p:animEffect>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up)">
                                      <p:cBhvr>
                                        <p:cTn id="43" dur="500"/>
                                        <p:tgtEl>
                                          <p:spTgt spid="64"/>
                                        </p:tgtEl>
                                      </p:cBhvr>
                                    </p:animEffect>
                                  </p:childTnLst>
                                </p:cTn>
                              </p:par>
                            </p:childTnLst>
                          </p:cTn>
                        </p:par>
                        <p:par>
                          <p:cTn id="44" fill="hold">
                            <p:stCondLst>
                              <p:cond delay="3100"/>
                            </p:stCondLst>
                            <p:childTnLst>
                              <p:par>
                                <p:cTn id="45" presetID="22" presetClass="entr" presetSubtype="1"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wipe(up)">
                                      <p:cBhvr>
                                        <p:cTn id="4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3" grpId="0" animBg="1"/>
      <p:bldP spid="44" grpId="0" animBg="1"/>
      <p:bldP spid="45" grpId="0" animBg="1"/>
      <p:bldP spid="46" grpId="0" animBg="1"/>
      <p:bldP spid="62" grpId="0"/>
      <p:bldP spid="63" grpId="0"/>
      <p:bldP spid="64" grpId="0"/>
      <p:bldP spid="65"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a:solidFill>
                  <a:schemeClr val="accent1"/>
                </a:solidFill>
                <a:latin typeface="+mn-lt"/>
                <a:ea typeface="+mn-ea"/>
                <a:cs typeface="+mn-ea"/>
                <a:sym typeface="+mn-lt"/>
              </a:rPr>
              <a:t>详细工作计划方案</a:t>
            </a:r>
            <a:endParaRPr lang="zh-CN" altLang="en-US" sz="2500" b="1" dirty="0">
              <a:solidFill>
                <a:schemeClr val="accent1"/>
              </a:solidFill>
              <a:latin typeface="+mn-lt"/>
              <a:ea typeface="+mn-ea"/>
              <a:cs typeface="+mn-ea"/>
              <a:sym typeface="+mn-lt"/>
            </a:endParaRP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51" name="Freeform 6"/>
          <p:cNvSpPr>
            <a:spLocks/>
          </p:cNvSpPr>
          <p:nvPr/>
        </p:nvSpPr>
        <p:spPr bwMode="auto">
          <a:xfrm>
            <a:off x="6435531" y="1299678"/>
            <a:ext cx="837587" cy="837592"/>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chemeClr val="accent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2" name="Freeform 7"/>
          <p:cNvSpPr>
            <a:spLocks/>
          </p:cNvSpPr>
          <p:nvPr/>
        </p:nvSpPr>
        <p:spPr bwMode="auto">
          <a:xfrm>
            <a:off x="5922124" y="2137270"/>
            <a:ext cx="839054" cy="839058"/>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3" name="Freeform 8"/>
          <p:cNvSpPr>
            <a:spLocks/>
          </p:cNvSpPr>
          <p:nvPr/>
        </p:nvSpPr>
        <p:spPr bwMode="auto">
          <a:xfrm>
            <a:off x="5087470" y="2137270"/>
            <a:ext cx="834654" cy="839058"/>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chemeClr val="accent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4" name="Freeform 9"/>
          <p:cNvSpPr>
            <a:spLocks/>
          </p:cNvSpPr>
          <p:nvPr/>
        </p:nvSpPr>
        <p:spPr bwMode="auto">
          <a:xfrm>
            <a:off x="4571129" y="1299678"/>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chemeClr val="accent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5" name="Freeform 10"/>
          <p:cNvSpPr>
            <a:spLocks/>
          </p:cNvSpPr>
          <p:nvPr/>
        </p:nvSpPr>
        <p:spPr bwMode="auto">
          <a:xfrm>
            <a:off x="3736475" y="1299678"/>
            <a:ext cx="834654" cy="837592"/>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chemeClr val="accent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6" name="Freeform 11"/>
          <p:cNvSpPr>
            <a:spLocks/>
          </p:cNvSpPr>
          <p:nvPr/>
        </p:nvSpPr>
        <p:spPr bwMode="auto">
          <a:xfrm>
            <a:off x="3736475" y="2137270"/>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chemeClr val="accent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7" name="Freeform 12"/>
          <p:cNvSpPr>
            <a:spLocks/>
          </p:cNvSpPr>
          <p:nvPr/>
        </p:nvSpPr>
        <p:spPr bwMode="auto">
          <a:xfrm>
            <a:off x="4571129" y="2650680"/>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chemeClr val="accent3"/>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8" name="Freeform 13"/>
          <p:cNvSpPr>
            <a:spLocks/>
          </p:cNvSpPr>
          <p:nvPr/>
        </p:nvSpPr>
        <p:spPr bwMode="auto">
          <a:xfrm>
            <a:off x="4571129" y="3488271"/>
            <a:ext cx="837587" cy="839058"/>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3"/>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59" name="Freeform 14"/>
          <p:cNvSpPr>
            <a:spLocks/>
          </p:cNvSpPr>
          <p:nvPr/>
        </p:nvSpPr>
        <p:spPr bwMode="auto">
          <a:xfrm>
            <a:off x="3736475" y="3488271"/>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chemeClr val="accent3"/>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0" name="Freeform 15"/>
          <p:cNvSpPr>
            <a:spLocks/>
          </p:cNvSpPr>
          <p:nvPr/>
        </p:nvSpPr>
        <p:spPr bwMode="auto">
          <a:xfrm>
            <a:off x="3223068" y="2650680"/>
            <a:ext cx="834654" cy="837592"/>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chemeClr val="accent1"/>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1" name="Freeform 16"/>
          <p:cNvSpPr>
            <a:spLocks/>
          </p:cNvSpPr>
          <p:nvPr/>
        </p:nvSpPr>
        <p:spPr bwMode="auto">
          <a:xfrm>
            <a:off x="2384014" y="2650680"/>
            <a:ext cx="839054" cy="837592"/>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chemeClr val="accent1"/>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2" name="Freeform 17"/>
          <p:cNvSpPr>
            <a:spLocks/>
          </p:cNvSpPr>
          <p:nvPr/>
        </p:nvSpPr>
        <p:spPr bwMode="auto">
          <a:xfrm>
            <a:off x="1872073" y="3488271"/>
            <a:ext cx="834654" cy="839058"/>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chemeClr val="accent1"/>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3" name="Oval 18"/>
          <p:cNvSpPr>
            <a:spLocks noChangeArrowheads="1"/>
          </p:cNvSpPr>
          <p:nvPr/>
        </p:nvSpPr>
        <p:spPr bwMode="auto">
          <a:xfrm>
            <a:off x="5474726" y="1694271"/>
            <a:ext cx="897729" cy="897734"/>
          </a:xfrm>
          <a:prstGeom prst="ellipse">
            <a:avLst/>
          </a:prstGeom>
          <a:solidFill>
            <a:schemeClr val="accent1">
              <a:lumMod val="60000"/>
              <a:lumOff val="40000"/>
              <a:alpha val="40000"/>
            </a:schemeClr>
          </a:solidFill>
          <a:ln w="28575" cap="flat">
            <a:solidFill>
              <a:sysClr val="window" lastClr="FFFFFF"/>
            </a:solidFill>
            <a:prstDash val="solid"/>
            <a:miter lim="800000"/>
            <a:headEnd/>
            <a:tailEnd/>
          </a:ln>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rPr>
              <a:t>方案</a:t>
            </a:r>
            <a:r>
              <a:rPr kumimoji="0" lang="en-US" altLang="zh-CN" sz="1800" b="0" i="0" u="none" strike="noStrike" kern="0" cap="none" spc="-113" normalizeH="0" baseline="0" noProof="0" dirty="0">
                <a:ln>
                  <a:noFill/>
                </a:ln>
                <a:solidFill>
                  <a:sysClr val="window" lastClr="FFFFFF"/>
                </a:solidFill>
                <a:effectLst/>
                <a:uLnTx/>
                <a:uFillTx/>
                <a:latin typeface="+mn-lt"/>
                <a:ea typeface="+mn-ea"/>
                <a:cs typeface="+mn-ea"/>
                <a:sym typeface="+mn-lt"/>
              </a:rPr>
              <a:t>01</a:t>
            </a:r>
            <a:endPar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endParaRPr>
          </a:p>
        </p:txBody>
      </p:sp>
      <p:sp>
        <p:nvSpPr>
          <p:cNvPr id="164" name="Oval 19"/>
          <p:cNvSpPr>
            <a:spLocks noChangeArrowheads="1"/>
          </p:cNvSpPr>
          <p:nvPr/>
        </p:nvSpPr>
        <p:spPr bwMode="auto">
          <a:xfrm>
            <a:off x="4123732" y="1694271"/>
            <a:ext cx="897729" cy="897734"/>
          </a:xfrm>
          <a:prstGeom prst="ellipse">
            <a:avLst/>
          </a:prstGeom>
          <a:solidFill>
            <a:schemeClr val="accent1">
              <a:lumMod val="60000"/>
              <a:lumOff val="40000"/>
              <a:alpha val="40000"/>
            </a:scheme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rPr>
              <a:t>方案</a:t>
            </a:r>
            <a:r>
              <a:rPr kumimoji="0" lang="en-US" altLang="zh-CN" sz="1800" b="0" i="0" u="none" strike="noStrike" kern="0" cap="none" spc="-113" normalizeH="0" baseline="0" noProof="0" dirty="0">
                <a:ln>
                  <a:noFill/>
                </a:ln>
                <a:solidFill>
                  <a:sysClr val="window" lastClr="FFFFFF"/>
                </a:solidFill>
                <a:effectLst/>
                <a:uLnTx/>
                <a:uFillTx/>
                <a:latin typeface="+mn-lt"/>
                <a:ea typeface="+mn-ea"/>
                <a:cs typeface="+mn-ea"/>
                <a:sym typeface="+mn-lt"/>
              </a:rPr>
              <a:t>02</a:t>
            </a:r>
            <a:endPar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endParaRPr>
          </a:p>
        </p:txBody>
      </p:sp>
      <p:sp>
        <p:nvSpPr>
          <p:cNvPr id="165" name="Oval 20"/>
          <p:cNvSpPr>
            <a:spLocks noChangeArrowheads="1"/>
          </p:cNvSpPr>
          <p:nvPr/>
        </p:nvSpPr>
        <p:spPr bwMode="auto">
          <a:xfrm>
            <a:off x="4123732" y="3037938"/>
            <a:ext cx="897729" cy="897734"/>
          </a:xfrm>
          <a:prstGeom prst="ellipse">
            <a:avLst/>
          </a:prstGeom>
          <a:solidFill>
            <a:schemeClr val="accent1">
              <a:lumMod val="60000"/>
              <a:lumOff val="40000"/>
              <a:alpha val="40000"/>
            </a:scheme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rPr>
              <a:t>方案</a:t>
            </a:r>
            <a:r>
              <a:rPr kumimoji="0" lang="en-US" altLang="zh-CN" sz="1800" b="0" i="0" u="none" strike="noStrike" kern="0" cap="none" spc="-113" normalizeH="0" baseline="0" noProof="0" dirty="0">
                <a:ln>
                  <a:noFill/>
                </a:ln>
                <a:solidFill>
                  <a:sysClr val="window" lastClr="FFFFFF"/>
                </a:solidFill>
                <a:effectLst/>
                <a:uLnTx/>
                <a:uFillTx/>
                <a:latin typeface="+mn-lt"/>
                <a:ea typeface="+mn-ea"/>
                <a:cs typeface="+mn-ea"/>
                <a:sym typeface="+mn-lt"/>
              </a:rPr>
              <a:t>03</a:t>
            </a:r>
            <a:endPar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endParaRPr>
          </a:p>
        </p:txBody>
      </p:sp>
      <p:sp>
        <p:nvSpPr>
          <p:cNvPr id="166" name="Oval 21"/>
          <p:cNvSpPr>
            <a:spLocks noChangeArrowheads="1"/>
          </p:cNvSpPr>
          <p:nvPr/>
        </p:nvSpPr>
        <p:spPr bwMode="auto">
          <a:xfrm>
            <a:off x="2772737" y="3037938"/>
            <a:ext cx="897729" cy="897734"/>
          </a:xfrm>
          <a:prstGeom prst="ellipse">
            <a:avLst/>
          </a:prstGeom>
          <a:solidFill>
            <a:schemeClr val="accent1">
              <a:lumMod val="60000"/>
              <a:lumOff val="40000"/>
              <a:alpha val="40000"/>
            </a:scheme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rPr>
              <a:t>方案</a:t>
            </a:r>
            <a:r>
              <a:rPr kumimoji="0" lang="en-US" altLang="zh-CN" sz="1800" b="0" i="0" u="none" strike="noStrike" kern="0" cap="none" spc="-113" normalizeH="0" baseline="0" noProof="0" dirty="0">
                <a:ln>
                  <a:noFill/>
                </a:ln>
                <a:solidFill>
                  <a:sysClr val="window" lastClr="FFFFFF"/>
                </a:solidFill>
                <a:effectLst/>
                <a:uLnTx/>
                <a:uFillTx/>
                <a:latin typeface="+mn-lt"/>
                <a:ea typeface="+mn-ea"/>
                <a:cs typeface="+mn-ea"/>
                <a:sym typeface="+mn-lt"/>
              </a:rPr>
              <a:t>04</a:t>
            </a:r>
            <a:endParaRPr kumimoji="0" lang="zh-CN" altLang="en-US" sz="1800" b="0" i="0" u="none" strike="noStrike" kern="0" cap="none" spc="-113" normalizeH="0" baseline="0" noProof="0" dirty="0">
              <a:ln>
                <a:noFill/>
              </a:ln>
              <a:solidFill>
                <a:sysClr val="window" lastClr="FFFFFF"/>
              </a:solidFill>
              <a:effectLst/>
              <a:uLnTx/>
              <a:uFillTx/>
              <a:latin typeface="+mn-lt"/>
              <a:ea typeface="+mn-ea"/>
              <a:cs typeface="+mn-ea"/>
              <a:sym typeface="+mn-lt"/>
            </a:endParaRPr>
          </a:p>
        </p:txBody>
      </p:sp>
      <p:sp>
        <p:nvSpPr>
          <p:cNvPr id="167" name="矩形 166"/>
          <p:cNvSpPr/>
          <p:nvPr/>
        </p:nvSpPr>
        <p:spPr>
          <a:xfrm>
            <a:off x="7273119" y="1299678"/>
            <a:ext cx="1871675" cy="326517"/>
          </a:xfrm>
          <a:prstGeom prst="rect">
            <a:avLst/>
          </a:prstGeom>
          <a:solidFill>
            <a:schemeClr val="accent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8" name="矩形 167"/>
          <p:cNvSpPr/>
          <p:nvPr/>
        </p:nvSpPr>
        <p:spPr>
          <a:xfrm>
            <a:off x="-794" y="4000812"/>
            <a:ext cx="1882564" cy="326517"/>
          </a:xfrm>
          <a:prstGeom prst="rect">
            <a:avLst/>
          </a:prstGeom>
          <a:solidFill>
            <a:schemeClr val="accent1"/>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69" name="TextBox 168"/>
          <p:cNvSpPr txBox="1"/>
          <p:nvPr/>
        </p:nvSpPr>
        <p:spPr>
          <a:xfrm>
            <a:off x="6840941" y="1818444"/>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a:ln>
                  <a:noFill/>
                </a:ln>
                <a:solidFill>
                  <a:schemeClr val="accent3">
                    <a:lumMod val="50000"/>
                  </a:schemeClr>
                </a:solidFill>
                <a:effectLst/>
                <a:uLnTx/>
                <a:uFillTx/>
                <a:latin typeface="+mn-lt"/>
                <a:ea typeface="+mn-ea"/>
                <a:cs typeface="+mn-ea"/>
                <a:sym typeface="+mn-lt"/>
              </a:rPr>
              <a:t>点击此处添加标题</a:t>
            </a:r>
          </a:p>
        </p:txBody>
      </p:sp>
      <p:sp>
        <p:nvSpPr>
          <p:cNvPr id="170" name="TextBox 169"/>
          <p:cNvSpPr txBox="1"/>
          <p:nvPr/>
        </p:nvSpPr>
        <p:spPr>
          <a:xfrm>
            <a:off x="6840941" y="2205109"/>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您的内容打在这里，或者通过复制您的文本后，在此框中选择粘贴，并选择只保留文字。您的内容打</a:t>
            </a:r>
            <a:r>
              <a:rPr kumimoji="0" lang="zh-CN" altLang="en-US" sz="900" b="0" i="0" u="none" strike="noStrike" kern="0" cap="none" spc="0" normalizeH="0" baseline="0" noProof="0">
                <a:ln>
                  <a:noFill/>
                </a:ln>
                <a:solidFill>
                  <a:schemeClr val="accent3">
                    <a:lumMod val="50000"/>
                  </a:schemeClr>
                </a:solidFill>
                <a:effectLst/>
                <a:uLnTx/>
                <a:uFillTx/>
                <a:latin typeface="+mn-lt"/>
                <a:ea typeface="+mn-ea"/>
                <a:cs typeface="+mn-ea"/>
                <a:sym typeface="+mn-lt"/>
              </a:rPr>
              <a:t>在这里。</a:t>
            </a:r>
          </a:p>
        </p:txBody>
      </p:sp>
      <p:sp>
        <p:nvSpPr>
          <p:cNvPr id="171" name="TextBox 170"/>
          <p:cNvSpPr txBox="1"/>
          <p:nvPr/>
        </p:nvSpPr>
        <p:spPr>
          <a:xfrm>
            <a:off x="1894318" y="1462937"/>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点击此处添加标题</a:t>
            </a:r>
          </a:p>
        </p:txBody>
      </p:sp>
      <p:sp>
        <p:nvSpPr>
          <p:cNvPr id="172" name="TextBox 171"/>
          <p:cNvSpPr txBox="1"/>
          <p:nvPr/>
        </p:nvSpPr>
        <p:spPr>
          <a:xfrm>
            <a:off x="1467715" y="1849601"/>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您的内容打在这里，或者通过复制您的文本后，在此框中选择粘贴，并选择只保留文字。您的内容打</a:t>
            </a:r>
            <a:r>
              <a:rPr kumimoji="0" lang="zh-CN" altLang="en-US" sz="900" b="0" i="0" u="none" strike="noStrike" kern="0" cap="none" spc="0" normalizeH="0" baseline="0" noProof="0">
                <a:ln>
                  <a:noFill/>
                </a:ln>
                <a:solidFill>
                  <a:schemeClr val="accent3">
                    <a:lumMod val="50000"/>
                  </a:schemeClr>
                </a:solidFill>
                <a:effectLst/>
                <a:uLnTx/>
                <a:uFillTx/>
                <a:latin typeface="+mn-lt"/>
                <a:ea typeface="+mn-ea"/>
                <a:cs typeface="+mn-ea"/>
                <a:sym typeface="+mn-lt"/>
              </a:rPr>
              <a:t>在这里。</a:t>
            </a:r>
          </a:p>
        </p:txBody>
      </p:sp>
      <p:sp>
        <p:nvSpPr>
          <p:cNvPr id="173" name="TextBox 172"/>
          <p:cNvSpPr txBox="1"/>
          <p:nvPr/>
        </p:nvSpPr>
        <p:spPr>
          <a:xfrm>
            <a:off x="5529942" y="3176480"/>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a:ln>
                  <a:noFill/>
                </a:ln>
                <a:solidFill>
                  <a:schemeClr val="accent3">
                    <a:lumMod val="50000"/>
                  </a:schemeClr>
                </a:solidFill>
                <a:effectLst/>
                <a:uLnTx/>
                <a:uFillTx/>
                <a:latin typeface="+mn-lt"/>
                <a:ea typeface="+mn-ea"/>
                <a:cs typeface="+mn-ea"/>
                <a:sym typeface="+mn-lt"/>
              </a:rPr>
              <a:t>点击此处添加标题</a:t>
            </a:r>
          </a:p>
        </p:txBody>
      </p:sp>
      <p:sp>
        <p:nvSpPr>
          <p:cNvPr id="174" name="TextBox 173"/>
          <p:cNvSpPr txBox="1"/>
          <p:nvPr/>
        </p:nvSpPr>
        <p:spPr>
          <a:xfrm>
            <a:off x="5529943" y="3563144"/>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您的内容打在这里，或者通过复制您的文本后，在此框中选择粘贴，并选择只保留文字。您的内容打在这里。</a:t>
            </a:r>
          </a:p>
        </p:txBody>
      </p:sp>
      <p:sp>
        <p:nvSpPr>
          <p:cNvPr id="175" name="TextBox 174"/>
          <p:cNvSpPr txBox="1"/>
          <p:nvPr/>
        </p:nvSpPr>
        <p:spPr>
          <a:xfrm>
            <a:off x="574269" y="2850521"/>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a:ln>
                  <a:noFill/>
                </a:ln>
                <a:solidFill>
                  <a:schemeClr val="accent3">
                    <a:lumMod val="50000"/>
                  </a:schemeClr>
                </a:solidFill>
                <a:effectLst/>
                <a:uLnTx/>
                <a:uFillTx/>
                <a:latin typeface="+mn-lt"/>
                <a:ea typeface="+mn-ea"/>
                <a:cs typeface="+mn-ea"/>
                <a:sym typeface="+mn-lt"/>
              </a:rPr>
              <a:t>点击此处添加标题</a:t>
            </a:r>
          </a:p>
        </p:txBody>
      </p:sp>
      <p:sp>
        <p:nvSpPr>
          <p:cNvPr id="176" name="TextBox 175"/>
          <p:cNvSpPr txBox="1"/>
          <p:nvPr/>
        </p:nvSpPr>
        <p:spPr>
          <a:xfrm>
            <a:off x="147667" y="3237185"/>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您的内容打在这里，或者通过复制您的文本后，在此框中选择粘贴，并选择只保留文字。您的内容打</a:t>
            </a:r>
            <a:r>
              <a:rPr kumimoji="0" lang="zh-CN" altLang="en-US" sz="900" b="0" i="0" u="none" strike="noStrike" kern="0" cap="none" spc="0" normalizeH="0" baseline="0" noProof="0">
                <a:ln>
                  <a:noFill/>
                </a:ln>
                <a:solidFill>
                  <a:schemeClr val="accent3">
                    <a:lumMod val="50000"/>
                  </a:schemeClr>
                </a:solidFill>
                <a:effectLst/>
                <a:uLnTx/>
                <a:uFillTx/>
                <a:latin typeface="+mn-lt"/>
                <a:ea typeface="+mn-ea"/>
                <a:cs typeface="+mn-ea"/>
                <a:sym typeface="+mn-lt"/>
              </a:rPr>
              <a:t>在这里。</a:t>
            </a:r>
          </a:p>
        </p:txBody>
      </p:sp>
    </p:spTree>
    <p:extLst>
      <p:ext uri="{BB962C8B-B14F-4D97-AF65-F5344CB8AC3E}">
        <p14:creationId xmlns:p14="http://schemas.microsoft.com/office/powerpoint/2010/main" xmlns="" val="17724445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67"/>
                                        </p:tgtEl>
                                        <p:attrNameLst>
                                          <p:attrName>style.visibility</p:attrName>
                                        </p:attrNameLst>
                                      </p:cBhvr>
                                      <p:to>
                                        <p:strVal val="visible"/>
                                      </p:to>
                                    </p:set>
                                    <p:animEffect transition="in" filter="wipe(right)">
                                      <p:cBhvr>
                                        <p:cTn id="15" dur="200"/>
                                        <p:tgtEl>
                                          <p:spTgt spid="167"/>
                                        </p:tgtEl>
                                      </p:cBhvr>
                                    </p:animEffect>
                                  </p:childTnLst>
                                </p:cTn>
                              </p:par>
                            </p:childTnLst>
                          </p:cTn>
                        </p:par>
                        <p:par>
                          <p:cTn id="16" fill="hold">
                            <p:stCondLst>
                              <p:cond delay="1200"/>
                            </p:stCondLst>
                            <p:childTnLst>
                              <p:par>
                                <p:cTn id="17" presetID="22" presetClass="entr" presetSubtype="2" fill="hold" grpId="0" nodeType="afterEffect">
                                  <p:stCondLst>
                                    <p:cond delay="0"/>
                                  </p:stCondLst>
                                  <p:childTnLst>
                                    <p:set>
                                      <p:cBhvr>
                                        <p:cTn id="18" dur="1" fill="hold">
                                          <p:stCondLst>
                                            <p:cond delay="0"/>
                                          </p:stCondLst>
                                        </p:cTn>
                                        <p:tgtEl>
                                          <p:spTgt spid="151"/>
                                        </p:tgtEl>
                                        <p:attrNameLst>
                                          <p:attrName>style.visibility</p:attrName>
                                        </p:attrNameLst>
                                      </p:cBhvr>
                                      <p:to>
                                        <p:strVal val="visible"/>
                                      </p:to>
                                    </p:set>
                                    <p:animEffect transition="in" filter="wipe(right)">
                                      <p:cBhvr>
                                        <p:cTn id="19" dur="200"/>
                                        <p:tgtEl>
                                          <p:spTgt spid="151"/>
                                        </p:tgtEl>
                                      </p:cBhvr>
                                    </p:animEffect>
                                  </p:childTnLst>
                                </p:cTn>
                              </p:par>
                            </p:childTnLst>
                          </p:cTn>
                        </p:par>
                        <p:par>
                          <p:cTn id="20" fill="hold">
                            <p:stCondLst>
                              <p:cond delay="1400"/>
                            </p:stCondLst>
                            <p:childTnLst>
                              <p:par>
                                <p:cTn id="21" presetID="22" presetClass="entr" presetSubtype="1" fill="hold" grpId="0" nodeType="afterEffect">
                                  <p:stCondLst>
                                    <p:cond delay="0"/>
                                  </p:stCondLst>
                                  <p:childTnLst>
                                    <p:set>
                                      <p:cBhvr>
                                        <p:cTn id="22" dur="1" fill="hold">
                                          <p:stCondLst>
                                            <p:cond delay="0"/>
                                          </p:stCondLst>
                                        </p:cTn>
                                        <p:tgtEl>
                                          <p:spTgt spid="152"/>
                                        </p:tgtEl>
                                        <p:attrNameLst>
                                          <p:attrName>style.visibility</p:attrName>
                                        </p:attrNameLst>
                                      </p:cBhvr>
                                      <p:to>
                                        <p:strVal val="visible"/>
                                      </p:to>
                                    </p:set>
                                    <p:animEffect transition="in" filter="wipe(up)">
                                      <p:cBhvr>
                                        <p:cTn id="23" dur="200"/>
                                        <p:tgtEl>
                                          <p:spTgt spid="152"/>
                                        </p:tgtEl>
                                      </p:cBhvr>
                                    </p:animEffect>
                                  </p:childTnLst>
                                </p:cTn>
                              </p:par>
                            </p:childTnLst>
                          </p:cTn>
                        </p:par>
                        <p:par>
                          <p:cTn id="24" fill="hold">
                            <p:stCondLst>
                              <p:cond delay="1600"/>
                            </p:stCondLst>
                            <p:childTnLst>
                              <p:par>
                                <p:cTn id="25" presetID="22" presetClass="entr" presetSubtype="2" fill="hold" grpId="0" nodeType="afterEffect">
                                  <p:stCondLst>
                                    <p:cond delay="0"/>
                                  </p:stCondLst>
                                  <p:childTnLst>
                                    <p:set>
                                      <p:cBhvr>
                                        <p:cTn id="26" dur="1" fill="hold">
                                          <p:stCondLst>
                                            <p:cond delay="0"/>
                                          </p:stCondLst>
                                        </p:cTn>
                                        <p:tgtEl>
                                          <p:spTgt spid="153"/>
                                        </p:tgtEl>
                                        <p:attrNameLst>
                                          <p:attrName>style.visibility</p:attrName>
                                        </p:attrNameLst>
                                      </p:cBhvr>
                                      <p:to>
                                        <p:strVal val="visible"/>
                                      </p:to>
                                    </p:set>
                                    <p:animEffect transition="in" filter="wipe(right)">
                                      <p:cBhvr>
                                        <p:cTn id="27" dur="200"/>
                                        <p:tgtEl>
                                          <p:spTgt spid="153"/>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154"/>
                                        </p:tgtEl>
                                        <p:attrNameLst>
                                          <p:attrName>style.visibility</p:attrName>
                                        </p:attrNameLst>
                                      </p:cBhvr>
                                      <p:to>
                                        <p:strVal val="visible"/>
                                      </p:to>
                                    </p:set>
                                    <p:animEffect transition="in" filter="wipe(down)">
                                      <p:cBhvr>
                                        <p:cTn id="31" dur="200"/>
                                        <p:tgtEl>
                                          <p:spTgt spid="154"/>
                                        </p:tgtEl>
                                      </p:cBhvr>
                                    </p:animEffect>
                                  </p:childTnLst>
                                </p:cTn>
                              </p:par>
                            </p:childTnLst>
                          </p:cTn>
                        </p:par>
                        <p:par>
                          <p:cTn id="32" fill="hold">
                            <p:stCondLst>
                              <p:cond delay="2000"/>
                            </p:stCondLst>
                            <p:childTnLst>
                              <p:par>
                                <p:cTn id="33" presetID="22" presetClass="entr" presetSubtype="2" fill="hold" grpId="0" nodeType="afterEffect">
                                  <p:stCondLst>
                                    <p:cond delay="0"/>
                                  </p:stCondLst>
                                  <p:childTnLst>
                                    <p:set>
                                      <p:cBhvr>
                                        <p:cTn id="34" dur="1" fill="hold">
                                          <p:stCondLst>
                                            <p:cond delay="0"/>
                                          </p:stCondLst>
                                        </p:cTn>
                                        <p:tgtEl>
                                          <p:spTgt spid="155"/>
                                        </p:tgtEl>
                                        <p:attrNameLst>
                                          <p:attrName>style.visibility</p:attrName>
                                        </p:attrNameLst>
                                      </p:cBhvr>
                                      <p:to>
                                        <p:strVal val="visible"/>
                                      </p:to>
                                    </p:set>
                                    <p:animEffect transition="in" filter="wipe(right)">
                                      <p:cBhvr>
                                        <p:cTn id="35" dur="200"/>
                                        <p:tgtEl>
                                          <p:spTgt spid="155"/>
                                        </p:tgtEl>
                                      </p:cBhvr>
                                    </p:animEffect>
                                  </p:childTnLst>
                                </p:cTn>
                              </p:par>
                            </p:childTnLst>
                          </p:cTn>
                        </p:par>
                        <p:par>
                          <p:cTn id="36" fill="hold">
                            <p:stCondLst>
                              <p:cond delay="2200"/>
                            </p:stCondLst>
                            <p:childTnLst>
                              <p:par>
                                <p:cTn id="37" presetID="22" presetClass="entr" presetSubtype="1" fill="hold" grpId="0" nodeType="afterEffect">
                                  <p:stCondLst>
                                    <p:cond delay="0"/>
                                  </p:stCondLst>
                                  <p:childTnLst>
                                    <p:set>
                                      <p:cBhvr>
                                        <p:cTn id="38" dur="1" fill="hold">
                                          <p:stCondLst>
                                            <p:cond delay="0"/>
                                          </p:stCondLst>
                                        </p:cTn>
                                        <p:tgtEl>
                                          <p:spTgt spid="156"/>
                                        </p:tgtEl>
                                        <p:attrNameLst>
                                          <p:attrName>style.visibility</p:attrName>
                                        </p:attrNameLst>
                                      </p:cBhvr>
                                      <p:to>
                                        <p:strVal val="visible"/>
                                      </p:to>
                                    </p:set>
                                    <p:animEffect transition="in" filter="wipe(up)">
                                      <p:cBhvr>
                                        <p:cTn id="39" dur="200"/>
                                        <p:tgtEl>
                                          <p:spTgt spid="156"/>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157"/>
                                        </p:tgtEl>
                                        <p:attrNameLst>
                                          <p:attrName>style.visibility</p:attrName>
                                        </p:attrNameLst>
                                      </p:cBhvr>
                                      <p:to>
                                        <p:strVal val="visible"/>
                                      </p:to>
                                    </p:set>
                                    <p:animEffect transition="in" filter="wipe(left)">
                                      <p:cBhvr>
                                        <p:cTn id="43" dur="200"/>
                                        <p:tgtEl>
                                          <p:spTgt spid="157"/>
                                        </p:tgtEl>
                                      </p:cBhvr>
                                    </p:animEffect>
                                  </p:childTnLst>
                                </p:cTn>
                              </p:par>
                            </p:childTnLst>
                          </p:cTn>
                        </p:par>
                        <p:par>
                          <p:cTn id="44" fill="hold">
                            <p:stCondLst>
                              <p:cond delay="2600"/>
                            </p:stCondLst>
                            <p:childTnLst>
                              <p:par>
                                <p:cTn id="45" presetID="22" presetClass="entr" presetSubtype="1" fill="hold" grpId="0" nodeType="afterEffect">
                                  <p:stCondLst>
                                    <p:cond delay="0"/>
                                  </p:stCondLst>
                                  <p:childTnLst>
                                    <p:set>
                                      <p:cBhvr>
                                        <p:cTn id="46" dur="1" fill="hold">
                                          <p:stCondLst>
                                            <p:cond delay="0"/>
                                          </p:stCondLst>
                                        </p:cTn>
                                        <p:tgtEl>
                                          <p:spTgt spid="158"/>
                                        </p:tgtEl>
                                        <p:attrNameLst>
                                          <p:attrName>style.visibility</p:attrName>
                                        </p:attrNameLst>
                                      </p:cBhvr>
                                      <p:to>
                                        <p:strVal val="visible"/>
                                      </p:to>
                                    </p:set>
                                    <p:animEffect transition="in" filter="wipe(up)">
                                      <p:cBhvr>
                                        <p:cTn id="47" dur="200"/>
                                        <p:tgtEl>
                                          <p:spTgt spid="158"/>
                                        </p:tgtEl>
                                      </p:cBhvr>
                                    </p:animEffect>
                                  </p:childTnLst>
                                </p:cTn>
                              </p:par>
                            </p:childTnLst>
                          </p:cTn>
                        </p:par>
                        <p:par>
                          <p:cTn id="48" fill="hold">
                            <p:stCondLst>
                              <p:cond delay="2800"/>
                            </p:stCondLst>
                            <p:childTnLst>
                              <p:par>
                                <p:cTn id="49" presetID="22" presetClass="entr" presetSubtype="2" fill="hold" grpId="0" nodeType="afterEffect">
                                  <p:stCondLst>
                                    <p:cond delay="0"/>
                                  </p:stCondLst>
                                  <p:childTnLst>
                                    <p:set>
                                      <p:cBhvr>
                                        <p:cTn id="50" dur="1" fill="hold">
                                          <p:stCondLst>
                                            <p:cond delay="0"/>
                                          </p:stCondLst>
                                        </p:cTn>
                                        <p:tgtEl>
                                          <p:spTgt spid="159"/>
                                        </p:tgtEl>
                                        <p:attrNameLst>
                                          <p:attrName>style.visibility</p:attrName>
                                        </p:attrNameLst>
                                      </p:cBhvr>
                                      <p:to>
                                        <p:strVal val="visible"/>
                                      </p:to>
                                    </p:set>
                                    <p:animEffect transition="in" filter="wipe(right)">
                                      <p:cBhvr>
                                        <p:cTn id="51" dur="200"/>
                                        <p:tgtEl>
                                          <p:spTgt spid="159"/>
                                        </p:tgtEl>
                                      </p:cBhvr>
                                    </p:animEffect>
                                  </p:childTnLst>
                                </p:cTn>
                              </p:par>
                            </p:childTnLst>
                          </p:cTn>
                        </p:par>
                        <p:par>
                          <p:cTn id="52" fill="hold">
                            <p:stCondLst>
                              <p:cond delay="3000"/>
                            </p:stCondLst>
                            <p:childTnLst>
                              <p:par>
                                <p:cTn id="53" presetID="22" presetClass="entr" presetSubtype="4" fill="hold" grpId="0" nodeType="afterEffect">
                                  <p:stCondLst>
                                    <p:cond delay="0"/>
                                  </p:stCondLst>
                                  <p:childTnLst>
                                    <p:set>
                                      <p:cBhvr>
                                        <p:cTn id="54" dur="1" fill="hold">
                                          <p:stCondLst>
                                            <p:cond delay="0"/>
                                          </p:stCondLst>
                                        </p:cTn>
                                        <p:tgtEl>
                                          <p:spTgt spid="160"/>
                                        </p:tgtEl>
                                        <p:attrNameLst>
                                          <p:attrName>style.visibility</p:attrName>
                                        </p:attrNameLst>
                                      </p:cBhvr>
                                      <p:to>
                                        <p:strVal val="visible"/>
                                      </p:to>
                                    </p:set>
                                    <p:animEffect transition="in" filter="wipe(down)">
                                      <p:cBhvr>
                                        <p:cTn id="55" dur="200"/>
                                        <p:tgtEl>
                                          <p:spTgt spid="160"/>
                                        </p:tgtEl>
                                      </p:cBhvr>
                                    </p:animEffect>
                                  </p:childTnLst>
                                </p:cTn>
                              </p:par>
                            </p:childTnLst>
                          </p:cTn>
                        </p:par>
                        <p:par>
                          <p:cTn id="56" fill="hold">
                            <p:stCondLst>
                              <p:cond delay="3200"/>
                            </p:stCondLst>
                            <p:childTnLst>
                              <p:par>
                                <p:cTn id="57" presetID="22" presetClass="entr" presetSubtype="2" fill="hold" grpId="0" nodeType="afterEffect">
                                  <p:stCondLst>
                                    <p:cond delay="0"/>
                                  </p:stCondLst>
                                  <p:childTnLst>
                                    <p:set>
                                      <p:cBhvr>
                                        <p:cTn id="58" dur="1" fill="hold">
                                          <p:stCondLst>
                                            <p:cond delay="0"/>
                                          </p:stCondLst>
                                        </p:cTn>
                                        <p:tgtEl>
                                          <p:spTgt spid="161"/>
                                        </p:tgtEl>
                                        <p:attrNameLst>
                                          <p:attrName>style.visibility</p:attrName>
                                        </p:attrNameLst>
                                      </p:cBhvr>
                                      <p:to>
                                        <p:strVal val="visible"/>
                                      </p:to>
                                    </p:set>
                                    <p:animEffect transition="in" filter="wipe(right)">
                                      <p:cBhvr>
                                        <p:cTn id="59" dur="200"/>
                                        <p:tgtEl>
                                          <p:spTgt spid="161"/>
                                        </p:tgtEl>
                                      </p:cBhvr>
                                    </p:animEffect>
                                  </p:childTnLst>
                                </p:cTn>
                              </p:par>
                            </p:childTnLst>
                          </p:cTn>
                        </p:par>
                        <p:par>
                          <p:cTn id="60" fill="hold">
                            <p:stCondLst>
                              <p:cond delay="3400"/>
                            </p:stCondLst>
                            <p:childTnLst>
                              <p:par>
                                <p:cTn id="61" presetID="22" presetClass="entr" presetSubtype="1" fill="hold" grpId="0" nodeType="afterEffect">
                                  <p:stCondLst>
                                    <p:cond delay="0"/>
                                  </p:stCondLst>
                                  <p:childTnLst>
                                    <p:set>
                                      <p:cBhvr>
                                        <p:cTn id="62" dur="1" fill="hold">
                                          <p:stCondLst>
                                            <p:cond delay="0"/>
                                          </p:stCondLst>
                                        </p:cTn>
                                        <p:tgtEl>
                                          <p:spTgt spid="162"/>
                                        </p:tgtEl>
                                        <p:attrNameLst>
                                          <p:attrName>style.visibility</p:attrName>
                                        </p:attrNameLst>
                                      </p:cBhvr>
                                      <p:to>
                                        <p:strVal val="visible"/>
                                      </p:to>
                                    </p:set>
                                    <p:animEffect transition="in" filter="wipe(up)">
                                      <p:cBhvr>
                                        <p:cTn id="63" dur="200"/>
                                        <p:tgtEl>
                                          <p:spTgt spid="162"/>
                                        </p:tgtEl>
                                      </p:cBhvr>
                                    </p:animEffect>
                                  </p:childTnLst>
                                </p:cTn>
                              </p:par>
                            </p:childTnLst>
                          </p:cTn>
                        </p:par>
                        <p:par>
                          <p:cTn id="64" fill="hold">
                            <p:stCondLst>
                              <p:cond delay="3600"/>
                            </p:stCondLst>
                            <p:childTnLst>
                              <p:par>
                                <p:cTn id="65" presetID="22" presetClass="entr" presetSubtype="2" fill="hold" grpId="0"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right)">
                                      <p:cBhvr>
                                        <p:cTn id="67" dur="200"/>
                                        <p:tgtEl>
                                          <p:spTgt spid="168"/>
                                        </p:tgtEl>
                                      </p:cBhvr>
                                    </p:animEffect>
                                  </p:childTnLst>
                                </p:cTn>
                              </p:par>
                            </p:childTnLst>
                          </p:cTn>
                        </p:par>
                        <p:par>
                          <p:cTn id="68" fill="hold">
                            <p:stCondLst>
                              <p:cond delay="3800"/>
                            </p:stCondLst>
                            <p:childTnLst>
                              <p:par>
                                <p:cTn id="69" presetID="49" presetClass="entr" presetSubtype="0" decel="100000" fill="hold" grpId="0" nodeType="afterEffect">
                                  <p:stCondLst>
                                    <p:cond delay="0"/>
                                  </p:stCondLst>
                                  <p:childTnLst>
                                    <p:set>
                                      <p:cBhvr>
                                        <p:cTn id="70" dur="1" fill="hold">
                                          <p:stCondLst>
                                            <p:cond delay="0"/>
                                          </p:stCondLst>
                                        </p:cTn>
                                        <p:tgtEl>
                                          <p:spTgt spid="163"/>
                                        </p:tgtEl>
                                        <p:attrNameLst>
                                          <p:attrName>style.visibility</p:attrName>
                                        </p:attrNameLst>
                                      </p:cBhvr>
                                      <p:to>
                                        <p:strVal val="visible"/>
                                      </p:to>
                                    </p:set>
                                    <p:anim calcmode="lin" valueType="num">
                                      <p:cBhvr>
                                        <p:cTn id="71" dur="500" fill="hold"/>
                                        <p:tgtEl>
                                          <p:spTgt spid="163"/>
                                        </p:tgtEl>
                                        <p:attrNameLst>
                                          <p:attrName>ppt_w</p:attrName>
                                        </p:attrNameLst>
                                      </p:cBhvr>
                                      <p:tavLst>
                                        <p:tav tm="0">
                                          <p:val>
                                            <p:fltVal val="0"/>
                                          </p:val>
                                        </p:tav>
                                        <p:tav tm="100000">
                                          <p:val>
                                            <p:strVal val="#ppt_w"/>
                                          </p:val>
                                        </p:tav>
                                      </p:tavLst>
                                    </p:anim>
                                    <p:anim calcmode="lin" valueType="num">
                                      <p:cBhvr>
                                        <p:cTn id="72" dur="500" fill="hold"/>
                                        <p:tgtEl>
                                          <p:spTgt spid="163"/>
                                        </p:tgtEl>
                                        <p:attrNameLst>
                                          <p:attrName>ppt_h</p:attrName>
                                        </p:attrNameLst>
                                      </p:cBhvr>
                                      <p:tavLst>
                                        <p:tav tm="0">
                                          <p:val>
                                            <p:fltVal val="0"/>
                                          </p:val>
                                        </p:tav>
                                        <p:tav tm="100000">
                                          <p:val>
                                            <p:strVal val="#ppt_h"/>
                                          </p:val>
                                        </p:tav>
                                      </p:tavLst>
                                    </p:anim>
                                    <p:anim calcmode="lin" valueType="num">
                                      <p:cBhvr>
                                        <p:cTn id="73" dur="500" fill="hold"/>
                                        <p:tgtEl>
                                          <p:spTgt spid="163"/>
                                        </p:tgtEl>
                                        <p:attrNameLst>
                                          <p:attrName>style.rotation</p:attrName>
                                        </p:attrNameLst>
                                      </p:cBhvr>
                                      <p:tavLst>
                                        <p:tav tm="0">
                                          <p:val>
                                            <p:fltVal val="360"/>
                                          </p:val>
                                        </p:tav>
                                        <p:tav tm="100000">
                                          <p:val>
                                            <p:fltVal val="0"/>
                                          </p:val>
                                        </p:tav>
                                      </p:tavLst>
                                    </p:anim>
                                    <p:animEffect transition="in" filter="fade">
                                      <p:cBhvr>
                                        <p:cTn id="74" dur="500"/>
                                        <p:tgtEl>
                                          <p:spTgt spid="163"/>
                                        </p:tgtEl>
                                      </p:cBhvr>
                                    </p:animEffect>
                                  </p:childTnLst>
                                </p:cTn>
                              </p:par>
                            </p:childTnLst>
                          </p:cTn>
                        </p:par>
                        <p:par>
                          <p:cTn id="75" fill="hold">
                            <p:stCondLst>
                              <p:cond delay="4300"/>
                            </p:stCondLst>
                            <p:childTnLst>
                              <p:par>
                                <p:cTn id="76" presetID="12" presetClass="entr" presetSubtype="8" fill="hold" grpId="0" nodeType="afterEffect">
                                  <p:stCondLst>
                                    <p:cond delay="0"/>
                                  </p:stCondLst>
                                  <p:childTnLst>
                                    <p:set>
                                      <p:cBhvr>
                                        <p:cTn id="77" dur="1" fill="hold">
                                          <p:stCondLst>
                                            <p:cond delay="0"/>
                                          </p:stCondLst>
                                        </p:cTn>
                                        <p:tgtEl>
                                          <p:spTgt spid="169"/>
                                        </p:tgtEl>
                                        <p:attrNameLst>
                                          <p:attrName>style.visibility</p:attrName>
                                        </p:attrNameLst>
                                      </p:cBhvr>
                                      <p:to>
                                        <p:strVal val="visible"/>
                                      </p:to>
                                    </p:set>
                                    <p:anim calcmode="lin" valueType="num">
                                      <p:cBhvr additive="base">
                                        <p:cTn id="78" dur="500"/>
                                        <p:tgtEl>
                                          <p:spTgt spid="169"/>
                                        </p:tgtEl>
                                        <p:attrNameLst>
                                          <p:attrName>ppt_x</p:attrName>
                                        </p:attrNameLst>
                                      </p:cBhvr>
                                      <p:tavLst>
                                        <p:tav tm="0">
                                          <p:val>
                                            <p:strVal val="#ppt_x-#ppt_w*1.125000"/>
                                          </p:val>
                                        </p:tav>
                                        <p:tav tm="100000">
                                          <p:val>
                                            <p:strVal val="#ppt_x"/>
                                          </p:val>
                                        </p:tav>
                                      </p:tavLst>
                                    </p:anim>
                                    <p:animEffect transition="in" filter="wipe(right)">
                                      <p:cBhvr>
                                        <p:cTn id="79" dur="500"/>
                                        <p:tgtEl>
                                          <p:spTgt spid="169"/>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170"/>
                                        </p:tgtEl>
                                        <p:attrNameLst>
                                          <p:attrName>style.visibility</p:attrName>
                                        </p:attrNameLst>
                                      </p:cBhvr>
                                      <p:to>
                                        <p:strVal val="visible"/>
                                      </p:to>
                                    </p:set>
                                    <p:anim calcmode="lin" valueType="num">
                                      <p:cBhvr additive="base">
                                        <p:cTn id="82" dur="500"/>
                                        <p:tgtEl>
                                          <p:spTgt spid="170"/>
                                        </p:tgtEl>
                                        <p:attrNameLst>
                                          <p:attrName>ppt_x</p:attrName>
                                        </p:attrNameLst>
                                      </p:cBhvr>
                                      <p:tavLst>
                                        <p:tav tm="0">
                                          <p:val>
                                            <p:strVal val="#ppt_x-#ppt_w*1.125000"/>
                                          </p:val>
                                        </p:tav>
                                        <p:tav tm="100000">
                                          <p:val>
                                            <p:strVal val="#ppt_x"/>
                                          </p:val>
                                        </p:tav>
                                      </p:tavLst>
                                    </p:anim>
                                    <p:animEffect transition="in" filter="wipe(right)">
                                      <p:cBhvr>
                                        <p:cTn id="83" dur="500"/>
                                        <p:tgtEl>
                                          <p:spTgt spid="170"/>
                                        </p:tgtEl>
                                      </p:cBhvr>
                                    </p:animEffect>
                                  </p:childTnLst>
                                </p:cTn>
                              </p:par>
                            </p:childTnLst>
                          </p:cTn>
                        </p:par>
                        <p:par>
                          <p:cTn id="84" fill="hold">
                            <p:stCondLst>
                              <p:cond delay="4800"/>
                            </p:stCondLst>
                            <p:childTnLst>
                              <p:par>
                                <p:cTn id="85" presetID="49" presetClass="entr" presetSubtype="0" decel="100000" fill="hold" grpId="0" nodeType="afterEffect">
                                  <p:stCondLst>
                                    <p:cond delay="0"/>
                                  </p:stCondLst>
                                  <p:childTnLst>
                                    <p:set>
                                      <p:cBhvr>
                                        <p:cTn id="86" dur="1" fill="hold">
                                          <p:stCondLst>
                                            <p:cond delay="0"/>
                                          </p:stCondLst>
                                        </p:cTn>
                                        <p:tgtEl>
                                          <p:spTgt spid="164"/>
                                        </p:tgtEl>
                                        <p:attrNameLst>
                                          <p:attrName>style.visibility</p:attrName>
                                        </p:attrNameLst>
                                      </p:cBhvr>
                                      <p:to>
                                        <p:strVal val="visible"/>
                                      </p:to>
                                    </p:set>
                                    <p:anim calcmode="lin" valueType="num">
                                      <p:cBhvr>
                                        <p:cTn id="87" dur="500" fill="hold"/>
                                        <p:tgtEl>
                                          <p:spTgt spid="164"/>
                                        </p:tgtEl>
                                        <p:attrNameLst>
                                          <p:attrName>ppt_w</p:attrName>
                                        </p:attrNameLst>
                                      </p:cBhvr>
                                      <p:tavLst>
                                        <p:tav tm="0">
                                          <p:val>
                                            <p:fltVal val="0"/>
                                          </p:val>
                                        </p:tav>
                                        <p:tav tm="100000">
                                          <p:val>
                                            <p:strVal val="#ppt_w"/>
                                          </p:val>
                                        </p:tav>
                                      </p:tavLst>
                                    </p:anim>
                                    <p:anim calcmode="lin" valueType="num">
                                      <p:cBhvr>
                                        <p:cTn id="88" dur="500" fill="hold"/>
                                        <p:tgtEl>
                                          <p:spTgt spid="164"/>
                                        </p:tgtEl>
                                        <p:attrNameLst>
                                          <p:attrName>ppt_h</p:attrName>
                                        </p:attrNameLst>
                                      </p:cBhvr>
                                      <p:tavLst>
                                        <p:tav tm="0">
                                          <p:val>
                                            <p:fltVal val="0"/>
                                          </p:val>
                                        </p:tav>
                                        <p:tav tm="100000">
                                          <p:val>
                                            <p:strVal val="#ppt_h"/>
                                          </p:val>
                                        </p:tav>
                                      </p:tavLst>
                                    </p:anim>
                                    <p:anim calcmode="lin" valueType="num">
                                      <p:cBhvr>
                                        <p:cTn id="89" dur="500" fill="hold"/>
                                        <p:tgtEl>
                                          <p:spTgt spid="164"/>
                                        </p:tgtEl>
                                        <p:attrNameLst>
                                          <p:attrName>style.rotation</p:attrName>
                                        </p:attrNameLst>
                                      </p:cBhvr>
                                      <p:tavLst>
                                        <p:tav tm="0">
                                          <p:val>
                                            <p:fltVal val="360"/>
                                          </p:val>
                                        </p:tav>
                                        <p:tav tm="100000">
                                          <p:val>
                                            <p:fltVal val="0"/>
                                          </p:val>
                                        </p:tav>
                                      </p:tavLst>
                                    </p:anim>
                                    <p:animEffect transition="in" filter="fade">
                                      <p:cBhvr>
                                        <p:cTn id="90" dur="500"/>
                                        <p:tgtEl>
                                          <p:spTgt spid="164"/>
                                        </p:tgtEl>
                                      </p:cBhvr>
                                    </p:animEffect>
                                  </p:childTnLst>
                                </p:cTn>
                              </p:par>
                            </p:childTnLst>
                          </p:cTn>
                        </p:par>
                        <p:par>
                          <p:cTn id="91" fill="hold">
                            <p:stCondLst>
                              <p:cond delay="5300"/>
                            </p:stCondLst>
                            <p:childTnLst>
                              <p:par>
                                <p:cTn id="92" presetID="12" presetClass="entr" presetSubtype="2" fill="hold" grpId="0" nodeType="afterEffect">
                                  <p:stCondLst>
                                    <p:cond delay="0"/>
                                  </p:stCondLst>
                                  <p:childTnLst>
                                    <p:set>
                                      <p:cBhvr>
                                        <p:cTn id="93" dur="1" fill="hold">
                                          <p:stCondLst>
                                            <p:cond delay="0"/>
                                          </p:stCondLst>
                                        </p:cTn>
                                        <p:tgtEl>
                                          <p:spTgt spid="171"/>
                                        </p:tgtEl>
                                        <p:attrNameLst>
                                          <p:attrName>style.visibility</p:attrName>
                                        </p:attrNameLst>
                                      </p:cBhvr>
                                      <p:to>
                                        <p:strVal val="visible"/>
                                      </p:to>
                                    </p:set>
                                    <p:anim calcmode="lin" valueType="num">
                                      <p:cBhvr additive="base">
                                        <p:cTn id="94" dur="500"/>
                                        <p:tgtEl>
                                          <p:spTgt spid="171"/>
                                        </p:tgtEl>
                                        <p:attrNameLst>
                                          <p:attrName>ppt_x</p:attrName>
                                        </p:attrNameLst>
                                      </p:cBhvr>
                                      <p:tavLst>
                                        <p:tav tm="0">
                                          <p:val>
                                            <p:strVal val="#ppt_x+#ppt_w*1.125000"/>
                                          </p:val>
                                        </p:tav>
                                        <p:tav tm="100000">
                                          <p:val>
                                            <p:strVal val="#ppt_x"/>
                                          </p:val>
                                        </p:tav>
                                      </p:tavLst>
                                    </p:anim>
                                    <p:animEffect transition="in" filter="wipe(left)">
                                      <p:cBhvr>
                                        <p:cTn id="95" dur="500"/>
                                        <p:tgtEl>
                                          <p:spTgt spid="171"/>
                                        </p:tgtEl>
                                      </p:cBhvr>
                                    </p:animEffect>
                                  </p:childTnLst>
                                </p:cTn>
                              </p:par>
                              <p:par>
                                <p:cTn id="96" presetID="12" presetClass="entr" presetSubtype="2" fill="hold" grpId="0" nodeType="withEffect">
                                  <p:stCondLst>
                                    <p:cond delay="0"/>
                                  </p:stCondLst>
                                  <p:childTnLst>
                                    <p:set>
                                      <p:cBhvr>
                                        <p:cTn id="97" dur="1" fill="hold">
                                          <p:stCondLst>
                                            <p:cond delay="0"/>
                                          </p:stCondLst>
                                        </p:cTn>
                                        <p:tgtEl>
                                          <p:spTgt spid="172"/>
                                        </p:tgtEl>
                                        <p:attrNameLst>
                                          <p:attrName>style.visibility</p:attrName>
                                        </p:attrNameLst>
                                      </p:cBhvr>
                                      <p:to>
                                        <p:strVal val="visible"/>
                                      </p:to>
                                    </p:set>
                                    <p:anim calcmode="lin" valueType="num">
                                      <p:cBhvr additive="base">
                                        <p:cTn id="98" dur="500"/>
                                        <p:tgtEl>
                                          <p:spTgt spid="172"/>
                                        </p:tgtEl>
                                        <p:attrNameLst>
                                          <p:attrName>ppt_x</p:attrName>
                                        </p:attrNameLst>
                                      </p:cBhvr>
                                      <p:tavLst>
                                        <p:tav tm="0">
                                          <p:val>
                                            <p:strVal val="#ppt_x+#ppt_w*1.125000"/>
                                          </p:val>
                                        </p:tav>
                                        <p:tav tm="100000">
                                          <p:val>
                                            <p:strVal val="#ppt_x"/>
                                          </p:val>
                                        </p:tav>
                                      </p:tavLst>
                                    </p:anim>
                                    <p:animEffect transition="in" filter="wipe(left)">
                                      <p:cBhvr>
                                        <p:cTn id="99" dur="500"/>
                                        <p:tgtEl>
                                          <p:spTgt spid="172"/>
                                        </p:tgtEl>
                                      </p:cBhvr>
                                    </p:animEffect>
                                  </p:childTnLst>
                                </p:cTn>
                              </p:par>
                            </p:childTnLst>
                          </p:cTn>
                        </p:par>
                        <p:par>
                          <p:cTn id="100" fill="hold">
                            <p:stCondLst>
                              <p:cond delay="5800"/>
                            </p:stCondLst>
                            <p:childTnLst>
                              <p:par>
                                <p:cTn id="101" presetID="49" presetClass="entr" presetSubtype="0" decel="100000" fill="hold" grpId="0" nodeType="afterEffect">
                                  <p:stCondLst>
                                    <p:cond delay="0"/>
                                  </p:stCondLst>
                                  <p:childTnLst>
                                    <p:set>
                                      <p:cBhvr>
                                        <p:cTn id="102" dur="1" fill="hold">
                                          <p:stCondLst>
                                            <p:cond delay="0"/>
                                          </p:stCondLst>
                                        </p:cTn>
                                        <p:tgtEl>
                                          <p:spTgt spid="165"/>
                                        </p:tgtEl>
                                        <p:attrNameLst>
                                          <p:attrName>style.visibility</p:attrName>
                                        </p:attrNameLst>
                                      </p:cBhvr>
                                      <p:to>
                                        <p:strVal val="visible"/>
                                      </p:to>
                                    </p:set>
                                    <p:anim calcmode="lin" valueType="num">
                                      <p:cBhvr>
                                        <p:cTn id="103" dur="500" fill="hold"/>
                                        <p:tgtEl>
                                          <p:spTgt spid="165"/>
                                        </p:tgtEl>
                                        <p:attrNameLst>
                                          <p:attrName>ppt_w</p:attrName>
                                        </p:attrNameLst>
                                      </p:cBhvr>
                                      <p:tavLst>
                                        <p:tav tm="0">
                                          <p:val>
                                            <p:fltVal val="0"/>
                                          </p:val>
                                        </p:tav>
                                        <p:tav tm="100000">
                                          <p:val>
                                            <p:strVal val="#ppt_w"/>
                                          </p:val>
                                        </p:tav>
                                      </p:tavLst>
                                    </p:anim>
                                    <p:anim calcmode="lin" valueType="num">
                                      <p:cBhvr>
                                        <p:cTn id="104" dur="500" fill="hold"/>
                                        <p:tgtEl>
                                          <p:spTgt spid="165"/>
                                        </p:tgtEl>
                                        <p:attrNameLst>
                                          <p:attrName>ppt_h</p:attrName>
                                        </p:attrNameLst>
                                      </p:cBhvr>
                                      <p:tavLst>
                                        <p:tav tm="0">
                                          <p:val>
                                            <p:fltVal val="0"/>
                                          </p:val>
                                        </p:tav>
                                        <p:tav tm="100000">
                                          <p:val>
                                            <p:strVal val="#ppt_h"/>
                                          </p:val>
                                        </p:tav>
                                      </p:tavLst>
                                    </p:anim>
                                    <p:anim calcmode="lin" valueType="num">
                                      <p:cBhvr>
                                        <p:cTn id="105" dur="500" fill="hold"/>
                                        <p:tgtEl>
                                          <p:spTgt spid="165"/>
                                        </p:tgtEl>
                                        <p:attrNameLst>
                                          <p:attrName>style.rotation</p:attrName>
                                        </p:attrNameLst>
                                      </p:cBhvr>
                                      <p:tavLst>
                                        <p:tav tm="0">
                                          <p:val>
                                            <p:fltVal val="360"/>
                                          </p:val>
                                        </p:tav>
                                        <p:tav tm="100000">
                                          <p:val>
                                            <p:fltVal val="0"/>
                                          </p:val>
                                        </p:tav>
                                      </p:tavLst>
                                    </p:anim>
                                    <p:animEffect transition="in" filter="fade">
                                      <p:cBhvr>
                                        <p:cTn id="106" dur="500"/>
                                        <p:tgtEl>
                                          <p:spTgt spid="165"/>
                                        </p:tgtEl>
                                      </p:cBhvr>
                                    </p:animEffect>
                                  </p:childTnLst>
                                </p:cTn>
                              </p:par>
                            </p:childTnLst>
                          </p:cTn>
                        </p:par>
                        <p:par>
                          <p:cTn id="107" fill="hold">
                            <p:stCondLst>
                              <p:cond delay="6300"/>
                            </p:stCondLst>
                            <p:childTnLst>
                              <p:par>
                                <p:cTn id="108" presetID="12" presetClass="entr" presetSubtype="8" fill="hold" grpId="0" nodeType="afterEffect">
                                  <p:stCondLst>
                                    <p:cond delay="0"/>
                                  </p:stCondLst>
                                  <p:childTnLst>
                                    <p:set>
                                      <p:cBhvr>
                                        <p:cTn id="109" dur="1" fill="hold">
                                          <p:stCondLst>
                                            <p:cond delay="0"/>
                                          </p:stCondLst>
                                        </p:cTn>
                                        <p:tgtEl>
                                          <p:spTgt spid="173"/>
                                        </p:tgtEl>
                                        <p:attrNameLst>
                                          <p:attrName>style.visibility</p:attrName>
                                        </p:attrNameLst>
                                      </p:cBhvr>
                                      <p:to>
                                        <p:strVal val="visible"/>
                                      </p:to>
                                    </p:set>
                                    <p:anim calcmode="lin" valueType="num">
                                      <p:cBhvr additive="base">
                                        <p:cTn id="110" dur="500"/>
                                        <p:tgtEl>
                                          <p:spTgt spid="173"/>
                                        </p:tgtEl>
                                        <p:attrNameLst>
                                          <p:attrName>ppt_x</p:attrName>
                                        </p:attrNameLst>
                                      </p:cBhvr>
                                      <p:tavLst>
                                        <p:tav tm="0">
                                          <p:val>
                                            <p:strVal val="#ppt_x-#ppt_w*1.125000"/>
                                          </p:val>
                                        </p:tav>
                                        <p:tav tm="100000">
                                          <p:val>
                                            <p:strVal val="#ppt_x"/>
                                          </p:val>
                                        </p:tav>
                                      </p:tavLst>
                                    </p:anim>
                                    <p:animEffect transition="in" filter="wipe(right)">
                                      <p:cBhvr>
                                        <p:cTn id="111" dur="500"/>
                                        <p:tgtEl>
                                          <p:spTgt spid="173"/>
                                        </p:tgtEl>
                                      </p:cBhvr>
                                    </p:animEffect>
                                  </p:childTnLst>
                                </p:cTn>
                              </p:par>
                              <p:par>
                                <p:cTn id="112" presetID="12" presetClass="entr" presetSubtype="8" fill="hold" grpId="0" nodeType="withEffect">
                                  <p:stCondLst>
                                    <p:cond delay="0"/>
                                  </p:stCondLst>
                                  <p:childTnLst>
                                    <p:set>
                                      <p:cBhvr>
                                        <p:cTn id="113" dur="1" fill="hold">
                                          <p:stCondLst>
                                            <p:cond delay="0"/>
                                          </p:stCondLst>
                                        </p:cTn>
                                        <p:tgtEl>
                                          <p:spTgt spid="174"/>
                                        </p:tgtEl>
                                        <p:attrNameLst>
                                          <p:attrName>style.visibility</p:attrName>
                                        </p:attrNameLst>
                                      </p:cBhvr>
                                      <p:to>
                                        <p:strVal val="visible"/>
                                      </p:to>
                                    </p:set>
                                    <p:anim calcmode="lin" valueType="num">
                                      <p:cBhvr additive="base">
                                        <p:cTn id="114" dur="500"/>
                                        <p:tgtEl>
                                          <p:spTgt spid="174"/>
                                        </p:tgtEl>
                                        <p:attrNameLst>
                                          <p:attrName>ppt_x</p:attrName>
                                        </p:attrNameLst>
                                      </p:cBhvr>
                                      <p:tavLst>
                                        <p:tav tm="0">
                                          <p:val>
                                            <p:strVal val="#ppt_x-#ppt_w*1.125000"/>
                                          </p:val>
                                        </p:tav>
                                        <p:tav tm="100000">
                                          <p:val>
                                            <p:strVal val="#ppt_x"/>
                                          </p:val>
                                        </p:tav>
                                      </p:tavLst>
                                    </p:anim>
                                    <p:animEffect transition="in" filter="wipe(right)">
                                      <p:cBhvr>
                                        <p:cTn id="115" dur="500"/>
                                        <p:tgtEl>
                                          <p:spTgt spid="174"/>
                                        </p:tgtEl>
                                      </p:cBhvr>
                                    </p:animEffect>
                                  </p:childTnLst>
                                </p:cTn>
                              </p:par>
                            </p:childTnLst>
                          </p:cTn>
                        </p:par>
                        <p:par>
                          <p:cTn id="116" fill="hold">
                            <p:stCondLst>
                              <p:cond delay="6800"/>
                            </p:stCondLst>
                            <p:childTnLst>
                              <p:par>
                                <p:cTn id="117" presetID="49" presetClass="entr" presetSubtype="0" decel="100000" fill="hold" grpId="0" nodeType="afterEffect">
                                  <p:stCondLst>
                                    <p:cond delay="0"/>
                                  </p:stCondLst>
                                  <p:childTnLst>
                                    <p:set>
                                      <p:cBhvr>
                                        <p:cTn id="118" dur="1" fill="hold">
                                          <p:stCondLst>
                                            <p:cond delay="0"/>
                                          </p:stCondLst>
                                        </p:cTn>
                                        <p:tgtEl>
                                          <p:spTgt spid="166"/>
                                        </p:tgtEl>
                                        <p:attrNameLst>
                                          <p:attrName>style.visibility</p:attrName>
                                        </p:attrNameLst>
                                      </p:cBhvr>
                                      <p:to>
                                        <p:strVal val="visible"/>
                                      </p:to>
                                    </p:set>
                                    <p:anim calcmode="lin" valueType="num">
                                      <p:cBhvr>
                                        <p:cTn id="119" dur="500" fill="hold"/>
                                        <p:tgtEl>
                                          <p:spTgt spid="166"/>
                                        </p:tgtEl>
                                        <p:attrNameLst>
                                          <p:attrName>ppt_w</p:attrName>
                                        </p:attrNameLst>
                                      </p:cBhvr>
                                      <p:tavLst>
                                        <p:tav tm="0">
                                          <p:val>
                                            <p:fltVal val="0"/>
                                          </p:val>
                                        </p:tav>
                                        <p:tav tm="100000">
                                          <p:val>
                                            <p:strVal val="#ppt_w"/>
                                          </p:val>
                                        </p:tav>
                                      </p:tavLst>
                                    </p:anim>
                                    <p:anim calcmode="lin" valueType="num">
                                      <p:cBhvr>
                                        <p:cTn id="120" dur="500" fill="hold"/>
                                        <p:tgtEl>
                                          <p:spTgt spid="166"/>
                                        </p:tgtEl>
                                        <p:attrNameLst>
                                          <p:attrName>ppt_h</p:attrName>
                                        </p:attrNameLst>
                                      </p:cBhvr>
                                      <p:tavLst>
                                        <p:tav tm="0">
                                          <p:val>
                                            <p:fltVal val="0"/>
                                          </p:val>
                                        </p:tav>
                                        <p:tav tm="100000">
                                          <p:val>
                                            <p:strVal val="#ppt_h"/>
                                          </p:val>
                                        </p:tav>
                                      </p:tavLst>
                                    </p:anim>
                                    <p:anim calcmode="lin" valueType="num">
                                      <p:cBhvr>
                                        <p:cTn id="121" dur="500" fill="hold"/>
                                        <p:tgtEl>
                                          <p:spTgt spid="166"/>
                                        </p:tgtEl>
                                        <p:attrNameLst>
                                          <p:attrName>style.rotation</p:attrName>
                                        </p:attrNameLst>
                                      </p:cBhvr>
                                      <p:tavLst>
                                        <p:tav tm="0">
                                          <p:val>
                                            <p:fltVal val="360"/>
                                          </p:val>
                                        </p:tav>
                                        <p:tav tm="100000">
                                          <p:val>
                                            <p:fltVal val="0"/>
                                          </p:val>
                                        </p:tav>
                                      </p:tavLst>
                                    </p:anim>
                                    <p:animEffect transition="in" filter="fade">
                                      <p:cBhvr>
                                        <p:cTn id="122" dur="500"/>
                                        <p:tgtEl>
                                          <p:spTgt spid="166"/>
                                        </p:tgtEl>
                                      </p:cBhvr>
                                    </p:animEffect>
                                  </p:childTnLst>
                                </p:cTn>
                              </p:par>
                            </p:childTnLst>
                          </p:cTn>
                        </p:par>
                        <p:par>
                          <p:cTn id="123" fill="hold">
                            <p:stCondLst>
                              <p:cond delay="7300"/>
                            </p:stCondLst>
                            <p:childTnLst>
                              <p:par>
                                <p:cTn id="124" presetID="12" presetClass="entr" presetSubtype="2" fill="hold" grpId="0" nodeType="afterEffect">
                                  <p:stCondLst>
                                    <p:cond delay="0"/>
                                  </p:stCondLst>
                                  <p:childTnLst>
                                    <p:set>
                                      <p:cBhvr>
                                        <p:cTn id="125" dur="1" fill="hold">
                                          <p:stCondLst>
                                            <p:cond delay="0"/>
                                          </p:stCondLst>
                                        </p:cTn>
                                        <p:tgtEl>
                                          <p:spTgt spid="175"/>
                                        </p:tgtEl>
                                        <p:attrNameLst>
                                          <p:attrName>style.visibility</p:attrName>
                                        </p:attrNameLst>
                                      </p:cBhvr>
                                      <p:to>
                                        <p:strVal val="visible"/>
                                      </p:to>
                                    </p:set>
                                    <p:anim calcmode="lin" valueType="num">
                                      <p:cBhvr additive="base">
                                        <p:cTn id="126" dur="500"/>
                                        <p:tgtEl>
                                          <p:spTgt spid="175"/>
                                        </p:tgtEl>
                                        <p:attrNameLst>
                                          <p:attrName>ppt_x</p:attrName>
                                        </p:attrNameLst>
                                      </p:cBhvr>
                                      <p:tavLst>
                                        <p:tav tm="0">
                                          <p:val>
                                            <p:strVal val="#ppt_x+#ppt_w*1.125000"/>
                                          </p:val>
                                        </p:tav>
                                        <p:tav tm="100000">
                                          <p:val>
                                            <p:strVal val="#ppt_x"/>
                                          </p:val>
                                        </p:tav>
                                      </p:tavLst>
                                    </p:anim>
                                    <p:animEffect transition="in" filter="wipe(left)">
                                      <p:cBhvr>
                                        <p:cTn id="127" dur="500"/>
                                        <p:tgtEl>
                                          <p:spTgt spid="175"/>
                                        </p:tgtEl>
                                      </p:cBhvr>
                                    </p:animEffect>
                                  </p:childTnLst>
                                </p:cTn>
                              </p:par>
                              <p:par>
                                <p:cTn id="128" presetID="12" presetClass="entr" presetSubtype="2" fill="hold" grpId="0" nodeType="withEffect">
                                  <p:stCondLst>
                                    <p:cond delay="0"/>
                                  </p:stCondLst>
                                  <p:childTnLst>
                                    <p:set>
                                      <p:cBhvr>
                                        <p:cTn id="129" dur="1" fill="hold">
                                          <p:stCondLst>
                                            <p:cond delay="0"/>
                                          </p:stCondLst>
                                        </p:cTn>
                                        <p:tgtEl>
                                          <p:spTgt spid="176"/>
                                        </p:tgtEl>
                                        <p:attrNameLst>
                                          <p:attrName>style.visibility</p:attrName>
                                        </p:attrNameLst>
                                      </p:cBhvr>
                                      <p:to>
                                        <p:strVal val="visible"/>
                                      </p:to>
                                    </p:set>
                                    <p:anim calcmode="lin" valueType="num">
                                      <p:cBhvr additive="base">
                                        <p:cTn id="130" dur="500"/>
                                        <p:tgtEl>
                                          <p:spTgt spid="176"/>
                                        </p:tgtEl>
                                        <p:attrNameLst>
                                          <p:attrName>ppt_x</p:attrName>
                                        </p:attrNameLst>
                                      </p:cBhvr>
                                      <p:tavLst>
                                        <p:tav tm="0">
                                          <p:val>
                                            <p:strVal val="#ppt_x+#ppt_w*1.125000"/>
                                          </p:val>
                                        </p:tav>
                                        <p:tav tm="100000">
                                          <p:val>
                                            <p:strVal val="#ppt_x"/>
                                          </p:val>
                                        </p:tav>
                                      </p:tavLst>
                                    </p:anim>
                                    <p:animEffect transition="in" filter="wipe(left)">
                                      <p:cBhvr>
                                        <p:cTn id="131"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p:bldP spid="170" grpId="0"/>
      <p:bldP spid="171" grpId="0"/>
      <p:bldP spid="172" grpId="0"/>
      <p:bldP spid="173" grpId="0"/>
      <p:bldP spid="174" grpId="0"/>
      <p:bldP spid="175" grpId="0"/>
      <p:bldP spid="17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a:solidFill>
                  <a:schemeClr val="accent1"/>
                </a:solidFill>
                <a:latin typeface="+mn-lt"/>
                <a:ea typeface="+mn-ea"/>
                <a:cs typeface="+mn-ea"/>
                <a:sym typeface="+mn-lt"/>
              </a:rPr>
              <a:t>详细工作计划方案</a:t>
            </a:r>
            <a:endParaRPr lang="zh-CN" altLang="en-US" sz="2500" b="1" dirty="0">
              <a:solidFill>
                <a:schemeClr val="accent1"/>
              </a:solidFill>
              <a:latin typeface="+mn-lt"/>
              <a:ea typeface="+mn-ea"/>
              <a:cs typeface="+mn-ea"/>
              <a:sym typeface="+mn-lt"/>
            </a:endParaRP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76" name="矩形 75"/>
          <p:cNvSpPr/>
          <p:nvPr/>
        </p:nvSpPr>
        <p:spPr>
          <a:xfrm>
            <a:off x="837231" y="2468056"/>
            <a:ext cx="3496656" cy="246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矩形 76"/>
          <p:cNvSpPr/>
          <p:nvPr/>
        </p:nvSpPr>
        <p:spPr>
          <a:xfrm>
            <a:off x="4333887" y="2468055"/>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文本框 12"/>
          <p:cNvSpPr txBox="1"/>
          <p:nvPr/>
        </p:nvSpPr>
        <p:spPr>
          <a:xfrm>
            <a:off x="786383" y="2087404"/>
            <a:ext cx="1452703" cy="369332"/>
          </a:xfrm>
          <a:prstGeom prst="rect">
            <a:avLst/>
          </a:prstGeom>
          <a:noFill/>
        </p:spPr>
        <p:txBody>
          <a:bodyPr wrap="square" rtlCol="0">
            <a:spAutoFit/>
          </a:bodyPr>
          <a:lstStyle/>
          <a:p>
            <a:r>
              <a:rPr lang="zh-CN" altLang="en-US" dirty="0">
                <a:solidFill>
                  <a:schemeClr val="accent3">
                    <a:lumMod val="50000"/>
                  </a:schemeClr>
                </a:solidFill>
                <a:latin typeface="+mn-lt"/>
                <a:ea typeface="+mn-ea"/>
                <a:cs typeface="+mn-ea"/>
                <a:sym typeface="+mn-lt"/>
              </a:rPr>
              <a:t>第二季度</a:t>
            </a:r>
          </a:p>
        </p:txBody>
      </p:sp>
      <p:sp>
        <p:nvSpPr>
          <p:cNvPr id="81" name="矩形 80"/>
          <p:cNvSpPr/>
          <p:nvPr/>
        </p:nvSpPr>
        <p:spPr>
          <a:xfrm>
            <a:off x="2487859" y="3220643"/>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文本框 13"/>
          <p:cNvSpPr txBox="1"/>
          <p:nvPr/>
        </p:nvSpPr>
        <p:spPr>
          <a:xfrm>
            <a:off x="786383" y="2849404"/>
            <a:ext cx="1452703" cy="369332"/>
          </a:xfrm>
          <a:prstGeom prst="rect">
            <a:avLst/>
          </a:prstGeom>
          <a:noFill/>
        </p:spPr>
        <p:txBody>
          <a:bodyPr wrap="square" rtlCol="0">
            <a:spAutoFit/>
          </a:bodyPr>
          <a:lstStyle/>
          <a:p>
            <a:r>
              <a:rPr lang="zh-CN" altLang="en-US" dirty="0">
                <a:solidFill>
                  <a:schemeClr val="accent3">
                    <a:lumMod val="50000"/>
                  </a:schemeClr>
                </a:solidFill>
                <a:latin typeface="+mn-lt"/>
                <a:ea typeface="+mn-ea"/>
                <a:cs typeface="+mn-ea"/>
                <a:sym typeface="+mn-lt"/>
              </a:rPr>
              <a:t>第三季度</a:t>
            </a:r>
          </a:p>
        </p:txBody>
      </p:sp>
      <p:sp>
        <p:nvSpPr>
          <p:cNvPr id="83" name="矩形 82"/>
          <p:cNvSpPr/>
          <p:nvPr/>
        </p:nvSpPr>
        <p:spPr>
          <a:xfrm>
            <a:off x="837231" y="3220643"/>
            <a:ext cx="2346513" cy="24653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文本框 14"/>
          <p:cNvSpPr txBox="1"/>
          <p:nvPr/>
        </p:nvSpPr>
        <p:spPr>
          <a:xfrm>
            <a:off x="786383" y="3679189"/>
            <a:ext cx="1452703" cy="369332"/>
          </a:xfrm>
          <a:prstGeom prst="rect">
            <a:avLst/>
          </a:prstGeom>
          <a:noFill/>
        </p:spPr>
        <p:txBody>
          <a:bodyPr wrap="square" rtlCol="0">
            <a:spAutoFit/>
          </a:bodyPr>
          <a:lstStyle/>
          <a:p>
            <a:r>
              <a:rPr lang="zh-CN" altLang="en-US" dirty="0">
                <a:solidFill>
                  <a:schemeClr val="accent3">
                    <a:lumMod val="50000"/>
                  </a:schemeClr>
                </a:solidFill>
                <a:latin typeface="+mn-lt"/>
                <a:ea typeface="+mn-ea"/>
                <a:cs typeface="+mn-ea"/>
                <a:sym typeface="+mn-lt"/>
              </a:rPr>
              <a:t>第四季度</a:t>
            </a:r>
          </a:p>
        </p:txBody>
      </p:sp>
      <p:sp>
        <p:nvSpPr>
          <p:cNvPr id="86" name="矩形 85"/>
          <p:cNvSpPr/>
          <p:nvPr/>
        </p:nvSpPr>
        <p:spPr>
          <a:xfrm>
            <a:off x="837230" y="4045419"/>
            <a:ext cx="3938308" cy="2465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矩形 93"/>
          <p:cNvSpPr/>
          <p:nvPr/>
        </p:nvSpPr>
        <p:spPr>
          <a:xfrm>
            <a:off x="4775538" y="4045419"/>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567422" y="3574332"/>
            <a:ext cx="406334" cy="413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等腰三角形 98"/>
          <p:cNvSpPr/>
          <p:nvPr/>
        </p:nvSpPr>
        <p:spPr>
          <a:xfrm rot="10800000">
            <a:off x="4682468" y="3864317"/>
            <a:ext cx="176242" cy="16881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7" name="文本框 17"/>
          <p:cNvSpPr txBox="1"/>
          <p:nvPr/>
        </p:nvSpPr>
        <p:spPr>
          <a:xfrm>
            <a:off x="4564825" y="3599731"/>
            <a:ext cx="445662" cy="338554"/>
          </a:xfrm>
          <a:prstGeom prst="rect">
            <a:avLst/>
          </a:prstGeom>
          <a:noFill/>
        </p:spPr>
        <p:txBody>
          <a:bodyPr wrap="square" rtlCol="0">
            <a:spAutoFit/>
          </a:bodyPr>
          <a:lstStyle/>
          <a:p>
            <a:r>
              <a:rPr lang="en-US" altLang="zh-CN" sz="1600" dirty="0">
                <a:solidFill>
                  <a:schemeClr val="bg1"/>
                </a:solidFill>
                <a:latin typeface="+mn-lt"/>
                <a:ea typeface="+mn-ea"/>
                <a:cs typeface="+mn-ea"/>
                <a:sym typeface="+mn-lt"/>
              </a:rPr>
              <a:t>95</a:t>
            </a:r>
            <a:endParaRPr lang="zh-CN" altLang="en-US" sz="1600" dirty="0">
              <a:solidFill>
                <a:schemeClr val="bg1"/>
              </a:solidFill>
              <a:latin typeface="+mn-lt"/>
              <a:ea typeface="+mn-ea"/>
              <a:cs typeface="+mn-ea"/>
              <a:sym typeface="+mn-lt"/>
            </a:endParaRPr>
          </a:p>
        </p:txBody>
      </p:sp>
      <p:sp>
        <p:nvSpPr>
          <p:cNvPr id="103" name="椭圆 102"/>
          <p:cNvSpPr/>
          <p:nvPr/>
        </p:nvSpPr>
        <p:spPr>
          <a:xfrm>
            <a:off x="4176895" y="2102907"/>
            <a:ext cx="311050" cy="3203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等腰三角形 103"/>
          <p:cNvSpPr/>
          <p:nvPr/>
        </p:nvSpPr>
        <p:spPr>
          <a:xfrm rot="10800000">
            <a:off x="4264963" y="2328828"/>
            <a:ext cx="134913" cy="12922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2" name="文本框 50"/>
          <p:cNvSpPr txBox="1"/>
          <p:nvPr/>
        </p:nvSpPr>
        <p:spPr>
          <a:xfrm>
            <a:off x="4172133" y="2147356"/>
            <a:ext cx="381581" cy="246221"/>
          </a:xfrm>
          <a:prstGeom prst="rect">
            <a:avLst/>
          </a:prstGeom>
          <a:noFill/>
        </p:spPr>
        <p:txBody>
          <a:bodyPr wrap="square" rtlCol="0">
            <a:spAutoFit/>
          </a:bodyPr>
          <a:lstStyle/>
          <a:p>
            <a:r>
              <a:rPr lang="en-US" altLang="zh-CN" sz="1000" dirty="0">
                <a:solidFill>
                  <a:schemeClr val="bg1"/>
                </a:solidFill>
                <a:latin typeface="+mn-lt"/>
                <a:ea typeface="+mn-ea"/>
                <a:cs typeface="+mn-ea"/>
                <a:sym typeface="+mn-lt"/>
              </a:rPr>
              <a:t>85</a:t>
            </a:r>
            <a:endParaRPr lang="zh-CN" altLang="en-US" sz="1000" dirty="0">
              <a:solidFill>
                <a:schemeClr val="bg1"/>
              </a:solidFill>
              <a:latin typeface="+mn-lt"/>
              <a:ea typeface="+mn-ea"/>
              <a:cs typeface="+mn-ea"/>
              <a:sym typeface="+mn-lt"/>
            </a:endParaRPr>
          </a:p>
        </p:txBody>
      </p:sp>
      <p:sp>
        <p:nvSpPr>
          <p:cNvPr id="108" name="椭圆 107"/>
          <p:cNvSpPr/>
          <p:nvPr/>
        </p:nvSpPr>
        <p:spPr>
          <a:xfrm>
            <a:off x="3028217" y="2849404"/>
            <a:ext cx="311050" cy="3273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等腰三角形 108"/>
          <p:cNvSpPr/>
          <p:nvPr/>
        </p:nvSpPr>
        <p:spPr>
          <a:xfrm rot="10800000">
            <a:off x="3116285" y="3082295"/>
            <a:ext cx="134913" cy="12922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7" name="文本框 55"/>
          <p:cNvSpPr txBox="1"/>
          <p:nvPr/>
        </p:nvSpPr>
        <p:spPr>
          <a:xfrm>
            <a:off x="2937037" y="2892163"/>
            <a:ext cx="450368" cy="246221"/>
          </a:xfrm>
          <a:prstGeom prst="rect">
            <a:avLst/>
          </a:prstGeom>
          <a:noFill/>
        </p:spPr>
        <p:txBody>
          <a:bodyPr wrap="square" rtlCol="0">
            <a:spAutoFit/>
          </a:bodyPr>
          <a:lstStyle/>
          <a:p>
            <a:pPr algn="ctr"/>
            <a:r>
              <a:rPr lang="en-US" altLang="zh-CN" sz="1000" dirty="0">
                <a:solidFill>
                  <a:schemeClr val="bg1"/>
                </a:solidFill>
                <a:latin typeface="+mn-lt"/>
                <a:ea typeface="+mn-ea"/>
                <a:cs typeface="+mn-ea"/>
                <a:sym typeface="+mn-lt"/>
              </a:rPr>
              <a:t>65</a:t>
            </a:r>
            <a:endParaRPr lang="zh-CN" altLang="en-US" sz="1000" dirty="0">
              <a:solidFill>
                <a:schemeClr val="bg1"/>
              </a:solidFill>
              <a:latin typeface="+mn-lt"/>
              <a:ea typeface="+mn-ea"/>
              <a:cs typeface="+mn-ea"/>
              <a:sym typeface="+mn-lt"/>
            </a:endParaRPr>
          </a:p>
        </p:txBody>
      </p:sp>
      <p:sp>
        <p:nvSpPr>
          <p:cNvPr id="113" name="椭圆 112"/>
          <p:cNvSpPr/>
          <p:nvPr/>
        </p:nvSpPr>
        <p:spPr>
          <a:xfrm>
            <a:off x="3478741" y="1333935"/>
            <a:ext cx="311050" cy="3185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等腰三角形 113"/>
          <p:cNvSpPr/>
          <p:nvPr/>
        </p:nvSpPr>
        <p:spPr>
          <a:xfrm rot="10800000">
            <a:off x="3566809" y="1558053"/>
            <a:ext cx="134913" cy="12922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2" name="文本框 10"/>
          <p:cNvSpPr txBox="1"/>
          <p:nvPr/>
        </p:nvSpPr>
        <p:spPr>
          <a:xfrm>
            <a:off x="3464334" y="1378387"/>
            <a:ext cx="389617" cy="246221"/>
          </a:xfrm>
          <a:prstGeom prst="rect">
            <a:avLst/>
          </a:prstGeom>
          <a:noFill/>
        </p:spPr>
        <p:txBody>
          <a:bodyPr wrap="square" rtlCol="0">
            <a:spAutoFit/>
          </a:bodyPr>
          <a:lstStyle/>
          <a:p>
            <a:r>
              <a:rPr lang="en-US" altLang="zh-CN" sz="1000" dirty="0">
                <a:solidFill>
                  <a:schemeClr val="bg1"/>
                </a:solidFill>
                <a:latin typeface="+mn-lt"/>
                <a:ea typeface="+mn-ea"/>
                <a:cs typeface="+mn-ea"/>
                <a:sym typeface="+mn-lt"/>
              </a:rPr>
              <a:t>70</a:t>
            </a:r>
            <a:endParaRPr lang="zh-CN" altLang="en-US" sz="1000" dirty="0">
              <a:solidFill>
                <a:schemeClr val="bg1"/>
              </a:solidFill>
              <a:latin typeface="+mn-lt"/>
              <a:ea typeface="+mn-ea"/>
              <a:cs typeface="+mn-ea"/>
              <a:sym typeface="+mn-lt"/>
            </a:endParaRPr>
          </a:p>
        </p:txBody>
      </p:sp>
      <p:sp>
        <p:nvSpPr>
          <p:cNvPr id="116" name="矩形 115"/>
          <p:cNvSpPr/>
          <p:nvPr/>
        </p:nvSpPr>
        <p:spPr>
          <a:xfrm>
            <a:off x="837231" y="1706094"/>
            <a:ext cx="2803712" cy="246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文本框 11"/>
          <p:cNvSpPr txBox="1"/>
          <p:nvPr/>
        </p:nvSpPr>
        <p:spPr>
          <a:xfrm>
            <a:off x="786383" y="1277144"/>
            <a:ext cx="1452703" cy="369332"/>
          </a:xfrm>
          <a:prstGeom prst="rect">
            <a:avLst/>
          </a:prstGeom>
          <a:noFill/>
        </p:spPr>
        <p:txBody>
          <a:bodyPr wrap="square" rtlCol="0">
            <a:spAutoFit/>
          </a:bodyPr>
          <a:lstStyle/>
          <a:p>
            <a:r>
              <a:rPr lang="zh-CN" altLang="en-US" dirty="0">
                <a:solidFill>
                  <a:schemeClr val="accent3">
                    <a:lumMod val="50000"/>
                  </a:schemeClr>
                </a:solidFill>
                <a:latin typeface="+mn-lt"/>
                <a:ea typeface="+mn-ea"/>
                <a:cs typeface="+mn-ea"/>
                <a:sym typeface="+mn-lt"/>
              </a:rPr>
              <a:t>第一季度</a:t>
            </a:r>
          </a:p>
        </p:txBody>
      </p:sp>
      <p:sp>
        <p:nvSpPr>
          <p:cNvPr id="118" name="矩形 117"/>
          <p:cNvSpPr/>
          <p:nvPr/>
        </p:nvSpPr>
        <p:spPr>
          <a:xfrm>
            <a:off x="3634221" y="170609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TextBox 22"/>
          <p:cNvSpPr txBox="1"/>
          <p:nvPr/>
        </p:nvSpPr>
        <p:spPr>
          <a:xfrm>
            <a:off x="5680237" y="1943880"/>
            <a:ext cx="3000545" cy="915934"/>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algn="l" fontAlgn="auto">
              <a:spcBef>
                <a:spcPts val="0"/>
              </a:spcBef>
              <a:defRPr/>
            </a:pPr>
            <a:r>
              <a:rPr kumimoji="0" lang="zh-CN" altLang="en-US" sz="1150" b="0" i="0" u="none" strike="noStrike" kern="0" cap="none" spc="0" normalizeH="0" baseline="0" noProof="1">
                <a:ln>
                  <a:noFill/>
                </a:ln>
                <a:solidFill>
                  <a:schemeClr val="accent3">
                    <a:lumMod val="75000"/>
                  </a:schemeClr>
                </a:solidFill>
                <a:effectLst/>
                <a:uLnTx/>
                <a:uFillTx/>
                <a:latin typeface="+mn-lt"/>
                <a:ea typeface="+mn-ea"/>
                <a:cs typeface="+mn-ea"/>
                <a:sym typeface="+mn-lt"/>
              </a:rPr>
              <a:t>您的内容打在这里，或者通过复制您的文本后，在此框中选择粘贴，并选择只保留</a:t>
            </a:r>
            <a:r>
              <a:rPr lang="zh-CN" altLang="en-US" sz="1150" b="0" kern="0" noProof="1">
                <a:solidFill>
                  <a:schemeClr val="accent3">
                    <a:lumMod val="75000"/>
                  </a:schemeClr>
                </a:solidFill>
                <a:latin typeface="+mn-lt"/>
                <a:ea typeface="+mn-ea"/>
                <a:cs typeface="+mn-ea"/>
                <a:sym typeface="+mn-lt"/>
              </a:rPr>
              <a:t>文字您的内容打在这里，或者通过复制您的文本后，在此框中选择粘贴，并选择只保留文字。</a:t>
            </a:r>
            <a:endParaRPr kumimoji="0" lang="en-US" altLang="zh-CN" sz="1150" b="0" i="0" u="none" strike="noStrike" kern="0" cap="none" spc="0" normalizeH="0" baseline="0" noProof="1">
              <a:ln>
                <a:noFill/>
              </a:ln>
              <a:solidFill>
                <a:schemeClr val="accent3">
                  <a:lumMod val="75000"/>
                </a:schemeClr>
              </a:solidFill>
              <a:effectLst/>
              <a:uLnTx/>
              <a:uFillTx/>
              <a:latin typeface="+mn-lt"/>
              <a:ea typeface="+mn-ea"/>
              <a:cs typeface="+mn-ea"/>
              <a:sym typeface="+mn-lt"/>
            </a:endParaRPr>
          </a:p>
        </p:txBody>
      </p:sp>
      <p:sp>
        <p:nvSpPr>
          <p:cNvPr id="120" name="TextBox 119"/>
          <p:cNvSpPr txBox="1"/>
          <p:nvPr/>
        </p:nvSpPr>
        <p:spPr>
          <a:xfrm>
            <a:off x="5680237" y="1401604"/>
            <a:ext cx="2971800" cy="453960"/>
          </a:xfrm>
          <a:prstGeom prst="rect">
            <a:avLst/>
          </a:prstGeom>
          <a:noFill/>
        </p:spPr>
        <p:txBody>
          <a:bodyPr wrap="square" lIns="68571" tIns="34285" rIns="68571" bIns="34285" rtlCol="0">
            <a:spAutoFit/>
          </a:bodyPr>
          <a:lstStyle/>
          <a:p>
            <a:pPr algn="l"/>
            <a:r>
              <a:rPr lang="zh-CN" altLang="en-US" sz="2500" dirty="0">
                <a:solidFill>
                  <a:schemeClr val="accent3">
                    <a:lumMod val="50000"/>
                  </a:schemeClr>
                </a:solidFill>
                <a:latin typeface="+mn-lt"/>
                <a:ea typeface="+mn-ea"/>
                <a:cs typeface="+mn-ea"/>
                <a:sym typeface="+mn-lt"/>
              </a:rPr>
              <a:t>点击添加标题文字</a:t>
            </a:r>
          </a:p>
        </p:txBody>
      </p:sp>
      <p:sp>
        <p:nvSpPr>
          <p:cNvPr id="121" name="TextBox 120"/>
          <p:cNvSpPr txBox="1"/>
          <p:nvPr/>
        </p:nvSpPr>
        <p:spPr>
          <a:xfrm>
            <a:off x="5604037" y="3234388"/>
            <a:ext cx="2971800" cy="377016"/>
          </a:xfrm>
          <a:prstGeom prst="rect">
            <a:avLst/>
          </a:prstGeom>
          <a:noFill/>
        </p:spPr>
        <p:txBody>
          <a:bodyPr wrap="square" lIns="68571" tIns="34285" rIns="68571" bIns="34285" rtlCol="0">
            <a:spAutoFit/>
          </a:bodyPr>
          <a:lstStyle/>
          <a:p>
            <a:pPr algn="l"/>
            <a:r>
              <a:rPr lang="zh-CN" altLang="en-US" sz="2000" dirty="0">
                <a:solidFill>
                  <a:schemeClr val="accent3">
                    <a:lumMod val="50000"/>
                  </a:schemeClr>
                </a:solidFill>
                <a:latin typeface="+mn-lt"/>
                <a:ea typeface="+mn-ea"/>
                <a:cs typeface="+mn-ea"/>
                <a:sym typeface="+mn-lt"/>
              </a:rPr>
              <a:t>全年总额：</a:t>
            </a:r>
          </a:p>
        </p:txBody>
      </p:sp>
      <p:sp>
        <p:nvSpPr>
          <p:cNvPr id="122" name="TextBox 121"/>
          <p:cNvSpPr txBox="1"/>
          <p:nvPr/>
        </p:nvSpPr>
        <p:spPr>
          <a:xfrm>
            <a:off x="5604037" y="3534723"/>
            <a:ext cx="2971800" cy="746348"/>
          </a:xfrm>
          <a:prstGeom prst="rect">
            <a:avLst/>
          </a:prstGeom>
          <a:noFill/>
        </p:spPr>
        <p:txBody>
          <a:bodyPr wrap="square" lIns="68571" tIns="34285" rIns="68571" bIns="34285" rtlCol="0">
            <a:spAutoFit/>
          </a:bodyPr>
          <a:lstStyle/>
          <a:p>
            <a:pPr algn="l"/>
            <a:r>
              <a:rPr lang="en-US" altLang="zh-CN" sz="4400" b="0" dirty="0">
                <a:solidFill>
                  <a:schemeClr val="accent3">
                    <a:lumMod val="50000"/>
                  </a:schemeClr>
                </a:solidFill>
                <a:latin typeface="+mn-lt"/>
                <a:ea typeface="+mn-ea"/>
                <a:cs typeface="+mn-ea"/>
                <a:sym typeface="+mn-lt"/>
              </a:rPr>
              <a:t>23,812,969</a:t>
            </a:r>
            <a:endParaRPr lang="zh-CN" altLang="en-US" sz="4400" b="0" dirty="0">
              <a:solidFill>
                <a:schemeClr val="accent3">
                  <a:lumMod val="50000"/>
                </a:schemeClr>
              </a:solidFill>
              <a:latin typeface="+mn-lt"/>
              <a:ea typeface="+mn-ea"/>
              <a:cs typeface="+mn-ea"/>
              <a:sym typeface="+mn-lt"/>
            </a:endParaRPr>
          </a:p>
        </p:txBody>
      </p:sp>
    </p:spTree>
    <p:extLst>
      <p:ext uri="{BB962C8B-B14F-4D97-AF65-F5344CB8AC3E}">
        <p14:creationId xmlns:p14="http://schemas.microsoft.com/office/powerpoint/2010/main" xmlns="" val="294213871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0"/>
                                        </p:tgtEl>
                                        <p:attrNameLst>
                                          <p:attrName>style.visibility</p:attrName>
                                        </p:attrNameLst>
                                      </p:cBhvr>
                                      <p:to>
                                        <p:strVal val="visible"/>
                                      </p:to>
                                    </p:set>
                                    <p:animEffect transition="in" filter="wipe(left)">
                                      <p:cBhvr>
                                        <p:cTn id="15" dur="500"/>
                                        <p:tgtEl>
                                          <p:spTgt spid="120"/>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barn(inVertical)">
                                      <p:cBhvr>
                                        <p:cTn id="19" dur="500"/>
                                        <p:tgtEl>
                                          <p:spTgt spid="119"/>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21"/>
                                        </p:tgtEl>
                                        <p:attrNameLst>
                                          <p:attrName>style.visibility</p:attrName>
                                        </p:attrNameLst>
                                      </p:cBhvr>
                                      <p:to>
                                        <p:strVal val="visible"/>
                                      </p:to>
                                    </p:set>
                                    <p:animEffect transition="in" filter="fade">
                                      <p:cBhvr>
                                        <p:cTn id="23" dur="1000"/>
                                        <p:tgtEl>
                                          <p:spTgt spid="121"/>
                                        </p:tgtEl>
                                      </p:cBhvr>
                                    </p:animEffect>
                                    <p:anim calcmode="lin" valueType="num">
                                      <p:cBhvr>
                                        <p:cTn id="24" dur="1000" fill="hold"/>
                                        <p:tgtEl>
                                          <p:spTgt spid="121"/>
                                        </p:tgtEl>
                                        <p:attrNameLst>
                                          <p:attrName>ppt_x</p:attrName>
                                        </p:attrNameLst>
                                      </p:cBhvr>
                                      <p:tavLst>
                                        <p:tav tm="0">
                                          <p:val>
                                            <p:strVal val="#ppt_x"/>
                                          </p:val>
                                        </p:tav>
                                        <p:tav tm="100000">
                                          <p:val>
                                            <p:strVal val="#ppt_x"/>
                                          </p:val>
                                        </p:tav>
                                      </p:tavLst>
                                    </p:anim>
                                    <p:anim calcmode="lin" valueType="num">
                                      <p:cBhvr>
                                        <p:cTn id="25" dur="1000" fill="hold"/>
                                        <p:tgtEl>
                                          <p:spTgt spid="121"/>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3" presetClass="entr" presetSubtype="16" fill="hold" grpId="0" nodeType="afterEffect">
                                  <p:stCondLst>
                                    <p:cond delay="0"/>
                                  </p:stCondLst>
                                  <p:iterate type="lt">
                                    <p:tmPct val="15000"/>
                                  </p:iterate>
                                  <p:childTnLst>
                                    <p:set>
                                      <p:cBhvr>
                                        <p:cTn id="28" dur="1" fill="hold">
                                          <p:stCondLst>
                                            <p:cond delay="0"/>
                                          </p:stCondLst>
                                        </p:cTn>
                                        <p:tgtEl>
                                          <p:spTgt spid="122"/>
                                        </p:tgtEl>
                                        <p:attrNameLst>
                                          <p:attrName>style.visibility</p:attrName>
                                        </p:attrNameLst>
                                      </p:cBhvr>
                                      <p:to>
                                        <p:strVal val="visible"/>
                                      </p:to>
                                    </p:set>
                                    <p:anim calcmode="lin" valueType="num">
                                      <p:cBhvr>
                                        <p:cTn id="29" dur="500" fill="hold"/>
                                        <p:tgtEl>
                                          <p:spTgt spid="122"/>
                                        </p:tgtEl>
                                        <p:attrNameLst>
                                          <p:attrName>ppt_w</p:attrName>
                                        </p:attrNameLst>
                                      </p:cBhvr>
                                      <p:tavLst>
                                        <p:tav tm="0">
                                          <p:val>
                                            <p:fltVal val="0"/>
                                          </p:val>
                                        </p:tav>
                                        <p:tav tm="100000">
                                          <p:val>
                                            <p:strVal val="#ppt_w"/>
                                          </p:val>
                                        </p:tav>
                                      </p:tavLst>
                                    </p:anim>
                                    <p:anim calcmode="lin" valueType="num">
                                      <p:cBhvr>
                                        <p:cTn id="30" dur="500" fill="hold"/>
                                        <p:tgtEl>
                                          <p:spTgt spid="1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9" grpId="0"/>
      <p:bldP spid="120" grpId="0"/>
      <p:bldP spid="121" grpId="0"/>
      <p:bldP spid="12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矩形 12"/>
          <p:cNvSpPr/>
          <p:nvPr/>
        </p:nvSpPr>
        <p:spPr>
          <a:xfrm>
            <a:off x="0" y="0"/>
            <a:ext cx="4572794" cy="51649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4541013" y="2426502"/>
            <a:ext cx="361839" cy="3119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5" name="椭圆 14"/>
          <p:cNvSpPr/>
          <p:nvPr/>
        </p:nvSpPr>
        <p:spPr>
          <a:xfrm>
            <a:off x="1463394" y="1235588"/>
            <a:ext cx="1641756" cy="1641756"/>
          </a:xfrm>
          <a:prstGeom prst="ellipse">
            <a:avLst/>
          </a:prstGeom>
          <a:solidFill>
            <a:schemeClr val="accent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17" name="TextBox 16"/>
          <p:cNvSpPr txBox="1"/>
          <p:nvPr/>
        </p:nvSpPr>
        <p:spPr>
          <a:xfrm>
            <a:off x="5825292" y="-116542"/>
            <a:ext cx="3316934" cy="707886"/>
          </a:xfrm>
          <a:prstGeom prst="rect">
            <a:avLst/>
          </a:prstGeom>
          <a:noFill/>
        </p:spPr>
        <p:txBody>
          <a:bodyPr wrap="none" rtlCol="0">
            <a:spAutoFit/>
          </a:bodyPr>
          <a:lstStyle/>
          <a:p>
            <a:r>
              <a:rPr lang="en-US" altLang="zh-CN" sz="4000" b="0" dirty="0">
                <a:solidFill>
                  <a:schemeClr val="accent6">
                    <a:lumMod val="85000"/>
                  </a:schemeClr>
                </a:solidFill>
                <a:latin typeface="+mn-lt"/>
                <a:ea typeface="+mn-ea"/>
                <a:cs typeface="+mn-ea"/>
                <a:sym typeface="+mn-lt"/>
              </a:rPr>
              <a:t>TRANSITION</a:t>
            </a:r>
            <a:endParaRPr lang="zh-CN" altLang="en-US" sz="4000" b="0" dirty="0">
              <a:solidFill>
                <a:schemeClr val="accent6">
                  <a:lumMod val="85000"/>
                </a:schemeClr>
              </a:solidFill>
              <a:latin typeface="+mn-lt"/>
              <a:ea typeface="+mn-ea"/>
              <a:cs typeface="+mn-ea"/>
              <a:sym typeface="+mn-lt"/>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chemeClr val="accent1"/>
                </a:solidFill>
                <a:latin typeface="+mn-lt"/>
                <a:ea typeface="+mn-ea"/>
                <a:cs typeface="+mn-ea"/>
                <a:sym typeface="+mn-lt"/>
              </a:rPr>
              <a:t>过渡页  </a:t>
            </a:r>
          </a:p>
          <a:p>
            <a:pPr algn="r" defTabSz="913229" eaLnBrk="1" hangingPunct="1"/>
            <a:r>
              <a:rPr lang="en-US" altLang="zh-CN" sz="1400" b="1" i="1" dirty="0">
                <a:solidFill>
                  <a:schemeClr val="accent1"/>
                </a:solidFill>
                <a:latin typeface="+mn-lt"/>
                <a:ea typeface="+mn-ea"/>
                <a:cs typeface="+mn-ea"/>
                <a:sym typeface="+mn-lt"/>
              </a:rPr>
              <a:t>TRANSITION PAGE </a:t>
            </a:r>
            <a:endParaRPr lang="zh-CN" altLang="zh-CN" sz="1400" dirty="0">
              <a:solidFill>
                <a:schemeClr val="accent1"/>
              </a:solidFill>
              <a:latin typeface="+mn-lt"/>
              <a:ea typeface="+mn-ea"/>
              <a:cs typeface="+mn-ea"/>
              <a:sym typeface="+mn-lt"/>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chemeClr val="accent1"/>
                </a:solidFill>
                <a:effectLst>
                  <a:glow rad="63500">
                    <a:schemeClr val="bg1">
                      <a:lumMod val="65000"/>
                      <a:alpha val="40000"/>
                    </a:schemeClr>
                  </a:glow>
                </a:effectLst>
                <a:latin typeface="+mn-lt"/>
                <a:ea typeface="+mn-ea"/>
                <a:cs typeface="+mn-ea"/>
                <a:sym typeface="+mn-lt"/>
              </a:rPr>
              <a:t>01</a:t>
            </a:r>
            <a:endParaRPr lang="zh-CN" altLang="en-US" sz="8000" b="0" kern="0" dirty="0">
              <a:solidFill>
                <a:schemeClr val="accent1"/>
              </a:solidFill>
              <a:effectLst>
                <a:glow rad="63500">
                  <a:schemeClr val="bg1">
                    <a:lumMod val="65000"/>
                    <a:alpha val="40000"/>
                  </a:schemeClr>
                </a:glow>
              </a:effectLst>
              <a:latin typeface="+mn-lt"/>
              <a:ea typeface="+mn-ea"/>
              <a:cs typeface="+mn-ea"/>
              <a:sym typeface="+mn-lt"/>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mn-lt"/>
                <a:ea typeface="+mn-ea"/>
                <a:cs typeface="+mn-ea"/>
                <a:sym typeface="+mn-lt"/>
              </a:rPr>
              <a:t>第一部份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chemeClr val="accent1"/>
                </a:solidFill>
                <a:effectLst>
                  <a:glow rad="63500">
                    <a:schemeClr val="bg1">
                      <a:lumMod val="65000"/>
                      <a:alpha val="40000"/>
                    </a:schemeClr>
                  </a:glow>
                </a:effectLst>
                <a:latin typeface="+mn-lt"/>
                <a:ea typeface="+mn-ea"/>
                <a:cs typeface="+mn-ea"/>
                <a:sym typeface="+mn-lt"/>
              </a:rPr>
              <a:t>年度工作概述</a:t>
            </a:r>
          </a:p>
        </p:txBody>
      </p:sp>
      <p:sp>
        <p:nvSpPr>
          <p:cNvPr id="25" name="TextBox 15"/>
          <p:cNvSpPr txBox="1">
            <a:spLocks noChangeArrowheads="1"/>
          </p:cNvSpPr>
          <p:nvPr/>
        </p:nvSpPr>
        <p:spPr bwMode="auto">
          <a:xfrm>
            <a:off x="4953794" y="2801144"/>
            <a:ext cx="2438400" cy="92333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dirty="0">
                <a:latin typeface="+mn-lt"/>
                <a:ea typeface="+mn-ea"/>
                <a:cs typeface="+mn-ea"/>
                <a:sym typeface="+mn-lt"/>
              </a:rPr>
              <a:t>★ 本年度工作概述</a:t>
            </a:r>
          </a:p>
          <a:p>
            <a:pPr>
              <a:lnSpc>
                <a:spcPct val="150000"/>
              </a:lnSpc>
            </a:pPr>
            <a:r>
              <a:rPr lang="zh-CN" altLang="en-US" dirty="0">
                <a:latin typeface="+mn-lt"/>
                <a:ea typeface="+mn-ea"/>
                <a:cs typeface="+mn-ea"/>
                <a:sym typeface="+mn-lt"/>
              </a:rPr>
              <a:t>★ 年度完成的主要工作</a:t>
            </a:r>
          </a:p>
          <a:p>
            <a:pPr>
              <a:lnSpc>
                <a:spcPct val="150000"/>
              </a:lnSpc>
            </a:pPr>
            <a:r>
              <a:rPr lang="zh-CN" altLang="en-US" dirty="0">
                <a:latin typeface="+mn-lt"/>
                <a:ea typeface="+mn-ea"/>
                <a:cs typeface="+mn-ea"/>
                <a:sym typeface="+mn-lt"/>
              </a:rPr>
              <a:t>★ 本年度四项重要工作</a:t>
            </a: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chemeClr val="accent1"/>
                </a:solidFill>
                <a:effectLst>
                  <a:glow rad="63500">
                    <a:schemeClr val="bg1">
                      <a:lumMod val="65000"/>
                      <a:alpha val="40000"/>
                    </a:schemeClr>
                  </a:glow>
                </a:effectLst>
                <a:latin typeface="+mn-lt"/>
                <a:ea typeface="+mn-ea"/>
                <a:cs typeface="+mn-ea"/>
                <a:sym typeface="+mn-lt"/>
              </a:rPr>
              <a:t>Annual work summary</a:t>
            </a:r>
            <a:endParaRPr lang="zh-CN" altLang="en-US" sz="2000" b="0" kern="0" dirty="0">
              <a:solidFill>
                <a:schemeClr val="accent1"/>
              </a:solidFill>
              <a:effectLst>
                <a:glow rad="63500">
                  <a:schemeClr val="bg1">
                    <a:lumMod val="65000"/>
                    <a:alpha val="40000"/>
                  </a:schemeClr>
                </a:glow>
              </a:effectLst>
              <a:latin typeface="+mn-lt"/>
              <a:ea typeface="+mn-ea"/>
              <a:cs typeface="+mn-ea"/>
              <a:sym typeface="+mn-lt"/>
            </a:endParaRPr>
          </a:p>
        </p:txBody>
      </p:sp>
    </p:spTree>
    <p:extLst>
      <p:ext uri="{BB962C8B-B14F-4D97-AF65-F5344CB8AC3E}">
        <p14:creationId xmlns:p14="http://schemas.microsoft.com/office/powerpoint/2010/main" xmlns="" val="172648911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600"/>
                            </p:stCondLst>
                            <p:childTnLst>
                              <p:par>
                                <p:cTn id="24" presetID="23" presetClass="entr" presetSubtype="32" fill="hold" grpId="0" nodeType="afterEffect">
                                  <p:stCondLst>
                                    <p:cond delay="0"/>
                                  </p:stCondLst>
                                  <p:iterate type="lt">
                                    <p:tmPct val="18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4*#ppt_w"/>
                                          </p:val>
                                        </p:tav>
                                        <p:tav tm="100000">
                                          <p:val>
                                            <p:strVal val="#ppt_w"/>
                                          </p:val>
                                        </p:tav>
                                      </p:tavLst>
                                    </p:anim>
                                    <p:anim calcmode="lin" valueType="num">
                                      <p:cBhvr>
                                        <p:cTn id="27" dur="500" fill="hold"/>
                                        <p:tgtEl>
                                          <p:spTgt spid="20"/>
                                        </p:tgtEl>
                                        <p:attrNameLst>
                                          <p:attrName>ppt_h</p:attrName>
                                        </p:attrNameLst>
                                      </p:cBhvr>
                                      <p:tavLst>
                                        <p:tav tm="0">
                                          <p:val>
                                            <p:strVal val="4*#ppt_h"/>
                                          </p:val>
                                        </p:tav>
                                        <p:tav tm="100000">
                                          <p:val>
                                            <p:strVal val="#ppt_h"/>
                                          </p:val>
                                        </p:tav>
                                      </p:tavLst>
                                    </p:anim>
                                  </p:childTnLst>
                                </p:cTn>
                              </p:par>
                            </p:childTnLst>
                          </p:cTn>
                        </p:par>
                        <p:par>
                          <p:cTn id="28" fill="hold">
                            <p:stCondLst>
                              <p:cond delay="219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69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190"/>
                            </p:stCondLst>
                            <p:childTnLst>
                              <p:par>
                                <p:cTn id="39" presetID="16" presetClass="entr" presetSubtype="2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par>
                          <p:cTn id="42" fill="hold">
                            <p:stCondLst>
                              <p:cond delay="3690"/>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25"/>
                                        </p:tgtEl>
                                        <p:attrNameLst>
                                          <p:attrName>style.visibility</p:attrName>
                                        </p:attrNameLst>
                                      </p:cBhvr>
                                      <p:to>
                                        <p:strVal val="visible"/>
                                      </p:to>
                                    </p:set>
                                    <p:anim calcmode="discrete" valueType="clr">
                                      <p:cBhvr override="childStyle">
                                        <p:cTn id="45" dur="80"/>
                                        <p:tgtEl>
                                          <p:spTgt spid="25"/>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25"/>
                                        </p:tgtEl>
                                        <p:attrNameLst>
                                          <p:attrName>fillcolor</p:attrName>
                                        </p:attrNameLst>
                                      </p:cBhvr>
                                      <p:tavLst>
                                        <p:tav tm="0">
                                          <p:val>
                                            <p:clrVal>
                                              <a:schemeClr val="accent2"/>
                                            </p:clrVal>
                                          </p:val>
                                        </p:tav>
                                        <p:tav tm="50000">
                                          <p:val>
                                            <p:clrVal>
                                              <a:schemeClr val="hlink"/>
                                            </p:clrVal>
                                          </p:val>
                                        </p:tav>
                                      </p:tavLst>
                                    </p:anim>
                                    <p:set>
                                      <p:cBhvr>
                                        <p:cTn id="47" dur="80"/>
                                        <p:tgtEl>
                                          <p:spTgt spid="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5"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1499218" y="12771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mn-lt"/>
                <a:ea typeface="+mn-ea"/>
                <a:cs typeface="+mn-ea"/>
                <a:sym typeface="+mn-lt"/>
              </a:rPr>
              <a:t>关于框架</a:t>
            </a:r>
            <a:endParaRPr kumimoji="0" lang="en-US" altLang="zh-CN" sz="2000" b="1" i="0" u="none" strike="noStrike" kern="0" cap="none" spc="0" normalizeH="0" baseline="0" noProof="0" dirty="0">
              <a:ln>
                <a:noFill/>
              </a:ln>
              <a:solidFill>
                <a:srgbClr val="484849">
                  <a:lumMod val="50000"/>
                </a:srgbClr>
              </a:solidFill>
              <a:effectLst/>
              <a:uLnTx/>
              <a:uFillTx/>
              <a:latin typeface="+mn-lt"/>
              <a:ea typeface="+mn-ea"/>
              <a:cs typeface="+mn-ea"/>
              <a:sym typeface="+mn-lt"/>
            </a:endParaRPr>
          </a:p>
        </p:txBody>
      </p:sp>
      <p:sp>
        <p:nvSpPr>
          <p:cNvPr id="4" name="TextBox 3"/>
          <p:cNvSpPr txBox="1"/>
          <p:nvPr/>
        </p:nvSpPr>
        <p:spPr>
          <a:xfrm>
            <a:off x="1499218" y="37917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mn-lt"/>
                <a:ea typeface="+mn-ea"/>
                <a:cs typeface="+mn-ea"/>
                <a:sym typeface="+mn-lt"/>
              </a:rPr>
              <a:t>关于元素</a:t>
            </a:r>
            <a:endParaRPr kumimoji="0" lang="en-US" altLang="zh-CN" sz="2000" b="1" i="0" u="none" strike="noStrike" kern="0" cap="none" spc="0" normalizeH="0" baseline="0" noProof="0" dirty="0">
              <a:ln>
                <a:noFill/>
              </a:ln>
              <a:solidFill>
                <a:srgbClr val="484849">
                  <a:lumMod val="50000"/>
                </a:srgbClr>
              </a:solidFill>
              <a:effectLst/>
              <a:uLnTx/>
              <a:uFillTx/>
              <a:latin typeface="+mn-lt"/>
              <a:ea typeface="+mn-ea"/>
              <a:cs typeface="+mn-ea"/>
              <a:sym typeface="+mn-lt"/>
            </a:endParaRPr>
          </a:p>
        </p:txBody>
      </p:sp>
      <p:sp>
        <p:nvSpPr>
          <p:cNvPr id="5" name="TextBox 4"/>
          <p:cNvSpPr txBox="1"/>
          <p:nvPr/>
        </p:nvSpPr>
        <p:spPr>
          <a:xfrm>
            <a:off x="1489486" y="4191372"/>
            <a:ext cx="6664707" cy="438572"/>
          </a:xfrm>
          <a:prstGeom prst="rect">
            <a:avLst/>
          </a:prstGeom>
          <a:noFill/>
        </p:spPr>
        <p:txBody>
          <a:bodyPr wrap="square"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本模板封面、目录、过渡章节页面各种元素均能移动，所有图形都能编辑动画，颜色，大小等，不一定每个图形都能用上，但是表达方式、配色、版式都是可以借鉴的。</a:t>
            </a:r>
          </a:p>
        </p:txBody>
      </p:sp>
      <p:sp>
        <p:nvSpPr>
          <p:cNvPr id="6" name="TextBox 5"/>
          <p:cNvSpPr txBox="1"/>
          <p:nvPr/>
        </p:nvSpPr>
        <p:spPr>
          <a:xfrm>
            <a:off x="1499218" y="253515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mn-lt"/>
                <a:ea typeface="+mn-ea"/>
                <a:cs typeface="+mn-ea"/>
                <a:sym typeface="+mn-lt"/>
              </a:rPr>
              <a:t>关于换图</a:t>
            </a:r>
            <a:endParaRPr kumimoji="0" lang="en-US" altLang="zh-CN" sz="2000" b="1" i="0" u="none" strike="noStrike" kern="0" cap="none" spc="0" normalizeH="0" baseline="0" noProof="0" dirty="0">
              <a:ln>
                <a:noFill/>
              </a:ln>
              <a:solidFill>
                <a:srgbClr val="484849">
                  <a:lumMod val="50000"/>
                </a:srgbClr>
              </a:solidFill>
              <a:effectLst/>
              <a:uLnTx/>
              <a:uFillTx/>
              <a:latin typeface="+mn-lt"/>
              <a:ea typeface="+mn-ea"/>
              <a:cs typeface="+mn-ea"/>
              <a:sym typeface="+mn-lt"/>
            </a:endParaRPr>
          </a:p>
        </p:txBody>
      </p:sp>
      <p:sp>
        <p:nvSpPr>
          <p:cNvPr id="7" name="TextBox 6"/>
          <p:cNvSpPr txBox="1"/>
          <p:nvPr/>
        </p:nvSpPr>
        <p:spPr>
          <a:xfrm>
            <a:off x="1489486" y="2947007"/>
            <a:ext cx="6664708" cy="623237"/>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第一种：点击图片右键</a:t>
            </a:r>
            <a:r>
              <a:rPr kumimoji="0" lang="en-US" altLang="zh-CN"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-&gt;</a:t>
            </a: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设置图片格式</a:t>
            </a:r>
            <a:r>
              <a:rPr kumimoji="0" lang="en-US" altLang="zh-CN"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-&gt;</a:t>
            </a: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填充</a:t>
            </a:r>
            <a:r>
              <a:rPr kumimoji="0" lang="en-US" altLang="zh-CN"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-&gt;</a:t>
            </a: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图片或纹理填充</a:t>
            </a:r>
            <a:r>
              <a:rPr kumimoji="0" lang="en-US" altLang="zh-CN"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-&gt;</a:t>
            </a:r>
            <a:r>
              <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rPr>
              <a:t>文件，选择事先准备好的图片即可。后文遇图均可按此操作</a:t>
            </a:r>
            <a:endParaRPr kumimoji="0" lang="en-US" altLang="zh-CN" sz="1200" b="0" i="0" u="none" strike="noStrike" kern="0" cap="none" spc="0" normalizeH="0" baseline="0" noProof="0" dirty="0">
              <a:ln>
                <a:noFill/>
              </a:ln>
              <a:solidFill>
                <a:srgbClr val="484849">
                  <a:lumMod val="50000"/>
                </a:srgbClr>
              </a:solidFill>
              <a:effectLst/>
              <a:uLnTx/>
              <a:uFillTx/>
              <a:latin typeface="+mn-lt"/>
              <a:ea typeface="+mn-ea"/>
              <a:cs typeface="+mn-ea"/>
              <a:sym typeface="+mn-lt"/>
            </a:endParaRPr>
          </a:p>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lang="zh-CN" altLang="en-US" sz="1200" b="0" kern="0" dirty="0">
                <a:solidFill>
                  <a:srgbClr val="484849">
                    <a:lumMod val="50000"/>
                  </a:srgbClr>
                </a:solidFill>
                <a:latin typeface="+mn-lt"/>
                <a:ea typeface="+mn-ea"/>
                <a:cs typeface="+mn-ea"/>
                <a:sym typeface="+mn-lt"/>
              </a:rPr>
              <a:t>第二种：点击图片右键</a:t>
            </a:r>
            <a:r>
              <a:rPr lang="en-US" altLang="zh-CN" sz="1200" b="0" kern="0" dirty="0">
                <a:solidFill>
                  <a:srgbClr val="484849">
                    <a:lumMod val="50000"/>
                  </a:srgbClr>
                </a:solidFill>
                <a:latin typeface="+mn-lt"/>
                <a:ea typeface="+mn-ea"/>
                <a:cs typeface="+mn-ea"/>
                <a:sym typeface="+mn-lt"/>
              </a:rPr>
              <a:t>-&gt;</a:t>
            </a:r>
            <a:r>
              <a:rPr lang="zh-CN" altLang="en-US" sz="1200" b="0" kern="0" dirty="0">
                <a:solidFill>
                  <a:srgbClr val="484849">
                    <a:lumMod val="50000"/>
                  </a:srgbClr>
                </a:solidFill>
                <a:latin typeface="+mn-lt"/>
                <a:ea typeface="+mn-ea"/>
                <a:cs typeface="+mn-ea"/>
                <a:sym typeface="+mn-lt"/>
              </a:rPr>
              <a:t>更改图片。</a:t>
            </a:r>
            <a:endParaRPr kumimoji="0" lang="zh-CN" altLang="en-US" sz="1200" b="0" i="0" u="none" strike="noStrike" kern="0" cap="none" spc="0" normalizeH="0" baseline="0" noProof="0" dirty="0">
              <a:ln>
                <a:noFill/>
              </a:ln>
              <a:solidFill>
                <a:srgbClr val="484849">
                  <a:lumMod val="50000"/>
                </a:srgbClr>
              </a:solidFill>
              <a:effectLst/>
              <a:uLnTx/>
              <a:uFillTx/>
              <a:latin typeface="+mn-lt"/>
              <a:ea typeface="+mn-ea"/>
              <a:cs typeface="+mn-ea"/>
              <a:sym typeface="+mn-lt"/>
            </a:endParaRPr>
          </a:p>
        </p:txBody>
      </p:sp>
      <p:sp>
        <p:nvSpPr>
          <p:cNvPr id="8" name="椭圆 7"/>
          <p:cNvSpPr/>
          <p:nvPr/>
        </p:nvSpPr>
        <p:spPr bwMode="auto">
          <a:xfrm>
            <a:off x="1067594" y="1356185"/>
            <a:ext cx="377960" cy="378159"/>
          </a:xfrm>
          <a:prstGeom prst="ellipse">
            <a:avLst/>
          </a:prstGeom>
          <a:solidFill>
            <a:schemeClr val="accent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mn-lt"/>
                <a:ea typeface="+mn-ea"/>
                <a:cs typeface="+mn-ea"/>
                <a:sym typeface="+mn-lt"/>
              </a:rPr>
              <a:t>1</a:t>
            </a:r>
            <a:endPar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9" name="椭圆 8"/>
          <p:cNvSpPr/>
          <p:nvPr/>
        </p:nvSpPr>
        <p:spPr bwMode="auto">
          <a:xfrm>
            <a:off x="1067594" y="2572544"/>
            <a:ext cx="377960" cy="378159"/>
          </a:xfrm>
          <a:prstGeom prst="ellipse">
            <a:avLst/>
          </a:prstGeom>
          <a:solidFill>
            <a:schemeClr val="accent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mn-lt"/>
                <a:ea typeface="+mn-ea"/>
                <a:cs typeface="+mn-ea"/>
                <a:sym typeface="+mn-lt"/>
              </a:rPr>
              <a:t>2</a:t>
            </a:r>
            <a:endPar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10" name="椭圆 9"/>
          <p:cNvSpPr/>
          <p:nvPr/>
        </p:nvSpPr>
        <p:spPr bwMode="auto">
          <a:xfrm>
            <a:off x="1067594" y="3791744"/>
            <a:ext cx="377960" cy="378159"/>
          </a:xfrm>
          <a:prstGeom prst="ellipse">
            <a:avLst/>
          </a:prstGeom>
          <a:solidFill>
            <a:schemeClr val="accent1"/>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mn-lt"/>
                <a:ea typeface="+mn-ea"/>
                <a:cs typeface="+mn-ea"/>
                <a:sym typeface="+mn-lt"/>
              </a:rPr>
              <a:t>3</a:t>
            </a:r>
            <a:endPar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11" name="TextBox 10"/>
          <p:cNvSpPr txBox="1"/>
          <p:nvPr/>
        </p:nvSpPr>
        <p:spPr>
          <a:xfrm>
            <a:off x="1489485" y="1708109"/>
            <a:ext cx="6664707" cy="623237"/>
          </a:xfrm>
          <a:prstGeom prst="rect">
            <a:avLst/>
          </a:prstGeom>
          <a:noFill/>
        </p:spPr>
        <p:txBody>
          <a:bodyPr wrap="square" lIns="68571" tIns="34285" rIns="68571" bIns="34285">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 typeface="Arial" pitchFamily="34" charset="0"/>
              <a:buNone/>
              <a:tabLst/>
              <a:defRPr kumimoji="0" sz="1400" b="0" i="0" u="none" strike="noStrike" kern="0" cap="none" spc="0" normalizeH="0" baseline="0">
                <a:ln>
                  <a:noFill/>
                </a:ln>
                <a:solidFill>
                  <a:srgbClr val="484849">
                    <a:lumMod val="50000"/>
                  </a:srgbClr>
                </a:solidFill>
                <a:effectLst/>
                <a:uLnTx/>
                <a:uFillTx/>
                <a:latin typeface="微软雅黑"/>
                <a:ea typeface="微软雅黑"/>
              </a:defRPr>
            </a:lvl1pPr>
          </a:lstStyle>
          <a:p>
            <a:r>
              <a:rPr lang="zh-CN" altLang="en-US" sz="1200" dirty="0">
                <a:latin typeface="+mn-lt"/>
                <a:ea typeface="+mn-ea"/>
                <a:cs typeface="+mn-ea"/>
                <a:sym typeface="+mn-lt"/>
              </a:rPr>
              <a:t>本模板有常见的创业计划书的逻辑结构，精细到三级标题，构成一个完整的创业（商业）计划书的模板，具有极高的参考和实用价值。可结合本企业具体情况更换图片与文字，修改方便实用，所有结构可根据具体内容排列使用，同一版面形式可以复制重复使用以增加相关的内容。</a:t>
            </a:r>
          </a:p>
        </p:txBody>
      </p:sp>
      <p:sp>
        <p:nvSpPr>
          <p:cNvPr id="13"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a:solidFill>
                  <a:schemeClr val="accent1"/>
                </a:solidFill>
                <a:latin typeface="+mn-lt"/>
                <a:ea typeface="+mn-ea"/>
                <a:cs typeface="+mn-ea"/>
                <a:sym typeface="+mn-lt"/>
              </a:rPr>
              <a:t>模板使用指南</a:t>
            </a:r>
            <a:endParaRPr lang="zh-CN" altLang="en-US" sz="2500" b="1" dirty="0">
              <a:solidFill>
                <a:schemeClr val="accent1"/>
              </a:solidFill>
              <a:latin typeface="+mn-lt"/>
              <a:ea typeface="+mn-ea"/>
              <a:cs typeface="+mn-ea"/>
              <a:sym typeface="+mn-lt"/>
            </a:endParaRPr>
          </a:p>
        </p:txBody>
      </p:sp>
      <p:cxnSp>
        <p:nvCxnSpPr>
          <p:cNvPr id="15" name="直接连接符 14"/>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20" name="矩形 19"/>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25" name="矩形 24"/>
          <p:cNvSpPr/>
          <p:nvPr/>
        </p:nvSpPr>
        <p:spPr>
          <a:xfrm flipV="1">
            <a:off x="6703104" y="1429544"/>
            <a:ext cx="1274630" cy="109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flipV="1">
            <a:off x="2896394" y="1429544"/>
            <a:ext cx="1274630" cy="1092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flipV="1">
            <a:off x="4153844" y="1429544"/>
            <a:ext cx="1274630" cy="1092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flipV="1">
            <a:off x="5428474" y="1429544"/>
            <a:ext cx="1274630" cy="1092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flipV="1">
            <a:off x="6703104" y="2737644"/>
            <a:ext cx="1274630" cy="109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flipV="1">
            <a:off x="2896394" y="2737644"/>
            <a:ext cx="1274630" cy="1092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flipV="1">
            <a:off x="4153844" y="2737644"/>
            <a:ext cx="1274630" cy="1092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flipV="1">
            <a:off x="5428474" y="2737644"/>
            <a:ext cx="1274630" cy="1092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p:cNvSpPr/>
          <p:nvPr/>
        </p:nvSpPr>
        <p:spPr>
          <a:xfrm flipV="1">
            <a:off x="6703104" y="3956844"/>
            <a:ext cx="1274630" cy="109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p:cNvSpPr/>
          <p:nvPr/>
        </p:nvSpPr>
        <p:spPr>
          <a:xfrm flipV="1">
            <a:off x="2896394" y="3956844"/>
            <a:ext cx="1274630" cy="1092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flipV="1">
            <a:off x="4153844" y="3956844"/>
            <a:ext cx="1274630" cy="1092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flipV="1">
            <a:off x="5428474" y="3956844"/>
            <a:ext cx="1274630" cy="1092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279763105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 presetClass="entr" presetSubtype="1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1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2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par>
                          <p:cTn id="25" fill="hold">
                            <p:stCondLst>
                              <p:cond delay="1700"/>
                            </p:stCondLst>
                            <p:childTnLst>
                              <p:par>
                                <p:cTn id="26" presetID="31"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400" fill="hold"/>
                                        <p:tgtEl>
                                          <p:spTgt spid="3"/>
                                        </p:tgtEl>
                                        <p:attrNameLst>
                                          <p:attrName>ppt_w</p:attrName>
                                        </p:attrNameLst>
                                      </p:cBhvr>
                                      <p:tavLst>
                                        <p:tav tm="0">
                                          <p:val>
                                            <p:fltVal val="0"/>
                                          </p:val>
                                        </p:tav>
                                        <p:tav tm="100000">
                                          <p:val>
                                            <p:strVal val="#ppt_w"/>
                                          </p:val>
                                        </p:tav>
                                      </p:tavLst>
                                    </p:anim>
                                    <p:anim calcmode="lin" valueType="num">
                                      <p:cBhvr>
                                        <p:cTn id="29" dur="400" fill="hold"/>
                                        <p:tgtEl>
                                          <p:spTgt spid="3"/>
                                        </p:tgtEl>
                                        <p:attrNameLst>
                                          <p:attrName>ppt_h</p:attrName>
                                        </p:attrNameLst>
                                      </p:cBhvr>
                                      <p:tavLst>
                                        <p:tav tm="0">
                                          <p:val>
                                            <p:fltVal val="0"/>
                                          </p:val>
                                        </p:tav>
                                        <p:tav tm="100000">
                                          <p:val>
                                            <p:strVal val="#ppt_h"/>
                                          </p:val>
                                        </p:tav>
                                      </p:tavLst>
                                    </p:anim>
                                    <p:anim calcmode="lin" valueType="num">
                                      <p:cBhvr>
                                        <p:cTn id="30" dur="400" fill="hold"/>
                                        <p:tgtEl>
                                          <p:spTgt spid="3"/>
                                        </p:tgtEl>
                                        <p:attrNameLst>
                                          <p:attrName>style.rotation</p:attrName>
                                        </p:attrNameLst>
                                      </p:cBhvr>
                                      <p:tavLst>
                                        <p:tav tm="0">
                                          <p:val>
                                            <p:fltVal val="90"/>
                                          </p:val>
                                        </p:tav>
                                        <p:tav tm="100000">
                                          <p:val>
                                            <p:fltVal val="0"/>
                                          </p:val>
                                        </p:tav>
                                      </p:tavLst>
                                    </p:anim>
                                    <p:animEffect transition="in" filter="fade">
                                      <p:cBhvr>
                                        <p:cTn id="31" dur="400"/>
                                        <p:tgtEl>
                                          <p:spTgt spid="3"/>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400" fill="hold"/>
                                        <p:tgtEl>
                                          <p:spTgt spid="6"/>
                                        </p:tgtEl>
                                        <p:attrNameLst>
                                          <p:attrName>ppt_w</p:attrName>
                                        </p:attrNameLst>
                                      </p:cBhvr>
                                      <p:tavLst>
                                        <p:tav tm="0">
                                          <p:val>
                                            <p:fltVal val="0"/>
                                          </p:val>
                                        </p:tav>
                                        <p:tav tm="100000">
                                          <p:val>
                                            <p:strVal val="#ppt_w"/>
                                          </p:val>
                                        </p:tav>
                                      </p:tavLst>
                                    </p:anim>
                                    <p:anim calcmode="lin" valueType="num">
                                      <p:cBhvr>
                                        <p:cTn id="35" dur="400" fill="hold"/>
                                        <p:tgtEl>
                                          <p:spTgt spid="6"/>
                                        </p:tgtEl>
                                        <p:attrNameLst>
                                          <p:attrName>ppt_h</p:attrName>
                                        </p:attrNameLst>
                                      </p:cBhvr>
                                      <p:tavLst>
                                        <p:tav tm="0">
                                          <p:val>
                                            <p:fltVal val="0"/>
                                          </p:val>
                                        </p:tav>
                                        <p:tav tm="100000">
                                          <p:val>
                                            <p:strVal val="#ppt_h"/>
                                          </p:val>
                                        </p:tav>
                                      </p:tavLst>
                                    </p:anim>
                                    <p:anim calcmode="lin" valueType="num">
                                      <p:cBhvr>
                                        <p:cTn id="36" dur="400" fill="hold"/>
                                        <p:tgtEl>
                                          <p:spTgt spid="6"/>
                                        </p:tgtEl>
                                        <p:attrNameLst>
                                          <p:attrName>style.rotation</p:attrName>
                                        </p:attrNameLst>
                                      </p:cBhvr>
                                      <p:tavLst>
                                        <p:tav tm="0">
                                          <p:val>
                                            <p:fltVal val="90"/>
                                          </p:val>
                                        </p:tav>
                                        <p:tav tm="100000">
                                          <p:val>
                                            <p:fltVal val="0"/>
                                          </p:val>
                                        </p:tav>
                                      </p:tavLst>
                                    </p:anim>
                                    <p:animEffect transition="in" filter="fade">
                                      <p:cBhvr>
                                        <p:cTn id="37" dur="400"/>
                                        <p:tgtEl>
                                          <p:spTgt spid="6"/>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400" fill="hold"/>
                                        <p:tgtEl>
                                          <p:spTgt spid="4"/>
                                        </p:tgtEl>
                                        <p:attrNameLst>
                                          <p:attrName>ppt_w</p:attrName>
                                        </p:attrNameLst>
                                      </p:cBhvr>
                                      <p:tavLst>
                                        <p:tav tm="0">
                                          <p:val>
                                            <p:fltVal val="0"/>
                                          </p:val>
                                        </p:tav>
                                        <p:tav tm="100000">
                                          <p:val>
                                            <p:strVal val="#ppt_w"/>
                                          </p:val>
                                        </p:tav>
                                      </p:tavLst>
                                    </p:anim>
                                    <p:anim calcmode="lin" valueType="num">
                                      <p:cBhvr>
                                        <p:cTn id="41" dur="400" fill="hold"/>
                                        <p:tgtEl>
                                          <p:spTgt spid="4"/>
                                        </p:tgtEl>
                                        <p:attrNameLst>
                                          <p:attrName>ppt_h</p:attrName>
                                        </p:attrNameLst>
                                      </p:cBhvr>
                                      <p:tavLst>
                                        <p:tav tm="0">
                                          <p:val>
                                            <p:fltVal val="0"/>
                                          </p:val>
                                        </p:tav>
                                        <p:tav tm="100000">
                                          <p:val>
                                            <p:strVal val="#ppt_h"/>
                                          </p:val>
                                        </p:tav>
                                      </p:tavLst>
                                    </p:anim>
                                    <p:anim calcmode="lin" valueType="num">
                                      <p:cBhvr>
                                        <p:cTn id="42" dur="400" fill="hold"/>
                                        <p:tgtEl>
                                          <p:spTgt spid="4"/>
                                        </p:tgtEl>
                                        <p:attrNameLst>
                                          <p:attrName>style.rotation</p:attrName>
                                        </p:attrNameLst>
                                      </p:cBhvr>
                                      <p:tavLst>
                                        <p:tav tm="0">
                                          <p:val>
                                            <p:fltVal val="90"/>
                                          </p:val>
                                        </p:tav>
                                        <p:tav tm="100000">
                                          <p:val>
                                            <p:fltVal val="0"/>
                                          </p:val>
                                        </p:tav>
                                      </p:tavLst>
                                    </p:anim>
                                    <p:animEffect transition="in" filter="fade">
                                      <p:cBhvr>
                                        <p:cTn id="43" dur="400"/>
                                        <p:tgtEl>
                                          <p:spTgt spid="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up)">
                                      <p:cBhvr>
                                        <p:cTn id="46" dur="500"/>
                                        <p:tgtEl>
                                          <p:spTgt spid="7"/>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up)">
                                      <p:cBhvr>
                                        <p:cTn id="49" dur="500"/>
                                        <p:tgtEl>
                                          <p:spTgt spid="5"/>
                                        </p:tgtEl>
                                      </p:cBhvr>
                                    </p:animEffect>
                                  </p:childTnLst>
                                </p:cTn>
                              </p:par>
                            </p:childTnLst>
                          </p:cTn>
                        </p:par>
                        <p:par>
                          <p:cTn id="50" fill="hold">
                            <p:stCondLst>
                              <p:cond delay="2200"/>
                            </p:stCondLst>
                            <p:childTnLst>
                              <p:par>
                                <p:cTn id="51" presetID="22" presetClass="entr" presetSubtype="1"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up)">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P spid="9" grpId="0" animBg="1"/>
      <p:bldP spid="10" grpId="0" animBg="1"/>
      <p:bldP spid="11"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9145588" cy="5145088"/>
          </a:xfrm>
          <a:prstGeom prst="rect">
            <a:avLst/>
          </a:prstGeom>
        </p:spPr>
      </p:pic>
      <p:sp>
        <p:nvSpPr>
          <p:cNvPr id="7" name="文本框 2"/>
          <p:cNvSpPr txBox="1"/>
          <p:nvPr/>
        </p:nvSpPr>
        <p:spPr>
          <a:xfrm>
            <a:off x="3050588" y="2164074"/>
            <a:ext cx="2590894" cy="713270"/>
          </a:xfrm>
          <a:prstGeom prst="rect">
            <a:avLst/>
          </a:prstGeom>
          <a:noFill/>
        </p:spPr>
        <p:txBody>
          <a:bodyPr wrap="square" lIns="96770" tIns="48386" rIns="96770" bIns="48386" rtlCol="0">
            <a:spAutoFit/>
          </a:bodyPr>
          <a:lstStyle/>
          <a:p>
            <a:pPr algn="dist" fontAlgn="auto">
              <a:spcBef>
                <a:spcPts val="0"/>
              </a:spcBef>
              <a:spcAft>
                <a:spcPts val="0"/>
              </a:spcAft>
              <a:defRPr/>
            </a:pPr>
            <a:r>
              <a:rPr lang="zh-CN" altLang="en-US" sz="4000" b="0" kern="0" dirty="0">
                <a:solidFill>
                  <a:prstClr val="black">
                    <a:lumMod val="75000"/>
                    <a:lumOff val="25000"/>
                  </a:prstClr>
                </a:solidFill>
                <a:effectLst>
                  <a:glow rad="101600">
                    <a:srgbClr val="FFFFFF">
                      <a:alpha val="40000"/>
                    </a:srgbClr>
                  </a:glow>
                </a:effectLst>
                <a:latin typeface="+mn-lt"/>
                <a:ea typeface="+mn-ea"/>
                <a:cs typeface="+mn-ea"/>
                <a:sym typeface="+mn-lt"/>
              </a:rPr>
              <a:t>谢谢聆听</a:t>
            </a:r>
          </a:p>
        </p:txBody>
      </p:sp>
      <p:sp>
        <p:nvSpPr>
          <p:cNvPr id="9" name="TextBox 8"/>
          <p:cNvSpPr txBox="1"/>
          <p:nvPr/>
        </p:nvSpPr>
        <p:spPr>
          <a:xfrm>
            <a:off x="2778477" y="1200944"/>
            <a:ext cx="3193888" cy="1200329"/>
          </a:xfrm>
          <a:prstGeom prst="rect">
            <a:avLst/>
          </a:prstGeom>
          <a:noFill/>
          <a:ln>
            <a:noFill/>
          </a:ln>
        </p:spPr>
        <p:txBody>
          <a:bodyPr wrap="none">
            <a:spAutoFit/>
          </a:bodyPr>
          <a:lstStyle>
            <a:defPPr>
              <a:defRPr lang="en-US"/>
            </a:defPPr>
            <a:lvl1pPr fontAlgn="auto">
              <a:spcBef>
                <a:spcPts val="0"/>
              </a:spcBef>
              <a:spcAft>
                <a:spcPts val="0"/>
              </a:spcAft>
              <a:defRPr sz="11500">
                <a:solidFill>
                  <a:schemeClr val="bg1"/>
                </a:solidFill>
                <a:effectLst>
                  <a:outerShdw blurRad="25400" dist="25400" algn="l" rotWithShape="0">
                    <a:prstClr val="black">
                      <a:alpha val="61000"/>
                    </a:prstClr>
                  </a:outerShdw>
                </a:effectLst>
                <a:latin typeface="Edwardian Script ITC" pitchFamily="66" charset="0"/>
                <a:ea typeface="叶根友刀锋黑草" pitchFamily="2" charset="-122"/>
              </a:defRPr>
            </a:lvl1pPr>
            <a:lvl2pPr marL="742950" indent="-285750" eaLnBrk="0" fontAlgn="base" hangingPunct="0">
              <a:spcBef>
                <a:spcPct val="0"/>
              </a:spcBef>
              <a:spcAft>
                <a:spcPct val="0"/>
              </a:spcAft>
              <a:defRPr>
                <a:latin typeface="Calibri" pitchFamily="34" charset="0"/>
                <a:ea typeface="宋体" charset="-122"/>
              </a:defRPr>
            </a:lvl2pPr>
            <a:lvl3pPr marL="1143000" indent="-228600" eaLnBrk="0" fontAlgn="base" hangingPunct="0">
              <a:spcBef>
                <a:spcPct val="0"/>
              </a:spcBef>
              <a:spcAft>
                <a:spcPct val="0"/>
              </a:spcAft>
              <a:defRPr>
                <a:latin typeface="Calibri" pitchFamily="34" charset="0"/>
                <a:ea typeface="宋体" charset="-122"/>
              </a:defRPr>
            </a:lvl3pPr>
            <a:lvl4pPr marL="1600200" indent="-228600" eaLnBrk="0" fontAlgn="base" hangingPunct="0">
              <a:spcBef>
                <a:spcPct val="0"/>
              </a:spcBef>
              <a:spcAft>
                <a:spcPct val="0"/>
              </a:spcAft>
              <a:defRPr>
                <a:latin typeface="Calibri" pitchFamily="34" charset="0"/>
                <a:ea typeface="宋体" charset="-122"/>
              </a:defRPr>
            </a:lvl4pPr>
            <a:lvl5pPr marL="2057400" indent="-228600" eaLnBrk="0" fontAlgn="base" hangingPunct="0">
              <a:spcBef>
                <a:spcPct val="0"/>
              </a:spcBef>
              <a:spcAft>
                <a:spcPct val="0"/>
              </a:spcAft>
              <a:defRPr>
                <a:latin typeface="Calibri" pitchFamily="34" charset="0"/>
                <a:ea typeface="宋体" charset="-122"/>
              </a:defRPr>
            </a:lvl5pPr>
            <a:lvl6pPr marL="2514600" indent="-228600" eaLnBrk="0" fontAlgn="base" hangingPunct="0">
              <a:spcBef>
                <a:spcPct val="0"/>
              </a:spcBef>
              <a:spcAft>
                <a:spcPct val="0"/>
              </a:spcAft>
              <a:defRPr>
                <a:latin typeface="Calibri" pitchFamily="34" charset="0"/>
                <a:ea typeface="宋体" charset="-122"/>
              </a:defRPr>
            </a:lvl6pPr>
            <a:lvl7pPr marL="2971800" indent="-228600" eaLnBrk="0" fontAlgn="base" hangingPunct="0">
              <a:spcBef>
                <a:spcPct val="0"/>
              </a:spcBef>
              <a:spcAft>
                <a:spcPct val="0"/>
              </a:spcAft>
              <a:defRPr>
                <a:latin typeface="Calibri" pitchFamily="34" charset="0"/>
                <a:ea typeface="宋体" charset="-122"/>
              </a:defRPr>
            </a:lvl7pPr>
            <a:lvl8pPr marL="3429000" indent="-228600" eaLnBrk="0" fontAlgn="base" hangingPunct="0">
              <a:spcBef>
                <a:spcPct val="0"/>
              </a:spcBef>
              <a:spcAft>
                <a:spcPct val="0"/>
              </a:spcAft>
              <a:defRPr>
                <a:latin typeface="Calibri" pitchFamily="34" charset="0"/>
                <a:ea typeface="宋体" charset="-122"/>
              </a:defRPr>
            </a:lvl8pPr>
            <a:lvl9pPr marL="3886200" indent="-228600" eaLnBrk="0" fontAlgn="base" hangingPunct="0">
              <a:spcBef>
                <a:spcPct val="0"/>
              </a:spcBef>
              <a:spcAft>
                <a:spcPct val="0"/>
              </a:spcAft>
              <a:defRPr>
                <a:latin typeface="Calibri" pitchFamily="34" charset="0"/>
                <a:ea typeface="宋体" charset="-122"/>
              </a:defRPr>
            </a:lvl9pPr>
          </a:lstStyle>
          <a:p>
            <a:r>
              <a:rPr lang="en-US" altLang="zh-CN" sz="7200" b="0" dirty="0">
                <a:ln w="12700">
                  <a:noFill/>
                </a:ln>
                <a:solidFill>
                  <a:schemeClr val="accent1"/>
                </a:solidFill>
                <a:effectLst/>
                <a:latin typeface="+mn-lt"/>
                <a:ea typeface="+mn-ea"/>
                <a:cs typeface="+mn-ea"/>
                <a:sym typeface="+mn-lt"/>
              </a:rPr>
              <a:t>TANKS</a:t>
            </a:r>
            <a:endParaRPr lang="zh-CN" altLang="en-US" sz="7200" b="0" dirty="0">
              <a:ln w="12700">
                <a:noFill/>
              </a:ln>
              <a:solidFill>
                <a:schemeClr val="accent1"/>
              </a:solidFill>
              <a:effectLst/>
              <a:latin typeface="+mn-lt"/>
              <a:ea typeface="+mn-ea"/>
              <a:cs typeface="+mn-ea"/>
              <a:sym typeface="+mn-lt"/>
            </a:endParaRPr>
          </a:p>
        </p:txBody>
      </p:sp>
      <p:pic>
        <p:nvPicPr>
          <p:cNvPr id="10" name="企业文化PPT-145.mp3">
            <a:hlinkClick r:id="" action="ppaction://media"/>
          </p:cNvPr>
          <p:cNvPicPr>
            <a:picLocks noChangeAspect="1"/>
          </p:cNvPicPr>
          <p:nvPr>
            <a:videoFile r:link="rId1"/>
            <p:extLst>
              <p:ext uri="{DAA4B4D4-6D71-4841-9C94-3DE7FCFB9230}">
                <p14:media xmlns:p14="http://schemas.microsoft.com/office/powerpoint/2010/main" xmlns="" r:embed="rId6"/>
              </p:ext>
            </p:extLst>
          </p:nvPr>
        </p:nvPicPr>
        <p:blipFill>
          <a:blip r:embed="rId7" cstate="print"/>
          <a:stretch>
            <a:fillRect/>
          </a:stretch>
        </p:blipFill>
        <p:spPr>
          <a:xfrm>
            <a:off x="3810794" y="5150749"/>
            <a:ext cx="609600" cy="609600"/>
          </a:xfrm>
          <a:prstGeom prst="rect">
            <a:avLst/>
          </a:prstGeom>
        </p:spPr>
      </p:pic>
      <p:pic>
        <p:nvPicPr>
          <p:cNvPr id="1026" name="Picture 2" descr="C:\Users\Administrator\Desktop\舞台背景2 副本.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396888" y="3159168"/>
            <a:ext cx="3898293" cy="16396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7"/>
          <p:cNvSpPr/>
          <p:nvPr>
            <p:custDataLst>
              <p:tags r:id="rId2"/>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513707736"/>
      </p:ext>
    </p:extLst>
  </p:cSld>
  <p:clrMapOvr>
    <a:masterClrMapping/>
  </p:clrMapOvr>
  <p:transition spd="slow" advClick="0" advTm="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 fill="hold" display="0">
                      <p:stCondLst>
                        <p:cond delay="indefinite"/>
                      </p:stCondLst>
                      <p:endCondLst>
                        <p:cond evt="onStopAudio" delay="0">
                          <p:tgtEl>
                            <p:sldTgt/>
                          </p:tgtEl>
                        </p:cond>
                      </p:endCondLst>
                    </p:cTn>
                    <p:tgtEl>
                      <p:spTgt spid="10"/>
                    </p:tgtEl>
                  </p:cMediaNode>
                </p:audio>
              </p:childTnLst>
            </p:cTn>
          </p:par>
        </p:tnLst>
        <p:bldLst>
          <p:bldP spid="7"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16" fill="hold" display="0">
                      <p:stCondLst>
                        <p:cond delay="indefinite"/>
                      </p:stCondLst>
                      <p:endCondLst>
                        <p:cond evt="onStopAudio" delay="0">
                          <p:tgtEl>
                            <p:sldTgt/>
                          </p:tgtEl>
                        </p:cond>
                      </p:endCondLst>
                    </p:cTn>
                    <p:tgtEl>
                      <p:spTgt spid="10"/>
                    </p:tgtEl>
                  </p:cMediaNode>
                </p:video>
              </p:childTnLst>
            </p:cTn>
          </p:par>
        </p:tnLst>
        <p:bldLst>
          <p:bldP spid="7" grpId="0"/>
          <p:bldP spid="9"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备用图标</a:t>
            </a:r>
          </a:p>
        </p:txBody>
      </p:sp>
      <p:cxnSp>
        <p:nvCxnSpPr>
          <p:cNvPr id="15" name="直接连接符 14"/>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20" name="矩形 19"/>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21" name="Freeform 5"/>
          <p:cNvSpPr>
            <a:spLocks/>
          </p:cNvSpPr>
          <p:nvPr/>
        </p:nvSpPr>
        <p:spPr bwMode="auto">
          <a:xfrm>
            <a:off x="3323551" y="3360399"/>
            <a:ext cx="480625" cy="48879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2" name="Freeform 6"/>
          <p:cNvSpPr>
            <a:spLocks noEditPoints="1"/>
          </p:cNvSpPr>
          <p:nvPr/>
        </p:nvSpPr>
        <p:spPr bwMode="auto">
          <a:xfrm>
            <a:off x="4349517" y="3344568"/>
            <a:ext cx="510294" cy="510563"/>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3" name="Freeform 7"/>
          <p:cNvSpPr>
            <a:spLocks noEditPoints="1"/>
          </p:cNvSpPr>
          <p:nvPr/>
        </p:nvSpPr>
        <p:spPr bwMode="auto">
          <a:xfrm>
            <a:off x="5409106" y="3358421"/>
            <a:ext cx="488537" cy="492752"/>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4" name="Freeform 8"/>
          <p:cNvSpPr>
            <a:spLocks noEditPoints="1"/>
          </p:cNvSpPr>
          <p:nvPr/>
        </p:nvSpPr>
        <p:spPr bwMode="auto">
          <a:xfrm>
            <a:off x="7604344" y="2539262"/>
            <a:ext cx="530073" cy="522436"/>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5" name="Freeform 9"/>
          <p:cNvSpPr>
            <a:spLocks noEditPoints="1"/>
          </p:cNvSpPr>
          <p:nvPr/>
        </p:nvSpPr>
        <p:spPr bwMode="auto">
          <a:xfrm>
            <a:off x="7604344" y="1127468"/>
            <a:ext cx="470737" cy="4986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6" name="Freeform 10"/>
          <p:cNvSpPr>
            <a:spLocks noEditPoints="1"/>
          </p:cNvSpPr>
          <p:nvPr/>
        </p:nvSpPr>
        <p:spPr bwMode="auto">
          <a:xfrm>
            <a:off x="6509153" y="1095805"/>
            <a:ext cx="563696" cy="56201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7" name="Freeform 11"/>
          <p:cNvSpPr>
            <a:spLocks noEditPoints="1"/>
          </p:cNvSpPr>
          <p:nvPr/>
        </p:nvSpPr>
        <p:spPr bwMode="auto">
          <a:xfrm>
            <a:off x="3382887" y="4146108"/>
            <a:ext cx="363931" cy="496711"/>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8" name="Freeform 12"/>
          <p:cNvSpPr>
            <a:spLocks noEditPoints="1"/>
          </p:cNvSpPr>
          <p:nvPr/>
        </p:nvSpPr>
        <p:spPr bwMode="auto">
          <a:xfrm>
            <a:off x="1216856" y="4148088"/>
            <a:ext cx="630945" cy="492752"/>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29" name="Freeform 13"/>
          <p:cNvSpPr>
            <a:spLocks noEditPoints="1"/>
          </p:cNvSpPr>
          <p:nvPr/>
        </p:nvSpPr>
        <p:spPr bwMode="auto">
          <a:xfrm>
            <a:off x="5339881" y="2568945"/>
            <a:ext cx="626988" cy="492752"/>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0" name="Freeform 14"/>
          <p:cNvSpPr>
            <a:spLocks noEditPoints="1"/>
          </p:cNvSpPr>
          <p:nvPr/>
        </p:nvSpPr>
        <p:spPr bwMode="auto">
          <a:xfrm>
            <a:off x="3367064" y="2568945"/>
            <a:ext cx="395577" cy="49473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1" name="Freeform 15"/>
          <p:cNvSpPr>
            <a:spLocks noEditPoints="1"/>
          </p:cNvSpPr>
          <p:nvPr/>
        </p:nvSpPr>
        <p:spPr bwMode="auto">
          <a:xfrm>
            <a:off x="6560577" y="4146108"/>
            <a:ext cx="464802" cy="49473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2" name="Freeform 16"/>
          <p:cNvSpPr>
            <a:spLocks noEditPoints="1"/>
          </p:cNvSpPr>
          <p:nvPr/>
        </p:nvSpPr>
        <p:spPr bwMode="auto">
          <a:xfrm>
            <a:off x="1268281" y="2566966"/>
            <a:ext cx="526117" cy="494730"/>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3" name="Freeform 17"/>
          <p:cNvSpPr>
            <a:spLocks noEditPoints="1"/>
          </p:cNvSpPr>
          <p:nvPr/>
        </p:nvSpPr>
        <p:spPr bwMode="auto">
          <a:xfrm>
            <a:off x="5383394" y="1806217"/>
            <a:ext cx="484581" cy="51847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4" name="Freeform 18"/>
          <p:cNvSpPr>
            <a:spLocks noEditPoints="1"/>
          </p:cNvSpPr>
          <p:nvPr/>
        </p:nvSpPr>
        <p:spPr bwMode="auto">
          <a:xfrm>
            <a:off x="3331462" y="1827985"/>
            <a:ext cx="464802" cy="492752"/>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5" name="Freeform 19"/>
          <p:cNvSpPr>
            <a:spLocks noEditPoints="1"/>
          </p:cNvSpPr>
          <p:nvPr/>
        </p:nvSpPr>
        <p:spPr bwMode="auto">
          <a:xfrm>
            <a:off x="2310332" y="1826007"/>
            <a:ext cx="522162" cy="49473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6" name="Freeform 20"/>
          <p:cNvSpPr>
            <a:spLocks noEditPoints="1"/>
          </p:cNvSpPr>
          <p:nvPr/>
        </p:nvSpPr>
        <p:spPr bwMode="auto">
          <a:xfrm>
            <a:off x="1228724" y="1829964"/>
            <a:ext cx="609188" cy="486816"/>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7" name="Freeform 21"/>
          <p:cNvSpPr>
            <a:spLocks noEditPoints="1"/>
          </p:cNvSpPr>
          <p:nvPr/>
        </p:nvSpPr>
        <p:spPr bwMode="auto">
          <a:xfrm>
            <a:off x="4432588" y="1096009"/>
            <a:ext cx="328329" cy="498689"/>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8" name="Freeform 22"/>
          <p:cNvSpPr>
            <a:spLocks noEditPoints="1"/>
          </p:cNvSpPr>
          <p:nvPr/>
        </p:nvSpPr>
        <p:spPr bwMode="auto">
          <a:xfrm>
            <a:off x="6542776" y="1863403"/>
            <a:ext cx="500404" cy="496711"/>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39" name="Freeform 23"/>
          <p:cNvSpPr>
            <a:spLocks/>
          </p:cNvSpPr>
          <p:nvPr/>
        </p:nvSpPr>
        <p:spPr bwMode="auto">
          <a:xfrm>
            <a:off x="7697305" y="1986095"/>
            <a:ext cx="284815" cy="328502"/>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0" name="Freeform 24"/>
          <p:cNvSpPr>
            <a:spLocks/>
          </p:cNvSpPr>
          <p:nvPr/>
        </p:nvSpPr>
        <p:spPr bwMode="auto">
          <a:xfrm>
            <a:off x="7770486" y="1859444"/>
            <a:ext cx="138452" cy="298818"/>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1" name="Freeform 25"/>
          <p:cNvSpPr>
            <a:spLocks noEditPoints="1"/>
          </p:cNvSpPr>
          <p:nvPr/>
        </p:nvSpPr>
        <p:spPr bwMode="auto">
          <a:xfrm>
            <a:off x="3382888" y="1099968"/>
            <a:ext cx="361952" cy="49473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2" name="Freeform 26"/>
          <p:cNvSpPr>
            <a:spLocks noEditPoints="1"/>
          </p:cNvSpPr>
          <p:nvPr/>
        </p:nvSpPr>
        <p:spPr bwMode="auto">
          <a:xfrm>
            <a:off x="2294508" y="1090072"/>
            <a:ext cx="553807" cy="514520"/>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3" name="Freeform 27"/>
          <p:cNvSpPr>
            <a:spLocks noEditPoints="1"/>
          </p:cNvSpPr>
          <p:nvPr/>
        </p:nvSpPr>
        <p:spPr bwMode="auto">
          <a:xfrm>
            <a:off x="5373504" y="1101944"/>
            <a:ext cx="557763" cy="49275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4" name="Freeform 28"/>
          <p:cNvSpPr>
            <a:spLocks noEditPoints="1"/>
          </p:cNvSpPr>
          <p:nvPr/>
        </p:nvSpPr>
        <p:spPr bwMode="auto">
          <a:xfrm>
            <a:off x="6578379" y="2568945"/>
            <a:ext cx="482604" cy="484837"/>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5" name="Freeform 29"/>
          <p:cNvSpPr>
            <a:spLocks/>
          </p:cNvSpPr>
          <p:nvPr/>
        </p:nvSpPr>
        <p:spPr bwMode="auto">
          <a:xfrm>
            <a:off x="1543209" y="3358421"/>
            <a:ext cx="235367" cy="235492"/>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6" name="Freeform 30"/>
          <p:cNvSpPr>
            <a:spLocks/>
          </p:cNvSpPr>
          <p:nvPr/>
        </p:nvSpPr>
        <p:spPr bwMode="auto">
          <a:xfrm>
            <a:off x="1284105" y="3358421"/>
            <a:ext cx="237347" cy="235492"/>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7" name="Freeform 31"/>
          <p:cNvSpPr>
            <a:spLocks/>
          </p:cNvSpPr>
          <p:nvPr/>
        </p:nvSpPr>
        <p:spPr bwMode="auto">
          <a:xfrm>
            <a:off x="1543209" y="3615681"/>
            <a:ext cx="237347" cy="237472"/>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8" name="Freeform 32"/>
          <p:cNvSpPr>
            <a:spLocks/>
          </p:cNvSpPr>
          <p:nvPr/>
        </p:nvSpPr>
        <p:spPr bwMode="auto">
          <a:xfrm>
            <a:off x="1284105" y="3615681"/>
            <a:ext cx="237347" cy="237472"/>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49" name="Freeform 33"/>
          <p:cNvSpPr>
            <a:spLocks/>
          </p:cNvSpPr>
          <p:nvPr/>
        </p:nvSpPr>
        <p:spPr bwMode="auto">
          <a:xfrm>
            <a:off x="2316264" y="4146108"/>
            <a:ext cx="510294" cy="245386"/>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0" name="Freeform 34"/>
          <p:cNvSpPr>
            <a:spLocks/>
          </p:cNvSpPr>
          <p:nvPr/>
        </p:nvSpPr>
        <p:spPr bwMode="auto">
          <a:xfrm>
            <a:off x="2308353" y="4282655"/>
            <a:ext cx="526117" cy="360164"/>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1" name="Freeform 35"/>
          <p:cNvSpPr>
            <a:spLocks noEditPoints="1"/>
          </p:cNvSpPr>
          <p:nvPr/>
        </p:nvSpPr>
        <p:spPr bwMode="auto">
          <a:xfrm>
            <a:off x="4400942" y="4150067"/>
            <a:ext cx="397554" cy="48879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2" name="Freeform 36"/>
          <p:cNvSpPr>
            <a:spLocks noEditPoints="1"/>
          </p:cNvSpPr>
          <p:nvPr/>
        </p:nvSpPr>
        <p:spPr bwMode="auto">
          <a:xfrm>
            <a:off x="1203012" y="1030703"/>
            <a:ext cx="656657" cy="554099"/>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3" name="Freeform 37"/>
          <p:cNvSpPr>
            <a:spLocks noEditPoints="1"/>
          </p:cNvSpPr>
          <p:nvPr/>
        </p:nvSpPr>
        <p:spPr bwMode="auto">
          <a:xfrm>
            <a:off x="4367317" y="2563008"/>
            <a:ext cx="462825" cy="502647"/>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4" name="Freeform 38"/>
          <p:cNvSpPr>
            <a:spLocks noEditPoints="1"/>
          </p:cNvSpPr>
          <p:nvPr/>
        </p:nvSpPr>
        <p:spPr bwMode="auto">
          <a:xfrm>
            <a:off x="2369668" y="2545198"/>
            <a:ext cx="401509" cy="516499"/>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5" name="Freeform 39"/>
          <p:cNvSpPr>
            <a:spLocks noEditPoints="1"/>
          </p:cNvSpPr>
          <p:nvPr/>
        </p:nvSpPr>
        <p:spPr bwMode="auto">
          <a:xfrm>
            <a:off x="2343954" y="3352483"/>
            <a:ext cx="454913" cy="504626"/>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6" name="Freeform 40"/>
          <p:cNvSpPr>
            <a:spLocks/>
          </p:cNvSpPr>
          <p:nvPr/>
        </p:nvSpPr>
        <p:spPr bwMode="auto">
          <a:xfrm>
            <a:off x="4335671" y="1829964"/>
            <a:ext cx="528095" cy="486816"/>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7" name="Freeform 41"/>
          <p:cNvSpPr>
            <a:spLocks noEditPoints="1"/>
          </p:cNvSpPr>
          <p:nvPr/>
        </p:nvSpPr>
        <p:spPr bwMode="auto">
          <a:xfrm>
            <a:off x="5397238" y="4148088"/>
            <a:ext cx="512272" cy="492752"/>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58" name="Freeform 42"/>
          <p:cNvSpPr>
            <a:spLocks noEditPoints="1"/>
          </p:cNvSpPr>
          <p:nvPr/>
        </p:nvSpPr>
        <p:spPr bwMode="auto">
          <a:xfrm>
            <a:off x="6588268" y="3409873"/>
            <a:ext cx="486560" cy="476921"/>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
        <p:nvSpPr>
          <p:cNvPr id="60" name="Freeform 43"/>
          <p:cNvSpPr>
            <a:spLocks noEditPoints="1"/>
          </p:cNvSpPr>
          <p:nvPr/>
        </p:nvSpPr>
        <p:spPr bwMode="auto">
          <a:xfrm>
            <a:off x="7574675" y="3595891"/>
            <a:ext cx="286792" cy="288923"/>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solidFill>
            <a:srgbClr val="0067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1" name="Freeform 44"/>
          <p:cNvSpPr>
            <a:spLocks noEditPoints="1"/>
          </p:cNvSpPr>
          <p:nvPr/>
        </p:nvSpPr>
        <p:spPr bwMode="auto">
          <a:xfrm>
            <a:off x="7679503" y="3380188"/>
            <a:ext cx="367886" cy="201850"/>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solidFill>
            <a:srgbClr val="0067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2" name="Freeform 45"/>
          <p:cNvSpPr>
            <a:spLocks noEditPoints="1"/>
          </p:cNvSpPr>
          <p:nvPr/>
        </p:nvSpPr>
        <p:spPr bwMode="auto">
          <a:xfrm>
            <a:off x="7891136" y="3544439"/>
            <a:ext cx="263058" cy="372038"/>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solidFill>
            <a:srgbClr val="0067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3" name="Freeform 46"/>
          <p:cNvSpPr>
            <a:spLocks noEditPoints="1"/>
          </p:cNvSpPr>
          <p:nvPr/>
        </p:nvSpPr>
        <p:spPr bwMode="auto">
          <a:xfrm>
            <a:off x="7679503" y="4150066"/>
            <a:ext cx="431179" cy="55607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xmlns="" val="252511581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000"/>
                                        <p:tgtEl>
                                          <p:spTgt spid="24"/>
                                        </p:tgtEl>
                                      </p:cBhvr>
                                    </p:animEffect>
                                    <p:anim calcmode="lin" valueType="num">
                                      <p:cBhvr>
                                        <p:cTn id="31" dur="1000" fill="hold"/>
                                        <p:tgtEl>
                                          <p:spTgt spid="24"/>
                                        </p:tgtEl>
                                        <p:attrNameLst>
                                          <p:attrName>ppt_x</p:attrName>
                                        </p:attrNameLst>
                                      </p:cBhvr>
                                      <p:tavLst>
                                        <p:tav tm="0">
                                          <p:val>
                                            <p:strVal val="#ppt_x"/>
                                          </p:val>
                                        </p:tav>
                                        <p:tav tm="100000">
                                          <p:val>
                                            <p:strVal val="#ppt_x"/>
                                          </p:val>
                                        </p:tav>
                                      </p:tavLst>
                                    </p:anim>
                                    <p:anim calcmode="lin" valueType="num">
                                      <p:cBhvr>
                                        <p:cTn id="32" dur="1000" fill="hold"/>
                                        <p:tgtEl>
                                          <p:spTgt spid="2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1000"/>
                                        <p:tgtEl>
                                          <p:spTgt spid="26"/>
                                        </p:tgtEl>
                                      </p:cBhvr>
                                    </p:animEffect>
                                    <p:anim calcmode="lin" valueType="num">
                                      <p:cBhvr>
                                        <p:cTn id="41" dur="1000" fill="hold"/>
                                        <p:tgtEl>
                                          <p:spTgt spid="26"/>
                                        </p:tgtEl>
                                        <p:attrNameLst>
                                          <p:attrName>ppt_x</p:attrName>
                                        </p:attrNameLst>
                                      </p:cBhvr>
                                      <p:tavLst>
                                        <p:tav tm="0">
                                          <p:val>
                                            <p:strVal val="#ppt_x"/>
                                          </p:val>
                                        </p:tav>
                                        <p:tav tm="100000">
                                          <p:val>
                                            <p:strVal val="#ppt_x"/>
                                          </p:val>
                                        </p:tav>
                                      </p:tavLst>
                                    </p:anim>
                                    <p:anim calcmode="lin" valueType="num">
                                      <p:cBhvr>
                                        <p:cTn id="42" dur="1000" fill="hold"/>
                                        <p:tgtEl>
                                          <p:spTgt spid="2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1000"/>
                                        <p:tgtEl>
                                          <p:spTgt spid="27"/>
                                        </p:tgtEl>
                                      </p:cBhvr>
                                    </p:animEffect>
                                    <p:anim calcmode="lin" valueType="num">
                                      <p:cBhvr>
                                        <p:cTn id="46" dur="1000" fill="hold"/>
                                        <p:tgtEl>
                                          <p:spTgt spid="27"/>
                                        </p:tgtEl>
                                        <p:attrNameLst>
                                          <p:attrName>ppt_x</p:attrName>
                                        </p:attrNameLst>
                                      </p:cBhvr>
                                      <p:tavLst>
                                        <p:tav tm="0">
                                          <p:val>
                                            <p:strVal val="#ppt_x"/>
                                          </p:val>
                                        </p:tav>
                                        <p:tav tm="100000">
                                          <p:val>
                                            <p:strVal val="#ppt_x"/>
                                          </p:val>
                                        </p:tav>
                                      </p:tavLst>
                                    </p:anim>
                                    <p:anim calcmode="lin" valueType="num">
                                      <p:cBhvr>
                                        <p:cTn id="47" dur="1000" fill="hold"/>
                                        <p:tgtEl>
                                          <p:spTgt spid="2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1000"/>
                                        <p:tgtEl>
                                          <p:spTgt spid="29"/>
                                        </p:tgtEl>
                                      </p:cBhvr>
                                    </p:animEffect>
                                    <p:anim calcmode="lin" valueType="num">
                                      <p:cBhvr>
                                        <p:cTn id="56" dur="1000" fill="hold"/>
                                        <p:tgtEl>
                                          <p:spTgt spid="29"/>
                                        </p:tgtEl>
                                        <p:attrNameLst>
                                          <p:attrName>ppt_x</p:attrName>
                                        </p:attrNameLst>
                                      </p:cBhvr>
                                      <p:tavLst>
                                        <p:tav tm="0">
                                          <p:val>
                                            <p:strVal val="#ppt_x"/>
                                          </p:val>
                                        </p:tav>
                                        <p:tav tm="100000">
                                          <p:val>
                                            <p:strVal val="#ppt_x"/>
                                          </p:val>
                                        </p:tav>
                                      </p:tavLst>
                                    </p:anim>
                                    <p:anim calcmode="lin" valueType="num">
                                      <p:cBhvr>
                                        <p:cTn id="57" dur="1000" fill="hold"/>
                                        <p:tgtEl>
                                          <p:spTgt spid="2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1000"/>
                                        <p:tgtEl>
                                          <p:spTgt spid="31"/>
                                        </p:tgtEl>
                                      </p:cBhvr>
                                    </p:animEffect>
                                    <p:anim calcmode="lin" valueType="num">
                                      <p:cBhvr>
                                        <p:cTn id="66" dur="1000" fill="hold"/>
                                        <p:tgtEl>
                                          <p:spTgt spid="31"/>
                                        </p:tgtEl>
                                        <p:attrNameLst>
                                          <p:attrName>ppt_x</p:attrName>
                                        </p:attrNameLst>
                                      </p:cBhvr>
                                      <p:tavLst>
                                        <p:tav tm="0">
                                          <p:val>
                                            <p:strVal val="#ppt_x"/>
                                          </p:val>
                                        </p:tav>
                                        <p:tav tm="100000">
                                          <p:val>
                                            <p:strVal val="#ppt_x"/>
                                          </p:val>
                                        </p:tav>
                                      </p:tavLst>
                                    </p:anim>
                                    <p:anim calcmode="lin" valueType="num">
                                      <p:cBhvr>
                                        <p:cTn id="67" dur="1000" fill="hold"/>
                                        <p:tgtEl>
                                          <p:spTgt spid="3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1000"/>
                                        <p:tgtEl>
                                          <p:spTgt spid="32"/>
                                        </p:tgtEl>
                                      </p:cBhvr>
                                    </p:animEffect>
                                    <p:anim calcmode="lin" valueType="num">
                                      <p:cBhvr>
                                        <p:cTn id="71" dur="1000" fill="hold"/>
                                        <p:tgtEl>
                                          <p:spTgt spid="32"/>
                                        </p:tgtEl>
                                        <p:attrNameLst>
                                          <p:attrName>ppt_x</p:attrName>
                                        </p:attrNameLst>
                                      </p:cBhvr>
                                      <p:tavLst>
                                        <p:tav tm="0">
                                          <p:val>
                                            <p:strVal val="#ppt_x"/>
                                          </p:val>
                                        </p:tav>
                                        <p:tav tm="100000">
                                          <p:val>
                                            <p:strVal val="#ppt_x"/>
                                          </p:val>
                                        </p:tav>
                                      </p:tavLst>
                                    </p:anim>
                                    <p:anim calcmode="lin" valueType="num">
                                      <p:cBhvr>
                                        <p:cTn id="72" dur="1000" fill="hold"/>
                                        <p:tgtEl>
                                          <p:spTgt spid="3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1000"/>
                                        <p:tgtEl>
                                          <p:spTgt spid="33"/>
                                        </p:tgtEl>
                                      </p:cBhvr>
                                    </p:animEffect>
                                    <p:anim calcmode="lin" valueType="num">
                                      <p:cBhvr>
                                        <p:cTn id="76" dur="1000" fill="hold"/>
                                        <p:tgtEl>
                                          <p:spTgt spid="33"/>
                                        </p:tgtEl>
                                        <p:attrNameLst>
                                          <p:attrName>ppt_x</p:attrName>
                                        </p:attrNameLst>
                                      </p:cBhvr>
                                      <p:tavLst>
                                        <p:tav tm="0">
                                          <p:val>
                                            <p:strVal val="#ppt_x"/>
                                          </p:val>
                                        </p:tav>
                                        <p:tav tm="100000">
                                          <p:val>
                                            <p:strVal val="#ppt_x"/>
                                          </p:val>
                                        </p:tav>
                                      </p:tavLst>
                                    </p:anim>
                                    <p:anim calcmode="lin" valueType="num">
                                      <p:cBhvr>
                                        <p:cTn id="77" dur="1000" fill="hold"/>
                                        <p:tgtEl>
                                          <p:spTgt spid="3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1000"/>
                                        <p:tgtEl>
                                          <p:spTgt spid="34"/>
                                        </p:tgtEl>
                                      </p:cBhvr>
                                    </p:animEffect>
                                    <p:anim calcmode="lin" valueType="num">
                                      <p:cBhvr>
                                        <p:cTn id="81" dur="1000" fill="hold"/>
                                        <p:tgtEl>
                                          <p:spTgt spid="34"/>
                                        </p:tgtEl>
                                        <p:attrNameLst>
                                          <p:attrName>ppt_x</p:attrName>
                                        </p:attrNameLst>
                                      </p:cBhvr>
                                      <p:tavLst>
                                        <p:tav tm="0">
                                          <p:val>
                                            <p:strVal val="#ppt_x"/>
                                          </p:val>
                                        </p:tav>
                                        <p:tav tm="100000">
                                          <p:val>
                                            <p:strVal val="#ppt_x"/>
                                          </p:val>
                                        </p:tav>
                                      </p:tavLst>
                                    </p:anim>
                                    <p:anim calcmode="lin" valueType="num">
                                      <p:cBhvr>
                                        <p:cTn id="82" dur="1000" fill="hold"/>
                                        <p:tgtEl>
                                          <p:spTgt spid="3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fade">
                                      <p:cBhvr>
                                        <p:cTn id="85" dur="1000"/>
                                        <p:tgtEl>
                                          <p:spTgt spid="35"/>
                                        </p:tgtEl>
                                      </p:cBhvr>
                                    </p:animEffect>
                                    <p:anim calcmode="lin" valueType="num">
                                      <p:cBhvr>
                                        <p:cTn id="86" dur="1000" fill="hold"/>
                                        <p:tgtEl>
                                          <p:spTgt spid="35"/>
                                        </p:tgtEl>
                                        <p:attrNameLst>
                                          <p:attrName>ppt_x</p:attrName>
                                        </p:attrNameLst>
                                      </p:cBhvr>
                                      <p:tavLst>
                                        <p:tav tm="0">
                                          <p:val>
                                            <p:strVal val="#ppt_x"/>
                                          </p:val>
                                        </p:tav>
                                        <p:tav tm="100000">
                                          <p:val>
                                            <p:strVal val="#ppt_x"/>
                                          </p:val>
                                        </p:tav>
                                      </p:tavLst>
                                    </p:anim>
                                    <p:anim calcmode="lin" valueType="num">
                                      <p:cBhvr>
                                        <p:cTn id="87" dur="1000" fill="hold"/>
                                        <p:tgtEl>
                                          <p:spTgt spid="35"/>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fade">
                                      <p:cBhvr>
                                        <p:cTn id="90" dur="1000"/>
                                        <p:tgtEl>
                                          <p:spTgt spid="36"/>
                                        </p:tgtEl>
                                      </p:cBhvr>
                                    </p:animEffect>
                                    <p:anim calcmode="lin" valueType="num">
                                      <p:cBhvr>
                                        <p:cTn id="91" dur="1000" fill="hold"/>
                                        <p:tgtEl>
                                          <p:spTgt spid="36"/>
                                        </p:tgtEl>
                                        <p:attrNameLst>
                                          <p:attrName>ppt_x</p:attrName>
                                        </p:attrNameLst>
                                      </p:cBhvr>
                                      <p:tavLst>
                                        <p:tav tm="0">
                                          <p:val>
                                            <p:strVal val="#ppt_x"/>
                                          </p:val>
                                        </p:tav>
                                        <p:tav tm="100000">
                                          <p:val>
                                            <p:strVal val="#ppt_x"/>
                                          </p:val>
                                        </p:tav>
                                      </p:tavLst>
                                    </p:anim>
                                    <p:anim calcmode="lin" valueType="num">
                                      <p:cBhvr>
                                        <p:cTn id="92" dur="1000" fill="hold"/>
                                        <p:tgtEl>
                                          <p:spTgt spid="36"/>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fade">
                                      <p:cBhvr>
                                        <p:cTn id="95" dur="1000"/>
                                        <p:tgtEl>
                                          <p:spTgt spid="37"/>
                                        </p:tgtEl>
                                      </p:cBhvr>
                                    </p:animEffect>
                                    <p:anim calcmode="lin" valueType="num">
                                      <p:cBhvr>
                                        <p:cTn id="96" dur="1000" fill="hold"/>
                                        <p:tgtEl>
                                          <p:spTgt spid="37"/>
                                        </p:tgtEl>
                                        <p:attrNameLst>
                                          <p:attrName>ppt_x</p:attrName>
                                        </p:attrNameLst>
                                      </p:cBhvr>
                                      <p:tavLst>
                                        <p:tav tm="0">
                                          <p:val>
                                            <p:strVal val="#ppt_x"/>
                                          </p:val>
                                        </p:tav>
                                        <p:tav tm="100000">
                                          <p:val>
                                            <p:strVal val="#ppt_x"/>
                                          </p:val>
                                        </p:tav>
                                      </p:tavLst>
                                    </p:anim>
                                    <p:anim calcmode="lin" valueType="num">
                                      <p:cBhvr>
                                        <p:cTn id="97" dur="1000" fill="hold"/>
                                        <p:tgtEl>
                                          <p:spTgt spid="37"/>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fade">
                                      <p:cBhvr>
                                        <p:cTn id="100" dur="1000"/>
                                        <p:tgtEl>
                                          <p:spTgt spid="38"/>
                                        </p:tgtEl>
                                      </p:cBhvr>
                                    </p:animEffect>
                                    <p:anim calcmode="lin" valueType="num">
                                      <p:cBhvr>
                                        <p:cTn id="101" dur="1000" fill="hold"/>
                                        <p:tgtEl>
                                          <p:spTgt spid="38"/>
                                        </p:tgtEl>
                                        <p:attrNameLst>
                                          <p:attrName>ppt_x</p:attrName>
                                        </p:attrNameLst>
                                      </p:cBhvr>
                                      <p:tavLst>
                                        <p:tav tm="0">
                                          <p:val>
                                            <p:strVal val="#ppt_x"/>
                                          </p:val>
                                        </p:tav>
                                        <p:tav tm="100000">
                                          <p:val>
                                            <p:strVal val="#ppt_x"/>
                                          </p:val>
                                        </p:tav>
                                      </p:tavLst>
                                    </p:anim>
                                    <p:anim calcmode="lin" valueType="num">
                                      <p:cBhvr>
                                        <p:cTn id="102" dur="1000" fill="hold"/>
                                        <p:tgtEl>
                                          <p:spTgt spid="38"/>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1000"/>
                                        <p:tgtEl>
                                          <p:spTgt spid="39"/>
                                        </p:tgtEl>
                                      </p:cBhvr>
                                    </p:animEffect>
                                    <p:anim calcmode="lin" valueType="num">
                                      <p:cBhvr>
                                        <p:cTn id="106" dur="1000" fill="hold"/>
                                        <p:tgtEl>
                                          <p:spTgt spid="39"/>
                                        </p:tgtEl>
                                        <p:attrNameLst>
                                          <p:attrName>ppt_x</p:attrName>
                                        </p:attrNameLst>
                                      </p:cBhvr>
                                      <p:tavLst>
                                        <p:tav tm="0">
                                          <p:val>
                                            <p:strVal val="#ppt_x"/>
                                          </p:val>
                                        </p:tav>
                                        <p:tav tm="100000">
                                          <p:val>
                                            <p:strVal val="#ppt_x"/>
                                          </p:val>
                                        </p:tav>
                                      </p:tavLst>
                                    </p:anim>
                                    <p:anim calcmode="lin" valueType="num">
                                      <p:cBhvr>
                                        <p:cTn id="107" dur="1000" fill="hold"/>
                                        <p:tgtEl>
                                          <p:spTgt spid="39"/>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40"/>
                                        </p:tgtEl>
                                        <p:attrNameLst>
                                          <p:attrName>style.visibility</p:attrName>
                                        </p:attrNameLst>
                                      </p:cBhvr>
                                      <p:to>
                                        <p:strVal val="visible"/>
                                      </p:to>
                                    </p:set>
                                    <p:animEffect transition="in" filter="fade">
                                      <p:cBhvr>
                                        <p:cTn id="110" dur="1000"/>
                                        <p:tgtEl>
                                          <p:spTgt spid="40"/>
                                        </p:tgtEl>
                                      </p:cBhvr>
                                    </p:animEffect>
                                    <p:anim calcmode="lin" valueType="num">
                                      <p:cBhvr>
                                        <p:cTn id="111" dur="1000" fill="hold"/>
                                        <p:tgtEl>
                                          <p:spTgt spid="40"/>
                                        </p:tgtEl>
                                        <p:attrNameLst>
                                          <p:attrName>ppt_x</p:attrName>
                                        </p:attrNameLst>
                                      </p:cBhvr>
                                      <p:tavLst>
                                        <p:tav tm="0">
                                          <p:val>
                                            <p:strVal val="#ppt_x"/>
                                          </p:val>
                                        </p:tav>
                                        <p:tav tm="100000">
                                          <p:val>
                                            <p:strVal val="#ppt_x"/>
                                          </p:val>
                                        </p:tav>
                                      </p:tavLst>
                                    </p:anim>
                                    <p:anim calcmode="lin" valueType="num">
                                      <p:cBhvr>
                                        <p:cTn id="112" dur="1000" fill="hold"/>
                                        <p:tgtEl>
                                          <p:spTgt spid="40"/>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fade">
                                      <p:cBhvr>
                                        <p:cTn id="115" dur="1000"/>
                                        <p:tgtEl>
                                          <p:spTgt spid="41"/>
                                        </p:tgtEl>
                                      </p:cBhvr>
                                    </p:animEffect>
                                    <p:anim calcmode="lin" valueType="num">
                                      <p:cBhvr>
                                        <p:cTn id="116" dur="1000" fill="hold"/>
                                        <p:tgtEl>
                                          <p:spTgt spid="41"/>
                                        </p:tgtEl>
                                        <p:attrNameLst>
                                          <p:attrName>ppt_x</p:attrName>
                                        </p:attrNameLst>
                                      </p:cBhvr>
                                      <p:tavLst>
                                        <p:tav tm="0">
                                          <p:val>
                                            <p:strVal val="#ppt_x"/>
                                          </p:val>
                                        </p:tav>
                                        <p:tav tm="100000">
                                          <p:val>
                                            <p:strVal val="#ppt_x"/>
                                          </p:val>
                                        </p:tav>
                                      </p:tavLst>
                                    </p:anim>
                                    <p:anim calcmode="lin" valueType="num">
                                      <p:cBhvr>
                                        <p:cTn id="117" dur="1000" fill="hold"/>
                                        <p:tgtEl>
                                          <p:spTgt spid="41"/>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1000"/>
                                        <p:tgtEl>
                                          <p:spTgt spid="42"/>
                                        </p:tgtEl>
                                      </p:cBhvr>
                                    </p:animEffect>
                                    <p:anim calcmode="lin" valueType="num">
                                      <p:cBhvr>
                                        <p:cTn id="121" dur="1000" fill="hold"/>
                                        <p:tgtEl>
                                          <p:spTgt spid="42"/>
                                        </p:tgtEl>
                                        <p:attrNameLst>
                                          <p:attrName>ppt_x</p:attrName>
                                        </p:attrNameLst>
                                      </p:cBhvr>
                                      <p:tavLst>
                                        <p:tav tm="0">
                                          <p:val>
                                            <p:strVal val="#ppt_x"/>
                                          </p:val>
                                        </p:tav>
                                        <p:tav tm="100000">
                                          <p:val>
                                            <p:strVal val="#ppt_x"/>
                                          </p:val>
                                        </p:tav>
                                      </p:tavLst>
                                    </p:anim>
                                    <p:anim calcmode="lin" valueType="num">
                                      <p:cBhvr>
                                        <p:cTn id="122" dur="1000" fill="hold"/>
                                        <p:tgtEl>
                                          <p:spTgt spid="42"/>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43"/>
                                        </p:tgtEl>
                                        <p:attrNameLst>
                                          <p:attrName>style.visibility</p:attrName>
                                        </p:attrNameLst>
                                      </p:cBhvr>
                                      <p:to>
                                        <p:strVal val="visible"/>
                                      </p:to>
                                    </p:set>
                                    <p:animEffect transition="in" filter="fade">
                                      <p:cBhvr>
                                        <p:cTn id="125" dur="1000"/>
                                        <p:tgtEl>
                                          <p:spTgt spid="43"/>
                                        </p:tgtEl>
                                      </p:cBhvr>
                                    </p:animEffect>
                                    <p:anim calcmode="lin" valueType="num">
                                      <p:cBhvr>
                                        <p:cTn id="126" dur="1000" fill="hold"/>
                                        <p:tgtEl>
                                          <p:spTgt spid="43"/>
                                        </p:tgtEl>
                                        <p:attrNameLst>
                                          <p:attrName>ppt_x</p:attrName>
                                        </p:attrNameLst>
                                      </p:cBhvr>
                                      <p:tavLst>
                                        <p:tav tm="0">
                                          <p:val>
                                            <p:strVal val="#ppt_x"/>
                                          </p:val>
                                        </p:tav>
                                        <p:tav tm="100000">
                                          <p:val>
                                            <p:strVal val="#ppt_x"/>
                                          </p:val>
                                        </p:tav>
                                      </p:tavLst>
                                    </p:anim>
                                    <p:anim calcmode="lin" valueType="num">
                                      <p:cBhvr>
                                        <p:cTn id="127" dur="1000" fill="hold"/>
                                        <p:tgtEl>
                                          <p:spTgt spid="43"/>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1000"/>
                                        <p:tgtEl>
                                          <p:spTgt spid="44"/>
                                        </p:tgtEl>
                                      </p:cBhvr>
                                    </p:animEffect>
                                    <p:anim calcmode="lin" valueType="num">
                                      <p:cBhvr>
                                        <p:cTn id="131" dur="1000" fill="hold"/>
                                        <p:tgtEl>
                                          <p:spTgt spid="44"/>
                                        </p:tgtEl>
                                        <p:attrNameLst>
                                          <p:attrName>ppt_x</p:attrName>
                                        </p:attrNameLst>
                                      </p:cBhvr>
                                      <p:tavLst>
                                        <p:tav tm="0">
                                          <p:val>
                                            <p:strVal val="#ppt_x"/>
                                          </p:val>
                                        </p:tav>
                                        <p:tav tm="100000">
                                          <p:val>
                                            <p:strVal val="#ppt_x"/>
                                          </p:val>
                                        </p:tav>
                                      </p:tavLst>
                                    </p:anim>
                                    <p:anim calcmode="lin" valueType="num">
                                      <p:cBhvr>
                                        <p:cTn id="132" dur="1000" fill="hold"/>
                                        <p:tgtEl>
                                          <p:spTgt spid="44"/>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45"/>
                                        </p:tgtEl>
                                        <p:attrNameLst>
                                          <p:attrName>style.visibility</p:attrName>
                                        </p:attrNameLst>
                                      </p:cBhvr>
                                      <p:to>
                                        <p:strVal val="visible"/>
                                      </p:to>
                                    </p:set>
                                    <p:animEffect transition="in" filter="fade">
                                      <p:cBhvr>
                                        <p:cTn id="135" dur="1000"/>
                                        <p:tgtEl>
                                          <p:spTgt spid="45"/>
                                        </p:tgtEl>
                                      </p:cBhvr>
                                    </p:animEffect>
                                    <p:anim calcmode="lin" valueType="num">
                                      <p:cBhvr>
                                        <p:cTn id="136" dur="1000" fill="hold"/>
                                        <p:tgtEl>
                                          <p:spTgt spid="45"/>
                                        </p:tgtEl>
                                        <p:attrNameLst>
                                          <p:attrName>ppt_x</p:attrName>
                                        </p:attrNameLst>
                                      </p:cBhvr>
                                      <p:tavLst>
                                        <p:tav tm="0">
                                          <p:val>
                                            <p:strVal val="#ppt_x"/>
                                          </p:val>
                                        </p:tav>
                                        <p:tav tm="100000">
                                          <p:val>
                                            <p:strVal val="#ppt_x"/>
                                          </p:val>
                                        </p:tav>
                                      </p:tavLst>
                                    </p:anim>
                                    <p:anim calcmode="lin" valueType="num">
                                      <p:cBhvr>
                                        <p:cTn id="137" dur="1000" fill="hold"/>
                                        <p:tgtEl>
                                          <p:spTgt spid="45"/>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46"/>
                                        </p:tgtEl>
                                        <p:attrNameLst>
                                          <p:attrName>style.visibility</p:attrName>
                                        </p:attrNameLst>
                                      </p:cBhvr>
                                      <p:to>
                                        <p:strVal val="visible"/>
                                      </p:to>
                                    </p:set>
                                    <p:animEffect transition="in" filter="fade">
                                      <p:cBhvr>
                                        <p:cTn id="140" dur="1000"/>
                                        <p:tgtEl>
                                          <p:spTgt spid="46"/>
                                        </p:tgtEl>
                                      </p:cBhvr>
                                    </p:animEffect>
                                    <p:anim calcmode="lin" valueType="num">
                                      <p:cBhvr>
                                        <p:cTn id="141" dur="1000" fill="hold"/>
                                        <p:tgtEl>
                                          <p:spTgt spid="46"/>
                                        </p:tgtEl>
                                        <p:attrNameLst>
                                          <p:attrName>ppt_x</p:attrName>
                                        </p:attrNameLst>
                                      </p:cBhvr>
                                      <p:tavLst>
                                        <p:tav tm="0">
                                          <p:val>
                                            <p:strVal val="#ppt_x"/>
                                          </p:val>
                                        </p:tav>
                                        <p:tav tm="100000">
                                          <p:val>
                                            <p:strVal val="#ppt_x"/>
                                          </p:val>
                                        </p:tav>
                                      </p:tavLst>
                                    </p:anim>
                                    <p:anim calcmode="lin" valueType="num">
                                      <p:cBhvr>
                                        <p:cTn id="142" dur="1000" fill="hold"/>
                                        <p:tgtEl>
                                          <p:spTgt spid="46"/>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fade">
                                      <p:cBhvr>
                                        <p:cTn id="145" dur="1000"/>
                                        <p:tgtEl>
                                          <p:spTgt spid="47"/>
                                        </p:tgtEl>
                                      </p:cBhvr>
                                    </p:animEffect>
                                    <p:anim calcmode="lin" valueType="num">
                                      <p:cBhvr>
                                        <p:cTn id="146" dur="1000" fill="hold"/>
                                        <p:tgtEl>
                                          <p:spTgt spid="47"/>
                                        </p:tgtEl>
                                        <p:attrNameLst>
                                          <p:attrName>ppt_x</p:attrName>
                                        </p:attrNameLst>
                                      </p:cBhvr>
                                      <p:tavLst>
                                        <p:tav tm="0">
                                          <p:val>
                                            <p:strVal val="#ppt_x"/>
                                          </p:val>
                                        </p:tav>
                                        <p:tav tm="100000">
                                          <p:val>
                                            <p:strVal val="#ppt_x"/>
                                          </p:val>
                                        </p:tav>
                                      </p:tavLst>
                                    </p:anim>
                                    <p:anim calcmode="lin" valueType="num">
                                      <p:cBhvr>
                                        <p:cTn id="147" dur="1000" fill="hold"/>
                                        <p:tgtEl>
                                          <p:spTgt spid="47"/>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48"/>
                                        </p:tgtEl>
                                        <p:attrNameLst>
                                          <p:attrName>style.visibility</p:attrName>
                                        </p:attrNameLst>
                                      </p:cBhvr>
                                      <p:to>
                                        <p:strVal val="visible"/>
                                      </p:to>
                                    </p:set>
                                    <p:animEffect transition="in" filter="fade">
                                      <p:cBhvr>
                                        <p:cTn id="150" dur="1000"/>
                                        <p:tgtEl>
                                          <p:spTgt spid="48"/>
                                        </p:tgtEl>
                                      </p:cBhvr>
                                    </p:animEffect>
                                    <p:anim calcmode="lin" valueType="num">
                                      <p:cBhvr>
                                        <p:cTn id="151" dur="1000" fill="hold"/>
                                        <p:tgtEl>
                                          <p:spTgt spid="48"/>
                                        </p:tgtEl>
                                        <p:attrNameLst>
                                          <p:attrName>ppt_x</p:attrName>
                                        </p:attrNameLst>
                                      </p:cBhvr>
                                      <p:tavLst>
                                        <p:tav tm="0">
                                          <p:val>
                                            <p:strVal val="#ppt_x"/>
                                          </p:val>
                                        </p:tav>
                                        <p:tav tm="100000">
                                          <p:val>
                                            <p:strVal val="#ppt_x"/>
                                          </p:val>
                                        </p:tav>
                                      </p:tavLst>
                                    </p:anim>
                                    <p:anim calcmode="lin" valueType="num">
                                      <p:cBhvr>
                                        <p:cTn id="152" dur="1000" fill="hold"/>
                                        <p:tgtEl>
                                          <p:spTgt spid="48"/>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49"/>
                                        </p:tgtEl>
                                        <p:attrNameLst>
                                          <p:attrName>style.visibility</p:attrName>
                                        </p:attrNameLst>
                                      </p:cBhvr>
                                      <p:to>
                                        <p:strVal val="visible"/>
                                      </p:to>
                                    </p:set>
                                    <p:animEffect transition="in" filter="fade">
                                      <p:cBhvr>
                                        <p:cTn id="155" dur="1000"/>
                                        <p:tgtEl>
                                          <p:spTgt spid="49"/>
                                        </p:tgtEl>
                                      </p:cBhvr>
                                    </p:animEffect>
                                    <p:anim calcmode="lin" valueType="num">
                                      <p:cBhvr>
                                        <p:cTn id="156" dur="1000" fill="hold"/>
                                        <p:tgtEl>
                                          <p:spTgt spid="49"/>
                                        </p:tgtEl>
                                        <p:attrNameLst>
                                          <p:attrName>ppt_x</p:attrName>
                                        </p:attrNameLst>
                                      </p:cBhvr>
                                      <p:tavLst>
                                        <p:tav tm="0">
                                          <p:val>
                                            <p:strVal val="#ppt_x"/>
                                          </p:val>
                                        </p:tav>
                                        <p:tav tm="100000">
                                          <p:val>
                                            <p:strVal val="#ppt_x"/>
                                          </p:val>
                                        </p:tav>
                                      </p:tavLst>
                                    </p:anim>
                                    <p:anim calcmode="lin" valueType="num">
                                      <p:cBhvr>
                                        <p:cTn id="157" dur="1000" fill="hold"/>
                                        <p:tgtEl>
                                          <p:spTgt spid="49"/>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50"/>
                                        </p:tgtEl>
                                        <p:attrNameLst>
                                          <p:attrName>style.visibility</p:attrName>
                                        </p:attrNameLst>
                                      </p:cBhvr>
                                      <p:to>
                                        <p:strVal val="visible"/>
                                      </p:to>
                                    </p:set>
                                    <p:animEffect transition="in" filter="fade">
                                      <p:cBhvr>
                                        <p:cTn id="160" dur="1000"/>
                                        <p:tgtEl>
                                          <p:spTgt spid="50"/>
                                        </p:tgtEl>
                                      </p:cBhvr>
                                    </p:animEffect>
                                    <p:anim calcmode="lin" valueType="num">
                                      <p:cBhvr>
                                        <p:cTn id="161" dur="1000" fill="hold"/>
                                        <p:tgtEl>
                                          <p:spTgt spid="50"/>
                                        </p:tgtEl>
                                        <p:attrNameLst>
                                          <p:attrName>ppt_x</p:attrName>
                                        </p:attrNameLst>
                                      </p:cBhvr>
                                      <p:tavLst>
                                        <p:tav tm="0">
                                          <p:val>
                                            <p:strVal val="#ppt_x"/>
                                          </p:val>
                                        </p:tav>
                                        <p:tav tm="100000">
                                          <p:val>
                                            <p:strVal val="#ppt_x"/>
                                          </p:val>
                                        </p:tav>
                                      </p:tavLst>
                                    </p:anim>
                                    <p:anim calcmode="lin" valueType="num">
                                      <p:cBhvr>
                                        <p:cTn id="162" dur="1000" fill="hold"/>
                                        <p:tgtEl>
                                          <p:spTgt spid="50"/>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51"/>
                                        </p:tgtEl>
                                        <p:attrNameLst>
                                          <p:attrName>style.visibility</p:attrName>
                                        </p:attrNameLst>
                                      </p:cBhvr>
                                      <p:to>
                                        <p:strVal val="visible"/>
                                      </p:to>
                                    </p:set>
                                    <p:animEffect transition="in" filter="fade">
                                      <p:cBhvr>
                                        <p:cTn id="165" dur="1000"/>
                                        <p:tgtEl>
                                          <p:spTgt spid="51"/>
                                        </p:tgtEl>
                                      </p:cBhvr>
                                    </p:animEffect>
                                    <p:anim calcmode="lin" valueType="num">
                                      <p:cBhvr>
                                        <p:cTn id="166" dur="1000" fill="hold"/>
                                        <p:tgtEl>
                                          <p:spTgt spid="51"/>
                                        </p:tgtEl>
                                        <p:attrNameLst>
                                          <p:attrName>ppt_x</p:attrName>
                                        </p:attrNameLst>
                                      </p:cBhvr>
                                      <p:tavLst>
                                        <p:tav tm="0">
                                          <p:val>
                                            <p:strVal val="#ppt_x"/>
                                          </p:val>
                                        </p:tav>
                                        <p:tav tm="100000">
                                          <p:val>
                                            <p:strVal val="#ppt_x"/>
                                          </p:val>
                                        </p:tav>
                                      </p:tavLst>
                                    </p:anim>
                                    <p:anim calcmode="lin" valueType="num">
                                      <p:cBhvr>
                                        <p:cTn id="167" dur="1000" fill="hold"/>
                                        <p:tgtEl>
                                          <p:spTgt spid="51"/>
                                        </p:tgtEl>
                                        <p:attrNameLst>
                                          <p:attrName>ppt_y</p:attrName>
                                        </p:attrNameLst>
                                      </p:cBhvr>
                                      <p:tavLst>
                                        <p:tav tm="0">
                                          <p:val>
                                            <p:strVal val="#ppt_y+.1"/>
                                          </p:val>
                                        </p:tav>
                                        <p:tav tm="100000">
                                          <p:val>
                                            <p:strVal val="#ppt_y"/>
                                          </p:val>
                                        </p:tav>
                                      </p:tavLst>
                                    </p:anim>
                                  </p:childTnLst>
                                </p:cTn>
                              </p:par>
                              <p:par>
                                <p:cTn id="168" presetID="42" presetClass="entr" presetSubtype="0" fill="hold" grpId="0" nodeType="withEffect">
                                  <p:stCondLst>
                                    <p:cond delay="0"/>
                                  </p:stCondLst>
                                  <p:childTnLst>
                                    <p:set>
                                      <p:cBhvr>
                                        <p:cTn id="169" dur="1" fill="hold">
                                          <p:stCondLst>
                                            <p:cond delay="0"/>
                                          </p:stCondLst>
                                        </p:cTn>
                                        <p:tgtEl>
                                          <p:spTgt spid="52"/>
                                        </p:tgtEl>
                                        <p:attrNameLst>
                                          <p:attrName>style.visibility</p:attrName>
                                        </p:attrNameLst>
                                      </p:cBhvr>
                                      <p:to>
                                        <p:strVal val="visible"/>
                                      </p:to>
                                    </p:set>
                                    <p:animEffect transition="in" filter="fade">
                                      <p:cBhvr>
                                        <p:cTn id="170" dur="1000"/>
                                        <p:tgtEl>
                                          <p:spTgt spid="52"/>
                                        </p:tgtEl>
                                      </p:cBhvr>
                                    </p:animEffect>
                                    <p:anim calcmode="lin" valueType="num">
                                      <p:cBhvr>
                                        <p:cTn id="171" dur="1000" fill="hold"/>
                                        <p:tgtEl>
                                          <p:spTgt spid="52"/>
                                        </p:tgtEl>
                                        <p:attrNameLst>
                                          <p:attrName>ppt_x</p:attrName>
                                        </p:attrNameLst>
                                      </p:cBhvr>
                                      <p:tavLst>
                                        <p:tav tm="0">
                                          <p:val>
                                            <p:strVal val="#ppt_x"/>
                                          </p:val>
                                        </p:tav>
                                        <p:tav tm="100000">
                                          <p:val>
                                            <p:strVal val="#ppt_x"/>
                                          </p:val>
                                        </p:tav>
                                      </p:tavLst>
                                    </p:anim>
                                    <p:anim calcmode="lin" valueType="num">
                                      <p:cBhvr>
                                        <p:cTn id="172" dur="1000" fill="hold"/>
                                        <p:tgtEl>
                                          <p:spTgt spid="52"/>
                                        </p:tgtEl>
                                        <p:attrNameLst>
                                          <p:attrName>ppt_y</p:attrName>
                                        </p:attrNameLst>
                                      </p:cBhvr>
                                      <p:tavLst>
                                        <p:tav tm="0">
                                          <p:val>
                                            <p:strVal val="#ppt_y+.1"/>
                                          </p:val>
                                        </p:tav>
                                        <p:tav tm="100000">
                                          <p:val>
                                            <p:strVal val="#ppt_y"/>
                                          </p:val>
                                        </p:tav>
                                      </p:tavLst>
                                    </p:anim>
                                  </p:childTnLst>
                                </p:cTn>
                              </p:par>
                              <p:par>
                                <p:cTn id="173" presetID="42" presetClass="entr" presetSubtype="0" fill="hold" grpId="0" nodeType="withEffect">
                                  <p:stCondLst>
                                    <p:cond delay="0"/>
                                  </p:stCondLst>
                                  <p:childTnLst>
                                    <p:set>
                                      <p:cBhvr>
                                        <p:cTn id="174" dur="1" fill="hold">
                                          <p:stCondLst>
                                            <p:cond delay="0"/>
                                          </p:stCondLst>
                                        </p:cTn>
                                        <p:tgtEl>
                                          <p:spTgt spid="53"/>
                                        </p:tgtEl>
                                        <p:attrNameLst>
                                          <p:attrName>style.visibility</p:attrName>
                                        </p:attrNameLst>
                                      </p:cBhvr>
                                      <p:to>
                                        <p:strVal val="visible"/>
                                      </p:to>
                                    </p:set>
                                    <p:animEffect transition="in" filter="fade">
                                      <p:cBhvr>
                                        <p:cTn id="175" dur="1000"/>
                                        <p:tgtEl>
                                          <p:spTgt spid="53"/>
                                        </p:tgtEl>
                                      </p:cBhvr>
                                    </p:animEffect>
                                    <p:anim calcmode="lin" valueType="num">
                                      <p:cBhvr>
                                        <p:cTn id="176" dur="1000" fill="hold"/>
                                        <p:tgtEl>
                                          <p:spTgt spid="53"/>
                                        </p:tgtEl>
                                        <p:attrNameLst>
                                          <p:attrName>ppt_x</p:attrName>
                                        </p:attrNameLst>
                                      </p:cBhvr>
                                      <p:tavLst>
                                        <p:tav tm="0">
                                          <p:val>
                                            <p:strVal val="#ppt_x"/>
                                          </p:val>
                                        </p:tav>
                                        <p:tav tm="100000">
                                          <p:val>
                                            <p:strVal val="#ppt_x"/>
                                          </p:val>
                                        </p:tav>
                                      </p:tavLst>
                                    </p:anim>
                                    <p:anim calcmode="lin" valueType="num">
                                      <p:cBhvr>
                                        <p:cTn id="177" dur="1000" fill="hold"/>
                                        <p:tgtEl>
                                          <p:spTgt spid="53"/>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54"/>
                                        </p:tgtEl>
                                        <p:attrNameLst>
                                          <p:attrName>style.visibility</p:attrName>
                                        </p:attrNameLst>
                                      </p:cBhvr>
                                      <p:to>
                                        <p:strVal val="visible"/>
                                      </p:to>
                                    </p:set>
                                    <p:animEffect transition="in" filter="fade">
                                      <p:cBhvr>
                                        <p:cTn id="180" dur="1000"/>
                                        <p:tgtEl>
                                          <p:spTgt spid="54"/>
                                        </p:tgtEl>
                                      </p:cBhvr>
                                    </p:animEffect>
                                    <p:anim calcmode="lin" valueType="num">
                                      <p:cBhvr>
                                        <p:cTn id="181" dur="1000" fill="hold"/>
                                        <p:tgtEl>
                                          <p:spTgt spid="54"/>
                                        </p:tgtEl>
                                        <p:attrNameLst>
                                          <p:attrName>ppt_x</p:attrName>
                                        </p:attrNameLst>
                                      </p:cBhvr>
                                      <p:tavLst>
                                        <p:tav tm="0">
                                          <p:val>
                                            <p:strVal val="#ppt_x"/>
                                          </p:val>
                                        </p:tav>
                                        <p:tav tm="100000">
                                          <p:val>
                                            <p:strVal val="#ppt_x"/>
                                          </p:val>
                                        </p:tav>
                                      </p:tavLst>
                                    </p:anim>
                                    <p:anim calcmode="lin" valueType="num">
                                      <p:cBhvr>
                                        <p:cTn id="182" dur="1000" fill="hold"/>
                                        <p:tgtEl>
                                          <p:spTgt spid="54"/>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55"/>
                                        </p:tgtEl>
                                        <p:attrNameLst>
                                          <p:attrName>style.visibility</p:attrName>
                                        </p:attrNameLst>
                                      </p:cBhvr>
                                      <p:to>
                                        <p:strVal val="visible"/>
                                      </p:to>
                                    </p:set>
                                    <p:animEffect transition="in" filter="fade">
                                      <p:cBhvr>
                                        <p:cTn id="185" dur="1000"/>
                                        <p:tgtEl>
                                          <p:spTgt spid="55"/>
                                        </p:tgtEl>
                                      </p:cBhvr>
                                    </p:animEffect>
                                    <p:anim calcmode="lin" valueType="num">
                                      <p:cBhvr>
                                        <p:cTn id="186" dur="1000" fill="hold"/>
                                        <p:tgtEl>
                                          <p:spTgt spid="55"/>
                                        </p:tgtEl>
                                        <p:attrNameLst>
                                          <p:attrName>ppt_x</p:attrName>
                                        </p:attrNameLst>
                                      </p:cBhvr>
                                      <p:tavLst>
                                        <p:tav tm="0">
                                          <p:val>
                                            <p:strVal val="#ppt_x"/>
                                          </p:val>
                                        </p:tav>
                                        <p:tav tm="100000">
                                          <p:val>
                                            <p:strVal val="#ppt_x"/>
                                          </p:val>
                                        </p:tav>
                                      </p:tavLst>
                                    </p:anim>
                                    <p:anim calcmode="lin" valueType="num">
                                      <p:cBhvr>
                                        <p:cTn id="187" dur="1000" fill="hold"/>
                                        <p:tgtEl>
                                          <p:spTgt spid="55"/>
                                        </p:tgtEl>
                                        <p:attrNameLst>
                                          <p:attrName>ppt_y</p:attrName>
                                        </p:attrNameLst>
                                      </p:cBhvr>
                                      <p:tavLst>
                                        <p:tav tm="0">
                                          <p:val>
                                            <p:strVal val="#ppt_y+.1"/>
                                          </p:val>
                                        </p:tav>
                                        <p:tav tm="100000">
                                          <p:val>
                                            <p:strVal val="#ppt_y"/>
                                          </p:val>
                                        </p:tav>
                                      </p:tavLst>
                                    </p:anim>
                                  </p:childTnLst>
                                </p:cTn>
                              </p:par>
                              <p:par>
                                <p:cTn id="188" presetID="42" presetClass="entr" presetSubtype="0" fill="hold" grpId="0" nodeType="withEffect">
                                  <p:stCondLst>
                                    <p:cond delay="0"/>
                                  </p:stCondLst>
                                  <p:childTnLst>
                                    <p:set>
                                      <p:cBhvr>
                                        <p:cTn id="189" dur="1" fill="hold">
                                          <p:stCondLst>
                                            <p:cond delay="0"/>
                                          </p:stCondLst>
                                        </p:cTn>
                                        <p:tgtEl>
                                          <p:spTgt spid="56"/>
                                        </p:tgtEl>
                                        <p:attrNameLst>
                                          <p:attrName>style.visibility</p:attrName>
                                        </p:attrNameLst>
                                      </p:cBhvr>
                                      <p:to>
                                        <p:strVal val="visible"/>
                                      </p:to>
                                    </p:set>
                                    <p:animEffect transition="in" filter="fade">
                                      <p:cBhvr>
                                        <p:cTn id="190" dur="1000"/>
                                        <p:tgtEl>
                                          <p:spTgt spid="56"/>
                                        </p:tgtEl>
                                      </p:cBhvr>
                                    </p:animEffect>
                                    <p:anim calcmode="lin" valueType="num">
                                      <p:cBhvr>
                                        <p:cTn id="191" dur="1000" fill="hold"/>
                                        <p:tgtEl>
                                          <p:spTgt spid="56"/>
                                        </p:tgtEl>
                                        <p:attrNameLst>
                                          <p:attrName>ppt_x</p:attrName>
                                        </p:attrNameLst>
                                      </p:cBhvr>
                                      <p:tavLst>
                                        <p:tav tm="0">
                                          <p:val>
                                            <p:strVal val="#ppt_x"/>
                                          </p:val>
                                        </p:tav>
                                        <p:tav tm="100000">
                                          <p:val>
                                            <p:strVal val="#ppt_x"/>
                                          </p:val>
                                        </p:tav>
                                      </p:tavLst>
                                    </p:anim>
                                    <p:anim calcmode="lin" valueType="num">
                                      <p:cBhvr>
                                        <p:cTn id="192" dur="1000" fill="hold"/>
                                        <p:tgtEl>
                                          <p:spTgt spid="56"/>
                                        </p:tgtEl>
                                        <p:attrNameLst>
                                          <p:attrName>ppt_y</p:attrName>
                                        </p:attrNameLst>
                                      </p:cBhvr>
                                      <p:tavLst>
                                        <p:tav tm="0">
                                          <p:val>
                                            <p:strVal val="#ppt_y+.1"/>
                                          </p:val>
                                        </p:tav>
                                        <p:tav tm="100000">
                                          <p:val>
                                            <p:strVal val="#ppt_y"/>
                                          </p:val>
                                        </p:tav>
                                      </p:tavLst>
                                    </p:anim>
                                  </p:childTnLst>
                                </p:cTn>
                              </p:par>
                              <p:par>
                                <p:cTn id="193" presetID="42" presetClass="entr" presetSubtype="0" fill="hold" grpId="0" nodeType="withEffect">
                                  <p:stCondLst>
                                    <p:cond delay="0"/>
                                  </p:stCondLst>
                                  <p:childTnLst>
                                    <p:set>
                                      <p:cBhvr>
                                        <p:cTn id="194" dur="1" fill="hold">
                                          <p:stCondLst>
                                            <p:cond delay="0"/>
                                          </p:stCondLst>
                                        </p:cTn>
                                        <p:tgtEl>
                                          <p:spTgt spid="57"/>
                                        </p:tgtEl>
                                        <p:attrNameLst>
                                          <p:attrName>style.visibility</p:attrName>
                                        </p:attrNameLst>
                                      </p:cBhvr>
                                      <p:to>
                                        <p:strVal val="visible"/>
                                      </p:to>
                                    </p:set>
                                    <p:animEffect transition="in" filter="fade">
                                      <p:cBhvr>
                                        <p:cTn id="195" dur="1000"/>
                                        <p:tgtEl>
                                          <p:spTgt spid="57"/>
                                        </p:tgtEl>
                                      </p:cBhvr>
                                    </p:animEffect>
                                    <p:anim calcmode="lin" valueType="num">
                                      <p:cBhvr>
                                        <p:cTn id="196" dur="1000" fill="hold"/>
                                        <p:tgtEl>
                                          <p:spTgt spid="57"/>
                                        </p:tgtEl>
                                        <p:attrNameLst>
                                          <p:attrName>ppt_x</p:attrName>
                                        </p:attrNameLst>
                                      </p:cBhvr>
                                      <p:tavLst>
                                        <p:tav tm="0">
                                          <p:val>
                                            <p:strVal val="#ppt_x"/>
                                          </p:val>
                                        </p:tav>
                                        <p:tav tm="100000">
                                          <p:val>
                                            <p:strVal val="#ppt_x"/>
                                          </p:val>
                                        </p:tav>
                                      </p:tavLst>
                                    </p:anim>
                                    <p:anim calcmode="lin" valueType="num">
                                      <p:cBhvr>
                                        <p:cTn id="197" dur="1000" fill="hold"/>
                                        <p:tgtEl>
                                          <p:spTgt spid="57"/>
                                        </p:tgtEl>
                                        <p:attrNameLst>
                                          <p:attrName>ppt_y</p:attrName>
                                        </p:attrNameLst>
                                      </p:cBhvr>
                                      <p:tavLst>
                                        <p:tav tm="0">
                                          <p:val>
                                            <p:strVal val="#ppt_y+.1"/>
                                          </p:val>
                                        </p:tav>
                                        <p:tav tm="100000">
                                          <p:val>
                                            <p:strVal val="#ppt_y"/>
                                          </p:val>
                                        </p:tav>
                                      </p:tavLst>
                                    </p:anim>
                                  </p:childTnLst>
                                </p:cTn>
                              </p:par>
                              <p:par>
                                <p:cTn id="198" presetID="42" presetClass="entr" presetSubtype="0" fill="hold" grpId="0" nodeType="withEffect">
                                  <p:stCondLst>
                                    <p:cond delay="0"/>
                                  </p:stCondLst>
                                  <p:childTnLst>
                                    <p:set>
                                      <p:cBhvr>
                                        <p:cTn id="199" dur="1" fill="hold">
                                          <p:stCondLst>
                                            <p:cond delay="0"/>
                                          </p:stCondLst>
                                        </p:cTn>
                                        <p:tgtEl>
                                          <p:spTgt spid="58"/>
                                        </p:tgtEl>
                                        <p:attrNameLst>
                                          <p:attrName>style.visibility</p:attrName>
                                        </p:attrNameLst>
                                      </p:cBhvr>
                                      <p:to>
                                        <p:strVal val="visible"/>
                                      </p:to>
                                    </p:set>
                                    <p:animEffect transition="in" filter="fade">
                                      <p:cBhvr>
                                        <p:cTn id="200" dur="1000"/>
                                        <p:tgtEl>
                                          <p:spTgt spid="58"/>
                                        </p:tgtEl>
                                      </p:cBhvr>
                                    </p:animEffect>
                                    <p:anim calcmode="lin" valueType="num">
                                      <p:cBhvr>
                                        <p:cTn id="201" dur="1000" fill="hold"/>
                                        <p:tgtEl>
                                          <p:spTgt spid="58"/>
                                        </p:tgtEl>
                                        <p:attrNameLst>
                                          <p:attrName>ppt_x</p:attrName>
                                        </p:attrNameLst>
                                      </p:cBhvr>
                                      <p:tavLst>
                                        <p:tav tm="0">
                                          <p:val>
                                            <p:strVal val="#ppt_x"/>
                                          </p:val>
                                        </p:tav>
                                        <p:tav tm="100000">
                                          <p:val>
                                            <p:strVal val="#ppt_x"/>
                                          </p:val>
                                        </p:tav>
                                      </p:tavLst>
                                    </p:anim>
                                    <p:anim calcmode="lin" valueType="num">
                                      <p:cBhvr>
                                        <p:cTn id="202" dur="1000" fill="hold"/>
                                        <p:tgtEl>
                                          <p:spTgt spid="58"/>
                                        </p:tgtEl>
                                        <p:attrNameLst>
                                          <p:attrName>ppt_y</p:attrName>
                                        </p:attrNameLst>
                                      </p:cBhvr>
                                      <p:tavLst>
                                        <p:tav tm="0">
                                          <p:val>
                                            <p:strVal val="#ppt_y+.1"/>
                                          </p:val>
                                        </p:tav>
                                        <p:tav tm="100000">
                                          <p:val>
                                            <p:strVal val="#ppt_y"/>
                                          </p:val>
                                        </p:tav>
                                      </p:tavLst>
                                    </p:anim>
                                  </p:childTnLst>
                                </p:cTn>
                              </p:par>
                              <p:par>
                                <p:cTn id="203" presetID="42" presetClass="entr" presetSubtype="0" fill="hold" grpId="0" nodeType="withEffect">
                                  <p:stCondLst>
                                    <p:cond delay="0"/>
                                  </p:stCondLst>
                                  <p:childTnLst>
                                    <p:set>
                                      <p:cBhvr>
                                        <p:cTn id="204" dur="1" fill="hold">
                                          <p:stCondLst>
                                            <p:cond delay="0"/>
                                          </p:stCondLst>
                                        </p:cTn>
                                        <p:tgtEl>
                                          <p:spTgt spid="63"/>
                                        </p:tgtEl>
                                        <p:attrNameLst>
                                          <p:attrName>style.visibility</p:attrName>
                                        </p:attrNameLst>
                                      </p:cBhvr>
                                      <p:to>
                                        <p:strVal val="visible"/>
                                      </p:to>
                                    </p:set>
                                    <p:animEffect transition="in" filter="fade">
                                      <p:cBhvr>
                                        <p:cTn id="205" dur="1000"/>
                                        <p:tgtEl>
                                          <p:spTgt spid="63"/>
                                        </p:tgtEl>
                                      </p:cBhvr>
                                    </p:animEffect>
                                    <p:anim calcmode="lin" valueType="num">
                                      <p:cBhvr>
                                        <p:cTn id="206" dur="1000" fill="hold"/>
                                        <p:tgtEl>
                                          <p:spTgt spid="63"/>
                                        </p:tgtEl>
                                        <p:attrNameLst>
                                          <p:attrName>ppt_x</p:attrName>
                                        </p:attrNameLst>
                                      </p:cBhvr>
                                      <p:tavLst>
                                        <p:tav tm="0">
                                          <p:val>
                                            <p:strVal val="#ppt_x"/>
                                          </p:val>
                                        </p:tav>
                                        <p:tav tm="100000">
                                          <p:val>
                                            <p:strVal val="#ppt_x"/>
                                          </p:val>
                                        </p:tav>
                                      </p:tavLst>
                                    </p:anim>
                                    <p:anim calcmode="lin" valueType="num">
                                      <p:cBhvr>
                                        <p:cTn id="207"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6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Picture 2" descr="F:\出售\PPT\______________图片素材\59f5225d4dd36b09f8ade3e55c755816.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a:stretch/>
        </p:blipFill>
        <p:spPr bwMode="auto">
          <a:xfrm>
            <a:off x="0" y="738187"/>
            <a:ext cx="9145588" cy="2394285"/>
          </a:xfrm>
          <a:prstGeom prst="rect">
            <a:avLst/>
          </a:prstGeom>
          <a:noFill/>
          <a:extLst>
            <a:ext uri="{909E8E84-426E-40DD-AFC4-6F175D3DCCD1}">
              <a14:hiddenFill xmlns:a14="http://schemas.microsoft.com/office/drawing/2010/main" xmlns="">
                <a:solidFill>
                  <a:srgbClr val="FFFFFF"/>
                </a:solidFill>
              </a14:hiddenFill>
            </a:ext>
          </a:extLst>
        </p:spPr>
      </p:pic>
      <p:sp>
        <p:nvSpPr>
          <p:cNvPr id="30" name="矩形 29"/>
          <p:cNvSpPr/>
          <p:nvPr/>
        </p:nvSpPr>
        <p:spPr>
          <a:xfrm>
            <a:off x="0" y="3096446"/>
            <a:ext cx="9145587" cy="83165"/>
          </a:xfrm>
          <a:prstGeom prst="rect">
            <a:avLst/>
          </a:prstGeom>
          <a:solidFill>
            <a:schemeClr val="accent2"/>
          </a:soli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2" name="TextBox 31"/>
          <p:cNvSpPr txBox="1"/>
          <p:nvPr/>
        </p:nvSpPr>
        <p:spPr>
          <a:xfrm>
            <a:off x="534194" y="3365762"/>
            <a:ext cx="6019800" cy="577740"/>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25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点击此处添加相关文字标题</a:t>
            </a:r>
          </a:p>
        </p:txBody>
      </p:sp>
      <p:sp>
        <p:nvSpPr>
          <p:cNvPr id="33" name="TextBox 32"/>
          <p:cNvSpPr txBox="1"/>
          <p:nvPr/>
        </p:nvSpPr>
        <p:spPr>
          <a:xfrm>
            <a:off x="572220" y="4020358"/>
            <a:ext cx="5240246" cy="609586"/>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1"/>
                </a:solidFill>
                <a:effectLst/>
                <a:uLnTx/>
                <a:uFillTx/>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a:t>
            </a:r>
            <a:r>
              <a:rPr kumimoji="0" lang="zh-CN" altLang="en-US" sz="900" b="0" i="0" u="none" strike="noStrike" kern="0" cap="none" spc="0" normalizeH="0" baseline="0" noProof="0">
                <a:ln>
                  <a:noFill/>
                </a:ln>
                <a:solidFill>
                  <a:schemeClr val="accent1"/>
                </a:solidFill>
                <a:effectLst/>
                <a:uLnTx/>
                <a:uFillTx/>
                <a:latin typeface="+mn-lt"/>
                <a:ea typeface="+mn-ea"/>
                <a:cs typeface="+mn-ea"/>
                <a:sym typeface="+mn-lt"/>
              </a:rPr>
              <a:t>文字。</a:t>
            </a:r>
          </a:p>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a:ln>
                  <a:noFill/>
                </a:ln>
                <a:solidFill>
                  <a:schemeClr val="accent1"/>
                </a:solidFill>
                <a:effectLst/>
                <a:uLnTx/>
                <a:uFillTx/>
                <a:latin typeface="+mn-lt"/>
                <a:ea typeface="+mn-ea"/>
                <a:cs typeface="+mn-ea"/>
                <a:sym typeface="+mn-lt"/>
              </a:rPr>
              <a:t>您的内容打在这里，或者通过复制您的文本后，在此框中选择粘贴，并选择只保留文字。</a:t>
            </a: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本年度工作概述</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Tree>
    <p:extLst>
      <p:ext uri="{BB962C8B-B14F-4D97-AF65-F5344CB8AC3E}">
        <p14:creationId xmlns:p14="http://schemas.microsoft.com/office/powerpoint/2010/main" xmlns="" val="386092369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randombar(horizontal)">
                                      <p:cBhvr>
                                        <p:cTn id="15" dur="500"/>
                                        <p:tgtEl>
                                          <p:spTgt spid="29"/>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arn(inVertical)">
                                      <p:cBhvr>
                                        <p:cTn id="19" dur="500"/>
                                        <p:tgtEl>
                                          <p:spTgt spid="30"/>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p:bldP spid="33" grpId="0"/>
      <p:bldP spid="8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本年度工作概述</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66" name="Freeform 42"/>
          <p:cNvSpPr>
            <a:spLocks/>
          </p:cNvSpPr>
          <p:nvPr/>
        </p:nvSpPr>
        <p:spPr bwMode="auto">
          <a:xfrm>
            <a:off x="1577032" y="1291595"/>
            <a:ext cx="2433983" cy="55487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62" tIns="34281" rIns="68562" bIns="34281"/>
          <a:lstStyle/>
          <a:p>
            <a:endParaRPr lang="zh-CN" altLang="en-US">
              <a:latin typeface="+mn-lt"/>
              <a:ea typeface="+mn-ea"/>
              <a:cs typeface="+mn-ea"/>
              <a:sym typeface="+mn-lt"/>
            </a:endParaRPr>
          </a:p>
        </p:txBody>
      </p:sp>
      <p:sp>
        <p:nvSpPr>
          <p:cNvPr id="67" name="Freeform 42"/>
          <p:cNvSpPr>
            <a:spLocks/>
          </p:cNvSpPr>
          <p:nvPr/>
        </p:nvSpPr>
        <p:spPr bwMode="auto">
          <a:xfrm flipH="1">
            <a:off x="4839402" y="1291595"/>
            <a:ext cx="2433984" cy="55487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62" tIns="34281" rIns="68562" bIns="34281"/>
          <a:lstStyle/>
          <a:p>
            <a:endParaRPr lang="zh-CN" altLang="en-US">
              <a:latin typeface="+mn-lt"/>
              <a:ea typeface="+mn-ea"/>
              <a:cs typeface="+mn-ea"/>
              <a:sym typeface="+mn-lt"/>
            </a:endParaRPr>
          </a:p>
        </p:txBody>
      </p:sp>
      <p:sp>
        <p:nvSpPr>
          <p:cNvPr id="68" name="Freeform 42"/>
          <p:cNvSpPr>
            <a:spLocks/>
          </p:cNvSpPr>
          <p:nvPr/>
        </p:nvSpPr>
        <p:spPr bwMode="auto">
          <a:xfrm flipV="1">
            <a:off x="1577032" y="3790910"/>
            <a:ext cx="2433983" cy="553683"/>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62" tIns="34281" rIns="68562" bIns="34281"/>
          <a:lstStyle/>
          <a:p>
            <a:endParaRPr lang="zh-CN" altLang="en-US">
              <a:latin typeface="+mn-lt"/>
              <a:ea typeface="+mn-ea"/>
              <a:cs typeface="+mn-ea"/>
              <a:sym typeface="+mn-lt"/>
            </a:endParaRPr>
          </a:p>
        </p:txBody>
      </p:sp>
      <p:sp>
        <p:nvSpPr>
          <p:cNvPr id="69" name="Freeform 42"/>
          <p:cNvSpPr>
            <a:spLocks/>
          </p:cNvSpPr>
          <p:nvPr/>
        </p:nvSpPr>
        <p:spPr bwMode="auto">
          <a:xfrm flipH="1" flipV="1">
            <a:off x="4839402" y="3790910"/>
            <a:ext cx="2433984" cy="553683"/>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62" tIns="34281" rIns="68562" bIns="34281"/>
          <a:lstStyle/>
          <a:p>
            <a:endParaRPr lang="zh-CN" altLang="en-US">
              <a:latin typeface="+mn-lt"/>
              <a:ea typeface="+mn-ea"/>
              <a:cs typeface="+mn-ea"/>
              <a:sym typeface="+mn-lt"/>
            </a:endParaRPr>
          </a:p>
        </p:txBody>
      </p:sp>
      <p:sp>
        <p:nvSpPr>
          <p:cNvPr id="70" name="矩形 32"/>
          <p:cNvSpPr>
            <a:spLocks noChangeArrowheads="1"/>
          </p:cNvSpPr>
          <p:nvPr/>
        </p:nvSpPr>
        <p:spPr bwMode="auto">
          <a:xfrm>
            <a:off x="0" y="2440637"/>
            <a:ext cx="9144398" cy="863269"/>
          </a:xfrm>
          <a:prstGeom prst="rect">
            <a:avLst/>
          </a:prstGeom>
          <a:solidFill>
            <a:schemeClr val="accent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latin typeface="+mn-lt"/>
              <a:ea typeface="+mn-ea"/>
              <a:cs typeface="+mn-ea"/>
              <a:sym typeface="+mn-lt"/>
            </a:endParaRPr>
          </a:p>
        </p:txBody>
      </p:sp>
      <p:sp>
        <p:nvSpPr>
          <p:cNvPr id="71" name="TextBox 33"/>
          <p:cNvSpPr txBox="1">
            <a:spLocks noChangeArrowheads="1"/>
          </p:cNvSpPr>
          <p:nvPr/>
        </p:nvSpPr>
        <p:spPr bwMode="auto">
          <a:xfrm>
            <a:off x="2476810" y="2685923"/>
            <a:ext cx="3855827" cy="407786"/>
          </a:xfrm>
          <a:prstGeom prst="rect">
            <a:avLst/>
          </a:prstGeom>
          <a:noFill/>
          <a:ln>
            <a:noFill/>
          </a:ln>
        </p:spPr>
        <p:txBody>
          <a:bodyPr wrap="non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200" b="1" dirty="0" smtClean="0">
                <a:solidFill>
                  <a:schemeClr val="bg1"/>
                </a:solidFill>
                <a:latin typeface="+mn-lt"/>
                <a:ea typeface="+mn-ea"/>
                <a:cs typeface="+mn-ea"/>
                <a:sym typeface="+mn-lt"/>
              </a:rPr>
              <a:t>2018</a:t>
            </a:r>
            <a:r>
              <a:rPr lang="zh-CN" altLang="en-US" sz="2200" b="1" dirty="0" smtClean="0">
                <a:solidFill>
                  <a:schemeClr val="bg1"/>
                </a:solidFill>
                <a:latin typeface="+mn-lt"/>
                <a:ea typeface="+mn-ea"/>
                <a:cs typeface="+mn-ea"/>
                <a:sym typeface="+mn-lt"/>
              </a:rPr>
              <a:t>年</a:t>
            </a:r>
            <a:r>
              <a:rPr lang="en-US" altLang="zh-CN" sz="2200" b="1" dirty="0">
                <a:solidFill>
                  <a:schemeClr val="bg1"/>
                </a:solidFill>
                <a:latin typeface="+mn-lt"/>
                <a:ea typeface="+mn-ea"/>
                <a:cs typeface="+mn-ea"/>
                <a:sym typeface="+mn-lt"/>
              </a:rPr>
              <a:t>X</a:t>
            </a:r>
            <a:r>
              <a:rPr lang="zh-CN" altLang="en-US" sz="2200" b="1" dirty="0">
                <a:solidFill>
                  <a:schemeClr val="bg1"/>
                </a:solidFill>
                <a:latin typeface="+mn-lt"/>
                <a:ea typeface="+mn-ea"/>
                <a:cs typeface="+mn-ea"/>
                <a:sym typeface="+mn-lt"/>
              </a:rPr>
              <a:t>月，我们的工作概述</a:t>
            </a:r>
          </a:p>
        </p:txBody>
      </p:sp>
      <p:sp>
        <p:nvSpPr>
          <p:cNvPr id="73" name="Oval 30"/>
          <p:cNvSpPr>
            <a:spLocks noChangeArrowheads="1"/>
          </p:cNvSpPr>
          <p:nvPr/>
        </p:nvSpPr>
        <p:spPr bwMode="auto">
          <a:xfrm>
            <a:off x="1156886" y="1792885"/>
            <a:ext cx="865284" cy="866842"/>
          </a:xfrm>
          <a:prstGeom prst="ellipse">
            <a:avLst/>
          </a:prstGeom>
          <a:solidFill>
            <a:schemeClr val="accent1"/>
          </a:solidFill>
          <a:ln>
            <a:noFill/>
          </a:ln>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latin typeface="+mn-lt"/>
              <a:ea typeface="+mn-ea"/>
              <a:cs typeface="+mn-ea"/>
              <a:sym typeface="+mn-lt"/>
            </a:endParaRPr>
          </a:p>
        </p:txBody>
      </p:sp>
      <p:sp>
        <p:nvSpPr>
          <p:cNvPr id="74" name="Freeform 34"/>
          <p:cNvSpPr>
            <a:spLocks noEditPoints="1"/>
          </p:cNvSpPr>
          <p:nvPr/>
        </p:nvSpPr>
        <p:spPr bwMode="auto">
          <a:xfrm>
            <a:off x="1356842" y="1889333"/>
            <a:ext cx="478465" cy="65132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76" name="Oval 31"/>
          <p:cNvSpPr>
            <a:spLocks noChangeArrowheads="1"/>
          </p:cNvSpPr>
          <p:nvPr/>
        </p:nvSpPr>
        <p:spPr bwMode="auto">
          <a:xfrm>
            <a:off x="1175930" y="2974076"/>
            <a:ext cx="865284" cy="866843"/>
          </a:xfrm>
          <a:prstGeom prst="ellipse">
            <a:avLst/>
          </a:prstGeom>
          <a:solidFill>
            <a:schemeClr val="tx2"/>
          </a:solidFill>
          <a:ln>
            <a:noFill/>
          </a:ln>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latin typeface="+mn-lt"/>
              <a:ea typeface="+mn-ea"/>
              <a:cs typeface="+mn-ea"/>
              <a:sym typeface="+mn-lt"/>
            </a:endParaRPr>
          </a:p>
        </p:txBody>
      </p:sp>
      <p:sp>
        <p:nvSpPr>
          <p:cNvPr id="77" name="Freeform 35"/>
          <p:cNvSpPr>
            <a:spLocks noEditPoints="1"/>
          </p:cNvSpPr>
          <p:nvPr/>
        </p:nvSpPr>
        <p:spPr bwMode="auto">
          <a:xfrm>
            <a:off x="1378266" y="3101483"/>
            <a:ext cx="422525" cy="575117"/>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79" name="Oval 33"/>
          <p:cNvSpPr>
            <a:spLocks noChangeArrowheads="1"/>
          </p:cNvSpPr>
          <p:nvPr/>
        </p:nvSpPr>
        <p:spPr bwMode="auto">
          <a:xfrm>
            <a:off x="6805633" y="1816699"/>
            <a:ext cx="866473" cy="866842"/>
          </a:xfrm>
          <a:prstGeom prst="ellipse">
            <a:avLst/>
          </a:prstGeom>
          <a:solidFill>
            <a:schemeClr val="tx2"/>
          </a:solidFill>
          <a:ln>
            <a:noFill/>
          </a:ln>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latin typeface="+mn-lt"/>
              <a:ea typeface="+mn-ea"/>
              <a:cs typeface="+mn-ea"/>
              <a:sym typeface="+mn-lt"/>
            </a:endParaRPr>
          </a:p>
        </p:txBody>
      </p:sp>
      <p:sp>
        <p:nvSpPr>
          <p:cNvPr id="81" name="Freeform 36"/>
          <p:cNvSpPr>
            <a:spLocks noEditPoints="1"/>
          </p:cNvSpPr>
          <p:nvPr/>
        </p:nvSpPr>
        <p:spPr bwMode="auto">
          <a:xfrm>
            <a:off x="7002017" y="1979827"/>
            <a:ext cx="534405" cy="526298"/>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83" name="Oval 32"/>
          <p:cNvSpPr>
            <a:spLocks noChangeArrowheads="1"/>
          </p:cNvSpPr>
          <p:nvPr/>
        </p:nvSpPr>
        <p:spPr bwMode="auto">
          <a:xfrm>
            <a:off x="6841338" y="2996699"/>
            <a:ext cx="865284" cy="866842"/>
          </a:xfrm>
          <a:prstGeom prst="ellipse">
            <a:avLst/>
          </a:prstGeom>
          <a:solidFill>
            <a:schemeClr val="accent1"/>
          </a:solidFill>
          <a:ln>
            <a:noFill/>
          </a:ln>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latin typeface="+mn-lt"/>
              <a:ea typeface="+mn-ea"/>
              <a:cs typeface="+mn-ea"/>
              <a:sym typeface="+mn-lt"/>
            </a:endParaRPr>
          </a:p>
        </p:txBody>
      </p:sp>
      <p:sp>
        <p:nvSpPr>
          <p:cNvPr id="84" name="Freeform 37"/>
          <p:cNvSpPr>
            <a:spLocks noEditPoints="1"/>
          </p:cNvSpPr>
          <p:nvPr/>
        </p:nvSpPr>
        <p:spPr bwMode="auto">
          <a:xfrm>
            <a:off x="7042483" y="3187214"/>
            <a:ext cx="493938" cy="489385"/>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85" name="TextBox 46"/>
          <p:cNvSpPr txBox="1">
            <a:spLocks noChangeArrowheads="1"/>
          </p:cNvSpPr>
          <p:nvPr/>
        </p:nvSpPr>
        <p:spPr bwMode="auto">
          <a:xfrm>
            <a:off x="2093583" y="952239"/>
            <a:ext cx="1318755" cy="3770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mn-lt"/>
                <a:ea typeface="+mn-ea"/>
                <a:cs typeface="+mn-ea"/>
                <a:sym typeface="+mn-lt"/>
              </a:rPr>
              <a:t>添加标题</a:t>
            </a:r>
            <a:endParaRPr lang="en-US" altLang="zh-CN" b="1">
              <a:solidFill>
                <a:schemeClr val="tx1"/>
              </a:solidFill>
              <a:latin typeface="+mn-lt"/>
              <a:ea typeface="+mn-ea"/>
              <a:cs typeface="+mn-ea"/>
              <a:sym typeface="+mn-lt"/>
            </a:endParaRPr>
          </a:p>
        </p:txBody>
      </p:sp>
      <p:sp>
        <p:nvSpPr>
          <p:cNvPr id="86" name="TextBox 47"/>
          <p:cNvSpPr txBox="1">
            <a:spLocks noChangeArrowheads="1"/>
          </p:cNvSpPr>
          <p:nvPr/>
        </p:nvSpPr>
        <p:spPr bwMode="auto">
          <a:xfrm>
            <a:off x="2036454" y="1429544"/>
            <a:ext cx="1943615" cy="746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dirty="0">
                <a:solidFill>
                  <a:schemeClr val="accent3">
                    <a:lumMod val="75000"/>
                  </a:schemeClr>
                </a:solidFill>
                <a:latin typeface="+mn-lt"/>
                <a:ea typeface="+mn-ea"/>
                <a:cs typeface="+mn-ea"/>
                <a:sym typeface="+mn-lt"/>
              </a:rPr>
              <a:t>这里可以添加主要内容这里可以添加主要内容这里可以添加主要内容这里可以添加主要内容</a:t>
            </a:r>
          </a:p>
        </p:txBody>
      </p:sp>
      <p:sp>
        <p:nvSpPr>
          <p:cNvPr id="94" name="TextBox 48"/>
          <p:cNvSpPr txBox="1">
            <a:spLocks noChangeArrowheads="1"/>
          </p:cNvSpPr>
          <p:nvPr/>
        </p:nvSpPr>
        <p:spPr bwMode="auto">
          <a:xfrm>
            <a:off x="5396421" y="952239"/>
            <a:ext cx="1319946" cy="3770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mn-lt"/>
                <a:ea typeface="+mn-ea"/>
                <a:cs typeface="+mn-ea"/>
                <a:sym typeface="+mn-lt"/>
              </a:rPr>
              <a:t>添加标题</a:t>
            </a:r>
            <a:endParaRPr lang="en-US" altLang="zh-CN" b="1">
              <a:solidFill>
                <a:schemeClr val="tx1"/>
              </a:solidFill>
              <a:latin typeface="+mn-lt"/>
              <a:ea typeface="+mn-ea"/>
              <a:cs typeface="+mn-ea"/>
              <a:sym typeface="+mn-lt"/>
            </a:endParaRPr>
          </a:p>
        </p:txBody>
      </p:sp>
      <p:sp>
        <p:nvSpPr>
          <p:cNvPr id="95" name="TextBox 49"/>
          <p:cNvSpPr txBox="1">
            <a:spLocks noChangeArrowheads="1"/>
          </p:cNvSpPr>
          <p:nvPr/>
        </p:nvSpPr>
        <p:spPr bwMode="auto">
          <a:xfrm>
            <a:off x="4844162" y="1429544"/>
            <a:ext cx="1943616" cy="746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mn-lt"/>
                <a:ea typeface="+mn-ea"/>
                <a:cs typeface="+mn-ea"/>
                <a:sym typeface="+mn-lt"/>
              </a:rPr>
              <a:t>这里可以添加主要内容这里可以添加主要内容这里可以添加主要内容这里可以添加主要内容</a:t>
            </a:r>
          </a:p>
        </p:txBody>
      </p:sp>
      <p:sp>
        <p:nvSpPr>
          <p:cNvPr id="96" name="TextBox 50"/>
          <p:cNvSpPr txBox="1">
            <a:spLocks noChangeArrowheads="1"/>
          </p:cNvSpPr>
          <p:nvPr/>
        </p:nvSpPr>
        <p:spPr bwMode="auto">
          <a:xfrm>
            <a:off x="2093583" y="4383887"/>
            <a:ext cx="1318755" cy="3770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mn-lt"/>
                <a:ea typeface="+mn-ea"/>
                <a:cs typeface="+mn-ea"/>
                <a:sym typeface="+mn-lt"/>
              </a:rPr>
              <a:t>添加标题</a:t>
            </a:r>
            <a:endParaRPr lang="en-US" altLang="zh-CN" b="1">
              <a:solidFill>
                <a:schemeClr val="tx1"/>
              </a:solidFill>
              <a:latin typeface="+mn-lt"/>
              <a:ea typeface="+mn-ea"/>
              <a:cs typeface="+mn-ea"/>
              <a:sym typeface="+mn-lt"/>
            </a:endParaRPr>
          </a:p>
        </p:txBody>
      </p:sp>
      <p:sp>
        <p:nvSpPr>
          <p:cNvPr id="97" name="TextBox 51"/>
          <p:cNvSpPr txBox="1">
            <a:spLocks noChangeArrowheads="1"/>
          </p:cNvSpPr>
          <p:nvPr/>
        </p:nvSpPr>
        <p:spPr bwMode="auto">
          <a:xfrm>
            <a:off x="2036454" y="3520443"/>
            <a:ext cx="1943615" cy="746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mn-lt"/>
                <a:ea typeface="+mn-ea"/>
                <a:cs typeface="+mn-ea"/>
                <a:sym typeface="+mn-lt"/>
              </a:rPr>
              <a:t>这里可以添加主要内容这里可以添加主要内容这里可以添加主要内容这里可以添加主要内容</a:t>
            </a:r>
          </a:p>
        </p:txBody>
      </p:sp>
      <p:sp>
        <p:nvSpPr>
          <p:cNvPr id="98" name="TextBox 52"/>
          <p:cNvSpPr txBox="1">
            <a:spLocks noChangeArrowheads="1"/>
          </p:cNvSpPr>
          <p:nvPr/>
        </p:nvSpPr>
        <p:spPr bwMode="auto">
          <a:xfrm>
            <a:off x="5396421" y="4383887"/>
            <a:ext cx="1319946" cy="3770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mn-lt"/>
                <a:ea typeface="+mn-ea"/>
                <a:cs typeface="+mn-ea"/>
                <a:sym typeface="+mn-lt"/>
              </a:rPr>
              <a:t>添加标题</a:t>
            </a:r>
            <a:endParaRPr lang="en-US" altLang="zh-CN" b="1">
              <a:solidFill>
                <a:schemeClr val="tx1"/>
              </a:solidFill>
              <a:latin typeface="+mn-lt"/>
              <a:ea typeface="+mn-ea"/>
              <a:cs typeface="+mn-ea"/>
              <a:sym typeface="+mn-lt"/>
            </a:endParaRPr>
          </a:p>
        </p:txBody>
      </p:sp>
      <p:sp>
        <p:nvSpPr>
          <p:cNvPr id="99" name="TextBox 53"/>
          <p:cNvSpPr txBox="1">
            <a:spLocks noChangeArrowheads="1"/>
          </p:cNvSpPr>
          <p:nvPr/>
        </p:nvSpPr>
        <p:spPr bwMode="auto">
          <a:xfrm>
            <a:off x="4844162" y="3520443"/>
            <a:ext cx="1943616" cy="746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mn-lt"/>
                <a:ea typeface="+mn-ea"/>
                <a:cs typeface="+mn-ea"/>
                <a:sym typeface="+mn-lt"/>
              </a:rPr>
              <a:t>这里可以添加主要内容这里可以添加主要内容这里可以添加主要内容这里可以添加主要内容</a:t>
            </a:r>
          </a:p>
        </p:txBody>
      </p:sp>
      <p:sp>
        <p:nvSpPr>
          <p:cNvPr id="36" name="矩形 35"/>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423740533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wipe(left)">
                                      <p:cBhvr>
                                        <p:cTn id="15" dur="500"/>
                                        <p:tgtEl>
                                          <p:spTgt spid="70"/>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1"/>
                                        </p:tgtEl>
                                        <p:attrNameLst>
                                          <p:attrName>style.visibility</p:attrName>
                                        </p:attrNameLst>
                                      </p:cBhvr>
                                      <p:to>
                                        <p:strVal val="visible"/>
                                      </p:to>
                                    </p:set>
                                    <p:anim calcmode="lin" valueType="num">
                                      <p:cBhvr>
                                        <p:cTn id="19"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1"/>
                                        </p:tgtEl>
                                        <p:attrNameLst>
                                          <p:attrName>ppt_y</p:attrName>
                                        </p:attrNameLst>
                                      </p:cBhvr>
                                      <p:tavLst>
                                        <p:tav tm="0">
                                          <p:val>
                                            <p:strVal val="#ppt_y"/>
                                          </p:val>
                                        </p:tav>
                                        <p:tav tm="100000">
                                          <p:val>
                                            <p:strVal val="#ppt_y"/>
                                          </p:val>
                                        </p:tav>
                                      </p:tavLst>
                                    </p:anim>
                                    <p:anim calcmode="lin" valueType="num">
                                      <p:cBhvr>
                                        <p:cTn id="21"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1"/>
                                        </p:tgtEl>
                                      </p:cBhvr>
                                    </p:animEffect>
                                  </p:childTnLst>
                                </p:cTn>
                              </p:par>
                            </p:childTnLst>
                          </p:cTn>
                        </p:par>
                        <p:par>
                          <p:cTn id="24" fill="hold">
                            <p:stCondLst>
                              <p:cond delay="2700"/>
                            </p:stCondLst>
                            <p:childTnLst>
                              <p:par>
                                <p:cTn id="25" presetID="22" presetClass="entr" presetSubtype="8"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left)">
                                      <p:cBhvr>
                                        <p:cTn id="27" dur="500"/>
                                        <p:tgtEl>
                                          <p:spTgt spid="66"/>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wipe(right)">
                                      <p:cBhvr>
                                        <p:cTn id="30" dur="500"/>
                                        <p:tgtEl>
                                          <p:spTgt spid="67"/>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right)">
                                      <p:cBhvr>
                                        <p:cTn id="33" dur="500"/>
                                        <p:tgtEl>
                                          <p:spTgt spid="6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wipe(left)">
                                      <p:cBhvr>
                                        <p:cTn id="36" dur="500"/>
                                        <p:tgtEl>
                                          <p:spTgt spid="68"/>
                                        </p:tgtEl>
                                      </p:cBhvr>
                                    </p:animEffect>
                                  </p:childTnLst>
                                </p:cTn>
                              </p:par>
                            </p:childTnLst>
                          </p:cTn>
                        </p:par>
                        <p:par>
                          <p:cTn id="37" fill="hold">
                            <p:stCondLst>
                              <p:cond delay="3200"/>
                            </p:stCondLst>
                            <p:childTnLst>
                              <p:par>
                                <p:cTn id="38" presetID="47" presetClass="entr" presetSubtype="0" fill="hold" grpId="0" nodeType="after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fade">
                                      <p:cBhvr>
                                        <p:cTn id="40" dur="1000"/>
                                        <p:tgtEl>
                                          <p:spTgt spid="85"/>
                                        </p:tgtEl>
                                      </p:cBhvr>
                                    </p:animEffect>
                                    <p:anim calcmode="lin" valueType="num">
                                      <p:cBhvr>
                                        <p:cTn id="41" dur="1000" fill="hold"/>
                                        <p:tgtEl>
                                          <p:spTgt spid="85"/>
                                        </p:tgtEl>
                                        <p:attrNameLst>
                                          <p:attrName>ppt_x</p:attrName>
                                        </p:attrNameLst>
                                      </p:cBhvr>
                                      <p:tavLst>
                                        <p:tav tm="0">
                                          <p:val>
                                            <p:strVal val="#ppt_x"/>
                                          </p:val>
                                        </p:tav>
                                        <p:tav tm="100000">
                                          <p:val>
                                            <p:strVal val="#ppt_x"/>
                                          </p:val>
                                        </p:tav>
                                      </p:tavLst>
                                    </p:anim>
                                    <p:anim calcmode="lin" valueType="num">
                                      <p:cBhvr>
                                        <p:cTn id="42" dur="1000" fill="hold"/>
                                        <p:tgtEl>
                                          <p:spTgt spid="85"/>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1000"/>
                                        <p:tgtEl>
                                          <p:spTgt spid="94"/>
                                        </p:tgtEl>
                                      </p:cBhvr>
                                    </p:animEffect>
                                    <p:anim calcmode="lin" valueType="num">
                                      <p:cBhvr>
                                        <p:cTn id="46" dur="1000" fill="hold"/>
                                        <p:tgtEl>
                                          <p:spTgt spid="94"/>
                                        </p:tgtEl>
                                        <p:attrNameLst>
                                          <p:attrName>ppt_x</p:attrName>
                                        </p:attrNameLst>
                                      </p:cBhvr>
                                      <p:tavLst>
                                        <p:tav tm="0">
                                          <p:val>
                                            <p:strVal val="#ppt_x"/>
                                          </p:val>
                                        </p:tav>
                                        <p:tav tm="100000">
                                          <p:val>
                                            <p:strVal val="#ppt_x"/>
                                          </p:val>
                                        </p:tav>
                                      </p:tavLst>
                                    </p:anim>
                                    <p:anim calcmode="lin" valueType="num">
                                      <p:cBhvr>
                                        <p:cTn id="47" dur="1000" fill="hold"/>
                                        <p:tgtEl>
                                          <p:spTgt spid="9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98"/>
                                        </p:tgtEl>
                                        <p:attrNameLst>
                                          <p:attrName>style.visibility</p:attrName>
                                        </p:attrNameLst>
                                      </p:cBhvr>
                                      <p:to>
                                        <p:strVal val="visible"/>
                                      </p:to>
                                    </p:set>
                                    <p:animEffect transition="in" filter="fade">
                                      <p:cBhvr>
                                        <p:cTn id="50" dur="1000"/>
                                        <p:tgtEl>
                                          <p:spTgt spid="98"/>
                                        </p:tgtEl>
                                      </p:cBhvr>
                                    </p:animEffect>
                                    <p:anim calcmode="lin" valueType="num">
                                      <p:cBhvr>
                                        <p:cTn id="51" dur="1000" fill="hold"/>
                                        <p:tgtEl>
                                          <p:spTgt spid="98"/>
                                        </p:tgtEl>
                                        <p:attrNameLst>
                                          <p:attrName>ppt_x</p:attrName>
                                        </p:attrNameLst>
                                      </p:cBhvr>
                                      <p:tavLst>
                                        <p:tav tm="0">
                                          <p:val>
                                            <p:strVal val="#ppt_x"/>
                                          </p:val>
                                        </p:tav>
                                        <p:tav tm="100000">
                                          <p:val>
                                            <p:strVal val="#ppt_x"/>
                                          </p:val>
                                        </p:tav>
                                      </p:tavLst>
                                    </p:anim>
                                    <p:anim calcmode="lin" valueType="num">
                                      <p:cBhvr>
                                        <p:cTn id="52" dur="1000" fill="hold"/>
                                        <p:tgtEl>
                                          <p:spTgt spid="9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fade">
                                      <p:cBhvr>
                                        <p:cTn id="55" dur="1000"/>
                                        <p:tgtEl>
                                          <p:spTgt spid="96"/>
                                        </p:tgtEl>
                                      </p:cBhvr>
                                    </p:animEffect>
                                    <p:anim calcmode="lin" valueType="num">
                                      <p:cBhvr>
                                        <p:cTn id="56" dur="1000" fill="hold"/>
                                        <p:tgtEl>
                                          <p:spTgt spid="96"/>
                                        </p:tgtEl>
                                        <p:attrNameLst>
                                          <p:attrName>ppt_x</p:attrName>
                                        </p:attrNameLst>
                                      </p:cBhvr>
                                      <p:tavLst>
                                        <p:tav tm="0">
                                          <p:val>
                                            <p:strVal val="#ppt_x"/>
                                          </p:val>
                                        </p:tav>
                                        <p:tav tm="100000">
                                          <p:val>
                                            <p:strVal val="#ppt_x"/>
                                          </p:val>
                                        </p:tav>
                                      </p:tavLst>
                                    </p:anim>
                                    <p:anim calcmode="lin" valueType="num">
                                      <p:cBhvr>
                                        <p:cTn id="57" dur="1000" fill="hold"/>
                                        <p:tgtEl>
                                          <p:spTgt spid="96"/>
                                        </p:tgtEl>
                                        <p:attrNameLst>
                                          <p:attrName>ppt_y</p:attrName>
                                        </p:attrNameLst>
                                      </p:cBhvr>
                                      <p:tavLst>
                                        <p:tav tm="0">
                                          <p:val>
                                            <p:strVal val="#ppt_y+.1"/>
                                          </p:val>
                                        </p:tav>
                                        <p:tav tm="100000">
                                          <p:val>
                                            <p:strVal val="#ppt_y"/>
                                          </p:val>
                                        </p:tav>
                                      </p:tavLst>
                                    </p:anim>
                                  </p:childTnLst>
                                </p:cTn>
                              </p:par>
                            </p:childTnLst>
                          </p:cTn>
                        </p:par>
                        <p:par>
                          <p:cTn id="58" fill="hold">
                            <p:stCondLst>
                              <p:cond delay="4200"/>
                            </p:stCondLst>
                            <p:childTnLst>
                              <p:par>
                                <p:cTn id="59" presetID="22" presetClass="entr" presetSubtype="1" fill="hold" grpId="0"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wipe(up)">
                                      <p:cBhvr>
                                        <p:cTn id="61" dur="500"/>
                                        <p:tgtEl>
                                          <p:spTgt spid="86"/>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up)">
                                      <p:cBhvr>
                                        <p:cTn id="64" dur="500"/>
                                        <p:tgtEl>
                                          <p:spTgt spid="9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wipe(down)">
                                      <p:cBhvr>
                                        <p:cTn id="67" dur="500"/>
                                        <p:tgtEl>
                                          <p:spTgt spid="97"/>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wipe(down)">
                                      <p:cBhvr>
                                        <p:cTn id="7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66" grpId="0" animBg="1"/>
      <p:bldP spid="67" grpId="0" animBg="1"/>
      <p:bldP spid="68" grpId="0" animBg="1"/>
      <p:bldP spid="69" grpId="0" animBg="1"/>
      <p:bldP spid="70" grpId="0" animBg="1" autoUpdateAnimBg="0"/>
      <p:bldP spid="71" grpId="0"/>
      <p:bldP spid="85" grpId="0" autoUpdateAnimBg="0"/>
      <p:bldP spid="86" grpId="0" autoUpdateAnimBg="0"/>
      <p:bldP spid="94" grpId="0" autoUpdateAnimBg="0"/>
      <p:bldP spid="95" grpId="0" autoUpdateAnimBg="0"/>
      <p:bldP spid="96" grpId="0" autoUpdateAnimBg="0"/>
      <p:bldP spid="97" grpId="0" autoUpdateAnimBg="0"/>
      <p:bldP spid="98" grpId="0" autoUpdateAnimBg="0"/>
      <p:bldP spid="9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53" name="直接连接符 52"/>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本年度工作概述</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2" name="六边形 1"/>
          <p:cNvSpPr/>
          <p:nvPr/>
        </p:nvSpPr>
        <p:spPr>
          <a:xfrm>
            <a:off x="686594" y="1962944"/>
            <a:ext cx="1965892" cy="169473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1232345" y="2414911"/>
            <a:ext cx="825849" cy="861766"/>
          </a:xfrm>
          <a:prstGeom prst="rect">
            <a:avLst/>
          </a:prstGeom>
          <a:noFill/>
          <a:ln>
            <a:noFill/>
          </a:ln>
        </p:spPr>
        <p:txBody>
          <a:bodyPr wrap="none" lIns="91431" tIns="45716" rIns="91431" bIns="45716">
            <a:spAutoFit/>
          </a:bodyPr>
          <a:lstStyle/>
          <a:p>
            <a:pPr algn="l">
              <a:buFont typeface="Arial" charset="0"/>
              <a:buNone/>
            </a:pPr>
            <a:r>
              <a:rPr lang="zh-CN" altLang="en-US" sz="2500" dirty="0">
                <a:solidFill>
                  <a:schemeClr val="bg1"/>
                </a:solidFill>
                <a:latin typeface="+mn-lt"/>
                <a:ea typeface="+mn-ea"/>
                <a:cs typeface="+mn-ea"/>
                <a:sym typeface="+mn-lt"/>
              </a:rPr>
              <a:t>工作</a:t>
            </a:r>
            <a:endParaRPr lang="en-US" altLang="zh-CN" sz="2500" dirty="0">
              <a:solidFill>
                <a:schemeClr val="bg1"/>
              </a:solidFill>
              <a:latin typeface="+mn-lt"/>
              <a:ea typeface="+mn-ea"/>
              <a:cs typeface="+mn-ea"/>
              <a:sym typeface="+mn-lt"/>
            </a:endParaRPr>
          </a:p>
          <a:p>
            <a:pPr algn="l">
              <a:buFont typeface="Arial" charset="0"/>
              <a:buNone/>
            </a:pPr>
            <a:r>
              <a:rPr lang="zh-CN" altLang="en-US" sz="2500" dirty="0">
                <a:solidFill>
                  <a:schemeClr val="bg1"/>
                </a:solidFill>
                <a:latin typeface="+mn-lt"/>
                <a:ea typeface="+mn-ea"/>
                <a:cs typeface="+mn-ea"/>
                <a:sym typeface="+mn-lt"/>
              </a:rPr>
              <a:t>概述</a:t>
            </a:r>
          </a:p>
        </p:txBody>
      </p:sp>
      <p:sp>
        <p:nvSpPr>
          <p:cNvPr id="41" name="六边形 40"/>
          <p:cNvSpPr/>
          <p:nvPr/>
        </p:nvSpPr>
        <p:spPr>
          <a:xfrm>
            <a:off x="2885508" y="1226469"/>
            <a:ext cx="1001486" cy="86335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3035897" y="1353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a:solidFill>
                  <a:schemeClr val="bg1"/>
                </a:solidFill>
                <a:latin typeface="+mn-lt"/>
                <a:ea typeface="+mn-ea"/>
                <a:cs typeface="+mn-ea"/>
                <a:sym typeface="+mn-lt"/>
              </a:rPr>
              <a:t>业务</a:t>
            </a:r>
            <a:endParaRPr lang="en-US" altLang="zh-CN" b="0" dirty="0">
              <a:solidFill>
                <a:schemeClr val="bg1"/>
              </a:solidFill>
              <a:latin typeface="+mn-lt"/>
              <a:ea typeface="+mn-ea"/>
              <a:cs typeface="+mn-ea"/>
              <a:sym typeface="+mn-lt"/>
            </a:endParaRPr>
          </a:p>
          <a:p>
            <a:pPr algn="l">
              <a:buFont typeface="Arial" charset="0"/>
              <a:buNone/>
            </a:pPr>
            <a:r>
              <a:rPr lang="zh-CN" altLang="en-US" b="0" dirty="0">
                <a:solidFill>
                  <a:schemeClr val="bg1"/>
                </a:solidFill>
                <a:latin typeface="+mn-lt"/>
                <a:ea typeface="+mn-ea"/>
                <a:cs typeface="+mn-ea"/>
                <a:sym typeface="+mn-lt"/>
              </a:rPr>
              <a:t>方面</a:t>
            </a:r>
          </a:p>
        </p:txBody>
      </p:sp>
      <p:sp>
        <p:nvSpPr>
          <p:cNvPr id="42" name="六边形 41"/>
          <p:cNvSpPr/>
          <p:nvPr/>
        </p:nvSpPr>
        <p:spPr>
          <a:xfrm>
            <a:off x="2885508" y="2382231"/>
            <a:ext cx="1001486" cy="86335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46"/>
          <p:cNvSpPr/>
          <p:nvPr/>
        </p:nvSpPr>
        <p:spPr>
          <a:xfrm>
            <a:off x="3035897" y="2514487"/>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a:solidFill>
                  <a:schemeClr val="bg1"/>
                </a:solidFill>
                <a:latin typeface="+mn-lt"/>
                <a:ea typeface="+mn-ea"/>
                <a:cs typeface="+mn-ea"/>
                <a:sym typeface="+mn-lt"/>
              </a:rPr>
              <a:t>技能</a:t>
            </a:r>
            <a:endParaRPr lang="en-US" altLang="zh-CN" b="0" dirty="0">
              <a:solidFill>
                <a:schemeClr val="bg1"/>
              </a:solidFill>
              <a:latin typeface="+mn-lt"/>
              <a:ea typeface="+mn-ea"/>
              <a:cs typeface="+mn-ea"/>
              <a:sym typeface="+mn-lt"/>
            </a:endParaRPr>
          </a:p>
          <a:p>
            <a:pPr algn="l">
              <a:buFont typeface="Arial" charset="0"/>
              <a:buNone/>
            </a:pPr>
            <a:r>
              <a:rPr lang="zh-CN" altLang="en-US" b="0" dirty="0">
                <a:solidFill>
                  <a:schemeClr val="bg1"/>
                </a:solidFill>
                <a:latin typeface="+mn-lt"/>
                <a:ea typeface="+mn-ea"/>
                <a:cs typeface="+mn-ea"/>
                <a:sym typeface="+mn-lt"/>
              </a:rPr>
              <a:t>方面</a:t>
            </a:r>
          </a:p>
        </p:txBody>
      </p:sp>
      <p:sp>
        <p:nvSpPr>
          <p:cNvPr id="43" name="六边形 42"/>
          <p:cNvSpPr/>
          <p:nvPr/>
        </p:nvSpPr>
        <p:spPr>
          <a:xfrm>
            <a:off x="2885508" y="3537994"/>
            <a:ext cx="1001486" cy="86335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p:cNvSpPr/>
          <p:nvPr/>
        </p:nvSpPr>
        <p:spPr>
          <a:xfrm>
            <a:off x="3077054" y="3639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a:solidFill>
                  <a:schemeClr val="bg1"/>
                </a:solidFill>
                <a:latin typeface="+mn-lt"/>
                <a:ea typeface="+mn-ea"/>
                <a:cs typeface="+mn-ea"/>
                <a:sym typeface="+mn-lt"/>
              </a:rPr>
              <a:t>管理</a:t>
            </a:r>
            <a:endParaRPr lang="en-US" altLang="zh-CN" b="0" dirty="0">
              <a:solidFill>
                <a:schemeClr val="bg1"/>
              </a:solidFill>
              <a:latin typeface="+mn-lt"/>
              <a:ea typeface="+mn-ea"/>
              <a:cs typeface="+mn-ea"/>
              <a:sym typeface="+mn-lt"/>
            </a:endParaRPr>
          </a:p>
          <a:p>
            <a:pPr algn="l">
              <a:buFont typeface="Arial" charset="0"/>
              <a:buNone/>
            </a:pPr>
            <a:r>
              <a:rPr lang="zh-CN" altLang="en-US" b="0" dirty="0">
                <a:solidFill>
                  <a:schemeClr val="bg1"/>
                </a:solidFill>
                <a:latin typeface="+mn-lt"/>
                <a:ea typeface="+mn-ea"/>
                <a:cs typeface="+mn-ea"/>
                <a:sym typeface="+mn-lt"/>
              </a:rPr>
              <a:t>方面</a:t>
            </a:r>
          </a:p>
        </p:txBody>
      </p:sp>
      <p:sp>
        <p:nvSpPr>
          <p:cNvPr id="30" name="文本1"/>
          <p:cNvSpPr>
            <a:spLocks noChangeArrowheads="1"/>
          </p:cNvSpPr>
          <p:nvPr/>
        </p:nvSpPr>
        <p:spPr bwMode="gray">
          <a:xfrm>
            <a:off x="4167410" y="12235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cs typeface="+mn-ea"/>
                <a:sym typeface="+mn-lt"/>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cs typeface="+mn-ea"/>
              <a:sym typeface="+mn-lt"/>
            </a:endParaRPr>
          </a:p>
        </p:txBody>
      </p:sp>
      <p:sp>
        <p:nvSpPr>
          <p:cNvPr id="31" name="文本1"/>
          <p:cNvSpPr>
            <a:spLocks noChangeArrowheads="1"/>
          </p:cNvSpPr>
          <p:nvPr/>
        </p:nvSpPr>
        <p:spPr bwMode="gray">
          <a:xfrm>
            <a:off x="4167410" y="23919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cs typeface="+mn-ea"/>
                <a:sym typeface="+mn-lt"/>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cs typeface="+mn-ea"/>
              <a:sym typeface="+mn-lt"/>
            </a:endParaRPr>
          </a:p>
        </p:txBody>
      </p:sp>
      <p:sp>
        <p:nvSpPr>
          <p:cNvPr id="32" name="文本1"/>
          <p:cNvSpPr>
            <a:spLocks noChangeArrowheads="1"/>
          </p:cNvSpPr>
          <p:nvPr/>
        </p:nvSpPr>
        <p:spPr bwMode="gray">
          <a:xfrm>
            <a:off x="4167410" y="35603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cs typeface="+mn-ea"/>
                <a:sym typeface="+mn-lt"/>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cs typeface="+mn-ea"/>
              <a:sym typeface="+mn-lt"/>
            </a:endParaRPr>
          </a:p>
        </p:txBody>
      </p:sp>
    </p:spTree>
    <p:extLst>
      <p:ext uri="{BB962C8B-B14F-4D97-AF65-F5344CB8AC3E}">
        <p14:creationId xmlns:p14="http://schemas.microsoft.com/office/powerpoint/2010/main" xmlns="" val="60524788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0" grpId="0" animBg="1"/>
      <p:bldP spid="31"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年度完成的主要工作</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123" name="TextBox 122"/>
          <p:cNvSpPr txBox="1"/>
          <p:nvPr/>
        </p:nvSpPr>
        <p:spPr>
          <a:xfrm>
            <a:off x="3706167" y="3398281"/>
            <a:ext cx="1728789" cy="1154821"/>
          </a:xfrm>
          <a:prstGeom prst="rect">
            <a:avLst/>
          </a:prstGeom>
          <a:noFill/>
        </p:spPr>
        <p:txBody>
          <a:bodyPr wrap="square" lIns="68598" tIns="34299" rIns="68598" bIns="34299" rtlCol="0">
            <a:spAutoFit/>
          </a:bodyPr>
          <a:lstStyle/>
          <a:p>
            <a:pPr algn="ctr">
              <a:lnSpc>
                <a:spcPct val="150000"/>
              </a:lnSpc>
            </a:pPr>
            <a:r>
              <a:rPr lang="zh-CN" altLang="en-US" sz="2500" dirty="0">
                <a:solidFill>
                  <a:schemeClr val="accent3">
                    <a:lumMod val="50000"/>
                  </a:schemeClr>
                </a:solidFill>
                <a:latin typeface="+mn-lt"/>
                <a:ea typeface="+mn-ea"/>
                <a:cs typeface="+mn-ea"/>
                <a:sym typeface="+mn-lt"/>
              </a:rPr>
              <a:t>年度完成的主要工作</a:t>
            </a:r>
          </a:p>
        </p:txBody>
      </p:sp>
      <p:sp>
        <p:nvSpPr>
          <p:cNvPr id="124" name="Freeform 6"/>
          <p:cNvSpPr>
            <a:spLocks noEditPoints="1"/>
          </p:cNvSpPr>
          <p:nvPr/>
        </p:nvSpPr>
        <p:spPr bwMode="auto">
          <a:xfrm>
            <a:off x="1999535" y="3321825"/>
            <a:ext cx="1489298" cy="1497521"/>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chemeClr val="accent1">
              <a:lumMod val="60000"/>
              <a:lumOff val="40000"/>
            </a:schemeClr>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25" name="Freeform 7"/>
          <p:cNvSpPr>
            <a:spLocks noEditPoints="1"/>
          </p:cNvSpPr>
          <p:nvPr/>
        </p:nvSpPr>
        <p:spPr bwMode="auto">
          <a:xfrm>
            <a:off x="2561442" y="2070145"/>
            <a:ext cx="1232522" cy="1234583"/>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chemeClr val="accent1">
              <a:lumMod val="60000"/>
              <a:lumOff val="40000"/>
              <a:alpha val="30196"/>
            </a:scheme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26" name="Freeform 8"/>
          <p:cNvSpPr>
            <a:spLocks noEditPoints="1"/>
          </p:cNvSpPr>
          <p:nvPr/>
        </p:nvSpPr>
        <p:spPr bwMode="auto">
          <a:xfrm>
            <a:off x="3216648" y="972344"/>
            <a:ext cx="1234578" cy="1239719"/>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chemeClr val="accent3"/>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27" name="Freeform 9"/>
          <p:cNvSpPr>
            <a:spLocks noEditPoints="1"/>
          </p:cNvSpPr>
          <p:nvPr/>
        </p:nvSpPr>
        <p:spPr bwMode="auto">
          <a:xfrm>
            <a:off x="4651787" y="974399"/>
            <a:ext cx="1234578" cy="1235610"/>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chemeClr val="accent4"/>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28" name="Freeform 10"/>
          <p:cNvSpPr>
            <a:spLocks noEditPoints="1"/>
          </p:cNvSpPr>
          <p:nvPr/>
        </p:nvSpPr>
        <p:spPr bwMode="auto">
          <a:xfrm>
            <a:off x="5281656" y="2089037"/>
            <a:ext cx="1232522" cy="1232528"/>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chemeClr val="accent1">
              <a:lumMod val="60000"/>
              <a:lumOff val="40000"/>
              <a:alpha val="30196"/>
            </a:scheme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29" name="Freeform 11"/>
          <p:cNvSpPr>
            <a:spLocks noEditPoints="1"/>
          </p:cNvSpPr>
          <p:nvPr/>
        </p:nvSpPr>
        <p:spPr bwMode="auto">
          <a:xfrm>
            <a:off x="5647609" y="3327779"/>
            <a:ext cx="1490326" cy="1497522"/>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chemeClr val="accent1"/>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mn-lt"/>
              <a:ea typeface="+mn-ea"/>
              <a:cs typeface="+mn-ea"/>
              <a:sym typeface="+mn-lt"/>
            </a:endParaRPr>
          </a:p>
        </p:txBody>
      </p:sp>
      <p:sp>
        <p:nvSpPr>
          <p:cNvPr id="130" name="TextBox 129"/>
          <p:cNvSpPr txBox="1"/>
          <p:nvPr/>
        </p:nvSpPr>
        <p:spPr>
          <a:xfrm>
            <a:off x="2225966" y="3897451"/>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1" name="TextBox 130"/>
          <p:cNvSpPr txBox="1"/>
          <p:nvPr/>
        </p:nvSpPr>
        <p:spPr>
          <a:xfrm>
            <a:off x="2659485" y="2514302"/>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2" name="TextBox 131"/>
          <p:cNvSpPr txBox="1"/>
          <p:nvPr/>
        </p:nvSpPr>
        <p:spPr>
          <a:xfrm>
            <a:off x="331571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3" name="TextBox 132"/>
          <p:cNvSpPr txBox="1"/>
          <p:nvPr/>
        </p:nvSpPr>
        <p:spPr>
          <a:xfrm>
            <a:off x="475085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4" name="TextBox 133"/>
          <p:cNvSpPr txBox="1"/>
          <p:nvPr/>
        </p:nvSpPr>
        <p:spPr>
          <a:xfrm>
            <a:off x="5379699" y="2532167"/>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5" name="TextBox 134"/>
          <p:cNvSpPr txBox="1"/>
          <p:nvPr/>
        </p:nvSpPr>
        <p:spPr>
          <a:xfrm>
            <a:off x="5874553" y="3903406"/>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mn-lt"/>
                <a:ea typeface="+mn-ea"/>
                <a:cs typeface="+mn-ea"/>
                <a:sym typeface="+mn-lt"/>
              </a:rPr>
              <a:t>添加标题</a:t>
            </a:r>
          </a:p>
        </p:txBody>
      </p:sp>
      <p:sp>
        <p:nvSpPr>
          <p:cNvPr id="136" name="TextBox 135"/>
          <p:cNvSpPr txBox="1"/>
          <p:nvPr/>
        </p:nvSpPr>
        <p:spPr>
          <a:xfrm>
            <a:off x="457994"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a:t>
            </a:r>
            <a:r>
              <a:rPr lang="zh-CN" altLang="en-US" sz="900" b="0">
                <a:solidFill>
                  <a:schemeClr val="accent3">
                    <a:lumMod val="50000"/>
                  </a:schemeClr>
                </a:solidFill>
                <a:latin typeface="+mn-lt"/>
                <a:ea typeface="+mn-ea"/>
                <a:cs typeface="+mn-ea"/>
                <a:sym typeface="+mn-lt"/>
              </a:rPr>
              <a:t>文字。</a:t>
            </a:r>
          </a:p>
        </p:txBody>
      </p:sp>
      <p:sp>
        <p:nvSpPr>
          <p:cNvPr id="137" name="TextBox 136"/>
          <p:cNvSpPr txBox="1"/>
          <p:nvPr/>
        </p:nvSpPr>
        <p:spPr>
          <a:xfrm>
            <a:off x="1025157"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a:t>
            </a:r>
            <a:r>
              <a:rPr lang="zh-CN" altLang="en-US" sz="900" b="0">
                <a:solidFill>
                  <a:schemeClr val="accent3">
                    <a:lumMod val="50000"/>
                  </a:schemeClr>
                </a:solidFill>
                <a:latin typeface="+mn-lt"/>
                <a:ea typeface="+mn-ea"/>
                <a:cs typeface="+mn-ea"/>
                <a:sym typeface="+mn-lt"/>
              </a:rPr>
              <a:t>文字。</a:t>
            </a:r>
          </a:p>
        </p:txBody>
      </p:sp>
      <p:sp>
        <p:nvSpPr>
          <p:cNvPr id="138" name="TextBox 137"/>
          <p:cNvSpPr txBox="1"/>
          <p:nvPr/>
        </p:nvSpPr>
        <p:spPr>
          <a:xfrm>
            <a:off x="1741289"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a:t>
            </a:r>
            <a:r>
              <a:rPr lang="zh-CN" altLang="en-US" sz="900" b="0">
                <a:solidFill>
                  <a:schemeClr val="accent3">
                    <a:lumMod val="50000"/>
                  </a:schemeClr>
                </a:solidFill>
                <a:latin typeface="+mn-lt"/>
                <a:ea typeface="+mn-ea"/>
                <a:cs typeface="+mn-ea"/>
                <a:sym typeface="+mn-lt"/>
              </a:rPr>
              <a:t>文字。</a:t>
            </a:r>
          </a:p>
        </p:txBody>
      </p:sp>
      <p:sp>
        <p:nvSpPr>
          <p:cNvPr id="139" name="TextBox 138"/>
          <p:cNvSpPr txBox="1"/>
          <p:nvPr/>
        </p:nvSpPr>
        <p:spPr>
          <a:xfrm>
            <a:off x="6581755"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a:t>
            </a:r>
            <a:r>
              <a:rPr lang="zh-CN" altLang="en-US" sz="900" b="0">
                <a:solidFill>
                  <a:schemeClr val="accent3">
                    <a:lumMod val="50000"/>
                  </a:schemeClr>
                </a:solidFill>
                <a:latin typeface="+mn-lt"/>
                <a:ea typeface="+mn-ea"/>
                <a:cs typeface="+mn-ea"/>
                <a:sym typeface="+mn-lt"/>
              </a:rPr>
              <a:t>文字。</a:t>
            </a:r>
          </a:p>
        </p:txBody>
      </p:sp>
      <p:sp>
        <p:nvSpPr>
          <p:cNvPr id="140" name="TextBox 139"/>
          <p:cNvSpPr txBox="1"/>
          <p:nvPr/>
        </p:nvSpPr>
        <p:spPr>
          <a:xfrm>
            <a:off x="5973954"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a:t>
            </a:r>
            <a:r>
              <a:rPr lang="zh-CN" altLang="en-US" sz="900" b="0">
                <a:solidFill>
                  <a:schemeClr val="accent3">
                    <a:lumMod val="50000"/>
                  </a:schemeClr>
                </a:solidFill>
                <a:latin typeface="+mn-lt"/>
                <a:ea typeface="+mn-ea"/>
                <a:cs typeface="+mn-ea"/>
                <a:sym typeface="+mn-lt"/>
              </a:rPr>
              <a:t>文字。</a:t>
            </a:r>
          </a:p>
        </p:txBody>
      </p:sp>
      <p:sp>
        <p:nvSpPr>
          <p:cNvPr id="141" name="TextBox 140"/>
          <p:cNvSpPr txBox="1"/>
          <p:nvPr/>
        </p:nvSpPr>
        <p:spPr>
          <a:xfrm>
            <a:off x="7284046"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mn-lt"/>
                <a:ea typeface="+mn-ea"/>
                <a:cs typeface="+mn-ea"/>
                <a:sym typeface="+mn-lt"/>
              </a:rPr>
              <a:t>您的内容打在这里，或者通过复制您的文本后，在此框中选择粘贴，并选择只保留文字。</a:t>
            </a:r>
          </a:p>
        </p:txBody>
      </p:sp>
    </p:spTree>
    <p:extLst>
      <p:ext uri="{BB962C8B-B14F-4D97-AF65-F5344CB8AC3E}">
        <p14:creationId xmlns:p14="http://schemas.microsoft.com/office/powerpoint/2010/main" xmlns="" val="8529196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55" presetClass="entr" presetSubtype="0" fill="hold" grpId="0" nodeType="afterEffect">
                                  <p:stCondLst>
                                    <p:cond delay="0"/>
                                  </p:stCondLst>
                                  <p:childTnLst>
                                    <p:set>
                                      <p:cBhvr>
                                        <p:cTn id="14" dur="1" fill="hold">
                                          <p:stCondLst>
                                            <p:cond delay="0"/>
                                          </p:stCondLst>
                                        </p:cTn>
                                        <p:tgtEl>
                                          <p:spTgt spid="123"/>
                                        </p:tgtEl>
                                        <p:attrNameLst>
                                          <p:attrName>style.visibility</p:attrName>
                                        </p:attrNameLst>
                                      </p:cBhvr>
                                      <p:to>
                                        <p:strVal val="visible"/>
                                      </p:to>
                                    </p:set>
                                    <p:anim calcmode="lin" valueType="num">
                                      <p:cBhvr>
                                        <p:cTn id="15" dur="1000" fill="hold"/>
                                        <p:tgtEl>
                                          <p:spTgt spid="123"/>
                                        </p:tgtEl>
                                        <p:attrNameLst>
                                          <p:attrName>ppt_w</p:attrName>
                                        </p:attrNameLst>
                                      </p:cBhvr>
                                      <p:tavLst>
                                        <p:tav tm="0">
                                          <p:val>
                                            <p:strVal val="#ppt_w*0.70"/>
                                          </p:val>
                                        </p:tav>
                                        <p:tav tm="100000">
                                          <p:val>
                                            <p:strVal val="#ppt_w"/>
                                          </p:val>
                                        </p:tav>
                                      </p:tavLst>
                                    </p:anim>
                                    <p:anim calcmode="lin" valueType="num">
                                      <p:cBhvr>
                                        <p:cTn id="16" dur="1000" fill="hold"/>
                                        <p:tgtEl>
                                          <p:spTgt spid="123"/>
                                        </p:tgtEl>
                                        <p:attrNameLst>
                                          <p:attrName>ppt_h</p:attrName>
                                        </p:attrNameLst>
                                      </p:cBhvr>
                                      <p:tavLst>
                                        <p:tav tm="0">
                                          <p:val>
                                            <p:strVal val="#ppt_h"/>
                                          </p:val>
                                        </p:tav>
                                        <p:tav tm="100000">
                                          <p:val>
                                            <p:strVal val="#ppt_h"/>
                                          </p:val>
                                        </p:tav>
                                      </p:tavLst>
                                    </p:anim>
                                    <p:animEffect transition="in" filter="fade">
                                      <p:cBhvr>
                                        <p:cTn id="17" dur="1000"/>
                                        <p:tgtEl>
                                          <p:spTgt spid="123"/>
                                        </p:tgtEl>
                                      </p:cBhvr>
                                    </p:animEffect>
                                  </p:childTnLst>
                                </p:cTn>
                              </p:par>
                            </p:childTnLst>
                          </p:cTn>
                        </p:par>
                        <p:par>
                          <p:cTn id="18" fill="hold">
                            <p:stCondLst>
                              <p:cond delay="2000"/>
                            </p:stCondLst>
                            <p:childTnLst>
                              <p:par>
                                <p:cTn id="19" presetID="2" presetClass="entr" presetSubtype="8" decel="100000" fill="hold" grpId="0" nodeType="afterEffect">
                                  <p:stCondLst>
                                    <p:cond delay="0"/>
                                  </p:stCondLst>
                                  <p:childTnLst>
                                    <p:set>
                                      <p:cBhvr>
                                        <p:cTn id="20" dur="1" fill="hold">
                                          <p:stCondLst>
                                            <p:cond delay="0"/>
                                          </p:stCondLst>
                                        </p:cTn>
                                        <p:tgtEl>
                                          <p:spTgt spid="124"/>
                                        </p:tgtEl>
                                        <p:attrNameLst>
                                          <p:attrName>style.visibility</p:attrName>
                                        </p:attrNameLst>
                                      </p:cBhvr>
                                      <p:to>
                                        <p:strVal val="visible"/>
                                      </p:to>
                                    </p:set>
                                    <p:anim calcmode="lin" valueType="num">
                                      <p:cBhvr additive="base">
                                        <p:cTn id="21" dur="500" fill="hold"/>
                                        <p:tgtEl>
                                          <p:spTgt spid="124"/>
                                        </p:tgtEl>
                                        <p:attrNameLst>
                                          <p:attrName>ppt_x</p:attrName>
                                        </p:attrNameLst>
                                      </p:cBhvr>
                                      <p:tavLst>
                                        <p:tav tm="0">
                                          <p:val>
                                            <p:strVal val="0-#ppt_w/2"/>
                                          </p:val>
                                        </p:tav>
                                        <p:tav tm="100000">
                                          <p:val>
                                            <p:strVal val="#ppt_x"/>
                                          </p:val>
                                        </p:tav>
                                      </p:tavLst>
                                    </p:anim>
                                    <p:anim calcmode="lin" valueType="num">
                                      <p:cBhvr additive="base">
                                        <p:cTn id="22" dur="500" fill="hold"/>
                                        <p:tgtEl>
                                          <p:spTgt spid="124"/>
                                        </p:tgtEl>
                                        <p:attrNameLst>
                                          <p:attrName>ppt_y</p:attrName>
                                        </p:attrNameLst>
                                      </p:cBhvr>
                                      <p:tavLst>
                                        <p:tav tm="0">
                                          <p:val>
                                            <p:strVal val="#ppt_y"/>
                                          </p:val>
                                        </p:tav>
                                        <p:tav tm="100000">
                                          <p:val>
                                            <p:strVal val="#ppt_y"/>
                                          </p:val>
                                        </p:tav>
                                      </p:tavLst>
                                    </p:anim>
                                  </p:childTnLst>
                                </p:cTn>
                              </p:par>
                              <p:par>
                                <p:cTn id="23" presetID="8" presetClass="emph" presetSubtype="0" repeatCount="indefinite" fill="hold" grpId="1" nodeType="withEffect">
                                  <p:stCondLst>
                                    <p:cond delay="0"/>
                                  </p:stCondLst>
                                  <p:childTnLst>
                                    <p:animRot by="86400000">
                                      <p:cBhvr>
                                        <p:cTn id="24" dur="8000" fill="hold"/>
                                        <p:tgtEl>
                                          <p:spTgt spid="124"/>
                                        </p:tgtEl>
                                        <p:attrNameLst>
                                          <p:attrName>r</p:attrName>
                                        </p:attrNameLst>
                                      </p:cBhvr>
                                    </p:animRot>
                                  </p:childTnLst>
                                </p:cTn>
                              </p:par>
                              <p:par>
                                <p:cTn id="25"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26" dur="2000" fill="hold"/>
                                        <p:tgtEl>
                                          <p:spTgt spid="124"/>
                                        </p:tgtEl>
                                        <p:attrNameLst>
                                          <p:attrName>ppt_x</p:attrName>
                                          <p:attrName>ppt_y</p:attrName>
                                        </p:attrNameLst>
                                      </p:cBhvr>
                                      <p:rCtr x="20034" y="-25741"/>
                                    </p:animMotion>
                                  </p:childTnLst>
                                </p:cTn>
                              </p:par>
                              <p:par>
                                <p:cTn id="27" presetID="10" presetClass="entr" presetSubtype="0" fill="hold" grpId="0" nodeType="withEffect">
                                  <p:stCondLst>
                                    <p:cond delay="400"/>
                                  </p:stCondLst>
                                  <p:childTnLst>
                                    <p:set>
                                      <p:cBhvr>
                                        <p:cTn id="28" dur="1" fill="hold">
                                          <p:stCondLst>
                                            <p:cond delay="0"/>
                                          </p:stCondLst>
                                        </p:cTn>
                                        <p:tgtEl>
                                          <p:spTgt spid="125"/>
                                        </p:tgtEl>
                                        <p:attrNameLst>
                                          <p:attrName>style.visibility</p:attrName>
                                        </p:attrNameLst>
                                      </p:cBhvr>
                                      <p:to>
                                        <p:strVal val="visible"/>
                                      </p:to>
                                    </p:set>
                                    <p:animEffect transition="in" filter="fade">
                                      <p:cBhvr>
                                        <p:cTn id="29" dur="500"/>
                                        <p:tgtEl>
                                          <p:spTgt spid="125"/>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131"/>
                                        </p:tgtEl>
                                        <p:attrNameLst>
                                          <p:attrName>style.visibility</p:attrName>
                                        </p:attrNameLst>
                                      </p:cBhvr>
                                      <p:to>
                                        <p:strVal val="visible"/>
                                      </p:to>
                                    </p:set>
                                    <p:animEffect transition="in" filter="fade">
                                      <p:cBhvr>
                                        <p:cTn id="32" dur="500"/>
                                        <p:tgtEl>
                                          <p:spTgt spid="131"/>
                                        </p:tgtEl>
                                      </p:cBhvr>
                                    </p:animEffect>
                                  </p:childTnLst>
                                </p:cTn>
                              </p:par>
                              <p:par>
                                <p:cTn id="33" presetID="8" presetClass="emph" presetSubtype="0" repeatCount="indefinite" fill="hold" grpId="1" nodeType="withEffect">
                                  <p:stCondLst>
                                    <p:cond delay="0"/>
                                  </p:stCondLst>
                                  <p:childTnLst>
                                    <p:animRot by="86400000">
                                      <p:cBhvr>
                                        <p:cTn id="34" dur="8000" fill="hold"/>
                                        <p:tgtEl>
                                          <p:spTgt spid="125"/>
                                        </p:tgtEl>
                                        <p:attrNameLst>
                                          <p:attrName>r</p:attrName>
                                        </p:attrNameLst>
                                      </p:cBhvr>
                                    </p:animRot>
                                  </p:childTnLst>
                                </p:cTn>
                              </p:par>
                              <p:par>
                                <p:cTn id="35" presetID="10" presetClass="entr" presetSubtype="0" fill="hold" grpId="0" nodeType="withEffect">
                                  <p:stCondLst>
                                    <p:cond delay="800"/>
                                  </p:stCondLst>
                                  <p:childTnLst>
                                    <p:set>
                                      <p:cBhvr>
                                        <p:cTn id="36" dur="1" fill="hold">
                                          <p:stCondLst>
                                            <p:cond delay="0"/>
                                          </p:stCondLst>
                                        </p:cTn>
                                        <p:tgtEl>
                                          <p:spTgt spid="126"/>
                                        </p:tgtEl>
                                        <p:attrNameLst>
                                          <p:attrName>style.visibility</p:attrName>
                                        </p:attrNameLst>
                                      </p:cBhvr>
                                      <p:to>
                                        <p:strVal val="visible"/>
                                      </p:to>
                                    </p:set>
                                    <p:animEffect transition="in" filter="fade">
                                      <p:cBhvr>
                                        <p:cTn id="37" dur="500"/>
                                        <p:tgtEl>
                                          <p:spTgt spid="126"/>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132"/>
                                        </p:tgtEl>
                                        <p:attrNameLst>
                                          <p:attrName>style.visibility</p:attrName>
                                        </p:attrNameLst>
                                      </p:cBhvr>
                                      <p:to>
                                        <p:strVal val="visible"/>
                                      </p:to>
                                    </p:set>
                                    <p:animEffect transition="in" filter="fade">
                                      <p:cBhvr>
                                        <p:cTn id="40" dur="500"/>
                                        <p:tgtEl>
                                          <p:spTgt spid="132"/>
                                        </p:tgtEl>
                                      </p:cBhvr>
                                    </p:animEffect>
                                  </p:childTnLst>
                                </p:cTn>
                              </p:par>
                              <p:par>
                                <p:cTn id="41" presetID="8" presetClass="emph" presetSubtype="0" repeatCount="indefinite" fill="hold" grpId="1" nodeType="withEffect">
                                  <p:stCondLst>
                                    <p:cond delay="0"/>
                                  </p:stCondLst>
                                  <p:childTnLst>
                                    <p:animRot by="86400000">
                                      <p:cBhvr>
                                        <p:cTn id="42" dur="8000" fill="hold"/>
                                        <p:tgtEl>
                                          <p:spTgt spid="126"/>
                                        </p:tgtEl>
                                        <p:attrNameLst>
                                          <p:attrName>r</p:attrName>
                                        </p:attrNameLst>
                                      </p:cBhvr>
                                    </p:animRot>
                                  </p:childTnLst>
                                </p:cTn>
                              </p:par>
                              <p:par>
                                <p:cTn id="43" presetID="10" presetClass="entr" presetSubtype="0" fill="hold" grpId="0" nodeType="withEffect">
                                  <p:stCondLst>
                                    <p:cond delay="1200"/>
                                  </p:stCondLst>
                                  <p:childTnLst>
                                    <p:set>
                                      <p:cBhvr>
                                        <p:cTn id="44" dur="1" fill="hold">
                                          <p:stCondLst>
                                            <p:cond delay="0"/>
                                          </p:stCondLst>
                                        </p:cTn>
                                        <p:tgtEl>
                                          <p:spTgt spid="127"/>
                                        </p:tgtEl>
                                        <p:attrNameLst>
                                          <p:attrName>style.visibility</p:attrName>
                                        </p:attrNameLst>
                                      </p:cBhvr>
                                      <p:to>
                                        <p:strVal val="visible"/>
                                      </p:to>
                                    </p:set>
                                    <p:animEffect transition="in" filter="fade">
                                      <p:cBhvr>
                                        <p:cTn id="45" dur="500"/>
                                        <p:tgtEl>
                                          <p:spTgt spid="127"/>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133"/>
                                        </p:tgtEl>
                                        <p:attrNameLst>
                                          <p:attrName>style.visibility</p:attrName>
                                        </p:attrNameLst>
                                      </p:cBhvr>
                                      <p:to>
                                        <p:strVal val="visible"/>
                                      </p:to>
                                    </p:set>
                                    <p:animEffect transition="in" filter="fade">
                                      <p:cBhvr>
                                        <p:cTn id="48" dur="500"/>
                                        <p:tgtEl>
                                          <p:spTgt spid="133"/>
                                        </p:tgtEl>
                                      </p:cBhvr>
                                    </p:animEffect>
                                  </p:childTnLst>
                                </p:cTn>
                              </p:par>
                              <p:par>
                                <p:cTn id="49" presetID="8" presetClass="emph" presetSubtype="0" repeatCount="indefinite" fill="hold" grpId="1" nodeType="withEffect">
                                  <p:stCondLst>
                                    <p:cond delay="0"/>
                                  </p:stCondLst>
                                  <p:childTnLst>
                                    <p:animRot by="86400000">
                                      <p:cBhvr>
                                        <p:cTn id="50" dur="8000" fill="hold"/>
                                        <p:tgtEl>
                                          <p:spTgt spid="127"/>
                                        </p:tgtEl>
                                        <p:attrNameLst>
                                          <p:attrName>r</p:attrName>
                                        </p:attrNameLst>
                                      </p:cBhvr>
                                    </p:animRot>
                                  </p:childTnLst>
                                </p:cTn>
                              </p:par>
                              <p:par>
                                <p:cTn id="51" presetID="10" presetClass="entr" presetSubtype="0" fill="hold" grpId="0" nodeType="withEffect">
                                  <p:stCondLst>
                                    <p:cond delay="1600"/>
                                  </p:stCondLst>
                                  <p:childTnLst>
                                    <p:set>
                                      <p:cBhvr>
                                        <p:cTn id="52" dur="1" fill="hold">
                                          <p:stCondLst>
                                            <p:cond delay="0"/>
                                          </p:stCondLst>
                                        </p:cTn>
                                        <p:tgtEl>
                                          <p:spTgt spid="128"/>
                                        </p:tgtEl>
                                        <p:attrNameLst>
                                          <p:attrName>style.visibility</p:attrName>
                                        </p:attrNameLst>
                                      </p:cBhvr>
                                      <p:to>
                                        <p:strVal val="visible"/>
                                      </p:to>
                                    </p:set>
                                    <p:animEffect transition="in" filter="fade">
                                      <p:cBhvr>
                                        <p:cTn id="53" dur="500"/>
                                        <p:tgtEl>
                                          <p:spTgt spid="128"/>
                                        </p:tgtEl>
                                      </p:cBhvr>
                                    </p:animEffect>
                                  </p:childTnLst>
                                </p:cTn>
                              </p:par>
                              <p:par>
                                <p:cTn id="54" presetID="10" presetClass="entr" presetSubtype="0" fill="hold" grpId="0" nodeType="withEffect">
                                  <p:stCondLst>
                                    <p:cond delay="1600"/>
                                  </p:stCondLst>
                                  <p:childTnLst>
                                    <p:set>
                                      <p:cBhvr>
                                        <p:cTn id="55" dur="1" fill="hold">
                                          <p:stCondLst>
                                            <p:cond delay="0"/>
                                          </p:stCondLst>
                                        </p:cTn>
                                        <p:tgtEl>
                                          <p:spTgt spid="134"/>
                                        </p:tgtEl>
                                        <p:attrNameLst>
                                          <p:attrName>style.visibility</p:attrName>
                                        </p:attrNameLst>
                                      </p:cBhvr>
                                      <p:to>
                                        <p:strVal val="visible"/>
                                      </p:to>
                                    </p:set>
                                    <p:animEffect transition="in" filter="fade">
                                      <p:cBhvr>
                                        <p:cTn id="56" dur="500"/>
                                        <p:tgtEl>
                                          <p:spTgt spid="134"/>
                                        </p:tgtEl>
                                      </p:cBhvr>
                                    </p:animEffect>
                                  </p:childTnLst>
                                </p:cTn>
                              </p:par>
                              <p:par>
                                <p:cTn id="57" presetID="8" presetClass="emph" presetSubtype="0" repeatCount="indefinite" fill="hold" grpId="1" nodeType="withEffect">
                                  <p:stCondLst>
                                    <p:cond delay="0"/>
                                  </p:stCondLst>
                                  <p:childTnLst>
                                    <p:animRot by="86400000">
                                      <p:cBhvr>
                                        <p:cTn id="58" dur="8000" fill="hold"/>
                                        <p:tgtEl>
                                          <p:spTgt spid="128"/>
                                        </p:tgtEl>
                                        <p:attrNameLst>
                                          <p:attrName>r</p:attrName>
                                        </p:attrNameLst>
                                      </p:cBhvr>
                                    </p:animRot>
                                  </p:childTnLst>
                                </p:cTn>
                              </p:par>
                              <p:par>
                                <p:cTn id="59" presetID="10" presetClass="entr" presetSubtype="0" fill="hold" grpId="0" nodeType="withEffect">
                                  <p:stCondLst>
                                    <p:cond delay="2000"/>
                                  </p:stCondLst>
                                  <p:childTnLst>
                                    <p:set>
                                      <p:cBhvr>
                                        <p:cTn id="60" dur="1" fill="hold">
                                          <p:stCondLst>
                                            <p:cond delay="0"/>
                                          </p:stCondLst>
                                        </p:cTn>
                                        <p:tgtEl>
                                          <p:spTgt spid="129"/>
                                        </p:tgtEl>
                                        <p:attrNameLst>
                                          <p:attrName>style.visibility</p:attrName>
                                        </p:attrNameLst>
                                      </p:cBhvr>
                                      <p:to>
                                        <p:strVal val="visible"/>
                                      </p:to>
                                    </p:set>
                                    <p:animEffect transition="in" filter="fade">
                                      <p:cBhvr>
                                        <p:cTn id="61" dur="500"/>
                                        <p:tgtEl>
                                          <p:spTgt spid="129"/>
                                        </p:tgtEl>
                                      </p:cBhvr>
                                    </p:animEffect>
                                  </p:childTnLst>
                                </p:cTn>
                              </p:par>
                              <p:par>
                                <p:cTn id="62" presetID="10" presetClass="entr" presetSubtype="0" fill="hold" grpId="0" nodeType="withEffect">
                                  <p:stCondLst>
                                    <p:cond delay="2000"/>
                                  </p:stCondLst>
                                  <p:childTnLst>
                                    <p:set>
                                      <p:cBhvr>
                                        <p:cTn id="63" dur="1" fill="hold">
                                          <p:stCondLst>
                                            <p:cond delay="0"/>
                                          </p:stCondLst>
                                        </p:cTn>
                                        <p:tgtEl>
                                          <p:spTgt spid="135"/>
                                        </p:tgtEl>
                                        <p:attrNameLst>
                                          <p:attrName>style.visibility</p:attrName>
                                        </p:attrNameLst>
                                      </p:cBhvr>
                                      <p:to>
                                        <p:strVal val="visible"/>
                                      </p:to>
                                    </p:set>
                                    <p:animEffect transition="in" filter="fade">
                                      <p:cBhvr>
                                        <p:cTn id="64" dur="500"/>
                                        <p:tgtEl>
                                          <p:spTgt spid="135"/>
                                        </p:tgtEl>
                                      </p:cBhvr>
                                    </p:animEffect>
                                  </p:childTnLst>
                                </p:cTn>
                              </p:par>
                              <p:par>
                                <p:cTn id="65" presetID="8" presetClass="emph" presetSubtype="0" repeatCount="indefinite" fill="hold" grpId="1" nodeType="withEffect">
                                  <p:stCondLst>
                                    <p:cond delay="0"/>
                                  </p:stCondLst>
                                  <p:childTnLst>
                                    <p:animRot by="86400000">
                                      <p:cBhvr>
                                        <p:cTn id="66" dur="8000" fill="hold"/>
                                        <p:tgtEl>
                                          <p:spTgt spid="129"/>
                                        </p:tgtEl>
                                        <p:attrNameLst>
                                          <p:attrName>r</p:attrName>
                                        </p:attrNameLst>
                                      </p:cBhvr>
                                    </p:animRot>
                                  </p:childTnLst>
                                </p:cTn>
                              </p:par>
                              <p:par>
                                <p:cTn id="67" presetID="63" presetClass="path" presetSubtype="0" accel="50000" decel="50000" fill="hold" grpId="3" nodeType="withEffect">
                                  <p:stCondLst>
                                    <p:cond delay="2000"/>
                                  </p:stCondLst>
                                  <p:childTnLst>
                                    <p:animMotion origin="layout" path="M -4.16667E-7 6.35838E-7 L 0.40052 6.35838E-7 " pathEditMode="relative" rAng="0" ptsTypes="AA">
                                      <p:cBhvr>
                                        <p:cTn id="68" dur="1000" spd="-100000" fill="hold"/>
                                        <p:tgtEl>
                                          <p:spTgt spid="124"/>
                                        </p:tgtEl>
                                        <p:attrNameLst>
                                          <p:attrName>ppt_x</p:attrName>
                                          <p:attrName>ppt_y</p:attrName>
                                        </p:attrNameLst>
                                      </p:cBhvr>
                                      <p:rCtr x="20026" y="0"/>
                                    </p:animMotion>
                                  </p:childTnLst>
                                </p:cTn>
                              </p:par>
                              <p:par>
                                <p:cTn id="69" presetID="10" presetClass="entr" presetSubtype="0" fill="hold" grpId="0" nodeType="withEffect">
                                  <p:stCondLst>
                                    <p:cond delay="2800"/>
                                  </p:stCondLst>
                                  <p:childTnLst>
                                    <p:set>
                                      <p:cBhvr>
                                        <p:cTn id="70" dur="1" fill="hold">
                                          <p:stCondLst>
                                            <p:cond delay="0"/>
                                          </p:stCondLst>
                                        </p:cTn>
                                        <p:tgtEl>
                                          <p:spTgt spid="130"/>
                                        </p:tgtEl>
                                        <p:attrNameLst>
                                          <p:attrName>style.visibility</p:attrName>
                                        </p:attrNameLst>
                                      </p:cBhvr>
                                      <p:to>
                                        <p:strVal val="visible"/>
                                      </p:to>
                                    </p:set>
                                    <p:animEffect transition="in" filter="fade">
                                      <p:cBhvr>
                                        <p:cTn id="71" dur="500"/>
                                        <p:tgtEl>
                                          <p:spTgt spid="130"/>
                                        </p:tgtEl>
                                      </p:cBhvr>
                                    </p:animEffect>
                                  </p:childTnLst>
                                </p:cTn>
                              </p:par>
                              <p:par>
                                <p:cTn id="72" presetID="12" presetClass="entr" presetSubtype="2" fill="hold" grpId="0" nodeType="withEffect">
                                  <p:stCondLst>
                                    <p:cond delay="2800"/>
                                  </p:stCondLst>
                                  <p:childTnLst>
                                    <p:set>
                                      <p:cBhvr>
                                        <p:cTn id="73" dur="1" fill="hold">
                                          <p:stCondLst>
                                            <p:cond delay="0"/>
                                          </p:stCondLst>
                                        </p:cTn>
                                        <p:tgtEl>
                                          <p:spTgt spid="136"/>
                                        </p:tgtEl>
                                        <p:attrNameLst>
                                          <p:attrName>style.visibility</p:attrName>
                                        </p:attrNameLst>
                                      </p:cBhvr>
                                      <p:to>
                                        <p:strVal val="visible"/>
                                      </p:to>
                                    </p:set>
                                    <p:anim calcmode="lin" valueType="num">
                                      <p:cBhvr additive="base">
                                        <p:cTn id="74" dur="500"/>
                                        <p:tgtEl>
                                          <p:spTgt spid="136"/>
                                        </p:tgtEl>
                                        <p:attrNameLst>
                                          <p:attrName>ppt_x</p:attrName>
                                        </p:attrNameLst>
                                      </p:cBhvr>
                                      <p:tavLst>
                                        <p:tav tm="0">
                                          <p:val>
                                            <p:strVal val="#ppt_x+#ppt_w*1.125000"/>
                                          </p:val>
                                        </p:tav>
                                        <p:tav tm="100000">
                                          <p:val>
                                            <p:strVal val="#ppt_x"/>
                                          </p:val>
                                        </p:tav>
                                      </p:tavLst>
                                    </p:anim>
                                    <p:animEffect transition="in" filter="wipe(left)">
                                      <p:cBhvr>
                                        <p:cTn id="75" dur="500"/>
                                        <p:tgtEl>
                                          <p:spTgt spid="136"/>
                                        </p:tgtEl>
                                      </p:cBhvr>
                                    </p:animEffect>
                                  </p:childTnLst>
                                </p:cTn>
                              </p:par>
                              <p:par>
                                <p:cTn id="76" presetID="12" presetClass="entr" presetSubtype="2" fill="hold" grpId="0" nodeType="withEffect">
                                  <p:stCondLst>
                                    <p:cond delay="2800"/>
                                  </p:stCondLst>
                                  <p:childTnLst>
                                    <p:set>
                                      <p:cBhvr>
                                        <p:cTn id="77" dur="1" fill="hold">
                                          <p:stCondLst>
                                            <p:cond delay="0"/>
                                          </p:stCondLst>
                                        </p:cTn>
                                        <p:tgtEl>
                                          <p:spTgt spid="137"/>
                                        </p:tgtEl>
                                        <p:attrNameLst>
                                          <p:attrName>style.visibility</p:attrName>
                                        </p:attrNameLst>
                                      </p:cBhvr>
                                      <p:to>
                                        <p:strVal val="visible"/>
                                      </p:to>
                                    </p:set>
                                    <p:anim calcmode="lin" valueType="num">
                                      <p:cBhvr additive="base">
                                        <p:cTn id="78" dur="500"/>
                                        <p:tgtEl>
                                          <p:spTgt spid="137"/>
                                        </p:tgtEl>
                                        <p:attrNameLst>
                                          <p:attrName>ppt_x</p:attrName>
                                        </p:attrNameLst>
                                      </p:cBhvr>
                                      <p:tavLst>
                                        <p:tav tm="0">
                                          <p:val>
                                            <p:strVal val="#ppt_x+#ppt_w*1.125000"/>
                                          </p:val>
                                        </p:tav>
                                        <p:tav tm="100000">
                                          <p:val>
                                            <p:strVal val="#ppt_x"/>
                                          </p:val>
                                        </p:tav>
                                      </p:tavLst>
                                    </p:anim>
                                    <p:animEffect transition="in" filter="wipe(left)">
                                      <p:cBhvr>
                                        <p:cTn id="79" dur="500"/>
                                        <p:tgtEl>
                                          <p:spTgt spid="137"/>
                                        </p:tgtEl>
                                      </p:cBhvr>
                                    </p:animEffect>
                                  </p:childTnLst>
                                </p:cTn>
                              </p:par>
                              <p:par>
                                <p:cTn id="80" presetID="12" presetClass="entr" presetSubtype="2" fill="hold" grpId="0" nodeType="withEffect">
                                  <p:stCondLst>
                                    <p:cond delay="2800"/>
                                  </p:stCondLst>
                                  <p:childTnLst>
                                    <p:set>
                                      <p:cBhvr>
                                        <p:cTn id="81" dur="1" fill="hold">
                                          <p:stCondLst>
                                            <p:cond delay="0"/>
                                          </p:stCondLst>
                                        </p:cTn>
                                        <p:tgtEl>
                                          <p:spTgt spid="138"/>
                                        </p:tgtEl>
                                        <p:attrNameLst>
                                          <p:attrName>style.visibility</p:attrName>
                                        </p:attrNameLst>
                                      </p:cBhvr>
                                      <p:to>
                                        <p:strVal val="visible"/>
                                      </p:to>
                                    </p:set>
                                    <p:anim calcmode="lin" valueType="num">
                                      <p:cBhvr additive="base">
                                        <p:cTn id="82" dur="500"/>
                                        <p:tgtEl>
                                          <p:spTgt spid="138"/>
                                        </p:tgtEl>
                                        <p:attrNameLst>
                                          <p:attrName>ppt_x</p:attrName>
                                        </p:attrNameLst>
                                      </p:cBhvr>
                                      <p:tavLst>
                                        <p:tav tm="0">
                                          <p:val>
                                            <p:strVal val="#ppt_x+#ppt_w*1.125000"/>
                                          </p:val>
                                        </p:tav>
                                        <p:tav tm="100000">
                                          <p:val>
                                            <p:strVal val="#ppt_x"/>
                                          </p:val>
                                        </p:tav>
                                      </p:tavLst>
                                    </p:anim>
                                    <p:animEffect transition="in" filter="wipe(left)">
                                      <p:cBhvr>
                                        <p:cTn id="83" dur="500"/>
                                        <p:tgtEl>
                                          <p:spTgt spid="138"/>
                                        </p:tgtEl>
                                      </p:cBhvr>
                                    </p:animEffect>
                                  </p:childTnLst>
                                </p:cTn>
                              </p:par>
                              <p:par>
                                <p:cTn id="84" presetID="12" presetClass="entr" presetSubtype="8" fill="hold" grpId="0" nodeType="withEffect">
                                  <p:stCondLst>
                                    <p:cond delay="2800"/>
                                  </p:stCondLst>
                                  <p:childTnLst>
                                    <p:set>
                                      <p:cBhvr>
                                        <p:cTn id="85" dur="1" fill="hold">
                                          <p:stCondLst>
                                            <p:cond delay="0"/>
                                          </p:stCondLst>
                                        </p:cTn>
                                        <p:tgtEl>
                                          <p:spTgt spid="139"/>
                                        </p:tgtEl>
                                        <p:attrNameLst>
                                          <p:attrName>style.visibility</p:attrName>
                                        </p:attrNameLst>
                                      </p:cBhvr>
                                      <p:to>
                                        <p:strVal val="visible"/>
                                      </p:to>
                                    </p:set>
                                    <p:anim calcmode="lin" valueType="num">
                                      <p:cBhvr additive="base">
                                        <p:cTn id="86" dur="500"/>
                                        <p:tgtEl>
                                          <p:spTgt spid="139"/>
                                        </p:tgtEl>
                                        <p:attrNameLst>
                                          <p:attrName>ppt_x</p:attrName>
                                        </p:attrNameLst>
                                      </p:cBhvr>
                                      <p:tavLst>
                                        <p:tav tm="0">
                                          <p:val>
                                            <p:strVal val="#ppt_x-#ppt_w*1.125000"/>
                                          </p:val>
                                        </p:tav>
                                        <p:tav tm="100000">
                                          <p:val>
                                            <p:strVal val="#ppt_x"/>
                                          </p:val>
                                        </p:tav>
                                      </p:tavLst>
                                    </p:anim>
                                    <p:animEffect transition="in" filter="wipe(right)">
                                      <p:cBhvr>
                                        <p:cTn id="87" dur="500"/>
                                        <p:tgtEl>
                                          <p:spTgt spid="139"/>
                                        </p:tgtEl>
                                      </p:cBhvr>
                                    </p:animEffect>
                                  </p:childTnLst>
                                </p:cTn>
                              </p:par>
                              <p:par>
                                <p:cTn id="88" presetID="12" presetClass="entr" presetSubtype="8" fill="hold" grpId="0" nodeType="withEffect">
                                  <p:stCondLst>
                                    <p:cond delay="2800"/>
                                  </p:stCondLst>
                                  <p:childTnLst>
                                    <p:set>
                                      <p:cBhvr>
                                        <p:cTn id="89" dur="1" fill="hold">
                                          <p:stCondLst>
                                            <p:cond delay="0"/>
                                          </p:stCondLst>
                                        </p:cTn>
                                        <p:tgtEl>
                                          <p:spTgt spid="140"/>
                                        </p:tgtEl>
                                        <p:attrNameLst>
                                          <p:attrName>style.visibility</p:attrName>
                                        </p:attrNameLst>
                                      </p:cBhvr>
                                      <p:to>
                                        <p:strVal val="visible"/>
                                      </p:to>
                                    </p:set>
                                    <p:anim calcmode="lin" valueType="num">
                                      <p:cBhvr additive="base">
                                        <p:cTn id="90" dur="500"/>
                                        <p:tgtEl>
                                          <p:spTgt spid="140"/>
                                        </p:tgtEl>
                                        <p:attrNameLst>
                                          <p:attrName>ppt_x</p:attrName>
                                        </p:attrNameLst>
                                      </p:cBhvr>
                                      <p:tavLst>
                                        <p:tav tm="0">
                                          <p:val>
                                            <p:strVal val="#ppt_x-#ppt_w*1.125000"/>
                                          </p:val>
                                        </p:tav>
                                        <p:tav tm="100000">
                                          <p:val>
                                            <p:strVal val="#ppt_x"/>
                                          </p:val>
                                        </p:tav>
                                      </p:tavLst>
                                    </p:anim>
                                    <p:animEffect transition="in" filter="wipe(right)">
                                      <p:cBhvr>
                                        <p:cTn id="91" dur="500"/>
                                        <p:tgtEl>
                                          <p:spTgt spid="140"/>
                                        </p:tgtEl>
                                      </p:cBhvr>
                                    </p:animEffect>
                                  </p:childTnLst>
                                </p:cTn>
                              </p:par>
                              <p:par>
                                <p:cTn id="92" presetID="12" presetClass="entr" presetSubtype="8" fill="hold" grpId="0" nodeType="withEffect">
                                  <p:stCondLst>
                                    <p:cond delay="2800"/>
                                  </p:stCondLst>
                                  <p:childTnLst>
                                    <p:set>
                                      <p:cBhvr>
                                        <p:cTn id="93" dur="1" fill="hold">
                                          <p:stCondLst>
                                            <p:cond delay="0"/>
                                          </p:stCondLst>
                                        </p:cTn>
                                        <p:tgtEl>
                                          <p:spTgt spid="141"/>
                                        </p:tgtEl>
                                        <p:attrNameLst>
                                          <p:attrName>style.visibility</p:attrName>
                                        </p:attrNameLst>
                                      </p:cBhvr>
                                      <p:to>
                                        <p:strVal val="visible"/>
                                      </p:to>
                                    </p:set>
                                    <p:anim calcmode="lin" valueType="num">
                                      <p:cBhvr additive="base">
                                        <p:cTn id="94" dur="500"/>
                                        <p:tgtEl>
                                          <p:spTgt spid="141"/>
                                        </p:tgtEl>
                                        <p:attrNameLst>
                                          <p:attrName>ppt_x</p:attrName>
                                        </p:attrNameLst>
                                      </p:cBhvr>
                                      <p:tavLst>
                                        <p:tav tm="0">
                                          <p:val>
                                            <p:strVal val="#ppt_x-#ppt_w*1.125000"/>
                                          </p:val>
                                        </p:tav>
                                        <p:tav tm="100000">
                                          <p:val>
                                            <p:strVal val="#ppt_x"/>
                                          </p:val>
                                        </p:tav>
                                      </p:tavLst>
                                    </p:anim>
                                    <p:animEffect transition="in" filter="wipe(right)">
                                      <p:cBhvr>
                                        <p:cTn id="9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23" grpId="0"/>
      <p:bldP spid="124" grpId="0" animBg="1"/>
      <p:bldP spid="124" grpId="1" animBg="1"/>
      <p:bldP spid="124" grpId="2" animBg="1"/>
      <p:bldP spid="124" grpId="3"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p:bldP spid="131" grpId="0"/>
      <p:bldP spid="132" grpId="0"/>
      <p:bldP spid="133" grpId="0"/>
      <p:bldP spid="134" grpId="0"/>
      <p:bldP spid="135" grpId="0"/>
      <p:bldP spid="136" grpId="0"/>
      <p:bldP spid="137" grpId="0"/>
      <p:bldP spid="138" grpId="0"/>
      <p:bldP spid="139" grpId="0"/>
      <p:bldP spid="140" grpId="0"/>
      <p:bldP spid="14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chemeClr val="accent1"/>
                </a:solidFill>
                <a:latin typeface="+mn-lt"/>
                <a:ea typeface="+mn-ea"/>
                <a:cs typeface="+mn-ea"/>
                <a:sym typeface="+mn-lt"/>
              </a:rPr>
              <a:t>年度完成的主要工作</a:t>
            </a:r>
          </a:p>
        </p:txBody>
      </p:sp>
      <p:cxnSp>
        <p:nvCxnSpPr>
          <p:cNvPr id="89" name="直接连接符 88"/>
          <p:cNvCxnSpPr/>
          <p:nvPr/>
        </p:nvCxnSpPr>
        <p:spPr>
          <a:xfrm>
            <a:off x="575653" y="254869"/>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75653" y="452376"/>
            <a:ext cx="263341" cy="197507"/>
          </a:xfrm>
          <a:prstGeom prst="line">
            <a:avLst/>
          </a:prstGeom>
          <a:ln w="19050">
            <a:solidFill>
              <a:schemeClr val="accent1"/>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081790" y="743744"/>
            <a:ext cx="80637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8070831" y="185120"/>
            <a:ext cx="851516" cy="369332"/>
          </a:xfrm>
          <a:prstGeom prst="rect">
            <a:avLst/>
          </a:prstGeom>
        </p:spPr>
        <p:txBody>
          <a:bodyPr wrap="none">
            <a:spAutoFit/>
          </a:bodyPr>
          <a:lstStyle/>
          <a:p>
            <a:r>
              <a:rPr lang="en-US" altLang="zh-CN" b="0" dirty="0">
                <a:solidFill>
                  <a:schemeClr val="accent1"/>
                </a:solidFill>
                <a:latin typeface="+mn-lt"/>
                <a:ea typeface="+mn-ea"/>
                <a:cs typeface="+mn-ea"/>
                <a:sym typeface="+mn-lt"/>
              </a:rPr>
              <a:t>LOGO</a:t>
            </a:r>
            <a:endParaRPr lang="zh-CN" altLang="en-US" b="0" dirty="0">
              <a:solidFill>
                <a:schemeClr val="accent1"/>
              </a:solidFill>
              <a:latin typeface="+mn-lt"/>
              <a:ea typeface="+mn-ea"/>
              <a:cs typeface="+mn-ea"/>
              <a:sym typeface="+mn-lt"/>
            </a:endParaRPr>
          </a:p>
        </p:txBody>
      </p:sp>
      <p:sp>
        <p:nvSpPr>
          <p:cNvPr id="93" name="矩形 92"/>
          <p:cNvSpPr/>
          <p:nvPr/>
        </p:nvSpPr>
        <p:spPr>
          <a:xfrm>
            <a:off x="8045991" y="460623"/>
            <a:ext cx="902812" cy="246221"/>
          </a:xfrm>
          <a:prstGeom prst="rect">
            <a:avLst/>
          </a:prstGeom>
        </p:spPr>
        <p:txBody>
          <a:bodyPr wrap="none">
            <a:spAutoFit/>
          </a:bodyPr>
          <a:lstStyle/>
          <a:p>
            <a:r>
              <a:rPr lang="en-US" altLang="zh-CN" sz="1000" b="0" dirty="0">
                <a:solidFill>
                  <a:schemeClr val="accent1"/>
                </a:solidFill>
                <a:latin typeface="+mn-lt"/>
                <a:ea typeface="+mn-ea"/>
                <a:cs typeface="+mn-ea"/>
                <a:sym typeface="+mn-lt"/>
              </a:rPr>
              <a:t>TEXT HERE</a:t>
            </a:r>
            <a:endParaRPr lang="zh-CN" altLang="en-US" sz="1000" b="0" dirty="0">
              <a:solidFill>
                <a:schemeClr val="accent1"/>
              </a:solidFill>
              <a:latin typeface="+mn-lt"/>
              <a:ea typeface="+mn-ea"/>
              <a:cs typeface="+mn-ea"/>
              <a:sym typeface="+mn-lt"/>
            </a:endParaRPr>
          </a:p>
        </p:txBody>
      </p:sp>
      <p:sp>
        <p:nvSpPr>
          <p:cNvPr id="253" name="Freeform 13_7"/>
          <p:cNvSpPr>
            <a:spLocks noEditPoints="1"/>
          </p:cNvSpPr>
          <p:nvPr/>
        </p:nvSpPr>
        <p:spPr bwMode="auto">
          <a:xfrm rot="16200000">
            <a:off x="7591349"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3"/>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2" name="Freeform 11"/>
          <p:cNvSpPr>
            <a:spLocks noEditPoints="1"/>
          </p:cNvSpPr>
          <p:nvPr/>
        </p:nvSpPr>
        <p:spPr bwMode="auto">
          <a:xfrm rot="16200000">
            <a:off x="446232"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1">
              <a:lumMod val="60000"/>
              <a:lumOff val="40000"/>
            </a:scheme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3" name="Freeform 12"/>
          <p:cNvSpPr>
            <a:spLocks noEditPoints="1"/>
          </p:cNvSpPr>
          <p:nvPr/>
        </p:nvSpPr>
        <p:spPr bwMode="auto">
          <a:xfrm rot="16200000">
            <a:off x="1158046"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accent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4" name="Freeform 13_10"/>
          <p:cNvSpPr>
            <a:spLocks noEditPoints="1"/>
          </p:cNvSpPr>
          <p:nvPr/>
        </p:nvSpPr>
        <p:spPr bwMode="auto">
          <a:xfrm rot="16200000">
            <a:off x="1860302"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3"/>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5" name="Freeform 13"/>
          <p:cNvSpPr>
            <a:spLocks noEditPoints="1"/>
          </p:cNvSpPr>
          <p:nvPr/>
        </p:nvSpPr>
        <p:spPr bwMode="auto">
          <a:xfrm rot="16200000">
            <a:off x="2555786"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6" name="Freeform 13_12"/>
          <p:cNvSpPr>
            <a:spLocks noEditPoints="1"/>
          </p:cNvSpPr>
          <p:nvPr/>
        </p:nvSpPr>
        <p:spPr bwMode="auto">
          <a:xfrm rot="16200000">
            <a:off x="3249637"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lumMod val="60000"/>
              <a:lumOff val="40000"/>
            </a:scheme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7" name="Freeform 13_13"/>
          <p:cNvSpPr>
            <a:spLocks noEditPoints="1"/>
          </p:cNvSpPr>
          <p:nvPr/>
        </p:nvSpPr>
        <p:spPr bwMode="auto">
          <a:xfrm rot="16200000">
            <a:off x="3981094"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8" name="Freeform 13_14"/>
          <p:cNvSpPr>
            <a:spLocks noEditPoints="1"/>
          </p:cNvSpPr>
          <p:nvPr/>
        </p:nvSpPr>
        <p:spPr bwMode="auto">
          <a:xfrm rot="16200000">
            <a:off x="468856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3"/>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9" name="Freeform 13_15"/>
          <p:cNvSpPr>
            <a:spLocks noEditPoints="1"/>
          </p:cNvSpPr>
          <p:nvPr/>
        </p:nvSpPr>
        <p:spPr bwMode="auto">
          <a:xfrm rot="16200000">
            <a:off x="5396043"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40" name="Freeform 13_16"/>
          <p:cNvSpPr>
            <a:spLocks noEditPoints="1"/>
          </p:cNvSpPr>
          <p:nvPr/>
        </p:nvSpPr>
        <p:spPr bwMode="auto">
          <a:xfrm rot="16200000">
            <a:off x="610514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1">
              <a:lumMod val="60000"/>
              <a:lumOff val="40000"/>
            </a:scheme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41" name="Freeform 13_17"/>
          <p:cNvSpPr>
            <a:spLocks noEditPoints="1"/>
          </p:cNvSpPr>
          <p:nvPr/>
        </p:nvSpPr>
        <p:spPr bwMode="auto">
          <a:xfrm rot="16200000">
            <a:off x="6836605"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accent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42" name="TextBox 241"/>
          <p:cNvSpPr txBox="1"/>
          <p:nvPr/>
        </p:nvSpPr>
        <p:spPr>
          <a:xfrm>
            <a:off x="8045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2</a:t>
            </a:r>
            <a:r>
              <a:rPr lang="zh-CN" altLang="en-US" sz="1700" b="1" dirty="0">
                <a:solidFill>
                  <a:schemeClr val="bg1"/>
                </a:solidFill>
                <a:latin typeface="+mn-lt"/>
                <a:ea typeface="+mn-ea"/>
                <a:cs typeface="+mn-ea"/>
                <a:sym typeface="+mn-lt"/>
              </a:rPr>
              <a:t>月份</a:t>
            </a:r>
          </a:p>
        </p:txBody>
      </p:sp>
      <p:sp>
        <p:nvSpPr>
          <p:cNvPr id="243" name="TextBox 242"/>
          <p:cNvSpPr txBox="1"/>
          <p:nvPr/>
        </p:nvSpPr>
        <p:spPr>
          <a:xfrm>
            <a:off x="15665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3</a:t>
            </a:r>
            <a:r>
              <a:rPr lang="zh-CN" altLang="en-US" sz="1700" b="1" dirty="0">
                <a:solidFill>
                  <a:schemeClr val="bg1"/>
                </a:solidFill>
                <a:latin typeface="+mn-lt"/>
                <a:ea typeface="+mn-ea"/>
                <a:cs typeface="+mn-ea"/>
                <a:sym typeface="+mn-lt"/>
              </a:rPr>
              <a:t>月份</a:t>
            </a:r>
          </a:p>
        </p:txBody>
      </p:sp>
      <p:sp>
        <p:nvSpPr>
          <p:cNvPr id="244" name="TextBox 243"/>
          <p:cNvSpPr txBox="1"/>
          <p:nvPr/>
        </p:nvSpPr>
        <p:spPr>
          <a:xfrm>
            <a:off x="22523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4</a:t>
            </a:r>
            <a:r>
              <a:rPr lang="zh-CN" altLang="en-US" sz="1700" b="1" dirty="0">
                <a:solidFill>
                  <a:schemeClr val="bg1"/>
                </a:solidFill>
                <a:latin typeface="+mn-lt"/>
                <a:ea typeface="+mn-ea"/>
                <a:cs typeface="+mn-ea"/>
                <a:sym typeface="+mn-lt"/>
              </a:rPr>
              <a:t>月份</a:t>
            </a:r>
          </a:p>
        </p:txBody>
      </p:sp>
      <p:sp>
        <p:nvSpPr>
          <p:cNvPr id="245" name="TextBox 244"/>
          <p:cNvSpPr txBox="1"/>
          <p:nvPr/>
        </p:nvSpPr>
        <p:spPr>
          <a:xfrm>
            <a:off x="29381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5</a:t>
            </a:r>
            <a:r>
              <a:rPr lang="zh-CN" altLang="en-US" sz="1700" b="1" dirty="0">
                <a:solidFill>
                  <a:schemeClr val="bg1"/>
                </a:solidFill>
                <a:latin typeface="+mn-lt"/>
                <a:ea typeface="+mn-ea"/>
                <a:cs typeface="+mn-ea"/>
                <a:sym typeface="+mn-lt"/>
              </a:rPr>
              <a:t>月份</a:t>
            </a:r>
          </a:p>
        </p:txBody>
      </p:sp>
      <p:sp>
        <p:nvSpPr>
          <p:cNvPr id="246" name="TextBox 245"/>
          <p:cNvSpPr txBox="1"/>
          <p:nvPr/>
        </p:nvSpPr>
        <p:spPr>
          <a:xfrm>
            <a:off x="36239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6</a:t>
            </a:r>
            <a:r>
              <a:rPr lang="zh-CN" altLang="en-US" sz="1700" b="1" dirty="0">
                <a:solidFill>
                  <a:schemeClr val="bg1"/>
                </a:solidFill>
                <a:latin typeface="+mn-lt"/>
                <a:ea typeface="+mn-ea"/>
                <a:cs typeface="+mn-ea"/>
                <a:sym typeface="+mn-lt"/>
              </a:rPr>
              <a:t>月份</a:t>
            </a:r>
          </a:p>
        </p:txBody>
      </p:sp>
      <p:sp>
        <p:nvSpPr>
          <p:cNvPr id="247" name="TextBox 246"/>
          <p:cNvSpPr txBox="1"/>
          <p:nvPr/>
        </p:nvSpPr>
        <p:spPr>
          <a:xfrm>
            <a:off x="43859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7</a:t>
            </a:r>
            <a:r>
              <a:rPr lang="zh-CN" altLang="en-US" sz="1700" b="1" dirty="0">
                <a:solidFill>
                  <a:schemeClr val="bg1"/>
                </a:solidFill>
                <a:latin typeface="+mn-lt"/>
                <a:ea typeface="+mn-ea"/>
                <a:cs typeface="+mn-ea"/>
                <a:sym typeface="+mn-lt"/>
              </a:rPr>
              <a:t>月份</a:t>
            </a:r>
          </a:p>
        </p:txBody>
      </p:sp>
      <p:sp>
        <p:nvSpPr>
          <p:cNvPr id="248" name="TextBox 247"/>
          <p:cNvSpPr txBox="1"/>
          <p:nvPr/>
        </p:nvSpPr>
        <p:spPr>
          <a:xfrm>
            <a:off x="50717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8</a:t>
            </a:r>
            <a:r>
              <a:rPr lang="zh-CN" altLang="en-US" sz="1700" b="1" dirty="0">
                <a:solidFill>
                  <a:schemeClr val="bg1"/>
                </a:solidFill>
                <a:latin typeface="+mn-lt"/>
                <a:ea typeface="+mn-ea"/>
                <a:cs typeface="+mn-ea"/>
                <a:sym typeface="+mn-lt"/>
              </a:rPr>
              <a:t>月份</a:t>
            </a:r>
          </a:p>
        </p:txBody>
      </p:sp>
      <p:sp>
        <p:nvSpPr>
          <p:cNvPr id="249" name="TextBox 248"/>
          <p:cNvSpPr txBox="1"/>
          <p:nvPr/>
        </p:nvSpPr>
        <p:spPr>
          <a:xfrm>
            <a:off x="57575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9</a:t>
            </a:r>
            <a:r>
              <a:rPr lang="zh-CN" altLang="en-US" sz="1700" b="1" dirty="0">
                <a:solidFill>
                  <a:schemeClr val="bg1"/>
                </a:solidFill>
                <a:latin typeface="+mn-lt"/>
                <a:ea typeface="+mn-ea"/>
                <a:cs typeface="+mn-ea"/>
                <a:sym typeface="+mn-lt"/>
              </a:rPr>
              <a:t>月份</a:t>
            </a:r>
          </a:p>
        </p:txBody>
      </p:sp>
      <p:sp>
        <p:nvSpPr>
          <p:cNvPr id="250" name="TextBox 249"/>
          <p:cNvSpPr txBox="1"/>
          <p:nvPr/>
        </p:nvSpPr>
        <p:spPr>
          <a:xfrm>
            <a:off x="65195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10</a:t>
            </a:r>
            <a:r>
              <a:rPr lang="zh-CN" altLang="en-US" sz="1700" b="1" dirty="0">
                <a:solidFill>
                  <a:schemeClr val="bg1"/>
                </a:solidFill>
                <a:latin typeface="+mn-lt"/>
                <a:ea typeface="+mn-ea"/>
                <a:cs typeface="+mn-ea"/>
                <a:sym typeface="+mn-lt"/>
              </a:rPr>
              <a:t>月份</a:t>
            </a:r>
          </a:p>
        </p:txBody>
      </p:sp>
      <p:sp>
        <p:nvSpPr>
          <p:cNvPr id="251" name="TextBox 250"/>
          <p:cNvSpPr txBox="1"/>
          <p:nvPr/>
        </p:nvSpPr>
        <p:spPr>
          <a:xfrm>
            <a:off x="7254322"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mn-lt"/>
                <a:ea typeface="+mn-ea"/>
                <a:cs typeface="+mn-ea"/>
                <a:sym typeface="+mn-lt"/>
              </a:rPr>
              <a:t>11</a:t>
            </a:r>
            <a:r>
              <a:rPr lang="zh-CN" altLang="en-US" sz="1700" b="1" dirty="0">
                <a:solidFill>
                  <a:schemeClr val="bg1"/>
                </a:solidFill>
                <a:latin typeface="+mn-lt"/>
                <a:ea typeface="+mn-ea"/>
                <a:cs typeface="+mn-ea"/>
                <a:sym typeface="+mn-lt"/>
              </a:rPr>
              <a:t>月份</a:t>
            </a:r>
          </a:p>
        </p:txBody>
      </p:sp>
      <p:sp>
        <p:nvSpPr>
          <p:cNvPr id="254" name="TextBox 253"/>
          <p:cNvSpPr txBox="1"/>
          <p:nvPr/>
        </p:nvSpPr>
        <p:spPr>
          <a:xfrm>
            <a:off x="8038093" y="2458866"/>
            <a:ext cx="408263" cy="854070"/>
          </a:xfrm>
          <a:prstGeom prst="rect">
            <a:avLst/>
          </a:prstGeom>
          <a:noFill/>
        </p:spPr>
        <p:txBody>
          <a:bodyPr wrap="square" lIns="68571" tIns="34285" rIns="68571" bIns="34285" rtlCol="0">
            <a:spAutoFit/>
          </a:bodyPr>
          <a:lstStyle/>
          <a:p>
            <a:pPr algn="ctr"/>
            <a:r>
              <a:rPr lang="en-US" altLang="zh-CN" sz="1700" dirty="0">
                <a:solidFill>
                  <a:schemeClr val="bg1"/>
                </a:solidFill>
                <a:latin typeface="+mn-lt"/>
                <a:ea typeface="+mn-ea"/>
                <a:cs typeface="+mn-ea"/>
                <a:sym typeface="+mn-lt"/>
              </a:rPr>
              <a:t>12</a:t>
            </a:r>
            <a:r>
              <a:rPr lang="zh-CN" altLang="en-US" sz="1700" b="1" dirty="0">
                <a:solidFill>
                  <a:schemeClr val="bg1"/>
                </a:solidFill>
                <a:latin typeface="+mn-lt"/>
                <a:ea typeface="+mn-ea"/>
                <a:cs typeface="+mn-ea"/>
                <a:sym typeface="+mn-lt"/>
              </a:rPr>
              <a:t>月份</a:t>
            </a:r>
          </a:p>
        </p:txBody>
      </p:sp>
      <p:cxnSp>
        <p:nvCxnSpPr>
          <p:cNvPr id="280" name="直接连接符 279"/>
          <p:cNvCxnSpPr/>
          <p:nvPr/>
        </p:nvCxnSpPr>
        <p:spPr>
          <a:xfrm>
            <a:off x="991394"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677194" y="1658145"/>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2350294"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3099594" y="1658145"/>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3750469"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4471194" y="1658145"/>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5185569"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5830094" y="1658145"/>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6620669"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7303294" y="1658145"/>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8119269" y="3401582"/>
            <a:ext cx="0" cy="609599"/>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291" name="Rectangle 28"/>
          <p:cNvSpPr>
            <a:spLocks noChangeArrowheads="1"/>
          </p:cNvSpPr>
          <p:nvPr/>
        </p:nvSpPr>
        <p:spPr bwMode="auto">
          <a:xfrm>
            <a:off x="375191" y="3944144"/>
            <a:ext cx="1354355" cy="4385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2" name="Rectangle 28"/>
          <p:cNvSpPr>
            <a:spLocks noChangeArrowheads="1"/>
          </p:cNvSpPr>
          <p:nvPr/>
        </p:nvSpPr>
        <p:spPr bwMode="auto">
          <a:xfrm>
            <a:off x="1030666" y="1200944"/>
            <a:ext cx="1354355" cy="4385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3" name="Rectangle 28"/>
          <p:cNvSpPr>
            <a:spLocks noChangeArrowheads="1"/>
          </p:cNvSpPr>
          <p:nvPr/>
        </p:nvSpPr>
        <p:spPr bwMode="auto">
          <a:xfrm>
            <a:off x="1677194" y="3944144"/>
            <a:ext cx="1354355" cy="4385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4" name="Rectangle 28"/>
          <p:cNvSpPr>
            <a:spLocks noChangeArrowheads="1"/>
          </p:cNvSpPr>
          <p:nvPr/>
        </p:nvSpPr>
        <p:spPr bwMode="auto">
          <a:xfrm>
            <a:off x="2439194" y="1200944"/>
            <a:ext cx="1354355" cy="4385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5" name="Rectangle 28"/>
          <p:cNvSpPr>
            <a:spLocks noChangeArrowheads="1"/>
          </p:cNvSpPr>
          <p:nvPr/>
        </p:nvSpPr>
        <p:spPr bwMode="auto">
          <a:xfrm>
            <a:off x="3067844" y="3944144"/>
            <a:ext cx="1354355" cy="4385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6" name="Rectangle 28"/>
          <p:cNvSpPr>
            <a:spLocks noChangeArrowheads="1"/>
          </p:cNvSpPr>
          <p:nvPr/>
        </p:nvSpPr>
        <p:spPr bwMode="auto">
          <a:xfrm>
            <a:off x="3772694" y="1200944"/>
            <a:ext cx="1354355" cy="4385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7" name="Rectangle 28"/>
          <p:cNvSpPr>
            <a:spLocks noChangeArrowheads="1"/>
          </p:cNvSpPr>
          <p:nvPr/>
        </p:nvSpPr>
        <p:spPr bwMode="auto">
          <a:xfrm>
            <a:off x="4477544" y="3944144"/>
            <a:ext cx="1354355" cy="4385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8" name="Rectangle 28"/>
          <p:cNvSpPr>
            <a:spLocks noChangeArrowheads="1"/>
          </p:cNvSpPr>
          <p:nvPr/>
        </p:nvSpPr>
        <p:spPr bwMode="auto">
          <a:xfrm>
            <a:off x="5123439" y="1200944"/>
            <a:ext cx="1354355" cy="4385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299" name="Rectangle 28"/>
          <p:cNvSpPr>
            <a:spLocks noChangeArrowheads="1"/>
          </p:cNvSpPr>
          <p:nvPr/>
        </p:nvSpPr>
        <p:spPr bwMode="auto">
          <a:xfrm>
            <a:off x="5885439" y="3944144"/>
            <a:ext cx="1354355" cy="4385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300" name="Rectangle 28"/>
          <p:cNvSpPr>
            <a:spLocks noChangeArrowheads="1"/>
          </p:cNvSpPr>
          <p:nvPr/>
        </p:nvSpPr>
        <p:spPr bwMode="auto">
          <a:xfrm>
            <a:off x="6571239" y="1200944"/>
            <a:ext cx="1354355" cy="4385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301" name="Rectangle 28"/>
          <p:cNvSpPr>
            <a:spLocks noChangeArrowheads="1"/>
          </p:cNvSpPr>
          <p:nvPr/>
        </p:nvSpPr>
        <p:spPr bwMode="auto">
          <a:xfrm>
            <a:off x="7409439" y="3944144"/>
            <a:ext cx="1354355" cy="4385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单击此处添加文字</a:t>
            </a:r>
          </a:p>
        </p:txBody>
      </p:sp>
      <p:sp>
        <p:nvSpPr>
          <p:cNvPr id="54" name="矩形 53"/>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Tree>
    <p:extLst>
      <p:ext uri="{BB962C8B-B14F-4D97-AF65-F5344CB8AC3E}">
        <p14:creationId xmlns:p14="http://schemas.microsoft.com/office/powerpoint/2010/main" xmlns="" val="267573834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53"/>
                                        </p:tgtEl>
                                        <p:attrNameLst>
                                          <p:attrName>style.visibility</p:attrName>
                                        </p:attrNameLst>
                                      </p:cBhvr>
                                      <p:to>
                                        <p:strVal val="visible"/>
                                      </p:to>
                                    </p:set>
                                    <p:anim calcmode="lin" valueType="num">
                                      <p:cBhvr additive="base">
                                        <p:cTn id="15" dur="500" fill="hold"/>
                                        <p:tgtEl>
                                          <p:spTgt spid="253"/>
                                        </p:tgtEl>
                                        <p:attrNameLst>
                                          <p:attrName>ppt_x</p:attrName>
                                        </p:attrNameLst>
                                      </p:cBhvr>
                                      <p:tavLst>
                                        <p:tav tm="0">
                                          <p:val>
                                            <p:strVal val="0-#ppt_w/2"/>
                                          </p:val>
                                        </p:tav>
                                        <p:tav tm="100000">
                                          <p:val>
                                            <p:strVal val="#ppt_x"/>
                                          </p:val>
                                        </p:tav>
                                      </p:tavLst>
                                    </p:anim>
                                    <p:anim calcmode="lin" valueType="num">
                                      <p:cBhvr additive="base">
                                        <p:cTn id="16" dur="500" fill="hold"/>
                                        <p:tgtEl>
                                          <p:spTgt spid="25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241"/>
                                        </p:tgtEl>
                                        <p:attrNameLst>
                                          <p:attrName>style.visibility</p:attrName>
                                        </p:attrNameLst>
                                      </p:cBhvr>
                                      <p:to>
                                        <p:strVal val="visible"/>
                                      </p:to>
                                    </p:set>
                                    <p:anim calcmode="lin" valueType="num">
                                      <p:cBhvr additive="base">
                                        <p:cTn id="19" dur="500" fill="hold"/>
                                        <p:tgtEl>
                                          <p:spTgt spid="241"/>
                                        </p:tgtEl>
                                        <p:attrNameLst>
                                          <p:attrName>ppt_x</p:attrName>
                                        </p:attrNameLst>
                                      </p:cBhvr>
                                      <p:tavLst>
                                        <p:tav tm="0">
                                          <p:val>
                                            <p:strVal val="0-#ppt_w/2"/>
                                          </p:val>
                                        </p:tav>
                                        <p:tav tm="100000">
                                          <p:val>
                                            <p:strVal val="#ppt_x"/>
                                          </p:val>
                                        </p:tav>
                                      </p:tavLst>
                                    </p:anim>
                                    <p:anim calcmode="lin" valueType="num">
                                      <p:cBhvr additive="base">
                                        <p:cTn id="20" dur="500" fill="hold"/>
                                        <p:tgtEl>
                                          <p:spTgt spid="24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240"/>
                                        </p:tgtEl>
                                        <p:attrNameLst>
                                          <p:attrName>style.visibility</p:attrName>
                                        </p:attrNameLst>
                                      </p:cBhvr>
                                      <p:to>
                                        <p:strVal val="visible"/>
                                      </p:to>
                                    </p:set>
                                    <p:anim calcmode="lin" valueType="num">
                                      <p:cBhvr additive="base">
                                        <p:cTn id="23" dur="500" fill="hold"/>
                                        <p:tgtEl>
                                          <p:spTgt spid="240"/>
                                        </p:tgtEl>
                                        <p:attrNameLst>
                                          <p:attrName>ppt_x</p:attrName>
                                        </p:attrNameLst>
                                      </p:cBhvr>
                                      <p:tavLst>
                                        <p:tav tm="0">
                                          <p:val>
                                            <p:strVal val="0-#ppt_w/2"/>
                                          </p:val>
                                        </p:tav>
                                        <p:tav tm="100000">
                                          <p:val>
                                            <p:strVal val="#ppt_x"/>
                                          </p:val>
                                        </p:tav>
                                      </p:tavLst>
                                    </p:anim>
                                    <p:anim calcmode="lin" valueType="num">
                                      <p:cBhvr additive="base">
                                        <p:cTn id="24" dur="500" fill="hold"/>
                                        <p:tgtEl>
                                          <p:spTgt spid="24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239"/>
                                        </p:tgtEl>
                                        <p:attrNameLst>
                                          <p:attrName>style.visibility</p:attrName>
                                        </p:attrNameLst>
                                      </p:cBhvr>
                                      <p:to>
                                        <p:strVal val="visible"/>
                                      </p:to>
                                    </p:set>
                                    <p:anim calcmode="lin" valueType="num">
                                      <p:cBhvr additive="base">
                                        <p:cTn id="27" dur="500" fill="hold"/>
                                        <p:tgtEl>
                                          <p:spTgt spid="239"/>
                                        </p:tgtEl>
                                        <p:attrNameLst>
                                          <p:attrName>ppt_x</p:attrName>
                                        </p:attrNameLst>
                                      </p:cBhvr>
                                      <p:tavLst>
                                        <p:tav tm="0">
                                          <p:val>
                                            <p:strVal val="0-#ppt_w/2"/>
                                          </p:val>
                                        </p:tav>
                                        <p:tav tm="100000">
                                          <p:val>
                                            <p:strVal val="#ppt_x"/>
                                          </p:val>
                                        </p:tav>
                                      </p:tavLst>
                                    </p:anim>
                                    <p:anim calcmode="lin" valueType="num">
                                      <p:cBhvr additive="base">
                                        <p:cTn id="28" dur="500" fill="hold"/>
                                        <p:tgtEl>
                                          <p:spTgt spid="23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600"/>
                                  </p:stCondLst>
                                  <p:childTnLst>
                                    <p:set>
                                      <p:cBhvr>
                                        <p:cTn id="30" dur="1" fill="hold">
                                          <p:stCondLst>
                                            <p:cond delay="0"/>
                                          </p:stCondLst>
                                        </p:cTn>
                                        <p:tgtEl>
                                          <p:spTgt spid="238"/>
                                        </p:tgtEl>
                                        <p:attrNameLst>
                                          <p:attrName>style.visibility</p:attrName>
                                        </p:attrNameLst>
                                      </p:cBhvr>
                                      <p:to>
                                        <p:strVal val="visible"/>
                                      </p:to>
                                    </p:set>
                                    <p:anim calcmode="lin" valueType="num">
                                      <p:cBhvr additive="base">
                                        <p:cTn id="31" dur="500" fill="hold"/>
                                        <p:tgtEl>
                                          <p:spTgt spid="238"/>
                                        </p:tgtEl>
                                        <p:attrNameLst>
                                          <p:attrName>ppt_x</p:attrName>
                                        </p:attrNameLst>
                                      </p:cBhvr>
                                      <p:tavLst>
                                        <p:tav tm="0">
                                          <p:val>
                                            <p:strVal val="0-#ppt_w/2"/>
                                          </p:val>
                                        </p:tav>
                                        <p:tav tm="100000">
                                          <p:val>
                                            <p:strVal val="#ppt_x"/>
                                          </p:val>
                                        </p:tav>
                                      </p:tavLst>
                                    </p:anim>
                                    <p:anim calcmode="lin" valueType="num">
                                      <p:cBhvr additive="base">
                                        <p:cTn id="32" dur="500" fill="hold"/>
                                        <p:tgtEl>
                                          <p:spTgt spid="238"/>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800"/>
                                  </p:stCondLst>
                                  <p:childTnLst>
                                    <p:set>
                                      <p:cBhvr>
                                        <p:cTn id="34" dur="1" fill="hold">
                                          <p:stCondLst>
                                            <p:cond delay="0"/>
                                          </p:stCondLst>
                                        </p:cTn>
                                        <p:tgtEl>
                                          <p:spTgt spid="237"/>
                                        </p:tgtEl>
                                        <p:attrNameLst>
                                          <p:attrName>style.visibility</p:attrName>
                                        </p:attrNameLst>
                                      </p:cBhvr>
                                      <p:to>
                                        <p:strVal val="visible"/>
                                      </p:to>
                                    </p:set>
                                    <p:anim calcmode="lin" valueType="num">
                                      <p:cBhvr additive="base">
                                        <p:cTn id="35" dur="500" fill="hold"/>
                                        <p:tgtEl>
                                          <p:spTgt spid="237"/>
                                        </p:tgtEl>
                                        <p:attrNameLst>
                                          <p:attrName>ppt_x</p:attrName>
                                        </p:attrNameLst>
                                      </p:cBhvr>
                                      <p:tavLst>
                                        <p:tav tm="0">
                                          <p:val>
                                            <p:strVal val="0-#ppt_w/2"/>
                                          </p:val>
                                        </p:tav>
                                        <p:tav tm="100000">
                                          <p:val>
                                            <p:strVal val="#ppt_x"/>
                                          </p:val>
                                        </p:tav>
                                      </p:tavLst>
                                    </p:anim>
                                    <p:anim calcmode="lin" valueType="num">
                                      <p:cBhvr additive="base">
                                        <p:cTn id="36" dur="500" fill="hold"/>
                                        <p:tgtEl>
                                          <p:spTgt spid="23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900"/>
                                  </p:stCondLst>
                                  <p:childTnLst>
                                    <p:set>
                                      <p:cBhvr>
                                        <p:cTn id="38" dur="1" fill="hold">
                                          <p:stCondLst>
                                            <p:cond delay="0"/>
                                          </p:stCondLst>
                                        </p:cTn>
                                        <p:tgtEl>
                                          <p:spTgt spid="236"/>
                                        </p:tgtEl>
                                        <p:attrNameLst>
                                          <p:attrName>style.visibility</p:attrName>
                                        </p:attrNameLst>
                                      </p:cBhvr>
                                      <p:to>
                                        <p:strVal val="visible"/>
                                      </p:to>
                                    </p:set>
                                    <p:anim calcmode="lin" valueType="num">
                                      <p:cBhvr additive="base">
                                        <p:cTn id="39" dur="500" fill="hold"/>
                                        <p:tgtEl>
                                          <p:spTgt spid="236"/>
                                        </p:tgtEl>
                                        <p:attrNameLst>
                                          <p:attrName>ppt_x</p:attrName>
                                        </p:attrNameLst>
                                      </p:cBhvr>
                                      <p:tavLst>
                                        <p:tav tm="0">
                                          <p:val>
                                            <p:strVal val="0-#ppt_w/2"/>
                                          </p:val>
                                        </p:tav>
                                        <p:tav tm="100000">
                                          <p:val>
                                            <p:strVal val="#ppt_x"/>
                                          </p:val>
                                        </p:tav>
                                      </p:tavLst>
                                    </p:anim>
                                    <p:anim calcmode="lin" valueType="num">
                                      <p:cBhvr additive="base">
                                        <p:cTn id="40" dur="500" fill="hold"/>
                                        <p:tgtEl>
                                          <p:spTgt spid="23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100"/>
                                  </p:stCondLst>
                                  <p:childTnLst>
                                    <p:set>
                                      <p:cBhvr>
                                        <p:cTn id="42" dur="1" fill="hold">
                                          <p:stCondLst>
                                            <p:cond delay="0"/>
                                          </p:stCondLst>
                                        </p:cTn>
                                        <p:tgtEl>
                                          <p:spTgt spid="235"/>
                                        </p:tgtEl>
                                        <p:attrNameLst>
                                          <p:attrName>style.visibility</p:attrName>
                                        </p:attrNameLst>
                                      </p:cBhvr>
                                      <p:to>
                                        <p:strVal val="visible"/>
                                      </p:to>
                                    </p:set>
                                    <p:anim calcmode="lin" valueType="num">
                                      <p:cBhvr additive="base">
                                        <p:cTn id="43" dur="500" fill="hold"/>
                                        <p:tgtEl>
                                          <p:spTgt spid="235"/>
                                        </p:tgtEl>
                                        <p:attrNameLst>
                                          <p:attrName>ppt_x</p:attrName>
                                        </p:attrNameLst>
                                      </p:cBhvr>
                                      <p:tavLst>
                                        <p:tav tm="0">
                                          <p:val>
                                            <p:strVal val="0-#ppt_w/2"/>
                                          </p:val>
                                        </p:tav>
                                        <p:tav tm="100000">
                                          <p:val>
                                            <p:strVal val="#ppt_x"/>
                                          </p:val>
                                        </p:tav>
                                      </p:tavLst>
                                    </p:anim>
                                    <p:anim calcmode="lin" valueType="num">
                                      <p:cBhvr additive="base">
                                        <p:cTn id="44" dur="500" fill="hold"/>
                                        <p:tgtEl>
                                          <p:spTgt spid="23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200"/>
                                  </p:stCondLst>
                                  <p:childTnLst>
                                    <p:set>
                                      <p:cBhvr>
                                        <p:cTn id="46" dur="1" fill="hold">
                                          <p:stCondLst>
                                            <p:cond delay="0"/>
                                          </p:stCondLst>
                                        </p:cTn>
                                        <p:tgtEl>
                                          <p:spTgt spid="234"/>
                                        </p:tgtEl>
                                        <p:attrNameLst>
                                          <p:attrName>style.visibility</p:attrName>
                                        </p:attrNameLst>
                                      </p:cBhvr>
                                      <p:to>
                                        <p:strVal val="visible"/>
                                      </p:to>
                                    </p:set>
                                    <p:anim calcmode="lin" valueType="num">
                                      <p:cBhvr additive="base">
                                        <p:cTn id="47" dur="500" fill="hold"/>
                                        <p:tgtEl>
                                          <p:spTgt spid="234"/>
                                        </p:tgtEl>
                                        <p:attrNameLst>
                                          <p:attrName>ppt_x</p:attrName>
                                        </p:attrNameLst>
                                      </p:cBhvr>
                                      <p:tavLst>
                                        <p:tav tm="0">
                                          <p:val>
                                            <p:strVal val="0-#ppt_w/2"/>
                                          </p:val>
                                        </p:tav>
                                        <p:tav tm="100000">
                                          <p:val>
                                            <p:strVal val="#ppt_x"/>
                                          </p:val>
                                        </p:tav>
                                      </p:tavLst>
                                    </p:anim>
                                    <p:anim calcmode="lin" valueType="num">
                                      <p:cBhvr additive="base">
                                        <p:cTn id="48" dur="500" fill="hold"/>
                                        <p:tgtEl>
                                          <p:spTgt spid="23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1400"/>
                                  </p:stCondLst>
                                  <p:childTnLst>
                                    <p:set>
                                      <p:cBhvr>
                                        <p:cTn id="50" dur="1" fill="hold">
                                          <p:stCondLst>
                                            <p:cond delay="0"/>
                                          </p:stCondLst>
                                        </p:cTn>
                                        <p:tgtEl>
                                          <p:spTgt spid="233"/>
                                        </p:tgtEl>
                                        <p:attrNameLst>
                                          <p:attrName>style.visibility</p:attrName>
                                        </p:attrNameLst>
                                      </p:cBhvr>
                                      <p:to>
                                        <p:strVal val="visible"/>
                                      </p:to>
                                    </p:set>
                                    <p:anim calcmode="lin" valueType="num">
                                      <p:cBhvr additive="base">
                                        <p:cTn id="51" dur="500" fill="hold"/>
                                        <p:tgtEl>
                                          <p:spTgt spid="233"/>
                                        </p:tgtEl>
                                        <p:attrNameLst>
                                          <p:attrName>ppt_x</p:attrName>
                                        </p:attrNameLst>
                                      </p:cBhvr>
                                      <p:tavLst>
                                        <p:tav tm="0">
                                          <p:val>
                                            <p:strVal val="0-#ppt_w/2"/>
                                          </p:val>
                                        </p:tav>
                                        <p:tav tm="100000">
                                          <p:val>
                                            <p:strVal val="#ppt_x"/>
                                          </p:val>
                                        </p:tav>
                                      </p:tavLst>
                                    </p:anim>
                                    <p:anim calcmode="lin" valueType="num">
                                      <p:cBhvr additive="base">
                                        <p:cTn id="52" dur="500" fill="hold"/>
                                        <p:tgtEl>
                                          <p:spTgt spid="233"/>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1600"/>
                                  </p:stCondLst>
                                  <p:childTnLst>
                                    <p:set>
                                      <p:cBhvr>
                                        <p:cTn id="54" dur="1" fill="hold">
                                          <p:stCondLst>
                                            <p:cond delay="0"/>
                                          </p:stCondLst>
                                        </p:cTn>
                                        <p:tgtEl>
                                          <p:spTgt spid="232"/>
                                        </p:tgtEl>
                                        <p:attrNameLst>
                                          <p:attrName>style.visibility</p:attrName>
                                        </p:attrNameLst>
                                      </p:cBhvr>
                                      <p:to>
                                        <p:strVal val="visible"/>
                                      </p:to>
                                    </p:set>
                                    <p:anim calcmode="lin" valueType="num">
                                      <p:cBhvr additive="base">
                                        <p:cTn id="55" dur="500" fill="hold"/>
                                        <p:tgtEl>
                                          <p:spTgt spid="232"/>
                                        </p:tgtEl>
                                        <p:attrNameLst>
                                          <p:attrName>ppt_x</p:attrName>
                                        </p:attrNameLst>
                                      </p:cBhvr>
                                      <p:tavLst>
                                        <p:tav tm="0">
                                          <p:val>
                                            <p:strVal val="0-#ppt_w/2"/>
                                          </p:val>
                                        </p:tav>
                                        <p:tav tm="100000">
                                          <p:val>
                                            <p:strVal val="#ppt_x"/>
                                          </p:val>
                                        </p:tav>
                                      </p:tavLst>
                                    </p:anim>
                                    <p:anim calcmode="lin" valueType="num">
                                      <p:cBhvr additive="base">
                                        <p:cTn id="56" dur="500" fill="hold"/>
                                        <p:tgtEl>
                                          <p:spTgt spid="232"/>
                                        </p:tgtEl>
                                        <p:attrNameLst>
                                          <p:attrName>ppt_y</p:attrName>
                                        </p:attrNameLst>
                                      </p:cBhvr>
                                      <p:tavLst>
                                        <p:tav tm="0">
                                          <p:val>
                                            <p:strVal val="#ppt_y"/>
                                          </p:val>
                                        </p:tav>
                                        <p:tav tm="100000">
                                          <p:val>
                                            <p:strVal val="#ppt_y"/>
                                          </p:val>
                                        </p:tav>
                                      </p:tavLst>
                                    </p:anim>
                                  </p:childTnLst>
                                </p:cTn>
                              </p:par>
                            </p:childTnLst>
                          </p:cTn>
                        </p:par>
                        <p:par>
                          <p:cTn id="57" fill="hold">
                            <p:stCondLst>
                              <p:cond delay="3100"/>
                            </p:stCondLst>
                            <p:childTnLst>
                              <p:par>
                                <p:cTn id="58" presetID="47" presetClass="entr" presetSubtype="0" fill="hold" grpId="0" nodeType="afterEffect">
                                  <p:stCondLst>
                                    <p:cond delay="0"/>
                                  </p:stCondLst>
                                  <p:childTnLst>
                                    <p:set>
                                      <p:cBhvr>
                                        <p:cTn id="59" dur="1" fill="hold">
                                          <p:stCondLst>
                                            <p:cond delay="0"/>
                                          </p:stCondLst>
                                        </p:cTn>
                                        <p:tgtEl>
                                          <p:spTgt spid="242"/>
                                        </p:tgtEl>
                                        <p:attrNameLst>
                                          <p:attrName>style.visibility</p:attrName>
                                        </p:attrNameLst>
                                      </p:cBhvr>
                                      <p:to>
                                        <p:strVal val="visible"/>
                                      </p:to>
                                    </p:set>
                                    <p:animEffect transition="in" filter="fade">
                                      <p:cBhvr>
                                        <p:cTn id="60" dur="1000"/>
                                        <p:tgtEl>
                                          <p:spTgt spid="242"/>
                                        </p:tgtEl>
                                      </p:cBhvr>
                                    </p:animEffect>
                                    <p:anim calcmode="lin" valueType="num">
                                      <p:cBhvr>
                                        <p:cTn id="61" dur="1000" fill="hold"/>
                                        <p:tgtEl>
                                          <p:spTgt spid="242"/>
                                        </p:tgtEl>
                                        <p:attrNameLst>
                                          <p:attrName>ppt_x</p:attrName>
                                        </p:attrNameLst>
                                      </p:cBhvr>
                                      <p:tavLst>
                                        <p:tav tm="0">
                                          <p:val>
                                            <p:strVal val="#ppt_x"/>
                                          </p:val>
                                        </p:tav>
                                        <p:tav tm="100000">
                                          <p:val>
                                            <p:strVal val="#ppt_x"/>
                                          </p:val>
                                        </p:tav>
                                      </p:tavLst>
                                    </p:anim>
                                    <p:anim calcmode="lin" valueType="num">
                                      <p:cBhvr>
                                        <p:cTn id="62" dur="1000" fill="hold"/>
                                        <p:tgtEl>
                                          <p:spTgt spid="242"/>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243"/>
                                        </p:tgtEl>
                                        <p:attrNameLst>
                                          <p:attrName>style.visibility</p:attrName>
                                        </p:attrNameLst>
                                      </p:cBhvr>
                                      <p:to>
                                        <p:strVal val="visible"/>
                                      </p:to>
                                    </p:set>
                                    <p:animEffect transition="in" filter="fade">
                                      <p:cBhvr>
                                        <p:cTn id="65" dur="1000"/>
                                        <p:tgtEl>
                                          <p:spTgt spid="243"/>
                                        </p:tgtEl>
                                      </p:cBhvr>
                                    </p:animEffect>
                                    <p:anim calcmode="lin" valueType="num">
                                      <p:cBhvr>
                                        <p:cTn id="66" dur="1000" fill="hold"/>
                                        <p:tgtEl>
                                          <p:spTgt spid="243"/>
                                        </p:tgtEl>
                                        <p:attrNameLst>
                                          <p:attrName>ppt_x</p:attrName>
                                        </p:attrNameLst>
                                      </p:cBhvr>
                                      <p:tavLst>
                                        <p:tav tm="0">
                                          <p:val>
                                            <p:strVal val="#ppt_x"/>
                                          </p:val>
                                        </p:tav>
                                        <p:tav tm="100000">
                                          <p:val>
                                            <p:strVal val="#ppt_x"/>
                                          </p:val>
                                        </p:tav>
                                      </p:tavLst>
                                    </p:anim>
                                    <p:anim calcmode="lin" valueType="num">
                                      <p:cBhvr>
                                        <p:cTn id="67" dur="1000" fill="hold"/>
                                        <p:tgtEl>
                                          <p:spTgt spid="243"/>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244"/>
                                        </p:tgtEl>
                                        <p:attrNameLst>
                                          <p:attrName>style.visibility</p:attrName>
                                        </p:attrNameLst>
                                      </p:cBhvr>
                                      <p:to>
                                        <p:strVal val="visible"/>
                                      </p:to>
                                    </p:set>
                                    <p:animEffect transition="in" filter="fade">
                                      <p:cBhvr>
                                        <p:cTn id="70" dur="1000"/>
                                        <p:tgtEl>
                                          <p:spTgt spid="244"/>
                                        </p:tgtEl>
                                      </p:cBhvr>
                                    </p:animEffect>
                                    <p:anim calcmode="lin" valueType="num">
                                      <p:cBhvr>
                                        <p:cTn id="71" dur="1000" fill="hold"/>
                                        <p:tgtEl>
                                          <p:spTgt spid="244"/>
                                        </p:tgtEl>
                                        <p:attrNameLst>
                                          <p:attrName>ppt_x</p:attrName>
                                        </p:attrNameLst>
                                      </p:cBhvr>
                                      <p:tavLst>
                                        <p:tav tm="0">
                                          <p:val>
                                            <p:strVal val="#ppt_x"/>
                                          </p:val>
                                        </p:tav>
                                        <p:tav tm="100000">
                                          <p:val>
                                            <p:strVal val="#ppt_x"/>
                                          </p:val>
                                        </p:tav>
                                      </p:tavLst>
                                    </p:anim>
                                    <p:anim calcmode="lin" valueType="num">
                                      <p:cBhvr>
                                        <p:cTn id="72" dur="1000" fill="hold"/>
                                        <p:tgtEl>
                                          <p:spTgt spid="244"/>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245"/>
                                        </p:tgtEl>
                                        <p:attrNameLst>
                                          <p:attrName>style.visibility</p:attrName>
                                        </p:attrNameLst>
                                      </p:cBhvr>
                                      <p:to>
                                        <p:strVal val="visible"/>
                                      </p:to>
                                    </p:set>
                                    <p:animEffect transition="in" filter="fade">
                                      <p:cBhvr>
                                        <p:cTn id="75" dur="1000"/>
                                        <p:tgtEl>
                                          <p:spTgt spid="245"/>
                                        </p:tgtEl>
                                      </p:cBhvr>
                                    </p:animEffect>
                                    <p:anim calcmode="lin" valueType="num">
                                      <p:cBhvr>
                                        <p:cTn id="76" dur="1000" fill="hold"/>
                                        <p:tgtEl>
                                          <p:spTgt spid="245"/>
                                        </p:tgtEl>
                                        <p:attrNameLst>
                                          <p:attrName>ppt_x</p:attrName>
                                        </p:attrNameLst>
                                      </p:cBhvr>
                                      <p:tavLst>
                                        <p:tav tm="0">
                                          <p:val>
                                            <p:strVal val="#ppt_x"/>
                                          </p:val>
                                        </p:tav>
                                        <p:tav tm="100000">
                                          <p:val>
                                            <p:strVal val="#ppt_x"/>
                                          </p:val>
                                        </p:tav>
                                      </p:tavLst>
                                    </p:anim>
                                    <p:anim calcmode="lin" valueType="num">
                                      <p:cBhvr>
                                        <p:cTn id="77" dur="1000" fill="hold"/>
                                        <p:tgtEl>
                                          <p:spTgt spid="245"/>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246"/>
                                        </p:tgtEl>
                                        <p:attrNameLst>
                                          <p:attrName>style.visibility</p:attrName>
                                        </p:attrNameLst>
                                      </p:cBhvr>
                                      <p:to>
                                        <p:strVal val="visible"/>
                                      </p:to>
                                    </p:set>
                                    <p:animEffect transition="in" filter="fade">
                                      <p:cBhvr>
                                        <p:cTn id="80" dur="1000"/>
                                        <p:tgtEl>
                                          <p:spTgt spid="246"/>
                                        </p:tgtEl>
                                      </p:cBhvr>
                                    </p:animEffect>
                                    <p:anim calcmode="lin" valueType="num">
                                      <p:cBhvr>
                                        <p:cTn id="81" dur="1000" fill="hold"/>
                                        <p:tgtEl>
                                          <p:spTgt spid="246"/>
                                        </p:tgtEl>
                                        <p:attrNameLst>
                                          <p:attrName>ppt_x</p:attrName>
                                        </p:attrNameLst>
                                      </p:cBhvr>
                                      <p:tavLst>
                                        <p:tav tm="0">
                                          <p:val>
                                            <p:strVal val="#ppt_x"/>
                                          </p:val>
                                        </p:tav>
                                        <p:tav tm="100000">
                                          <p:val>
                                            <p:strVal val="#ppt_x"/>
                                          </p:val>
                                        </p:tav>
                                      </p:tavLst>
                                    </p:anim>
                                    <p:anim calcmode="lin" valueType="num">
                                      <p:cBhvr>
                                        <p:cTn id="82" dur="1000" fill="hold"/>
                                        <p:tgtEl>
                                          <p:spTgt spid="246"/>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247"/>
                                        </p:tgtEl>
                                        <p:attrNameLst>
                                          <p:attrName>style.visibility</p:attrName>
                                        </p:attrNameLst>
                                      </p:cBhvr>
                                      <p:to>
                                        <p:strVal val="visible"/>
                                      </p:to>
                                    </p:set>
                                    <p:animEffect transition="in" filter="fade">
                                      <p:cBhvr>
                                        <p:cTn id="85" dur="1000"/>
                                        <p:tgtEl>
                                          <p:spTgt spid="247"/>
                                        </p:tgtEl>
                                      </p:cBhvr>
                                    </p:animEffect>
                                    <p:anim calcmode="lin" valueType="num">
                                      <p:cBhvr>
                                        <p:cTn id="86" dur="1000" fill="hold"/>
                                        <p:tgtEl>
                                          <p:spTgt spid="247"/>
                                        </p:tgtEl>
                                        <p:attrNameLst>
                                          <p:attrName>ppt_x</p:attrName>
                                        </p:attrNameLst>
                                      </p:cBhvr>
                                      <p:tavLst>
                                        <p:tav tm="0">
                                          <p:val>
                                            <p:strVal val="#ppt_x"/>
                                          </p:val>
                                        </p:tav>
                                        <p:tav tm="100000">
                                          <p:val>
                                            <p:strVal val="#ppt_x"/>
                                          </p:val>
                                        </p:tav>
                                      </p:tavLst>
                                    </p:anim>
                                    <p:anim calcmode="lin" valueType="num">
                                      <p:cBhvr>
                                        <p:cTn id="87" dur="1000" fill="hold"/>
                                        <p:tgtEl>
                                          <p:spTgt spid="247"/>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248"/>
                                        </p:tgtEl>
                                        <p:attrNameLst>
                                          <p:attrName>style.visibility</p:attrName>
                                        </p:attrNameLst>
                                      </p:cBhvr>
                                      <p:to>
                                        <p:strVal val="visible"/>
                                      </p:to>
                                    </p:set>
                                    <p:animEffect transition="in" filter="fade">
                                      <p:cBhvr>
                                        <p:cTn id="90" dur="1000"/>
                                        <p:tgtEl>
                                          <p:spTgt spid="248"/>
                                        </p:tgtEl>
                                      </p:cBhvr>
                                    </p:animEffect>
                                    <p:anim calcmode="lin" valueType="num">
                                      <p:cBhvr>
                                        <p:cTn id="91" dur="1000" fill="hold"/>
                                        <p:tgtEl>
                                          <p:spTgt spid="248"/>
                                        </p:tgtEl>
                                        <p:attrNameLst>
                                          <p:attrName>ppt_x</p:attrName>
                                        </p:attrNameLst>
                                      </p:cBhvr>
                                      <p:tavLst>
                                        <p:tav tm="0">
                                          <p:val>
                                            <p:strVal val="#ppt_x"/>
                                          </p:val>
                                        </p:tav>
                                        <p:tav tm="100000">
                                          <p:val>
                                            <p:strVal val="#ppt_x"/>
                                          </p:val>
                                        </p:tav>
                                      </p:tavLst>
                                    </p:anim>
                                    <p:anim calcmode="lin" valueType="num">
                                      <p:cBhvr>
                                        <p:cTn id="92" dur="1000" fill="hold"/>
                                        <p:tgtEl>
                                          <p:spTgt spid="248"/>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49"/>
                                        </p:tgtEl>
                                        <p:attrNameLst>
                                          <p:attrName>style.visibility</p:attrName>
                                        </p:attrNameLst>
                                      </p:cBhvr>
                                      <p:to>
                                        <p:strVal val="visible"/>
                                      </p:to>
                                    </p:set>
                                    <p:animEffect transition="in" filter="fade">
                                      <p:cBhvr>
                                        <p:cTn id="95" dur="1000"/>
                                        <p:tgtEl>
                                          <p:spTgt spid="249"/>
                                        </p:tgtEl>
                                      </p:cBhvr>
                                    </p:animEffect>
                                    <p:anim calcmode="lin" valueType="num">
                                      <p:cBhvr>
                                        <p:cTn id="96" dur="1000" fill="hold"/>
                                        <p:tgtEl>
                                          <p:spTgt spid="249"/>
                                        </p:tgtEl>
                                        <p:attrNameLst>
                                          <p:attrName>ppt_x</p:attrName>
                                        </p:attrNameLst>
                                      </p:cBhvr>
                                      <p:tavLst>
                                        <p:tav tm="0">
                                          <p:val>
                                            <p:strVal val="#ppt_x"/>
                                          </p:val>
                                        </p:tav>
                                        <p:tav tm="100000">
                                          <p:val>
                                            <p:strVal val="#ppt_x"/>
                                          </p:val>
                                        </p:tav>
                                      </p:tavLst>
                                    </p:anim>
                                    <p:anim calcmode="lin" valueType="num">
                                      <p:cBhvr>
                                        <p:cTn id="97" dur="1000" fill="hold"/>
                                        <p:tgtEl>
                                          <p:spTgt spid="249"/>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250"/>
                                        </p:tgtEl>
                                        <p:attrNameLst>
                                          <p:attrName>style.visibility</p:attrName>
                                        </p:attrNameLst>
                                      </p:cBhvr>
                                      <p:to>
                                        <p:strVal val="visible"/>
                                      </p:to>
                                    </p:set>
                                    <p:animEffect transition="in" filter="fade">
                                      <p:cBhvr>
                                        <p:cTn id="100" dur="1000"/>
                                        <p:tgtEl>
                                          <p:spTgt spid="250"/>
                                        </p:tgtEl>
                                      </p:cBhvr>
                                    </p:animEffect>
                                    <p:anim calcmode="lin" valueType="num">
                                      <p:cBhvr>
                                        <p:cTn id="101" dur="1000" fill="hold"/>
                                        <p:tgtEl>
                                          <p:spTgt spid="250"/>
                                        </p:tgtEl>
                                        <p:attrNameLst>
                                          <p:attrName>ppt_x</p:attrName>
                                        </p:attrNameLst>
                                      </p:cBhvr>
                                      <p:tavLst>
                                        <p:tav tm="0">
                                          <p:val>
                                            <p:strVal val="#ppt_x"/>
                                          </p:val>
                                        </p:tav>
                                        <p:tav tm="100000">
                                          <p:val>
                                            <p:strVal val="#ppt_x"/>
                                          </p:val>
                                        </p:tav>
                                      </p:tavLst>
                                    </p:anim>
                                    <p:anim calcmode="lin" valueType="num">
                                      <p:cBhvr>
                                        <p:cTn id="102" dur="1000" fill="hold"/>
                                        <p:tgtEl>
                                          <p:spTgt spid="250"/>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251"/>
                                        </p:tgtEl>
                                        <p:attrNameLst>
                                          <p:attrName>style.visibility</p:attrName>
                                        </p:attrNameLst>
                                      </p:cBhvr>
                                      <p:to>
                                        <p:strVal val="visible"/>
                                      </p:to>
                                    </p:set>
                                    <p:animEffect transition="in" filter="fade">
                                      <p:cBhvr>
                                        <p:cTn id="105" dur="1000"/>
                                        <p:tgtEl>
                                          <p:spTgt spid="251"/>
                                        </p:tgtEl>
                                      </p:cBhvr>
                                    </p:animEffect>
                                    <p:anim calcmode="lin" valueType="num">
                                      <p:cBhvr>
                                        <p:cTn id="106" dur="1000" fill="hold"/>
                                        <p:tgtEl>
                                          <p:spTgt spid="251"/>
                                        </p:tgtEl>
                                        <p:attrNameLst>
                                          <p:attrName>ppt_x</p:attrName>
                                        </p:attrNameLst>
                                      </p:cBhvr>
                                      <p:tavLst>
                                        <p:tav tm="0">
                                          <p:val>
                                            <p:strVal val="#ppt_x"/>
                                          </p:val>
                                        </p:tav>
                                        <p:tav tm="100000">
                                          <p:val>
                                            <p:strVal val="#ppt_x"/>
                                          </p:val>
                                        </p:tav>
                                      </p:tavLst>
                                    </p:anim>
                                    <p:anim calcmode="lin" valueType="num">
                                      <p:cBhvr>
                                        <p:cTn id="107" dur="1000" fill="hold"/>
                                        <p:tgtEl>
                                          <p:spTgt spid="251"/>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0"/>
                                  </p:stCondLst>
                                  <p:childTnLst>
                                    <p:set>
                                      <p:cBhvr>
                                        <p:cTn id="109" dur="1" fill="hold">
                                          <p:stCondLst>
                                            <p:cond delay="0"/>
                                          </p:stCondLst>
                                        </p:cTn>
                                        <p:tgtEl>
                                          <p:spTgt spid="254"/>
                                        </p:tgtEl>
                                        <p:attrNameLst>
                                          <p:attrName>style.visibility</p:attrName>
                                        </p:attrNameLst>
                                      </p:cBhvr>
                                      <p:to>
                                        <p:strVal val="visible"/>
                                      </p:to>
                                    </p:set>
                                    <p:animEffect transition="in" filter="fade">
                                      <p:cBhvr>
                                        <p:cTn id="110" dur="1000"/>
                                        <p:tgtEl>
                                          <p:spTgt spid="254"/>
                                        </p:tgtEl>
                                      </p:cBhvr>
                                    </p:animEffect>
                                    <p:anim calcmode="lin" valueType="num">
                                      <p:cBhvr>
                                        <p:cTn id="111" dur="1000" fill="hold"/>
                                        <p:tgtEl>
                                          <p:spTgt spid="254"/>
                                        </p:tgtEl>
                                        <p:attrNameLst>
                                          <p:attrName>ppt_x</p:attrName>
                                        </p:attrNameLst>
                                      </p:cBhvr>
                                      <p:tavLst>
                                        <p:tav tm="0">
                                          <p:val>
                                            <p:strVal val="#ppt_x"/>
                                          </p:val>
                                        </p:tav>
                                        <p:tav tm="100000">
                                          <p:val>
                                            <p:strVal val="#ppt_x"/>
                                          </p:val>
                                        </p:tav>
                                      </p:tavLst>
                                    </p:anim>
                                    <p:anim calcmode="lin" valueType="num">
                                      <p:cBhvr>
                                        <p:cTn id="112" dur="1000" fill="hold"/>
                                        <p:tgtEl>
                                          <p:spTgt spid="254"/>
                                        </p:tgtEl>
                                        <p:attrNameLst>
                                          <p:attrName>ppt_y</p:attrName>
                                        </p:attrNameLst>
                                      </p:cBhvr>
                                      <p:tavLst>
                                        <p:tav tm="0">
                                          <p:val>
                                            <p:strVal val="#ppt_y-.1"/>
                                          </p:val>
                                        </p:tav>
                                        <p:tav tm="100000">
                                          <p:val>
                                            <p:strVal val="#ppt_y"/>
                                          </p:val>
                                        </p:tav>
                                      </p:tavLst>
                                    </p:anim>
                                  </p:childTnLst>
                                </p:cTn>
                              </p:par>
                            </p:childTnLst>
                          </p:cTn>
                        </p:par>
                        <p:par>
                          <p:cTn id="113" fill="hold">
                            <p:stCondLst>
                              <p:cond delay="4100"/>
                            </p:stCondLst>
                            <p:childTnLst>
                              <p:par>
                                <p:cTn id="114" presetID="22" presetClass="entr" presetSubtype="1" fill="hold" nodeType="afterEffect">
                                  <p:stCondLst>
                                    <p:cond delay="0"/>
                                  </p:stCondLst>
                                  <p:childTnLst>
                                    <p:set>
                                      <p:cBhvr>
                                        <p:cTn id="115" dur="1" fill="hold">
                                          <p:stCondLst>
                                            <p:cond delay="0"/>
                                          </p:stCondLst>
                                        </p:cTn>
                                        <p:tgtEl>
                                          <p:spTgt spid="280"/>
                                        </p:tgtEl>
                                        <p:attrNameLst>
                                          <p:attrName>style.visibility</p:attrName>
                                        </p:attrNameLst>
                                      </p:cBhvr>
                                      <p:to>
                                        <p:strVal val="visible"/>
                                      </p:to>
                                    </p:set>
                                    <p:animEffect transition="in" filter="wipe(up)">
                                      <p:cBhvr>
                                        <p:cTn id="116" dur="500"/>
                                        <p:tgtEl>
                                          <p:spTgt spid="280"/>
                                        </p:tgtEl>
                                      </p:cBhvr>
                                    </p:animEffect>
                                  </p:childTnLst>
                                </p:cTn>
                              </p:par>
                              <p:par>
                                <p:cTn id="117" presetID="22" presetClass="entr" presetSubtype="4" fill="hold" nodeType="withEffect">
                                  <p:stCondLst>
                                    <p:cond delay="0"/>
                                  </p:stCondLst>
                                  <p:childTnLst>
                                    <p:set>
                                      <p:cBhvr>
                                        <p:cTn id="118" dur="1" fill="hold">
                                          <p:stCondLst>
                                            <p:cond delay="0"/>
                                          </p:stCondLst>
                                        </p:cTn>
                                        <p:tgtEl>
                                          <p:spTgt spid="281"/>
                                        </p:tgtEl>
                                        <p:attrNameLst>
                                          <p:attrName>style.visibility</p:attrName>
                                        </p:attrNameLst>
                                      </p:cBhvr>
                                      <p:to>
                                        <p:strVal val="visible"/>
                                      </p:to>
                                    </p:set>
                                    <p:animEffect transition="in" filter="wipe(down)">
                                      <p:cBhvr>
                                        <p:cTn id="119" dur="500"/>
                                        <p:tgtEl>
                                          <p:spTgt spid="281"/>
                                        </p:tgtEl>
                                      </p:cBhvr>
                                    </p:animEffect>
                                  </p:childTnLst>
                                </p:cTn>
                              </p:par>
                              <p:par>
                                <p:cTn id="120" presetID="22" presetClass="entr" presetSubtype="1" fill="hold" nodeType="withEffect">
                                  <p:stCondLst>
                                    <p:cond delay="0"/>
                                  </p:stCondLst>
                                  <p:childTnLst>
                                    <p:set>
                                      <p:cBhvr>
                                        <p:cTn id="121" dur="1" fill="hold">
                                          <p:stCondLst>
                                            <p:cond delay="0"/>
                                          </p:stCondLst>
                                        </p:cTn>
                                        <p:tgtEl>
                                          <p:spTgt spid="282"/>
                                        </p:tgtEl>
                                        <p:attrNameLst>
                                          <p:attrName>style.visibility</p:attrName>
                                        </p:attrNameLst>
                                      </p:cBhvr>
                                      <p:to>
                                        <p:strVal val="visible"/>
                                      </p:to>
                                    </p:set>
                                    <p:animEffect transition="in" filter="wipe(up)">
                                      <p:cBhvr>
                                        <p:cTn id="122" dur="500"/>
                                        <p:tgtEl>
                                          <p:spTgt spid="282"/>
                                        </p:tgtEl>
                                      </p:cBhvr>
                                    </p:animEffect>
                                  </p:childTnLst>
                                </p:cTn>
                              </p:par>
                              <p:par>
                                <p:cTn id="123" presetID="22" presetClass="entr" presetSubtype="4" fill="hold" nodeType="withEffect">
                                  <p:stCondLst>
                                    <p:cond delay="0"/>
                                  </p:stCondLst>
                                  <p:childTnLst>
                                    <p:set>
                                      <p:cBhvr>
                                        <p:cTn id="124" dur="1" fill="hold">
                                          <p:stCondLst>
                                            <p:cond delay="0"/>
                                          </p:stCondLst>
                                        </p:cTn>
                                        <p:tgtEl>
                                          <p:spTgt spid="283"/>
                                        </p:tgtEl>
                                        <p:attrNameLst>
                                          <p:attrName>style.visibility</p:attrName>
                                        </p:attrNameLst>
                                      </p:cBhvr>
                                      <p:to>
                                        <p:strVal val="visible"/>
                                      </p:to>
                                    </p:set>
                                    <p:animEffect transition="in" filter="wipe(down)">
                                      <p:cBhvr>
                                        <p:cTn id="125" dur="500"/>
                                        <p:tgtEl>
                                          <p:spTgt spid="283"/>
                                        </p:tgtEl>
                                      </p:cBhvr>
                                    </p:animEffect>
                                  </p:childTnLst>
                                </p:cTn>
                              </p:par>
                              <p:par>
                                <p:cTn id="126" presetID="22" presetClass="entr" presetSubtype="1" fill="hold" nodeType="withEffect">
                                  <p:stCondLst>
                                    <p:cond delay="0"/>
                                  </p:stCondLst>
                                  <p:childTnLst>
                                    <p:set>
                                      <p:cBhvr>
                                        <p:cTn id="127" dur="1" fill="hold">
                                          <p:stCondLst>
                                            <p:cond delay="0"/>
                                          </p:stCondLst>
                                        </p:cTn>
                                        <p:tgtEl>
                                          <p:spTgt spid="284"/>
                                        </p:tgtEl>
                                        <p:attrNameLst>
                                          <p:attrName>style.visibility</p:attrName>
                                        </p:attrNameLst>
                                      </p:cBhvr>
                                      <p:to>
                                        <p:strVal val="visible"/>
                                      </p:to>
                                    </p:set>
                                    <p:animEffect transition="in" filter="wipe(up)">
                                      <p:cBhvr>
                                        <p:cTn id="128" dur="500"/>
                                        <p:tgtEl>
                                          <p:spTgt spid="284"/>
                                        </p:tgtEl>
                                      </p:cBhvr>
                                    </p:animEffect>
                                  </p:childTnLst>
                                </p:cTn>
                              </p:par>
                              <p:par>
                                <p:cTn id="129" presetID="22" presetClass="entr" presetSubtype="4" fill="hold" nodeType="withEffect">
                                  <p:stCondLst>
                                    <p:cond delay="0"/>
                                  </p:stCondLst>
                                  <p:childTnLst>
                                    <p:set>
                                      <p:cBhvr>
                                        <p:cTn id="130" dur="1" fill="hold">
                                          <p:stCondLst>
                                            <p:cond delay="0"/>
                                          </p:stCondLst>
                                        </p:cTn>
                                        <p:tgtEl>
                                          <p:spTgt spid="285"/>
                                        </p:tgtEl>
                                        <p:attrNameLst>
                                          <p:attrName>style.visibility</p:attrName>
                                        </p:attrNameLst>
                                      </p:cBhvr>
                                      <p:to>
                                        <p:strVal val="visible"/>
                                      </p:to>
                                    </p:set>
                                    <p:animEffect transition="in" filter="wipe(down)">
                                      <p:cBhvr>
                                        <p:cTn id="131" dur="500"/>
                                        <p:tgtEl>
                                          <p:spTgt spid="285"/>
                                        </p:tgtEl>
                                      </p:cBhvr>
                                    </p:animEffect>
                                  </p:childTnLst>
                                </p:cTn>
                              </p:par>
                              <p:par>
                                <p:cTn id="132" presetID="22" presetClass="entr" presetSubtype="1" fill="hold" nodeType="withEffect">
                                  <p:stCondLst>
                                    <p:cond delay="0"/>
                                  </p:stCondLst>
                                  <p:childTnLst>
                                    <p:set>
                                      <p:cBhvr>
                                        <p:cTn id="133" dur="1" fill="hold">
                                          <p:stCondLst>
                                            <p:cond delay="0"/>
                                          </p:stCondLst>
                                        </p:cTn>
                                        <p:tgtEl>
                                          <p:spTgt spid="286"/>
                                        </p:tgtEl>
                                        <p:attrNameLst>
                                          <p:attrName>style.visibility</p:attrName>
                                        </p:attrNameLst>
                                      </p:cBhvr>
                                      <p:to>
                                        <p:strVal val="visible"/>
                                      </p:to>
                                    </p:set>
                                    <p:animEffect transition="in" filter="wipe(up)">
                                      <p:cBhvr>
                                        <p:cTn id="134" dur="500"/>
                                        <p:tgtEl>
                                          <p:spTgt spid="286"/>
                                        </p:tgtEl>
                                      </p:cBhvr>
                                    </p:animEffect>
                                  </p:childTnLst>
                                </p:cTn>
                              </p:par>
                              <p:par>
                                <p:cTn id="135" presetID="22" presetClass="entr" presetSubtype="4" fill="hold" nodeType="withEffect">
                                  <p:stCondLst>
                                    <p:cond delay="0"/>
                                  </p:stCondLst>
                                  <p:childTnLst>
                                    <p:set>
                                      <p:cBhvr>
                                        <p:cTn id="136" dur="1" fill="hold">
                                          <p:stCondLst>
                                            <p:cond delay="0"/>
                                          </p:stCondLst>
                                        </p:cTn>
                                        <p:tgtEl>
                                          <p:spTgt spid="287"/>
                                        </p:tgtEl>
                                        <p:attrNameLst>
                                          <p:attrName>style.visibility</p:attrName>
                                        </p:attrNameLst>
                                      </p:cBhvr>
                                      <p:to>
                                        <p:strVal val="visible"/>
                                      </p:to>
                                    </p:set>
                                    <p:animEffect transition="in" filter="wipe(down)">
                                      <p:cBhvr>
                                        <p:cTn id="137" dur="500"/>
                                        <p:tgtEl>
                                          <p:spTgt spid="287"/>
                                        </p:tgtEl>
                                      </p:cBhvr>
                                    </p:animEffect>
                                  </p:childTnLst>
                                </p:cTn>
                              </p:par>
                              <p:par>
                                <p:cTn id="138" presetID="22" presetClass="entr" presetSubtype="1" fill="hold" nodeType="withEffect">
                                  <p:stCondLst>
                                    <p:cond delay="0"/>
                                  </p:stCondLst>
                                  <p:childTnLst>
                                    <p:set>
                                      <p:cBhvr>
                                        <p:cTn id="139" dur="1" fill="hold">
                                          <p:stCondLst>
                                            <p:cond delay="0"/>
                                          </p:stCondLst>
                                        </p:cTn>
                                        <p:tgtEl>
                                          <p:spTgt spid="288"/>
                                        </p:tgtEl>
                                        <p:attrNameLst>
                                          <p:attrName>style.visibility</p:attrName>
                                        </p:attrNameLst>
                                      </p:cBhvr>
                                      <p:to>
                                        <p:strVal val="visible"/>
                                      </p:to>
                                    </p:set>
                                    <p:animEffect transition="in" filter="wipe(up)">
                                      <p:cBhvr>
                                        <p:cTn id="140" dur="500"/>
                                        <p:tgtEl>
                                          <p:spTgt spid="288"/>
                                        </p:tgtEl>
                                      </p:cBhvr>
                                    </p:animEffect>
                                  </p:childTnLst>
                                </p:cTn>
                              </p:par>
                              <p:par>
                                <p:cTn id="141" presetID="22" presetClass="entr" presetSubtype="4" fill="hold" nodeType="withEffect">
                                  <p:stCondLst>
                                    <p:cond delay="0"/>
                                  </p:stCondLst>
                                  <p:childTnLst>
                                    <p:set>
                                      <p:cBhvr>
                                        <p:cTn id="142" dur="1" fill="hold">
                                          <p:stCondLst>
                                            <p:cond delay="0"/>
                                          </p:stCondLst>
                                        </p:cTn>
                                        <p:tgtEl>
                                          <p:spTgt spid="289"/>
                                        </p:tgtEl>
                                        <p:attrNameLst>
                                          <p:attrName>style.visibility</p:attrName>
                                        </p:attrNameLst>
                                      </p:cBhvr>
                                      <p:to>
                                        <p:strVal val="visible"/>
                                      </p:to>
                                    </p:set>
                                    <p:animEffect transition="in" filter="wipe(down)">
                                      <p:cBhvr>
                                        <p:cTn id="143" dur="500"/>
                                        <p:tgtEl>
                                          <p:spTgt spid="289"/>
                                        </p:tgtEl>
                                      </p:cBhvr>
                                    </p:animEffect>
                                  </p:childTnLst>
                                </p:cTn>
                              </p:par>
                              <p:par>
                                <p:cTn id="144" presetID="22" presetClass="entr" presetSubtype="1" fill="hold" nodeType="withEffect">
                                  <p:stCondLst>
                                    <p:cond delay="0"/>
                                  </p:stCondLst>
                                  <p:childTnLst>
                                    <p:set>
                                      <p:cBhvr>
                                        <p:cTn id="145" dur="1" fill="hold">
                                          <p:stCondLst>
                                            <p:cond delay="0"/>
                                          </p:stCondLst>
                                        </p:cTn>
                                        <p:tgtEl>
                                          <p:spTgt spid="290"/>
                                        </p:tgtEl>
                                        <p:attrNameLst>
                                          <p:attrName>style.visibility</p:attrName>
                                        </p:attrNameLst>
                                      </p:cBhvr>
                                      <p:to>
                                        <p:strVal val="visible"/>
                                      </p:to>
                                    </p:set>
                                    <p:animEffect transition="in" filter="wipe(up)">
                                      <p:cBhvr>
                                        <p:cTn id="146" dur="500"/>
                                        <p:tgtEl>
                                          <p:spTgt spid="290"/>
                                        </p:tgtEl>
                                      </p:cBhvr>
                                    </p:animEffect>
                                  </p:childTnLst>
                                </p:cTn>
                              </p:par>
                            </p:childTnLst>
                          </p:cTn>
                        </p:par>
                        <p:par>
                          <p:cTn id="147" fill="hold">
                            <p:stCondLst>
                              <p:cond delay="4600"/>
                            </p:stCondLst>
                            <p:childTnLst>
                              <p:par>
                                <p:cTn id="148" presetID="18" presetClass="entr" presetSubtype="9" fill="hold" grpId="0" nodeType="afterEffect">
                                  <p:stCondLst>
                                    <p:cond delay="0"/>
                                  </p:stCondLst>
                                  <p:childTnLst>
                                    <p:set>
                                      <p:cBhvr>
                                        <p:cTn id="149" dur="1" fill="hold">
                                          <p:stCondLst>
                                            <p:cond delay="0"/>
                                          </p:stCondLst>
                                        </p:cTn>
                                        <p:tgtEl>
                                          <p:spTgt spid="291"/>
                                        </p:tgtEl>
                                        <p:attrNameLst>
                                          <p:attrName>style.visibility</p:attrName>
                                        </p:attrNameLst>
                                      </p:cBhvr>
                                      <p:to>
                                        <p:strVal val="visible"/>
                                      </p:to>
                                    </p:set>
                                    <p:animEffect transition="in" filter="strips(upLeft)">
                                      <p:cBhvr>
                                        <p:cTn id="150" dur="1000"/>
                                        <p:tgtEl>
                                          <p:spTgt spid="291"/>
                                        </p:tgtEl>
                                      </p:cBhvr>
                                    </p:animEffect>
                                  </p:childTnLst>
                                </p:cTn>
                              </p:par>
                              <p:par>
                                <p:cTn id="151" presetID="18" presetClass="entr" presetSubtype="9" fill="hold" grpId="0" nodeType="withEffect">
                                  <p:stCondLst>
                                    <p:cond delay="0"/>
                                  </p:stCondLst>
                                  <p:childTnLst>
                                    <p:set>
                                      <p:cBhvr>
                                        <p:cTn id="152" dur="1" fill="hold">
                                          <p:stCondLst>
                                            <p:cond delay="0"/>
                                          </p:stCondLst>
                                        </p:cTn>
                                        <p:tgtEl>
                                          <p:spTgt spid="292"/>
                                        </p:tgtEl>
                                        <p:attrNameLst>
                                          <p:attrName>style.visibility</p:attrName>
                                        </p:attrNameLst>
                                      </p:cBhvr>
                                      <p:to>
                                        <p:strVal val="visible"/>
                                      </p:to>
                                    </p:set>
                                    <p:animEffect transition="in" filter="strips(upLeft)">
                                      <p:cBhvr>
                                        <p:cTn id="153" dur="1000"/>
                                        <p:tgtEl>
                                          <p:spTgt spid="292"/>
                                        </p:tgtEl>
                                      </p:cBhvr>
                                    </p:animEffect>
                                  </p:childTnLst>
                                </p:cTn>
                              </p:par>
                              <p:par>
                                <p:cTn id="154" presetID="18" presetClass="entr" presetSubtype="9" fill="hold" grpId="0" nodeType="withEffect">
                                  <p:stCondLst>
                                    <p:cond delay="0"/>
                                  </p:stCondLst>
                                  <p:childTnLst>
                                    <p:set>
                                      <p:cBhvr>
                                        <p:cTn id="155" dur="1" fill="hold">
                                          <p:stCondLst>
                                            <p:cond delay="0"/>
                                          </p:stCondLst>
                                        </p:cTn>
                                        <p:tgtEl>
                                          <p:spTgt spid="293"/>
                                        </p:tgtEl>
                                        <p:attrNameLst>
                                          <p:attrName>style.visibility</p:attrName>
                                        </p:attrNameLst>
                                      </p:cBhvr>
                                      <p:to>
                                        <p:strVal val="visible"/>
                                      </p:to>
                                    </p:set>
                                    <p:animEffect transition="in" filter="strips(upLeft)">
                                      <p:cBhvr>
                                        <p:cTn id="156" dur="1000"/>
                                        <p:tgtEl>
                                          <p:spTgt spid="293"/>
                                        </p:tgtEl>
                                      </p:cBhvr>
                                    </p:animEffect>
                                  </p:childTnLst>
                                </p:cTn>
                              </p:par>
                              <p:par>
                                <p:cTn id="157" presetID="18" presetClass="entr" presetSubtype="9" fill="hold" grpId="0" nodeType="withEffect">
                                  <p:stCondLst>
                                    <p:cond delay="0"/>
                                  </p:stCondLst>
                                  <p:childTnLst>
                                    <p:set>
                                      <p:cBhvr>
                                        <p:cTn id="158" dur="1" fill="hold">
                                          <p:stCondLst>
                                            <p:cond delay="0"/>
                                          </p:stCondLst>
                                        </p:cTn>
                                        <p:tgtEl>
                                          <p:spTgt spid="294"/>
                                        </p:tgtEl>
                                        <p:attrNameLst>
                                          <p:attrName>style.visibility</p:attrName>
                                        </p:attrNameLst>
                                      </p:cBhvr>
                                      <p:to>
                                        <p:strVal val="visible"/>
                                      </p:to>
                                    </p:set>
                                    <p:animEffect transition="in" filter="strips(upLeft)">
                                      <p:cBhvr>
                                        <p:cTn id="159" dur="1000"/>
                                        <p:tgtEl>
                                          <p:spTgt spid="294"/>
                                        </p:tgtEl>
                                      </p:cBhvr>
                                    </p:animEffect>
                                  </p:childTnLst>
                                </p:cTn>
                              </p:par>
                              <p:par>
                                <p:cTn id="160" presetID="18" presetClass="entr" presetSubtype="9" fill="hold" grpId="0" nodeType="withEffect">
                                  <p:stCondLst>
                                    <p:cond delay="0"/>
                                  </p:stCondLst>
                                  <p:childTnLst>
                                    <p:set>
                                      <p:cBhvr>
                                        <p:cTn id="161" dur="1" fill="hold">
                                          <p:stCondLst>
                                            <p:cond delay="0"/>
                                          </p:stCondLst>
                                        </p:cTn>
                                        <p:tgtEl>
                                          <p:spTgt spid="295"/>
                                        </p:tgtEl>
                                        <p:attrNameLst>
                                          <p:attrName>style.visibility</p:attrName>
                                        </p:attrNameLst>
                                      </p:cBhvr>
                                      <p:to>
                                        <p:strVal val="visible"/>
                                      </p:to>
                                    </p:set>
                                    <p:animEffect transition="in" filter="strips(upLeft)">
                                      <p:cBhvr>
                                        <p:cTn id="162" dur="1000"/>
                                        <p:tgtEl>
                                          <p:spTgt spid="295"/>
                                        </p:tgtEl>
                                      </p:cBhvr>
                                    </p:animEffect>
                                  </p:childTnLst>
                                </p:cTn>
                              </p:par>
                              <p:par>
                                <p:cTn id="163" presetID="18" presetClass="entr" presetSubtype="9" fill="hold" grpId="0" nodeType="withEffect">
                                  <p:stCondLst>
                                    <p:cond delay="0"/>
                                  </p:stCondLst>
                                  <p:childTnLst>
                                    <p:set>
                                      <p:cBhvr>
                                        <p:cTn id="164" dur="1" fill="hold">
                                          <p:stCondLst>
                                            <p:cond delay="0"/>
                                          </p:stCondLst>
                                        </p:cTn>
                                        <p:tgtEl>
                                          <p:spTgt spid="296"/>
                                        </p:tgtEl>
                                        <p:attrNameLst>
                                          <p:attrName>style.visibility</p:attrName>
                                        </p:attrNameLst>
                                      </p:cBhvr>
                                      <p:to>
                                        <p:strVal val="visible"/>
                                      </p:to>
                                    </p:set>
                                    <p:animEffect transition="in" filter="strips(upLeft)">
                                      <p:cBhvr>
                                        <p:cTn id="165" dur="1000"/>
                                        <p:tgtEl>
                                          <p:spTgt spid="296"/>
                                        </p:tgtEl>
                                      </p:cBhvr>
                                    </p:animEffect>
                                  </p:childTnLst>
                                </p:cTn>
                              </p:par>
                              <p:par>
                                <p:cTn id="166" presetID="18" presetClass="entr" presetSubtype="9" fill="hold" grpId="0" nodeType="withEffect">
                                  <p:stCondLst>
                                    <p:cond delay="0"/>
                                  </p:stCondLst>
                                  <p:childTnLst>
                                    <p:set>
                                      <p:cBhvr>
                                        <p:cTn id="167" dur="1" fill="hold">
                                          <p:stCondLst>
                                            <p:cond delay="0"/>
                                          </p:stCondLst>
                                        </p:cTn>
                                        <p:tgtEl>
                                          <p:spTgt spid="297"/>
                                        </p:tgtEl>
                                        <p:attrNameLst>
                                          <p:attrName>style.visibility</p:attrName>
                                        </p:attrNameLst>
                                      </p:cBhvr>
                                      <p:to>
                                        <p:strVal val="visible"/>
                                      </p:to>
                                    </p:set>
                                    <p:animEffect transition="in" filter="strips(upLeft)">
                                      <p:cBhvr>
                                        <p:cTn id="168" dur="1000"/>
                                        <p:tgtEl>
                                          <p:spTgt spid="297"/>
                                        </p:tgtEl>
                                      </p:cBhvr>
                                    </p:animEffect>
                                  </p:childTnLst>
                                </p:cTn>
                              </p:par>
                              <p:par>
                                <p:cTn id="169" presetID="18" presetClass="entr" presetSubtype="9" fill="hold" grpId="0" nodeType="withEffect">
                                  <p:stCondLst>
                                    <p:cond delay="0"/>
                                  </p:stCondLst>
                                  <p:childTnLst>
                                    <p:set>
                                      <p:cBhvr>
                                        <p:cTn id="170" dur="1" fill="hold">
                                          <p:stCondLst>
                                            <p:cond delay="0"/>
                                          </p:stCondLst>
                                        </p:cTn>
                                        <p:tgtEl>
                                          <p:spTgt spid="298"/>
                                        </p:tgtEl>
                                        <p:attrNameLst>
                                          <p:attrName>style.visibility</p:attrName>
                                        </p:attrNameLst>
                                      </p:cBhvr>
                                      <p:to>
                                        <p:strVal val="visible"/>
                                      </p:to>
                                    </p:set>
                                    <p:animEffect transition="in" filter="strips(upLeft)">
                                      <p:cBhvr>
                                        <p:cTn id="171" dur="1000"/>
                                        <p:tgtEl>
                                          <p:spTgt spid="298"/>
                                        </p:tgtEl>
                                      </p:cBhvr>
                                    </p:animEffect>
                                  </p:childTnLst>
                                </p:cTn>
                              </p:par>
                              <p:par>
                                <p:cTn id="172" presetID="18" presetClass="entr" presetSubtype="9" fill="hold" grpId="0" nodeType="withEffect">
                                  <p:stCondLst>
                                    <p:cond delay="0"/>
                                  </p:stCondLst>
                                  <p:childTnLst>
                                    <p:set>
                                      <p:cBhvr>
                                        <p:cTn id="173" dur="1" fill="hold">
                                          <p:stCondLst>
                                            <p:cond delay="0"/>
                                          </p:stCondLst>
                                        </p:cTn>
                                        <p:tgtEl>
                                          <p:spTgt spid="299"/>
                                        </p:tgtEl>
                                        <p:attrNameLst>
                                          <p:attrName>style.visibility</p:attrName>
                                        </p:attrNameLst>
                                      </p:cBhvr>
                                      <p:to>
                                        <p:strVal val="visible"/>
                                      </p:to>
                                    </p:set>
                                    <p:animEffect transition="in" filter="strips(upLeft)">
                                      <p:cBhvr>
                                        <p:cTn id="174" dur="1000"/>
                                        <p:tgtEl>
                                          <p:spTgt spid="299"/>
                                        </p:tgtEl>
                                      </p:cBhvr>
                                    </p:animEffect>
                                  </p:childTnLst>
                                </p:cTn>
                              </p:par>
                              <p:par>
                                <p:cTn id="175" presetID="18" presetClass="entr" presetSubtype="9" fill="hold" grpId="0" nodeType="withEffect">
                                  <p:stCondLst>
                                    <p:cond delay="0"/>
                                  </p:stCondLst>
                                  <p:childTnLst>
                                    <p:set>
                                      <p:cBhvr>
                                        <p:cTn id="176" dur="1" fill="hold">
                                          <p:stCondLst>
                                            <p:cond delay="0"/>
                                          </p:stCondLst>
                                        </p:cTn>
                                        <p:tgtEl>
                                          <p:spTgt spid="300"/>
                                        </p:tgtEl>
                                        <p:attrNameLst>
                                          <p:attrName>style.visibility</p:attrName>
                                        </p:attrNameLst>
                                      </p:cBhvr>
                                      <p:to>
                                        <p:strVal val="visible"/>
                                      </p:to>
                                    </p:set>
                                    <p:animEffect transition="in" filter="strips(upLeft)">
                                      <p:cBhvr>
                                        <p:cTn id="177" dur="1000"/>
                                        <p:tgtEl>
                                          <p:spTgt spid="300"/>
                                        </p:tgtEl>
                                      </p:cBhvr>
                                    </p:animEffect>
                                  </p:childTnLst>
                                </p:cTn>
                              </p:par>
                              <p:par>
                                <p:cTn id="178" presetID="18" presetClass="entr" presetSubtype="9" fill="hold" grpId="0" nodeType="withEffect">
                                  <p:stCondLst>
                                    <p:cond delay="0"/>
                                  </p:stCondLst>
                                  <p:childTnLst>
                                    <p:set>
                                      <p:cBhvr>
                                        <p:cTn id="179" dur="1" fill="hold">
                                          <p:stCondLst>
                                            <p:cond delay="0"/>
                                          </p:stCondLst>
                                        </p:cTn>
                                        <p:tgtEl>
                                          <p:spTgt spid="301"/>
                                        </p:tgtEl>
                                        <p:attrNameLst>
                                          <p:attrName>style.visibility</p:attrName>
                                        </p:attrNameLst>
                                      </p:cBhvr>
                                      <p:to>
                                        <p:strVal val="visible"/>
                                      </p:to>
                                    </p:set>
                                    <p:animEffect transition="in" filter="strips(upLeft)">
                                      <p:cBhvr>
                                        <p:cTn id="180"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253"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p:bldP spid="243" grpId="0"/>
      <p:bldP spid="244" grpId="0"/>
      <p:bldP spid="245" grpId="0"/>
      <p:bldP spid="246" grpId="0"/>
      <p:bldP spid="247" grpId="0"/>
      <p:bldP spid="248" grpId="0"/>
      <p:bldP spid="249" grpId="0"/>
      <p:bldP spid="250" grpId="0"/>
      <p:bldP spid="251" grpId="0"/>
      <p:bldP spid="254" grpId="0"/>
      <p:bldP spid="291" grpId="0"/>
      <p:bldP spid="292" grpId="0"/>
      <p:bldP spid="293" grpId="0"/>
      <p:bldP spid="294" grpId="0"/>
      <p:bldP spid="295" grpId="0"/>
      <p:bldP spid="296" grpId="0"/>
      <p:bldP spid="297" grpId="0"/>
      <p:bldP spid="298" grpId="0"/>
      <p:bldP spid="299" grpId="0"/>
      <p:bldP spid="300" grpId="0"/>
      <p:bldP spid="30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3"/>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3.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4.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5.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6.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17.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2qqge0pz"/>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自定义 15">
      <a:dk1>
        <a:sysClr val="windowText" lastClr="000000"/>
      </a:dk1>
      <a:lt1>
        <a:sysClr val="window" lastClr="FFFFFF"/>
      </a:lt1>
      <a:dk2>
        <a:srgbClr val="2F5897"/>
      </a:dk2>
      <a:lt2>
        <a:srgbClr val="E4E9EF"/>
      </a:lt2>
      <a:accent1>
        <a:srgbClr val="0067B4"/>
      </a:accent1>
      <a:accent2>
        <a:srgbClr val="00B0F0"/>
      </a:accent2>
      <a:accent3>
        <a:srgbClr val="0282D0"/>
      </a:accent3>
      <a:accent4>
        <a:srgbClr val="009BD2"/>
      </a:accent4>
      <a:accent5>
        <a:srgbClr val="7F7F7F"/>
      </a:accent5>
      <a:accent6>
        <a:srgbClr val="FFFFFF"/>
      </a:accent6>
      <a:hlink>
        <a:srgbClr val="FFFFFF"/>
      </a:hlink>
      <a:folHlink>
        <a:srgbClr val="B2B2B2"/>
      </a:folHlink>
    </a:clrScheme>
    <a:fontScheme name="Temp">
      <a:majorFont>
        <a:latin typeface="Arial"/>
        <a:ea typeface="微软雅黑"/>
        <a:cs typeface=""/>
      </a:majorFont>
      <a:minorFont>
        <a:latin typeface="Arial"/>
        <a:ea typeface="微软雅黑"/>
        <a:cs typeface=""/>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8731</TotalTime>
  <Words>7044</Words>
  <Application>Microsoft Office PowerPoint</Application>
  <PresentationFormat>自定义</PresentationFormat>
  <Paragraphs>617</Paragraphs>
  <Slides>42</Slides>
  <Notes>42</Notes>
  <HiddenSlides>0</HiddenSlides>
  <MMClips>2</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42</vt:i4>
      </vt:variant>
    </vt:vector>
  </HeadingPairs>
  <TitlesOfParts>
    <vt:vector size="48" baseType="lpstr">
      <vt:lpstr>Arial</vt:lpstr>
      <vt:lpstr>宋体</vt:lpstr>
      <vt:lpstr>微软雅黑</vt:lpstr>
      <vt:lpstr>Courier New</vt:lpstr>
      <vt:lpstr>黑体</vt:lpstr>
      <vt:lpstr>主管人员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Company>Guilddesign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959</cp:revision>
  <dcterms:created xsi:type="dcterms:W3CDTF">2004-08-26T06:30:40Z</dcterms:created>
  <dcterms:modified xsi:type="dcterms:W3CDTF">2016-10-09T07:33:22Z</dcterms:modified>
  <cp:category>https://800sucai.taobao.com/</cp:category>
</cp:coreProperties>
</file>