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0" r:id="rId6"/>
    <p:sldId id="263" r:id="rId7"/>
    <p:sldId id="264" r:id="rId8"/>
    <p:sldId id="262" r:id="rId9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E1FB"/>
    <a:srgbClr val="E387ED"/>
    <a:srgbClr val="EDE8CB"/>
    <a:srgbClr val="FCF6F6"/>
    <a:srgbClr val="A71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18" autoAdjust="0"/>
  </p:normalViewPr>
  <p:slideViewPr>
    <p:cSldViewPr>
      <p:cViewPr>
        <p:scale>
          <a:sx n="100" d="100"/>
          <a:sy n="100" d="100"/>
        </p:scale>
        <p:origin x="-294" y="-46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111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4466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90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99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154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7303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601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525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5202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64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627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20000"/>
                <a:lumOff val="80000"/>
              </a:schemeClr>
            </a:gs>
            <a:gs pos="100000">
              <a:schemeClr val="bg1"/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8FA9D-2FB6-406B-9B4F-B7BF4A56D35C}" type="datetimeFigureOut">
              <a:rPr lang="zh-CN" altLang="en-US" smtClean="0"/>
              <a:t>2012/5/23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59BC1A-FB39-4319-8410-A0A7C2805CA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336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12" Type="http://schemas.microsoft.com/office/2007/relationships/hdphoto" Target="../media/hdphoto9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6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0" Type="http://schemas.microsoft.com/office/2007/relationships/hdphoto" Target="../media/hdphoto8.wdp"/><Relationship Id="rId4" Type="http://schemas.microsoft.com/office/2007/relationships/hdphoto" Target="../media/hdphoto5.wdp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microsoft.com/office/2007/relationships/hdphoto" Target="../media/hdphoto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79712" y="1848666"/>
            <a:ext cx="882727" cy="717545"/>
            <a:chOff x="5916189" y="2929508"/>
            <a:chExt cx="4765107" cy="3873425"/>
          </a:xfrm>
        </p:grpSpPr>
        <p:sp>
          <p:nvSpPr>
            <p:cNvPr id="76" name="椭圆 7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991" y="1682072"/>
            <a:ext cx="576064" cy="576064"/>
          </a:xfrm>
          <a:prstGeom prst="rect">
            <a:avLst/>
          </a:prstGeom>
        </p:spPr>
      </p:pic>
      <p:sp>
        <p:nvSpPr>
          <p:cNvPr id="54" name="标题 1"/>
          <p:cNvSpPr txBox="1">
            <a:spLocks/>
          </p:cNvSpPr>
          <p:nvPr/>
        </p:nvSpPr>
        <p:spPr>
          <a:xfrm>
            <a:off x="2920345" y="1561356"/>
            <a:ext cx="450059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Microsoft PowerPoint  </a:t>
            </a:r>
            <a:r>
              <a:rPr kumimoji="0" lang="zh-CN" altLang="en-US" sz="2400" b="1" i="0" u="none" strike="noStrike" kern="1200" cap="none" spc="0" normalizeH="0" baseline="0" noProof="0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模板</a:t>
            </a:r>
            <a:endParaRPr kumimoji="0" lang="en-US" altLang="zh-CN" sz="24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  <a:cs typeface="+mj-cs"/>
            </a:endParaRPr>
          </a:p>
        </p:txBody>
      </p:sp>
      <p:sp>
        <p:nvSpPr>
          <p:cNvPr id="55" name="标题 1"/>
          <p:cNvSpPr txBox="1">
            <a:spLocks/>
          </p:cNvSpPr>
          <p:nvPr/>
        </p:nvSpPr>
        <p:spPr>
          <a:xfrm>
            <a:off x="2824796" y="2125048"/>
            <a:ext cx="3786214" cy="696780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000" b="1" dirty="0" smtClean="0">
                <a:ln w="12700">
                  <a:solidFill>
                    <a:srgbClr val="1F497D">
                      <a:tint val="1000"/>
                    </a:srgbClr>
                  </a:solidFill>
                  <a:prstDash val="solid"/>
                </a:ln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在此添加标题</a:t>
            </a:r>
            <a:endParaRPr kumimoji="0" lang="en-US" altLang="zh-CN" sz="4000" b="1" i="0" u="none" strike="noStrike" kern="1200" cap="none" spc="0" normalizeH="0" baseline="0" noProof="0" dirty="0" smtClean="0">
              <a:ln w="12700">
                <a:solidFill>
                  <a:srgbClr val="1F497D">
                    <a:tint val="1000"/>
                  </a:srgbClr>
                </a:solidFill>
                <a:prstDash val="solid"/>
              </a:ln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3708730"/>
            <a:ext cx="2246125" cy="1472693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310002" y="3708730"/>
            <a:ext cx="2233108" cy="147269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6903971" y="3708730"/>
            <a:ext cx="2233108" cy="1472693"/>
          </a:xfrm>
          <a:prstGeom prst="rect">
            <a:avLst/>
          </a:prstGeom>
          <a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4606987" y="3708730"/>
            <a:ext cx="2233108" cy="1472693"/>
          </a:xfrm>
          <a:prstGeom prst="rect">
            <a:avLst/>
          </a:prstGeom>
          <a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61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588510" y="2902527"/>
            <a:ext cx="4765107" cy="3873425"/>
            <a:chOff x="5916189" y="2929508"/>
            <a:chExt cx="4765107" cy="3873425"/>
          </a:xfrm>
        </p:grpSpPr>
        <p:sp>
          <p:nvSpPr>
            <p:cNvPr id="76" name="椭圆 7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目录页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第一页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835696" y="1633364"/>
            <a:ext cx="5611407" cy="648072"/>
            <a:chOff x="2200953" y="1633364"/>
            <a:chExt cx="5611407" cy="648072"/>
          </a:xfrm>
        </p:grpSpPr>
        <p:sp>
          <p:nvSpPr>
            <p:cNvPr id="22" name="圆角矩形 21"/>
            <p:cNvSpPr/>
            <p:nvPr/>
          </p:nvSpPr>
          <p:spPr>
            <a:xfrm>
              <a:off x="2530934" y="1633364"/>
              <a:ext cx="5281426" cy="648072"/>
            </a:xfrm>
            <a:prstGeom prst="roundRect">
              <a:avLst>
                <a:gd name="adj" fmla="val 7261"/>
              </a:avLst>
            </a:prstGeom>
            <a:solidFill>
              <a:srgbClr val="A71CB6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2200953" y="1741653"/>
              <a:ext cx="408597" cy="504056"/>
              <a:chOff x="2200953" y="1741653"/>
              <a:chExt cx="408597" cy="504056"/>
            </a:xfrm>
          </p:grpSpPr>
          <p:grpSp>
            <p:nvGrpSpPr>
              <p:cNvPr id="25" name="组合 24"/>
              <p:cNvGrpSpPr/>
              <p:nvPr/>
            </p:nvGrpSpPr>
            <p:grpSpPr>
              <a:xfrm rot="19665152">
                <a:off x="2200953" y="1741653"/>
                <a:ext cx="408597" cy="504056"/>
                <a:chOff x="2419818" y="3073524"/>
                <a:chExt cx="423990" cy="504056"/>
              </a:xfrm>
            </p:grpSpPr>
            <p:sp>
              <p:nvSpPr>
                <p:cNvPr id="23" name="圆角矩形 22"/>
                <p:cNvSpPr/>
                <p:nvPr/>
              </p:nvSpPr>
              <p:spPr>
                <a:xfrm>
                  <a:off x="2419819" y="3073524"/>
                  <a:ext cx="423989" cy="504056"/>
                </a:xfrm>
                <a:prstGeom prst="roundRect">
                  <a:avLst>
                    <a:gd name="adj" fmla="val 7261"/>
                  </a:avLst>
                </a:prstGeom>
                <a:solidFill>
                  <a:srgbClr val="A71CB6"/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圆角矩形 23"/>
                <p:cNvSpPr/>
                <p:nvPr/>
              </p:nvSpPr>
              <p:spPr>
                <a:xfrm>
                  <a:off x="2419818" y="3450593"/>
                  <a:ext cx="423989" cy="126987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1"/>
                </a:solidFill>
                <a:ln w="63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 rot="19641341">
                <a:off x="2224122" y="1772734"/>
                <a:ext cx="327334" cy="369332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1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1835696" y="2545465"/>
            <a:ext cx="5611407" cy="648072"/>
            <a:chOff x="2200953" y="1633364"/>
            <a:chExt cx="5611407" cy="648072"/>
          </a:xfrm>
        </p:grpSpPr>
        <p:sp>
          <p:nvSpPr>
            <p:cNvPr id="30" name="圆角矩形 29"/>
            <p:cNvSpPr/>
            <p:nvPr/>
          </p:nvSpPr>
          <p:spPr>
            <a:xfrm>
              <a:off x="2530934" y="1633364"/>
              <a:ext cx="5281426" cy="648072"/>
            </a:xfrm>
            <a:prstGeom prst="roundRect">
              <a:avLst>
                <a:gd name="adj" fmla="val 7261"/>
              </a:avLst>
            </a:prstGeom>
            <a:solidFill>
              <a:srgbClr val="E387ED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200953" y="1741653"/>
              <a:ext cx="408597" cy="504056"/>
              <a:chOff x="2200953" y="1741653"/>
              <a:chExt cx="408597" cy="504056"/>
            </a:xfrm>
          </p:grpSpPr>
          <p:grpSp>
            <p:nvGrpSpPr>
              <p:cNvPr id="32" name="组合 31"/>
              <p:cNvGrpSpPr/>
              <p:nvPr/>
            </p:nvGrpSpPr>
            <p:grpSpPr>
              <a:xfrm rot="19665152">
                <a:off x="2200953" y="1741653"/>
                <a:ext cx="408597" cy="504056"/>
                <a:chOff x="2419818" y="3073524"/>
                <a:chExt cx="423990" cy="504056"/>
              </a:xfrm>
            </p:grpSpPr>
            <p:sp>
              <p:nvSpPr>
                <p:cNvPr id="34" name="圆角矩形 33"/>
                <p:cNvSpPr/>
                <p:nvPr/>
              </p:nvSpPr>
              <p:spPr>
                <a:xfrm>
                  <a:off x="2419819" y="3073524"/>
                  <a:ext cx="423989" cy="504056"/>
                </a:xfrm>
                <a:prstGeom prst="roundRect">
                  <a:avLst>
                    <a:gd name="adj" fmla="val 7261"/>
                  </a:avLst>
                </a:prstGeom>
                <a:solidFill>
                  <a:srgbClr val="E387ED"/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圆角矩形 34"/>
                <p:cNvSpPr/>
                <p:nvPr/>
              </p:nvSpPr>
              <p:spPr>
                <a:xfrm>
                  <a:off x="2419818" y="3450593"/>
                  <a:ext cx="423989" cy="126987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1"/>
                </a:solidFill>
                <a:ln w="63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 rot="19641341">
                <a:off x="2224122" y="1772734"/>
                <a:ext cx="327334" cy="369332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2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835696" y="3457566"/>
            <a:ext cx="5611407" cy="648072"/>
            <a:chOff x="2200953" y="1633364"/>
            <a:chExt cx="5611407" cy="648072"/>
          </a:xfrm>
        </p:grpSpPr>
        <p:sp>
          <p:nvSpPr>
            <p:cNvPr id="37" name="圆角矩形 36"/>
            <p:cNvSpPr/>
            <p:nvPr/>
          </p:nvSpPr>
          <p:spPr>
            <a:xfrm>
              <a:off x="2530934" y="1633364"/>
              <a:ext cx="5281426" cy="648072"/>
            </a:xfrm>
            <a:prstGeom prst="roundRect">
              <a:avLst>
                <a:gd name="adj" fmla="val 7261"/>
              </a:avLst>
            </a:prstGeom>
            <a:solidFill>
              <a:schemeClr val="bg2">
                <a:lumMod val="9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2200953" y="1741653"/>
              <a:ext cx="408597" cy="504056"/>
              <a:chOff x="2200953" y="1741653"/>
              <a:chExt cx="408597" cy="504056"/>
            </a:xfrm>
          </p:grpSpPr>
          <p:grpSp>
            <p:nvGrpSpPr>
              <p:cNvPr id="39" name="组合 38"/>
              <p:cNvGrpSpPr/>
              <p:nvPr/>
            </p:nvGrpSpPr>
            <p:grpSpPr>
              <a:xfrm rot="19665152">
                <a:off x="2200953" y="1741653"/>
                <a:ext cx="408597" cy="504056"/>
                <a:chOff x="2419818" y="3073524"/>
                <a:chExt cx="423990" cy="504056"/>
              </a:xfrm>
            </p:grpSpPr>
            <p:sp>
              <p:nvSpPr>
                <p:cNvPr id="41" name="圆角矩形 40"/>
                <p:cNvSpPr/>
                <p:nvPr/>
              </p:nvSpPr>
              <p:spPr>
                <a:xfrm>
                  <a:off x="2419819" y="3073524"/>
                  <a:ext cx="423989" cy="504056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2">
                    <a:lumMod val="9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圆角矩形 41"/>
                <p:cNvSpPr/>
                <p:nvPr/>
              </p:nvSpPr>
              <p:spPr>
                <a:xfrm>
                  <a:off x="2419818" y="3450593"/>
                  <a:ext cx="423989" cy="126987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1"/>
                </a:solidFill>
                <a:ln w="63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0" name="TextBox 39"/>
              <p:cNvSpPr txBox="1"/>
              <p:nvPr/>
            </p:nvSpPr>
            <p:spPr>
              <a:xfrm rot="19641341">
                <a:off x="2224122" y="1772734"/>
                <a:ext cx="327334" cy="369332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itchFamily="34" charset="-122"/>
                    <a:ea typeface="微软雅黑" pitchFamily="34" charset="-122"/>
                  </a:rPr>
                  <a:t>3</a:t>
                </a:r>
                <a:endParaRPr lang="zh-CN" alt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grpSp>
        <p:nvGrpSpPr>
          <p:cNvPr id="43" name="组合 42"/>
          <p:cNvGrpSpPr/>
          <p:nvPr/>
        </p:nvGrpSpPr>
        <p:grpSpPr>
          <a:xfrm>
            <a:off x="1835696" y="4369668"/>
            <a:ext cx="5611407" cy="648072"/>
            <a:chOff x="2200953" y="1633364"/>
            <a:chExt cx="5611407" cy="648072"/>
          </a:xfrm>
        </p:grpSpPr>
        <p:sp>
          <p:nvSpPr>
            <p:cNvPr id="44" name="圆角矩形 43"/>
            <p:cNvSpPr/>
            <p:nvPr/>
          </p:nvSpPr>
          <p:spPr>
            <a:xfrm>
              <a:off x="2530934" y="1633364"/>
              <a:ext cx="5281426" cy="648072"/>
            </a:xfrm>
            <a:prstGeom prst="roundRect">
              <a:avLst>
                <a:gd name="adj" fmla="val 7261"/>
              </a:avLst>
            </a:prstGeom>
            <a:solidFill>
              <a:schemeClr val="bg2">
                <a:lumMod val="5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2200953" y="1741653"/>
              <a:ext cx="408597" cy="504056"/>
              <a:chOff x="2200953" y="1741653"/>
              <a:chExt cx="408597" cy="504056"/>
            </a:xfrm>
          </p:grpSpPr>
          <p:grpSp>
            <p:nvGrpSpPr>
              <p:cNvPr id="46" name="组合 45"/>
              <p:cNvGrpSpPr/>
              <p:nvPr/>
            </p:nvGrpSpPr>
            <p:grpSpPr>
              <a:xfrm rot="19665152">
                <a:off x="2200953" y="1741653"/>
                <a:ext cx="408597" cy="504056"/>
                <a:chOff x="2419818" y="3073524"/>
                <a:chExt cx="423990" cy="504056"/>
              </a:xfrm>
            </p:grpSpPr>
            <p:sp>
              <p:nvSpPr>
                <p:cNvPr id="48" name="圆角矩形 47"/>
                <p:cNvSpPr/>
                <p:nvPr/>
              </p:nvSpPr>
              <p:spPr>
                <a:xfrm>
                  <a:off x="2419819" y="3073524"/>
                  <a:ext cx="423989" cy="504056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2">
                    <a:lumMod val="50000"/>
                  </a:schemeClr>
                </a:solidFill>
                <a:ln w="63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圆角矩形 48"/>
                <p:cNvSpPr/>
                <p:nvPr/>
              </p:nvSpPr>
              <p:spPr>
                <a:xfrm>
                  <a:off x="2419818" y="3450593"/>
                  <a:ext cx="423989" cy="126987"/>
                </a:xfrm>
                <a:prstGeom prst="roundRect">
                  <a:avLst>
                    <a:gd name="adj" fmla="val 7261"/>
                  </a:avLst>
                </a:prstGeom>
                <a:solidFill>
                  <a:schemeClr val="bg1"/>
                </a:solidFill>
                <a:ln w="6350"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7" name="TextBox 46"/>
              <p:cNvSpPr txBox="1"/>
              <p:nvPr/>
            </p:nvSpPr>
            <p:spPr>
              <a:xfrm rot="19641341">
                <a:off x="2224122" y="1772734"/>
                <a:ext cx="327334" cy="369332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r>
                  <a:rPr lang="en-US" altLang="zh-CN" b="1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4</a:t>
                </a:r>
                <a:endPara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</p:grpSp>
      <p:sp>
        <p:nvSpPr>
          <p:cNvPr id="50" name="TextBox 49"/>
          <p:cNvSpPr txBox="1"/>
          <p:nvPr/>
        </p:nvSpPr>
        <p:spPr>
          <a:xfrm>
            <a:off x="3420469" y="1767424"/>
            <a:ext cx="226215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在这里添加标题内容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20469" y="2681295"/>
            <a:ext cx="226215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在这里添加标题内容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420469" y="3595166"/>
            <a:ext cx="226215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在这里添加标题内容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420469" y="4509038"/>
            <a:ext cx="226215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在这里添加标题内容</a:t>
            </a:r>
            <a:endParaRPr lang="zh-CN" altLang="en-US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40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588510" y="2902527"/>
            <a:ext cx="4765107" cy="3873425"/>
            <a:chOff x="5916189" y="2929508"/>
            <a:chExt cx="4765107" cy="3873425"/>
          </a:xfrm>
        </p:grpSpPr>
        <p:sp>
          <p:nvSpPr>
            <p:cNvPr id="76" name="椭圆 7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文章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页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第二页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94480" y="1557754"/>
            <a:ext cx="2747393" cy="3355033"/>
            <a:chOff x="272032" y="1633363"/>
            <a:chExt cx="2747393" cy="3355033"/>
          </a:xfrm>
        </p:grpSpPr>
        <p:sp>
          <p:nvSpPr>
            <p:cNvPr id="54" name="圆角矩形 53"/>
            <p:cNvSpPr/>
            <p:nvPr/>
          </p:nvSpPr>
          <p:spPr>
            <a:xfrm>
              <a:off x="611560" y="1892052"/>
              <a:ext cx="2384611" cy="3096344"/>
            </a:xfrm>
            <a:prstGeom prst="roundRect">
              <a:avLst>
                <a:gd name="adj" fmla="val 5918"/>
              </a:avLst>
            </a:prstGeom>
            <a:blipFill>
              <a:blip r:embed="rId3"/>
              <a:stretch>
                <a:fillRect/>
              </a:stretch>
            </a:blipFill>
            <a:ln w="1270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云形 54"/>
            <p:cNvSpPr/>
            <p:nvPr/>
          </p:nvSpPr>
          <p:spPr>
            <a:xfrm rot="20772824">
              <a:off x="272032" y="1633363"/>
              <a:ext cx="1300318" cy="576064"/>
            </a:xfrm>
            <a:prstGeom prst="cloud">
              <a:avLst/>
            </a:prstGeom>
            <a:solidFill>
              <a:srgbClr val="E387ED"/>
            </a:solidFill>
            <a:ln w="12700">
              <a:solidFill>
                <a:srgbClr val="A71CB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圆角矩形 1"/>
            <p:cNvSpPr/>
            <p:nvPr/>
          </p:nvSpPr>
          <p:spPr>
            <a:xfrm>
              <a:off x="611560" y="3937620"/>
              <a:ext cx="2407865" cy="1050775"/>
            </a:xfrm>
            <a:custGeom>
              <a:avLst/>
              <a:gdLst>
                <a:gd name="connsiteX0" fmla="*/ 0 w 2384612"/>
                <a:gd name="connsiteY0" fmla="*/ 160542 h 1266800"/>
                <a:gd name="connsiteX1" fmla="*/ 160542 w 2384612"/>
                <a:gd name="connsiteY1" fmla="*/ 0 h 1266800"/>
                <a:gd name="connsiteX2" fmla="*/ 2224070 w 2384612"/>
                <a:gd name="connsiteY2" fmla="*/ 0 h 1266800"/>
                <a:gd name="connsiteX3" fmla="*/ 2384612 w 2384612"/>
                <a:gd name="connsiteY3" fmla="*/ 160542 h 1266800"/>
                <a:gd name="connsiteX4" fmla="*/ 2384612 w 2384612"/>
                <a:gd name="connsiteY4" fmla="*/ 1106258 h 1266800"/>
                <a:gd name="connsiteX5" fmla="*/ 2224070 w 2384612"/>
                <a:gd name="connsiteY5" fmla="*/ 1266800 h 1266800"/>
                <a:gd name="connsiteX6" fmla="*/ 160542 w 2384612"/>
                <a:gd name="connsiteY6" fmla="*/ 1266800 h 1266800"/>
                <a:gd name="connsiteX7" fmla="*/ 0 w 2384612"/>
                <a:gd name="connsiteY7" fmla="*/ 1106258 h 1266800"/>
                <a:gd name="connsiteX8" fmla="*/ 0 w 2384612"/>
                <a:gd name="connsiteY8" fmla="*/ 160542 h 1266800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90581" h="1733525">
                  <a:moveTo>
                    <a:pt x="0" y="627267"/>
                  </a:moveTo>
                  <a:cubicBezTo>
                    <a:pt x="0" y="538602"/>
                    <a:pt x="71877" y="466725"/>
                    <a:pt x="160542" y="466725"/>
                  </a:cubicBezTo>
                  <a:cubicBezTo>
                    <a:pt x="610260" y="352425"/>
                    <a:pt x="1641002" y="0"/>
                    <a:pt x="2328845" y="0"/>
                  </a:cubicBezTo>
                  <a:cubicBezTo>
                    <a:pt x="2417510" y="0"/>
                    <a:pt x="2384612" y="538602"/>
                    <a:pt x="2384612" y="627267"/>
                  </a:cubicBezTo>
                  <a:lnTo>
                    <a:pt x="2384612" y="1572983"/>
                  </a:lnTo>
                  <a:cubicBezTo>
                    <a:pt x="2384612" y="1661648"/>
                    <a:pt x="2312735" y="1733525"/>
                    <a:pt x="2224070" y="1733525"/>
                  </a:cubicBezTo>
                  <a:lnTo>
                    <a:pt x="160542" y="1733525"/>
                  </a:lnTo>
                  <a:cubicBezTo>
                    <a:pt x="71877" y="1733525"/>
                    <a:pt x="0" y="1661648"/>
                    <a:pt x="0" y="1572983"/>
                  </a:cubicBezTo>
                  <a:lnTo>
                    <a:pt x="0" y="627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3133779" y="1557754"/>
            <a:ext cx="2747393" cy="3355033"/>
            <a:chOff x="272032" y="1633363"/>
            <a:chExt cx="2747393" cy="3355033"/>
          </a:xfrm>
        </p:grpSpPr>
        <p:sp>
          <p:nvSpPr>
            <p:cNvPr id="66" name="圆角矩形 65"/>
            <p:cNvSpPr/>
            <p:nvPr/>
          </p:nvSpPr>
          <p:spPr>
            <a:xfrm>
              <a:off x="611560" y="1892052"/>
              <a:ext cx="2384611" cy="3096344"/>
            </a:xfrm>
            <a:prstGeom prst="roundRect">
              <a:avLst>
                <a:gd name="adj" fmla="val 5918"/>
              </a:avLst>
            </a:prstGeom>
            <a:blipFill>
              <a:blip r:embed="rId4"/>
              <a:stretch>
                <a:fillRect/>
              </a:stretch>
            </a:blipFill>
            <a:ln w="1270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云形 66"/>
            <p:cNvSpPr/>
            <p:nvPr/>
          </p:nvSpPr>
          <p:spPr>
            <a:xfrm rot="20772824">
              <a:off x="272032" y="1633363"/>
              <a:ext cx="1300318" cy="576064"/>
            </a:xfrm>
            <a:prstGeom prst="cloud">
              <a:avLst/>
            </a:prstGeom>
            <a:solidFill>
              <a:schemeClr val="accent3">
                <a:lumMod val="75000"/>
              </a:schemeClr>
            </a:solidFill>
            <a:ln w="12700">
              <a:solidFill>
                <a:schemeClr val="accent3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圆角矩形 1"/>
            <p:cNvSpPr/>
            <p:nvPr/>
          </p:nvSpPr>
          <p:spPr>
            <a:xfrm>
              <a:off x="611560" y="3937620"/>
              <a:ext cx="2407865" cy="1050775"/>
            </a:xfrm>
            <a:custGeom>
              <a:avLst/>
              <a:gdLst>
                <a:gd name="connsiteX0" fmla="*/ 0 w 2384612"/>
                <a:gd name="connsiteY0" fmla="*/ 160542 h 1266800"/>
                <a:gd name="connsiteX1" fmla="*/ 160542 w 2384612"/>
                <a:gd name="connsiteY1" fmla="*/ 0 h 1266800"/>
                <a:gd name="connsiteX2" fmla="*/ 2224070 w 2384612"/>
                <a:gd name="connsiteY2" fmla="*/ 0 h 1266800"/>
                <a:gd name="connsiteX3" fmla="*/ 2384612 w 2384612"/>
                <a:gd name="connsiteY3" fmla="*/ 160542 h 1266800"/>
                <a:gd name="connsiteX4" fmla="*/ 2384612 w 2384612"/>
                <a:gd name="connsiteY4" fmla="*/ 1106258 h 1266800"/>
                <a:gd name="connsiteX5" fmla="*/ 2224070 w 2384612"/>
                <a:gd name="connsiteY5" fmla="*/ 1266800 h 1266800"/>
                <a:gd name="connsiteX6" fmla="*/ 160542 w 2384612"/>
                <a:gd name="connsiteY6" fmla="*/ 1266800 h 1266800"/>
                <a:gd name="connsiteX7" fmla="*/ 0 w 2384612"/>
                <a:gd name="connsiteY7" fmla="*/ 1106258 h 1266800"/>
                <a:gd name="connsiteX8" fmla="*/ 0 w 2384612"/>
                <a:gd name="connsiteY8" fmla="*/ 160542 h 1266800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90581" h="1733525">
                  <a:moveTo>
                    <a:pt x="0" y="627267"/>
                  </a:moveTo>
                  <a:cubicBezTo>
                    <a:pt x="0" y="538602"/>
                    <a:pt x="71877" y="466725"/>
                    <a:pt x="160542" y="466725"/>
                  </a:cubicBezTo>
                  <a:cubicBezTo>
                    <a:pt x="610260" y="352425"/>
                    <a:pt x="1641002" y="0"/>
                    <a:pt x="2328845" y="0"/>
                  </a:cubicBezTo>
                  <a:cubicBezTo>
                    <a:pt x="2417510" y="0"/>
                    <a:pt x="2384612" y="538602"/>
                    <a:pt x="2384612" y="627267"/>
                  </a:cubicBezTo>
                  <a:lnTo>
                    <a:pt x="2384612" y="1572983"/>
                  </a:lnTo>
                  <a:cubicBezTo>
                    <a:pt x="2384612" y="1661648"/>
                    <a:pt x="2312735" y="1733525"/>
                    <a:pt x="2224070" y="1733525"/>
                  </a:cubicBezTo>
                  <a:lnTo>
                    <a:pt x="160542" y="1733525"/>
                  </a:lnTo>
                  <a:cubicBezTo>
                    <a:pt x="71877" y="1733525"/>
                    <a:pt x="0" y="1661648"/>
                    <a:pt x="0" y="1572983"/>
                  </a:cubicBezTo>
                  <a:lnTo>
                    <a:pt x="0" y="627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6073079" y="1557754"/>
            <a:ext cx="2747393" cy="3355033"/>
            <a:chOff x="272032" y="1633363"/>
            <a:chExt cx="2747393" cy="3355033"/>
          </a:xfrm>
        </p:grpSpPr>
        <p:sp>
          <p:nvSpPr>
            <p:cNvPr id="72" name="圆角矩形 71"/>
            <p:cNvSpPr/>
            <p:nvPr/>
          </p:nvSpPr>
          <p:spPr>
            <a:xfrm>
              <a:off x="611560" y="1892052"/>
              <a:ext cx="2384611" cy="3096344"/>
            </a:xfrm>
            <a:prstGeom prst="roundRect">
              <a:avLst>
                <a:gd name="adj" fmla="val 5918"/>
              </a:avLst>
            </a:prstGeom>
            <a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5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a:blipFill>
            <a:ln w="12700"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云形 72"/>
            <p:cNvSpPr/>
            <p:nvPr/>
          </p:nvSpPr>
          <p:spPr>
            <a:xfrm rot="20772824">
              <a:off x="272032" y="1633363"/>
              <a:ext cx="1300318" cy="576064"/>
            </a:xfrm>
            <a:prstGeom prst="clou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1"/>
            <p:cNvSpPr/>
            <p:nvPr/>
          </p:nvSpPr>
          <p:spPr>
            <a:xfrm>
              <a:off x="611560" y="3937620"/>
              <a:ext cx="2407865" cy="1050775"/>
            </a:xfrm>
            <a:custGeom>
              <a:avLst/>
              <a:gdLst>
                <a:gd name="connsiteX0" fmla="*/ 0 w 2384612"/>
                <a:gd name="connsiteY0" fmla="*/ 160542 h 1266800"/>
                <a:gd name="connsiteX1" fmla="*/ 160542 w 2384612"/>
                <a:gd name="connsiteY1" fmla="*/ 0 h 1266800"/>
                <a:gd name="connsiteX2" fmla="*/ 2224070 w 2384612"/>
                <a:gd name="connsiteY2" fmla="*/ 0 h 1266800"/>
                <a:gd name="connsiteX3" fmla="*/ 2384612 w 2384612"/>
                <a:gd name="connsiteY3" fmla="*/ 160542 h 1266800"/>
                <a:gd name="connsiteX4" fmla="*/ 2384612 w 2384612"/>
                <a:gd name="connsiteY4" fmla="*/ 1106258 h 1266800"/>
                <a:gd name="connsiteX5" fmla="*/ 2224070 w 2384612"/>
                <a:gd name="connsiteY5" fmla="*/ 1266800 h 1266800"/>
                <a:gd name="connsiteX6" fmla="*/ 160542 w 2384612"/>
                <a:gd name="connsiteY6" fmla="*/ 1266800 h 1266800"/>
                <a:gd name="connsiteX7" fmla="*/ 0 w 2384612"/>
                <a:gd name="connsiteY7" fmla="*/ 1106258 h 1266800"/>
                <a:gd name="connsiteX8" fmla="*/ 0 w 2384612"/>
                <a:gd name="connsiteY8" fmla="*/ 160542 h 1266800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  <a:gd name="connsiteX0" fmla="*/ 0 w 2390581"/>
                <a:gd name="connsiteY0" fmla="*/ 627267 h 1733525"/>
                <a:gd name="connsiteX1" fmla="*/ 160542 w 2390581"/>
                <a:gd name="connsiteY1" fmla="*/ 466725 h 1733525"/>
                <a:gd name="connsiteX2" fmla="*/ 2328845 w 2390581"/>
                <a:gd name="connsiteY2" fmla="*/ 0 h 1733525"/>
                <a:gd name="connsiteX3" fmla="*/ 2384612 w 2390581"/>
                <a:gd name="connsiteY3" fmla="*/ 627267 h 1733525"/>
                <a:gd name="connsiteX4" fmla="*/ 2384612 w 2390581"/>
                <a:gd name="connsiteY4" fmla="*/ 1572983 h 1733525"/>
                <a:gd name="connsiteX5" fmla="*/ 2224070 w 2390581"/>
                <a:gd name="connsiteY5" fmla="*/ 1733525 h 1733525"/>
                <a:gd name="connsiteX6" fmla="*/ 160542 w 2390581"/>
                <a:gd name="connsiteY6" fmla="*/ 1733525 h 1733525"/>
                <a:gd name="connsiteX7" fmla="*/ 0 w 2390581"/>
                <a:gd name="connsiteY7" fmla="*/ 1572983 h 1733525"/>
                <a:gd name="connsiteX8" fmla="*/ 0 w 2390581"/>
                <a:gd name="connsiteY8" fmla="*/ 627267 h 173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90581" h="1733525">
                  <a:moveTo>
                    <a:pt x="0" y="627267"/>
                  </a:moveTo>
                  <a:cubicBezTo>
                    <a:pt x="0" y="538602"/>
                    <a:pt x="71877" y="466725"/>
                    <a:pt x="160542" y="466725"/>
                  </a:cubicBezTo>
                  <a:cubicBezTo>
                    <a:pt x="610260" y="352425"/>
                    <a:pt x="1641002" y="0"/>
                    <a:pt x="2328845" y="0"/>
                  </a:cubicBezTo>
                  <a:cubicBezTo>
                    <a:pt x="2417510" y="0"/>
                    <a:pt x="2384612" y="538602"/>
                    <a:pt x="2384612" y="627267"/>
                  </a:cubicBezTo>
                  <a:lnTo>
                    <a:pt x="2384612" y="1572983"/>
                  </a:lnTo>
                  <a:cubicBezTo>
                    <a:pt x="2384612" y="1661648"/>
                    <a:pt x="2312735" y="1733525"/>
                    <a:pt x="2224070" y="1733525"/>
                  </a:cubicBezTo>
                  <a:lnTo>
                    <a:pt x="160542" y="1733525"/>
                  </a:lnTo>
                  <a:cubicBezTo>
                    <a:pt x="71877" y="1733525"/>
                    <a:pt x="0" y="1661648"/>
                    <a:pt x="0" y="1572983"/>
                  </a:cubicBezTo>
                  <a:lnTo>
                    <a:pt x="0" y="627267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467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/>
          <p:cNvGrpSpPr/>
          <p:nvPr/>
        </p:nvGrpSpPr>
        <p:grpSpPr>
          <a:xfrm>
            <a:off x="-1609855" y="2763413"/>
            <a:ext cx="4765107" cy="3873425"/>
            <a:chOff x="5916189" y="2929508"/>
            <a:chExt cx="4765107" cy="3873425"/>
          </a:xfrm>
        </p:grpSpPr>
        <p:sp>
          <p:nvSpPr>
            <p:cNvPr id="91" name="椭圆 90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文章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页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第三页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24949" y="1560751"/>
            <a:ext cx="2076317" cy="1044697"/>
            <a:chOff x="903758" y="1738573"/>
            <a:chExt cx="1935796" cy="907710"/>
          </a:xfrm>
        </p:grpSpPr>
        <p:sp>
          <p:nvSpPr>
            <p:cNvPr id="37" name="椭圆 10"/>
            <p:cNvSpPr>
              <a:spLocks noChangeArrowheads="1"/>
            </p:cNvSpPr>
            <p:nvPr/>
          </p:nvSpPr>
          <p:spPr bwMode="auto">
            <a:xfrm>
              <a:off x="903758" y="1763725"/>
              <a:ext cx="1935796" cy="882558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92075" tIns="46038" rIns="92075" bIns="46038" anchor="ctr"/>
            <a:lstStyle/>
            <a:p>
              <a:pPr algn="ctr">
                <a:defRPr/>
              </a:pPr>
              <a:endParaRPr lang="zh-CN" altLang="zh-CN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547664" y="1738573"/>
              <a:ext cx="641515" cy="517870"/>
              <a:chOff x="1386853" y="4483322"/>
              <a:chExt cx="1655196" cy="1630553"/>
            </a:xfrm>
          </p:grpSpPr>
          <p:sp>
            <p:nvSpPr>
              <p:cNvPr id="30" name="任意多边形 29"/>
              <p:cNvSpPr/>
              <p:nvPr/>
            </p:nvSpPr>
            <p:spPr>
              <a:xfrm>
                <a:off x="1386853" y="4947350"/>
                <a:ext cx="835944" cy="1141096"/>
              </a:xfrm>
              <a:custGeom>
                <a:avLst/>
                <a:gdLst>
                  <a:gd name="connsiteX0" fmla="*/ 10511 w 1145628"/>
                  <a:gd name="connsiteY0" fmla="*/ 0 h 1587062"/>
                  <a:gd name="connsiteX1" fmla="*/ 1145628 w 1145628"/>
                  <a:gd name="connsiteY1" fmla="*/ 704193 h 1587062"/>
                  <a:gd name="connsiteX2" fmla="*/ 1145628 w 1145628"/>
                  <a:gd name="connsiteY2" fmla="*/ 1587062 h 1587062"/>
                  <a:gd name="connsiteX3" fmla="*/ 0 w 1145628"/>
                  <a:gd name="connsiteY3" fmla="*/ 599090 h 1587062"/>
                  <a:gd name="connsiteX4" fmla="*/ 10511 w 1145628"/>
                  <a:gd name="connsiteY4" fmla="*/ 0 h 1587062"/>
                  <a:gd name="connsiteX0" fmla="*/ 10511 w 1145628"/>
                  <a:gd name="connsiteY0" fmla="*/ 0 h 1563249"/>
                  <a:gd name="connsiteX1" fmla="*/ 1145628 w 1145628"/>
                  <a:gd name="connsiteY1" fmla="*/ 680380 h 1563249"/>
                  <a:gd name="connsiteX2" fmla="*/ 1145628 w 1145628"/>
                  <a:gd name="connsiteY2" fmla="*/ 1563249 h 1563249"/>
                  <a:gd name="connsiteX3" fmla="*/ 0 w 1145628"/>
                  <a:gd name="connsiteY3" fmla="*/ 575277 h 1563249"/>
                  <a:gd name="connsiteX4" fmla="*/ 10511 w 1145628"/>
                  <a:gd name="connsiteY4" fmla="*/ 0 h 1563249"/>
                  <a:gd name="connsiteX0" fmla="*/ 10511 w 1145628"/>
                  <a:gd name="connsiteY0" fmla="*/ 0 h 1548961"/>
                  <a:gd name="connsiteX1" fmla="*/ 1145628 w 1145628"/>
                  <a:gd name="connsiteY1" fmla="*/ 666092 h 1548961"/>
                  <a:gd name="connsiteX2" fmla="*/ 1145628 w 1145628"/>
                  <a:gd name="connsiteY2" fmla="*/ 1548961 h 1548961"/>
                  <a:gd name="connsiteX3" fmla="*/ 0 w 1145628"/>
                  <a:gd name="connsiteY3" fmla="*/ 560989 h 1548961"/>
                  <a:gd name="connsiteX4" fmla="*/ 10511 w 1145628"/>
                  <a:gd name="connsiteY4" fmla="*/ 0 h 1548961"/>
                  <a:gd name="connsiteX0" fmla="*/ 1011 w 1145628"/>
                  <a:gd name="connsiteY0" fmla="*/ 0 h 1568011"/>
                  <a:gd name="connsiteX1" fmla="*/ 1145628 w 1145628"/>
                  <a:gd name="connsiteY1" fmla="*/ 685142 h 1568011"/>
                  <a:gd name="connsiteX2" fmla="*/ 1145628 w 1145628"/>
                  <a:gd name="connsiteY2" fmla="*/ 1568011 h 1568011"/>
                  <a:gd name="connsiteX3" fmla="*/ 0 w 1145628"/>
                  <a:gd name="connsiteY3" fmla="*/ 580039 h 1568011"/>
                  <a:gd name="connsiteX4" fmla="*/ 1011 w 1145628"/>
                  <a:gd name="connsiteY4" fmla="*/ 0 h 1568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5628" h="1568011">
                    <a:moveTo>
                      <a:pt x="1011" y="0"/>
                    </a:moveTo>
                    <a:lnTo>
                      <a:pt x="1145628" y="685142"/>
                    </a:lnTo>
                    <a:lnTo>
                      <a:pt x="1145628" y="1568011"/>
                    </a:lnTo>
                    <a:lnTo>
                      <a:pt x="0" y="580039"/>
                    </a:lnTo>
                    <a:lnTo>
                      <a:pt x="1011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27000">
                    <a:schemeClr val="accent3">
                      <a:lumMod val="75000"/>
                    </a:schemeClr>
                  </a:gs>
                  <a:gs pos="66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任意多边形 30"/>
              <p:cNvSpPr/>
              <p:nvPr/>
            </p:nvSpPr>
            <p:spPr>
              <a:xfrm>
                <a:off x="2238096" y="4941168"/>
                <a:ext cx="803953" cy="1172707"/>
              </a:xfrm>
              <a:custGeom>
                <a:avLst/>
                <a:gdLst>
                  <a:gd name="connsiteX0" fmla="*/ 0 w 1072056"/>
                  <a:gd name="connsiteY0" fmla="*/ 725214 h 1618593"/>
                  <a:gd name="connsiteX1" fmla="*/ 0 w 1072056"/>
                  <a:gd name="connsiteY1" fmla="*/ 1618593 h 1618593"/>
                  <a:gd name="connsiteX2" fmla="*/ 1072056 w 1072056"/>
                  <a:gd name="connsiteY2" fmla="*/ 588580 h 1618593"/>
                  <a:gd name="connsiteX3" fmla="*/ 1072056 w 1072056"/>
                  <a:gd name="connsiteY3" fmla="*/ 0 h 1618593"/>
                  <a:gd name="connsiteX4" fmla="*/ 0 w 1072056"/>
                  <a:gd name="connsiteY4" fmla="*/ 725214 h 1618593"/>
                  <a:gd name="connsiteX0" fmla="*/ 0 w 1072056"/>
                  <a:gd name="connsiteY0" fmla="*/ 725214 h 1606686"/>
                  <a:gd name="connsiteX1" fmla="*/ 4622 w 1072056"/>
                  <a:gd name="connsiteY1" fmla="*/ 1606686 h 1606686"/>
                  <a:gd name="connsiteX2" fmla="*/ 1072056 w 1072056"/>
                  <a:gd name="connsiteY2" fmla="*/ 588580 h 1606686"/>
                  <a:gd name="connsiteX3" fmla="*/ 1072056 w 1072056"/>
                  <a:gd name="connsiteY3" fmla="*/ 0 h 1606686"/>
                  <a:gd name="connsiteX4" fmla="*/ 0 w 1072056"/>
                  <a:gd name="connsiteY4" fmla="*/ 725214 h 1606686"/>
                  <a:gd name="connsiteX0" fmla="*/ 0 w 1072056"/>
                  <a:gd name="connsiteY0" fmla="*/ 725214 h 1611448"/>
                  <a:gd name="connsiteX1" fmla="*/ 2312 w 1072056"/>
                  <a:gd name="connsiteY1" fmla="*/ 1611448 h 1611448"/>
                  <a:gd name="connsiteX2" fmla="*/ 1072056 w 1072056"/>
                  <a:gd name="connsiteY2" fmla="*/ 588580 h 1611448"/>
                  <a:gd name="connsiteX3" fmla="*/ 1072056 w 1072056"/>
                  <a:gd name="connsiteY3" fmla="*/ 0 h 1611448"/>
                  <a:gd name="connsiteX4" fmla="*/ 0 w 1072056"/>
                  <a:gd name="connsiteY4" fmla="*/ 725214 h 161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2056" h="1611448">
                    <a:moveTo>
                      <a:pt x="0" y="725214"/>
                    </a:moveTo>
                    <a:cubicBezTo>
                      <a:pt x="1541" y="1019038"/>
                      <a:pt x="771" y="1317624"/>
                      <a:pt x="2312" y="1611448"/>
                    </a:cubicBezTo>
                    <a:lnTo>
                      <a:pt x="1072056" y="588580"/>
                    </a:lnTo>
                    <a:lnTo>
                      <a:pt x="1072056" y="0"/>
                    </a:lnTo>
                    <a:lnTo>
                      <a:pt x="0" y="725214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27000">
                    <a:schemeClr val="accent3">
                      <a:lumMod val="75000"/>
                    </a:schemeClr>
                  </a:gs>
                  <a:gs pos="66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108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2" name="任意多边形 31"/>
              <p:cNvSpPr/>
              <p:nvPr/>
            </p:nvSpPr>
            <p:spPr>
              <a:xfrm>
                <a:off x="1403546" y="4483322"/>
                <a:ext cx="1638503" cy="975596"/>
              </a:xfrm>
              <a:custGeom>
                <a:avLst/>
                <a:gdLst>
                  <a:gd name="connsiteX0" fmla="*/ 1397876 w 2753711"/>
                  <a:gd name="connsiteY0" fmla="*/ 1639613 h 1639613"/>
                  <a:gd name="connsiteX1" fmla="*/ 0 w 2753711"/>
                  <a:gd name="connsiteY1" fmla="*/ 777765 h 1639613"/>
                  <a:gd name="connsiteX2" fmla="*/ 1366345 w 2753711"/>
                  <a:gd name="connsiteY2" fmla="*/ 0 h 1639613"/>
                  <a:gd name="connsiteX3" fmla="*/ 2753711 w 2753711"/>
                  <a:gd name="connsiteY3" fmla="*/ 735724 h 1639613"/>
                  <a:gd name="connsiteX4" fmla="*/ 1397876 w 2753711"/>
                  <a:gd name="connsiteY4" fmla="*/ 1639613 h 163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3711" h="1639613">
                    <a:moveTo>
                      <a:pt x="1397876" y="1639613"/>
                    </a:moveTo>
                    <a:lnTo>
                      <a:pt x="0" y="777765"/>
                    </a:lnTo>
                    <a:lnTo>
                      <a:pt x="1366345" y="0"/>
                    </a:lnTo>
                    <a:lnTo>
                      <a:pt x="2753711" y="735724"/>
                    </a:lnTo>
                    <a:lnTo>
                      <a:pt x="1397876" y="16396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3">
                      <a:lumMod val="75000"/>
                    </a:schemeClr>
                  </a:gs>
                  <a:gs pos="27000">
                    <a:schemeClr val="accent3">
                      <a:lumMod val="50000"/>
                    </a:schemeClr>
                  </a:gs>
                  <a:gs pos="66000">
                    <a:schemeClr val="accent3">
                      <a:lumMod val="40000"/>
                      <a:lumOff val="60000"/>
                    </a:schemeClr>
                  </a:gs>
                  <a:gs pos="100000">
                    <a:schemeClr val="accent3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38226" y="2855614"/>
            <a:ext cx="2280261" cy="1286333"/>
            <a:chOff x="1447811" y="2553845"/>
            <a:chExt cx="2280261" cy="1286333"/>
          </a:xfrm>
        </p:grpSpPr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>
              <a:off x="1447811" y="2800574"/>
              <a:ext cx="2280261" cy="1039604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92075" tIns="46038" rIns="92075" bIns="46038" anchor="ctr"/>
            <a:lstStyle/>
            <a:p>
              <a:pPr algn="ctr">
                <a:defRPr/>
              </a:pPr>
              <a:endParaRPr lang="zh-CN" altLang="zh-CN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33" name="组合 32"/>
            <p:cNvGrpSpPr/>
            <p:nvPr/>
          </p:nvGrpSpPr>
          <p:grpSpPr>
            <a:xfrm>
              <a:off x="2122120" y="2553845"/>
              <a:ext cx="930851" cy="767633"/>
              <a:chOff x="1402151" y="4492931"/>
              <a:chExt cx="1639898" cy="1623272"/>
            </a:xfrm>
          </p:grpSpPr>
          <p:sp>
            <p:nvSpPr>
              <p:cNvPr id="34" name="任意多边形 33"/>
              <p:cNvSpPr/>
              <p:nvPr/>
            </p:nvSpPr>
            <p:spPr>
              <a:xfrm>
                <a:off x="1402151" y="4975106"/>
                <a:ext cx="835944" cy="1141097"/>
              </a:xfrm>
              <a:custGeom>
                <a:avLst/>
                <a:gdLst>
                  <a:gd name="connsiteX0" fmla="*/ 10511 w 1145628"/>
                  <a:gd name="connsiteY0" fmla="*/ 0 h 1587062"/>
                  <a:gd name="connsiteX1" fmla="*/ 1145628 w 1145628"/>
                  <a:gd name="connsiteY1" fmla="*/ 704193 h 1587062"/>
                  <a:gd name="connsiteX2" fmla="*/ 1145628 w 1145628"/>
                  <a:gd name="connsiteY2" fmla="*/ 1587062 h 1587062"/>
                  <a:gd name="connsiteX3" fmla="*/ 0 w 1145628"/>
                  <a:gd name="connsiteY3" fmla="*/ 599090 h 1587062"/>
                  <a:gd name="connsiteX4" fmla="*/ 10511 w 1145628"/>
                  <a:gd name="connsiteY4" fmla="*/ 0 h 1587062"/>
                  <a:gd name="connsiteX0" fmla="*/ 10511 w 1145628"/>
                  <a:gd name="connsiteY0" fmla="*/ 0 h 1563249"/>
                  <a:gd name="connsiteX1" fmla="*/ 1145628 w 1145628"/>
                  <a:gd name="connsiteY1" fmla="*/ 680380 h 1563249"/>
                  <a:gd name="connsiteX2" fmla="*/ 1145628 w 1145628"/>
                  <a:gd name="connsiteY2" fmla="*/ 1563249 h 1563249"/>
                  <a:gd name="connsiteX3" fmla="*/ 0 w 1145628"/>
                  <a:gd name="connsiteY3" fmla="*/ 575277 h 1563249"/>
                  <a:gd name="connsiteX4" fmla="*/ 10511 w 1145628"/>
                  <a:gd name="connsiteY4" fmla="*/ 0 h 1563249"/>
                  <a:gd name="connsiteX0" fmla="*/ 10511 w 1145628"/>
                  <a:gd name="connsiteY0" fmla="*/ 0 h 1548961"/>
                  <a:gd name="connsiteX1" fmla="*/ 1145628 w 1145628"/>
                  <a:gd name="connsiteY1" fmla="*/ 666092 h 1548961"/>
                  <a:gd name="connsiteX2" fmla="*/ 1145628 w 1145628"/>
                  <a:gd name="connsiteY2" fmla="*/ 1548961 h 1548961"/>
                  <a:gd name="connsiteX3" fmla="*/ 0 w 1145628"/>
                  <a:gd name="connsiteY3" fmla="*/ 560989 h 1548961"/>
                  <a:gd name="connsiteX4" fmla="*/ 10511 w 1145628"/>
                  <a:gd name="connsiteY4" fmla="*/ 0 h 1548961"/>
                  <a:gd name="connsiteX0" fmla="*/ 1011 w 1145628"/>
                  <a:gd name="connsiteY0" fmla="*/ 0 h 1568011"/>
                  <a:gd name="connsiteX1" fmla="*/ 1145628 w 1145628"/>
                  <a:gd name="connsiteY1" fmla="*/ 685142 h 1568011"/>
                  <a:gd name="connsiteX2" fmla="*/ 1145628 w 1145628"/>
                  <a:gd name="connsiteY2" fmla="*/ 1568011 h 1568011"/>
                  <a:gd name="connsiteX3" fmla="*/ 0 w 1145628"/>
                  <a:gd name="connsiteY3" fmla="*/ 580039 h 1568011"/>
                  <a:gd name="connsiteX4" fmla="*/ 1011 w 1145628"/>
                  <a:gd name="connsiteY4" fmla="*/ 0 h 1568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5628" h="1568011">
                    <a:moveTo>
                      <a:pt x="1011" y="0"/>
                    </a:moveTo>
                    <a:lnTo>
                      <a:pt x="1145628" y="685142"/>
                    </a:lnTo>
                    <a:lnTo>
                      <a:pt x="1145628" y="1568011"/>
                    </a:lnTo>
                    <a:lnTo>
                      <a:pt x="0" y="580039"/>
                    </a:lnTo>
                    <a:lnTo>
                      <a:pt x="101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2">
                      <a:lumMod val="75000"/>
                    </a:schemeClr>
                  </a:gs>
                  <a:gs pos="71000">
                    <a:schemeClr val="tx2">
                      <a:lumMod val="75000"/>
                    </a:schemeClr>
                  </a:gs>
                  <a:gs pos="32000">
                    <a:schemeClr val="tx2">
                      <a:lumMod val="40000"/>
                      <a:lumOff val="60000"/>
                    </a:schemeClr>
                  </a:gs>
                  <a:gs pos="0">
                    <a:schemeClr val="tx2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任意多边形 34"/>
              <p:cNvSpPr/>
              <p:nvPr/>
            </p:nvSpPr>
            <p:spPr>
              <a:xfrm>
                <a:off x="2238096" y="4941168"/>
                <a:ext cx="803953" cy="1172707"/>
              </a:xfrm>
              <a:custGeom>
                <a:avLst/>
                <a:gdLst>
                  <a:gd name="connsiteX0" fmla="*/ 0 w 1072056"/>
                  <a:gd name="connsiteY0" fmla="*/ 725214 h 1618593"/>
                  <a:gd name="connsiteX1" fmla="*/ 0 w 1072056"/>
                  <a:gd name="connsiteY1" fmla="*/ 1618593 h 1618593"/>
                  <a:gd name="connsiteX2" fmla="*/ 1072056 w 1072056"/>
                  <a:gd name="connsiteY2" fmla="*/ 588580 h 1618593"/>
                  <a:gd name="connsiteX3" fmla="*/ 1072056 w 1072056"/>
                  <a:gd name="connsiteY3" fmla="*/ 0 h 1618593"/>
                  <a:gd name="connsiteX4" fmla="*/ 0 w 1072056"/>
                  <a:gd name="connsiteY4" fmla="*/ 725214 h 1618593"/>
                  <a:gd name="connsiteX0" fmla="*/ 0 w 1072056"/>
                  <a:gd name="connsiteY0" fmla="*/ 725214 h 1606686"/>
                  <a:gd name="connsiteX1" fmla="*/ 4622 w 1072056"/>
                  <a:gd name="connsiteY1" fmla="*/ 1606686 h 1606686"/>
                  <a:gd name="connsiteX2" fmla="*/ 1072056 w 1072056"/>
                  <a:gd name="connsiteY2" fmla="*/ 588580 h 1606686"/>
                  <a:gd name="connsiteX3" fmla="*/ 1072056 w 1072056"/>
                  <a:gd name="connsiteY3" fmla="*/ 0 h 1606686"/>
                  <a:gd name="connsiteX4" fmla="*/ 0 w 1072056"/>
                  <a:gd name="connsiteY4" fmla="*/ 725214 h 1606686"/>
                  <a:gd name="connsiteX0" fmla="*/ 0 w 1072056"/>
                  <a:gd name="connsiteY0" fmla="*/ 725214 h 1611448"/>
                  <a:gd name="connsiteX1" fmla="*/ 2312 w 1072056"/>
                  <a:gd name="connsiteY1" fmla="*/ 1611448 h 1611448"/>
                  <a:gd name="connsiteX2" fmla="*/ 1072056 w 1072056"/>
                  <a:gd name="connsiteY2" fmla="*/ 588580 h 1611448"/>
                  <a:gd name="connsiteX3" fmla="*/ 1072056 w 1072056"/>
                  <a:gd name="connsiteY3" fmla="*/ 0 h 1611448"/>
                  <a:gd name="connsiteX4" fmla="*/ 0 w 1072056"/>
                  <a:gd name="connsiteY4" fmla="*/ 725214 h 161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2056" h="1611448">
                    <a:moveTo>
                      <a:pt x="0" y="725214"/>
                    </a:moveTo>
                    <a:cubicBezTo>
                      <a:pt x="1541" y="1019038"/>
                      <a:pt x="771" y="1317624"/>
                      <a:pt x="2312" y="1611448"/>
                    </a:cubicBezTo>
                    <a:lnTo>
                      <a:pt x="1072056" y="588580"/>
                    </a:lnTo>
                    <a:lnTo>
                      <a:pt x="1072056" y="0"/>
                    </a:lnTo>
                    <a:lnTo>
                      <a:pt x="0" y="72521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2">
                      <a:lumMod val="75000"/>
                    </a:schemeClr>
                  </a:gs>
                  <a:gs pos="71000">
                    <a:schemeClr val="tx2">
                      <a:lumMod val="75000"/>
                    </a:schemeClr>
                  </a:gs>
                  <a:gs pos="32000">
                    <a:schemeClr val="tx2">
                      <a:lumMod val="40000"/>
                      <a:lumOff val="60000"/>
                    </a:schemeClr>
                  </a:gs>
                  <a:gs pos="0">
                    <a:schemeClr val="tx2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6" name="任意多边形 35"/>
              <p:cNvSpPr/>
              <p:nvPr/>
            </p:nvSpPr>
            <p:spPr>
              <a:xfrm>
                <a:off x="1402151" y="4492931"/>
                <a:ext cx="1639898" cy="975596"/>
              </a:xfrm>
              <a:custGeom>
                <a:avLst/>
                <a:gdLst>
                  <a:gd name="connsiteX0" fmla="*/ 1397876 w 2753711"/>
                  <a:gd name="connsiteY0" fmla="*/ 1639613 h 1639613"/>
                  <a:gd name="connsiteX1" fmla="*/ 0 w 2753711"/>
                  <a:gd name="connsiteY1" fmla="*/ 777765 h 1639613"/>
                  <a:gd name="connsiteX2" fmla="*/ 1366345 w 2753711"/>
                  <a:gd name="connsiteY2" fmla="*/ 0 h 1639613"/>
                  <a:gd name="connsiteX3" fmla="*/ 2753711 w 2753711"/>
                  <a:gd name="connsiteY3" fmla="*/ 735724 h 1639613"/>
                  <a:gd name="connsiteX4" fmla="*/ 1397876 w 2753711"/>
                  <a:gd name="connsiteY4" fmla="*/ 1639613 h 163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3711" h="1639613">
                    <a:moveTo>
                      <a:pt x="1397876" y="1639613"/>
                    </a:moveTo>
                    <a:lnTo>
                      <a:pt x="0" y="777765"/>
                    </a:lnTo>
                    <a:lnTo>
                      <a:pt x="1366345" y="0"/>
                    </a:lnTo>
                    <a:lnTo>
                      <a:pt x="2753711" y="735724"/>
                    </a:lnTo>
                    <a:lnTo>
                      <a:pt x="1397876" y="16396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2">
                      <a:lumMod val="75000"/>
                    </a:schemeClr>
                  </a:gs>
                  <a:gs pos="27000">
                    <a:schemeClr val="tx2">
                      <a:lumMod val="75000"/>
                    </a:schemeClr>
                  </a:gs>
                  <a:gs pos="66000">
                    <a:schemeClr val="tx2">
                      <a:lumMod val="40000"/>
                      <a:lumOff val="60000"/>
                    </a:schemeClr>
                  </a:gs>
                  <a:gs pos="100000">
                    <a:schemeClr val="tx2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51677" y="4141947"/>
            <a:ext cx="2622860" cy="1769443"/>
            <a:chOff x="3001977" y="3339566"/>
            <a:chExt cx="2622860" cy="1769443"/>
          </a:xfrm>
        </p:grpSpPr>
        <p:sp>
          <p:nvSpPr>
            <p:cNvPr id="43" name="椭圆 10"/>
            <p:cNvSpPr>
              <a:spLocks noChangeArrowheads="1"/>
            </p:cNvSpPr>
            <p:nvPr/>
          </p:nvSpPr>
          <p:spPr bwMode="auto">
            <a:xfrm>
              <a:off x="3001977" y="3913209"/>
              <a:ext cx="2622860" cy="1195800"/>
            </a:xfrm>
            <a:prstGeom prst="ellipse">
              <a:avLst/>
            </a:prstGeom>
            <a:gradFill rotWithShape="1">
              <a:gsLst>
                <a:gs pos="0">
                  <a:schemeClr val="tx1">
                    <a:lumMod val="93000"/>
                    <a:lumOff val="7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>
              <a:glow rad="127000">
                <a:srgbClr val="F79524">
                  <a:alpha val="0"/>
                </a:srgbClr>
              </a:glow>
              <a:outerShdw dist="107763" dir="2700000" algn="ctr" rotWithShape="0">
                <a:srgbClr val="535455"/>
              </a:outerShdw>
              <a:softEdge rad="368300"/>
            </a:effectLst>
            <a:extLst/>
          </p:spPr>
          <p:txBody>
            <a:bodyPr wrap="none" lIns="92075" tIns="46038" rIns="92075" bIns="46038" anchor="ctr"/>
            <a:lstStyle/>
            <a:p>
              <a:pPr algn="ctr">
                <a:defRPr/>
              </a:pPr>
              <a:endParaRPr lang="zh-CN" altLang="zh-CN" kern="0">
                <a:solidFill>
                  <a:sysClr val="windowText" lastClr="000000"/>
                </a:solidFill>
                <a:latin typeface="Arial" pitchFamily="34" charset="0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3564949" y="3339566"/>
              <a:ext cx="1510892" cy="1221845"/>
              <a:chOff x="1403547" y="4508536"/>
              <a:chExt cx="1653800" cy="1605339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1403547" y="4972779"/>
                <a:ext cx="835944" cy="1141096"/>
              </a:xfrm>
              <a:custGeom>
                <a:avLst/>
                <a:gdLst>
                  <a:gd name="connsiteX0" fmla="*/ 10511 w 1145628"/>
                  <a:gd name="connsiteY0" fmla="*/ 0 h 1587062"/>
                  <a:gd name="connsiteX1" fmla="*/ 1145628 w 1145628"/>
                  <a:gd name="connsiteY1" fmla="*/ 704193 h 1587062"/>
                  <a:gd name="connsiteX2" fmla="*/ 1145628 w 1145628"/>
                  <a:gd name="connsiteY2" fmla="*/ 1587062 h 1587062"/>
                  <a:gd name="connsiteX3" fmla="*/ 0 w 1145628"/>
                  <a:gd name="connsiteY3" fmla="*/ 599090 h 1587062"/>
                  <a:gd name="connsiteX4" fmla="*/ 10511 w 1145628"/>
                  <a:gd name="connsiteY4" fmla="*/ 0 h 1587062"/>
                  <a:gd name="connsiteX0" fmla="*/ 10511 w 1145628"/>
                  <a:gd name="connsiteY0" fmla="*/ 0 h 1563249"/>
                  <a:gd name="connsiteX1" fmla="*/ 1145628 w 1145628"/>
                  <a:gd name="connsiteY1" fmla="*/ 680380 h 1563249"/>
                  <a:gd name="connsiteX2" fmla="*/ 1145628 w 1145628"/>
                  <a:gd name="connsiteY2" fmla="*/ 1563249 h 1563249"/>
                  <a:gd name="connsiteX3" fmla="*/ 0 w 1145628"/>
                  <a:gd name="connsiteY3" fmla="*/ 575277 h 1563249"/>
                  <a:gd name="connsiteX4" fmla="*/ 10511 w 1145628"/>
                  <a:gd name="connsiteY4" fmla="*/ 0 h 1563249"/>
                  <a:gd name="connsiteX0" fmla="*/ 10511 w 1145628"/>
                  <a:gd name="connsiteY0" fmla="*/ 0 h 1548961"/>
                  <a:gd name="connsiteX1" fmla="*/ 1145628 w 1145628"/>
                  <a:gd name="connsiteY1" fmla="*/ 666092 h 1548961"/>
                  <a:gd name="connsiteX2" fmla="*/ 1145628 w 1145628"/>
                  <a:gd name="connsiteY2" fmla="*/ 1548961 h 1548961"/>
                  <a:gd name="connsiteX3" fmla="*/ 0 w 1145628"/>
                  <a:gd name="connsiteY3" fmla="*/ 560989 h 1548961"/>
                  <a:gd name="connsiteX4" fmla="*/ 10511 w 1145628"/>
                  <a:gd name="connsiteY4" fmla="*/ 0 h 1548961"/>
                  <a:gd name="connsiteX0" fmla="*/ 1011 w 1145628"/>
                  <a:gd name="connsiteY0" fmla="*/ 0 h 1568011"/>
                  <a:gd name="connsiteX1" fmla="*/ 1145628 w 1145628"/>
                  <a:gd name="connsiteY1" fmla="*/ 685142 h 1568011"/>
                  <a:gd name="connsiteX2" fmla="*/ 1145628 w 1145628"/>
                  <a:gd name="connsiteY2" fmla="*/ 1568011 h 1568011"/>
                  <a:gd name="connsiteX3" fmla="*/ 0 w 1145628"/>
                  <a:gd name="connsiteY3" fmla="*/ 580039 h 1568011"/>
                  <a:gd name="connsiteX4" fmla="*/ 1011 w 1145628"/>
                  <a:gd name="connsiteY4" fmla="*/ 0 h 1568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5628" h="1568011">
                    <a:moveTo>
                      <a:pt x="1011" y="0"/>
                    </a:moveTo>
                    <a:lnTo>
                      <a:pt x="1145628" y="685142"/>
                    </a:lnTo>
                    <a:lnTo>
                      <a:pt x="1145628" y="1568011"/>
                    </a:lnTo>
                    <a:lnTo>
                      <a:pt x="0" y="580039"/>
                    </a:lnTo>
                    <a:lnTo>
                      <a:pt x="1011" y="0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A71CB6"/>
                  </a:gs>
                  <a:gs pos="71000">
                    <a:srgbClr val="A71CB6"/>
                  </a:gs>
                  <a:gs pos="32000">
                    <a:srgbClr val="E387ED"/>
                  </a:gs>
                  <a:gs pos="0">
                    <a:srgbClr val="E387ED"/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2238096" y="4941168"/>
                <a:ext cx="803953" cy="1172707"/>
              </a:xfrm>
              <a:custGeom>
                <a:avLst/>
                <a:gdLst>
                  <a:gd name="connsiteX0" fmla="*/ 0 w 1072056"/>
                  <a:gd name="connsiteY0" fmla="*/ 725214 h 1618593"/>
                  <a:gd name="connsiteX1" fmla="*/ 0 w 1072056"/>
                  <a:gd name="connsiteY1" fmla="*/ 1618593 h 1618593"/>
                  <a:gd name="connsiteX2" fmla="*/ 1072056 w 1072056"/>
                  <a:gd name="connsiteY2" fmla="*/ 588580 h 1618593"/>
                  <a:gd name="connsiteX3" fmla="*/ 1072056 w 1072056"/>
                  <a:gd name="connsiteY3" fmla="*/ 0 h 1618593"/>
                  <a:gd name="connsiteX4" fmla="*/ 0 w 1072056"/>
                  <a:gd name="connsiteY4" fmla="*/ 725214 h 1618593"/>
                  <a:gd name="connsiteX0" fmla="*/ 0 w 1072056"/>
                  <a:gd name="connsiteY0" fmla="*/ 725214 h 1606686"/>
                  <a:gd name="connsiteX1" fmla="*/ 4622 w 1072056"/>
                  <a:gd name="connsiteY1" fmla="*/ 1606686 h 1606686"/>
                  <a:gd name="connsiteX2" fmla="*/ 1072056 w 1072056"/>
                  <a:gd name="connsiteY2" fmla="*/ 588580 h 1606686"/>
                  <a:gd name="connsiteX3" fmla="*/ 1072056 w 1072056"/>
                  <a:gd name="connsiteY3" fmla="*/ 0 h 1606686"/>
                  <a:gd name="connsiteX4" fmla="*/ 0 w 1072056"/>
                  <a:gd name="connsiteY4" fmla="*/ 725214 h 1606686"/>
                  <a:gd name="connsiteX0" fmla="*/ 0 w 1072056"/>
                  <a:gd name="connsiteY0" fmla="*/ 725214 h 1611448"/>
                  <a:gd name="connsiteX1" fmla="*/ 2312 w 1072056"/>
                  <a:gd name="connsiteY1" fmla="*/ 1611448 h 1611448"/>
                  <a:gd name="connsiteX2" fmla="*/ 1072056 w 1072056"/>
                  <a:gd name="connsiteY2" fmla="*/ 588580 h 1611448"/>
                  <a:gd name="connsiteX3" fmla="*/ 1072056 w 1072056"/>
                  <a:gd name="connsiteY3" fmla="*/ 0 h 1611448"/>
                  <a:gd name="connsiteX4" fmla="*/ 0 w 1072056"/>
                  <a:gd name="connsiteY4" fmla="*/ 725214 h 1611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2056" h="1611448">
                    <a:moveTo>
                      <a:pt x="0" y="725214"/>
                    </a:moveTo>
                    <a:cubicBezTo>
                      <a:pt x="1541" y="1019038"/>
                      <a:pt x="771" y="1317624"/>
                      <a:pt x="2312" y="1611448"/>
                    </a:cubicBezTo>
                    <a:lnTo>
                      <a:pt x="1072056" y="588580"/>
                    </a:lnTo>
                    <a:lnTo>
                      <a:pt x="1072056" y="0"/>
                    </a:lnTo>
                    <a:lnTo>
                      <a:pt x="0" y="725214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A71CB6"/>
                  </a:gs>
                  <a:gs pos="71000">
                    <a:srgbClr val="A71CB6"/>
                  </a:gs>
                  <a:gs pos="32000">
                    <a:srgbClr val="E387ED"/>
                  </a:gs>
                  <a:gs pos="0">
                    <a:srgbClr val="E387ED"/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418844" y="4508536"/>
                <a:ext cx="1638503" cy="975596"/>
              </a:xfrm>
              <a:custGeom>
                <a:avLst/>
                <a:gdLst>
                  <a:gd name="connsiteX0" fmla="*/ 1397876 w 2753711"/>
                  <a:gd name="connsiteY0" fmla="*/ 1639613 h 1639613"/>
                  <a:gd name="connsiteX1" fmla="*/ 0 w 2753711"/>
                  <a:gd name="connsiteY1" fmla="*/ 777765 h 1639613"/>
                  <a:gd name="connsiteX2" fmla="*/ 1366345 w 2753711"/>
                  <a:gd name="connsiteY2" fmla="*/ 0 h 1639613"/>
                  <a:gd name="connsiteX3" fmla="*/ 2753711 w 2753711"/>
                  <a:gd name="connsiteY3" fmla="*/ 735724 h 1639613"/>
                  <a:gd name="connsiteX4" fmla="*/ 1397876 w 2753711"/>
                  <a:gd name="connsiteY4" fmla="*/ 1639613 h 16396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3711" h="1639613">
                    <a:moveTo>
                      <a:pt x="1397876" y="1639613"/>
                    </a:moveTo>
                    <a:lnTo>
                      <a:pt x="0" y="777765"/>
                    </a:lnTo>
                    <a:lnTo>
                      <a:pt x="1366345" y="0"/>
                    </a:lnTo>
                    <a:lnTo>
                      <a:pt x="2753711" y="735724"/>
                    </a:lnTo>
                    <a:lnTo>
                      <a:pt x="1397876" y="16396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71CB6"/>
                  </a:gs>
                  <a:gs pos="27000">
                    <a:srgbClr val="A71CB6"/>
                  </a:gs>
                  <a:gs pos="66000">
                    <a:srgbClr val="E387ED"/>
                  </a:gs>
                  <a:gs pos="100000">
                    <a:srgbClr val="E387ED"/>
                  </a:gs>
                </a:gsLst>
                <a:lin ang="16200000" scaled="1"/>
                <a:tileRect/>
              </a:gradFill>
              <a:ln w="3175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3603841" y="1393096"/>
            <a:ext cx="4707880" cy="1139825"/>
            <a:chOff x="3491880" y="685763"/>
            <a:chExt cx="4707880" cy="11398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51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D8E3C7"/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52" name="Picture 164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壹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8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603841" y="2815526"/>
            <a:ext cx="4707880" cy="1139825"/>
            <a:chOff x="3491880" y="685763"/>
            <a:chExt cx="4707880" cy="11398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60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61" name="Picture 164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2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贰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9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603841" y="4237955"/>
            <a:ext cx="4707880" cy="1139825"/>
            <a:chOff x="3491880" y="685763"/>
            <a:chExt cx="4707880" cy="1139825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75" name="AutoShape 33"/>
            <p:cNvSpPr>
              <a:spLocks noChangeArrowheads="1"/>
            </p:cNvSpPr>
            <p:nvPr/>
          </p:nvSpPr>
          <p:spPr bwMode="gray">
            <a:xfrm>
              <a:off x="3491880" y="685763"/>
              <a:ext cx="4707880" cy="1139825"/>
            </a:xfrm>
            <a:prstGeom prst="roundRect">
              <a:avLst>
                <a:gd name="adj" fmla="val 12537"/>
              </a:avLst>
            </a:prstGeom>
            <a:gradFill rotWithShape="1">
              <a:gsLst>
                <a:gs pos="0">
                  <a:schemeClr val="bg1"/>
                </a:gs>
                <a:gs pos="100000">
                  <a:srgbClr val="F9E1FB"/>
                </a:gs>
              </a:gsLst>
              <a:lin ang="0" scaled="1"/>
            </a:gradFill>
            <a:ln w="9525" algn="ctr">
              <a:solidFill>
                <a:srgbClr val="B2B2B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zh-CN">
                <a:cs typeface="Arial" charset="0"/>
              </a:endParaRPr>
            </a:p>
          </p:txBody>
        </p:sp>
        <p:pic>
          <p:nvPicPr>
            <p:cNvPr id="82" name="Picture 164"/>
            <p:cNvPicPr>
              <a:picLocks noChangeAspect="1" noChangeArrowheads="1"/>
            </p:cNvPicPr>
            <p:nvPr/>
          </p:nvPicPr>
          <p:blipFill>
            <a:blip r:embed="rId3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663256" y="1568660"/>
              <a:ext cx="982663" cy="174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" name="Rectangle 32"/>
            <p:cNvSpPr>
              <a:spLocks noChangeArrowheads="1"/>
            </p:cNvSpPr>
            <p:nvPr/>
          </p:nvSpPr>
          <p:spPr bwMode="gray">
            <a:xfrm>
              <a:off x="4757187" y="771550"/>
              <a:ext cx="1620957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sz="1400" b="1" noProof="1" smtClean="0">
                  <a:latin typeface="微软雅黑" pitchFamily="34" charset="-122"/>
                  <a:ea typeface="微软雅黑" pitchFamily="34" charset="-122"/>
                  <a:cs typeface="Arial" charset="0"/>
                </a:rPr>
                <a:t>在这里加上小标题</a:t>
              </a:r>
              <a:endParaRPr lang="en-US" altLang="zh-CN" sz="1400" b="1" noProof="1"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3825503" y="879624"/>
              <a:ext cx="666873" cy="666873"/>
            </a:xfrm>
            <a:prstGeom prst="ellipse">
              <a:avLst/>
            </a:prstGeom>
            <a:solidFill>
              <a:srgbClr val="E387ED"/>
            </a:solidFill>
            <a:ln w="12700"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967838" y="1036511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叁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6" name="Rectangle 35"/>
            <p:cNvSpPr>
              <a:spLocks noChangeArrowheads="1"/>
            </p:cNvSpPr>
            <p:nvPr/>
          </p:nvSpPr>
          <p:spPr bwMode="gray">
            <a:xfrm>
              <a:off x="4743376" y="1059582"/>
              <a:ext cx="335701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r>
                <a:rPr lang="zh-CN" altLang="en-US" sz="1000" b="1" noProof="1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这是一看就知道要加什么了，主要是内容，字体可以</a:t>
              </a:r>
              <a:r>
                <a:rPr lang="zh-CN" altLang="en-US" sz="1000" b="1" noProof="1" smtClean="0">
                  <a:solidFill>
                    <a:srgbClr val="5F5F5F"/>
                  </a:solidFill>
                  <a:latin typeface="微软雅黑" pitchFamily="34" charset="-122"/>
                  <a:ea typeface="微软雅黑" pitchFamily="34" charset="-122"/>
                  <a:cs typeface="Arial" charset="0"/>
                </a:rPr>
                <a:t>大家选。</a:t>
              </a:r>
              <a:endParaRPr lang="en-US" altLang="zh-CN" sz="10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endParaRPr>
            </a:p>
          </p:txBody>
        </p:sp>
      </p:grpSp>
      <p:cxnSp>
        <p:nvCxnSpPr>
          <p:cNvPr id="87" name="直接连接符 86"/>
          <p:cNvCxnSpPr/>
          <p:nvPr/>
        </p:nvCxnSpPr>
        <p:spPr>
          <a:xfrm>
            <a:off x="2056440" y="1771940"/>
            <a:ext cx="1547401" cy="502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>
            <a:off x="2056440" y="3161249"/>
            <a:ext cx="1547401" cy="502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2056440" y="4583165"/>
            <a:ext cx="1547401" cy="502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6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609855" y="2763413"/>
            <a:ext cx="4765107" cy="3873425"/>
            <a:chOff x="5916189" y="2929508"/>
            <a:chExt cx="4765107" cy="3873425"/>
          </a:xfrm>
        </p:grpSpPr>
        <p:sp>
          <p:nvSpPr>
            <p:cNvPr id="76" name="椭圆 7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latin typeface="微软雅黑" pitchFamily="34" charset="-122"/>
                <a:ea typeface="微软雅黑" pitchFamily="34" charset="-122"/>
              </a:rPr>
              <a:t>文章</a:t>
            </a:r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页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第四页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sp>
        <p:nvSpPr>
          <p:cNvPr id="44" name="任意多边形 43"/>
          <p:cNvSpPr/>
          <p:nvPr/>
        </p:nvSpPr>
        <p:spPr>
          <a:xfrm>
            <a:off x="-315602" y="1417340"/>
            <a:ext cx="9784145" cy="997152"/>
          </a:xfrm>
          <a:custGeom>
            <a:avLst/>
            <a:gdLst>
              <a:gd name="connsiteX0" fmla="*/ 0 w 9734550"/>
              <a:gd name="connsiteY0" fmla="*/ 638175 h 1356600"/>
              <a:gd name="connsiteX1" fmla="*/ 3333750 w 9734550"/>
              <a:gd name="connsiteY1" fmla="*/ 1352550 h 1356600"/>
              <a:gd name="connsiteX2" fmla="*/ 6657975 w 9734550"/>
              <a:gd name="connsiteY2" fmla="*/ 885825 h 1356600"/>
              <a:gd name="connsiteX3" fmla="*/ 9734550 w 9734550"/>
              <a:gd name="connsiteY3" fmla="*/ 0 h 135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734550" h="1356600">
                <a:moveTo>
                  <a:pt x="0" y="638175"/>
                </a:moveTo>
                <a:cubicBezTo>
                  <a:pt x="1112044" y="974725"/>
                  <a:pt x="2224088" y="1311275"/>
                  <a:pt x="3333750" y="1352550"/>
                </a:cubicBezTo>
                <a:cubicBezTo>
                  <a:pt x="4443412" y="1393825"/>
                  <a:pt x="5591175" y="1111250"/>
                  <a:pt x="6657975" y="885825"/>
                </a:cubicBezTo>
                <a:cubicBezTo>
                  <a:pt x="7724775" y="660400"/>
                  <a:pt x="9191625" y="58737"/>
                  <a:pt x="9734550" y="0"/>
                </a:cubicBezTo>
              </a:path>
            </a:pathLst>
          </a:cu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5" name="组合 64"/>
          <p:cNvGrpSpPr/>
          <p:nvPr/>
        </p:nvGrpSpPr>
        <p:grpSpPr>
          <a:xfrm>
            <a:off x="5508104" y="1850167"/>
            <a:ext cx="3044739" cy="3264887"/>
            <a:chOff x="5884296" y="1850167"/>
            <a:chExt cx="3044739" cy="3264887"/>
          </a:xfrm>
        </p:grpSpPr>
        <p:grpSp>
          <p:nvGrpSpPr>
            <p:cNvPr id="71" name="组合 70"/>
            <p:cNvGrpSpPr/>
            <p:nvPr/>
          </p:nvGrpSpPr>
          <p:grpSpPr>
            <a:xfrm>
              <a:off x="5884296" y="1850167"/>
              <a:ext cx="3044739" cy="3264887"/>
              <a:chOff x="5540566" y="1915916"/>
              <a:chExt cx="3044739" cy="3264887"/>
            </a:xfrm>
          </p:grpSpPr>
          <p:pic>
            <p:nvPicPr>
              <p:cNvPr id="72" name="图片 71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encilSketch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49380">
                <a:off x="5540566" y="1945959"/>
                <a:ext cx="2934474" cy="312551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73" name="组合 72"/>
              <p:cNvGrpSpPr/>
              <p:nvPr/>
            </p:nvGrpSpPr>
            <p:grpSpPr>
              <a:xfrm>
                <a:off x="6592733" y="1915916"/>
                <a:ext cx="242231" cy="243625"/>
                <a:chOff x="1410299" y="1486023"/>
                <a:chExt cx="360040" cy="36004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4" name="椭圆 83"/>
                <p:cNvSpPr/>
                <p:nvPr/>
              </p:nvSpPr>
              <p:spPr>
                <a:xfrm>
                  <a:off x="1410299" y="1486023"/>
                  <a:ext cx="36004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2">
                        <a:lumMod val="60000"/>
                        <a:lumOff val="40000"/>
                      </a:schemeClr>
                    </a:gs>
                    <a:gs pos="100000">
                      <a:schemeClr val="tx2">
                        <a:lumMod val="60000"/>
                        <a:lumOff val="40000"/>
                      </a:schemeClr>
                    </a:gs>
                    <a:gs pos="28000">
                      <a:schemeClr val="tx2">
                        <a:lumMod val="20000"/>
                        <a:lumOff val="8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椭圆 84"/>
                <p:cNvSpPr/>
                <p:nvPr/>
              </p:nvSpPr>
              <p:spPr>
                <a:xfrm flipV="1">
                  <a:off x="1443210" y="1498344"/>
                  <a:ext cx="280929" cy="180020"/>
                </a:xfrm>
                <a:prstGeom prst="ellips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74" name="图片 7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3841" y="3695598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75" name="图片 7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4699" y="3225895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82" name="图片 8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3574" y="4991843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83" name="图片 8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9393" y="4507927"/>
                <a:ext cx="185912" cy="188960"/>
              </a:xfrm>
              <a:prstGeom prst="rect">
                <a:avLst/>
              </a:prstGeom>
            </p:spPr>
          </p:pic>
        </p:grpSp>
        <p:sp>
          <p:nvSpPr>
            <p:cNvPr id="61" name="TextBox 60"/>
            <p:cNvSpPr txBox="1"/>
            <p:nvPr/>
          </p:nvSpPr>
          <p:spPr>
            <a:xfrm rot="20960124">
              <a:off x="6393249" y="3546452"/>
              <a:ext cx="226215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dirty="0" smtClean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dirty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在这里填加文章</a:t>
              </a:r>
              <a:r>
                <a:rPr lang="zh-CN" altLang="en-US" dirty="0" smtClean="0">
                  <a:solidFill>
                    <a:srgbClr val="0070C0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dirty="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771800" y="2304815"/>
            <a:ext cx="2233798" cy="2395311"/>
            <a:chOff x="3281250" y="2304815"/>
            <a:chExt cx="2233798" cy="2395311"/>
          </a:xfrm>
        </p:grpSpPr>
        <p:grpSp>
          <p:nvGrpSpPr>
            <p:cNvPr id="51" name="组合 50"/>
            <p:cNvGrpSpPr/>
            <p:nvPr/>
          </p:nvGrpSpPr>
          <p:grpSpPr>
            <a:xfrm>
              <a:off x="3281250" y="2304815"/>
              <a:ext cx="2233798" cy="2395311"/>
              <a:chOff x="5540566" y="1915916"/>
              <a:chExt cx="3044739" cy="3264887"/>
            </a:xfrm>
          </p:grpSpPr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encilSketch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49380">
                <a:off x="5540566" y="1945959"/>
                <a:ext cx="2934474" cy="312551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55" name="组合 54"/>
              <p:cNvGrpSpPr/>
              <p:nvPr/>
            </p:nvGrpSpPr>
            <p:grpSpPr>
              <a:xfrm>
                <a:off x="6592733" y="1915916"/>
                <a:ext cx="242231" cy="243625"/>
                <a:chOff x="1410299" y="1486023"/>
                <a:chExt cx="360040" cy="36004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56" name="椭圆 55"/>
                <p:cNvSpPr/>
                <p:nvPr/>
              </p:nvSpPr>
              <p:spPr>
                <a:xfrm>
                  <a:off x="1410299" y="1486023"/>
                  <a:ext cx="36004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A71CB6"/>
                    </a:gs>
                    <a:gs pos="100000">
                      <a:srgbClr val="A71CB6"/>
                    </a:gs>
                    <a:gs pos="28000">
                      <a:srgbClr val="F9E1FB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7" name="椭圆 56"/>
                <p:cNvSpPr/>
                <p:nvPr/>
              </p:nvSpPr>
              <p:spPr>
                <a:xfrm flipV="1">
                  <a:off x="1443210" y="1498344"/>
                  <a:ext cx="280929" cy="180020"/>
                </a:xfrm>
                <a:prstGeom prst="ellips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50" name="图片 4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3841" y="3695598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67" name="图片 66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4699" y="3225895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68" name="图片 6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3574" y="4991843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69" name="图片 6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9393" y="4507927"/>
                <a:ext cx="185912" cy="188960"/>
              </a:xfrm>
              <a:prstGeom prst="rect">
                <a:avLst/>
              </a:prstGeom>
            </p:spPr>
          </p:pic>
        </p:grpSp>
        <p:sp>
          <p:nvSpPr>
            <p:cNvPr id="95" name="TextBox 94"/>
            <p:cNvSpPr txBox="1"/>
            <p:nvPr/>
          </p:nvSpPr>
          <p:spPr>
            <a:xfrm rot="20960124">
              <a:off x="3531429" y="3525790"/>
              <a:ext cx="180049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A71CB6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400" dirty="0" smtClean="0">
                <a:solidFill>
                  <a:srgbClr val="A71CB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solidFill>
                    <a:srgbClr val="A71CB6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400" dirty="0">
                <a:solidFill>
                  <a:srgbClr val="A71CB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solidFill>
                    <a:srgbClr val="A71CB6"/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400" dirty="0">
                <a:solidFill>
                  <a:srgbClr val="A71CB6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400" dirty="0">
                  <a:solidFill>
                    <a:srgbClr val="A71CB6"/>
                  </a:solidFill>
                  <a:latin typeface="微软雅黑" pitchFamily="34" charset="-122"/>
                  <a:ea typeface="微软雅黑" pitchFamily="34" charset="-122"/>
                </a:rPr>
                <a:t>在这里填加文章</a:t>
              </a:r>
              <a:r>
                <a:rPr lang="zh-CN" altLang="en-US" sz="1400" dirty="0" smtClean="0">
                  <a:solidFill>
                    <a:srgbClr val="A71CB6"/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400" dirty="0">
                <a:solidFill>
                  <a:srgbClr val="A71CB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359689" y="2112468"/>
            <a:ext cx="1916448" cy="2055015"/>
            <a:chOff x="740718" y="2199593"/>
            <a:chExt cx="1916448" cy="2055015"/>
          </a:xfrm>
        </p:grpSpPr>
        <p:grpSp>
          <p:nvGrpSpPr>
            <p:cNvPr id="86" name="组合 85"/>
            <p:cNvGrpSpPr/>
            <p:nvPr/>
          </p:nvGrpSpPr>
          <p:grpSpPr>
            <a:xfrm>
              <a:off x="740718" y="2199593"/>
              <a:ext cx="1916448" cy="2055015"/>
              <a:chOff x="5540566" y="1915916"/>
              <a:chExt cx="3044739" cy="3264887"/>
            </a:xfrm>
          </p:grpSpPr>
          <p:pic>
            <p:nvPicPr>
              <p:cNvPr id="87" name="图片 86"/>
              <p:cNvPicPr>
                <a:picLocks noChangeAspect="1"/>
              </p:cNvPicPr>
              <p:nvPr/>
            </p:nvPicPr>
            <p:blipFill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artisticPencilSketch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949380">
                <a:off x="5540566" y="1945959"/>
                <a:ext cx="2934474" cy="3125519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grpSp>
            <p:nvGrpSpPr>
              <p:cNvPr id="88" name="组合 87"/>
              <p:cNvGrpSpPr/>
              <p:nvPr/>
            </p:nvGrpSpPr>
            <p:grpSpPr>
              <a:xfrm>
                <a:off x="6592733" y="1915916"/>
                <a:ext cx="242231" cy="243625"/>
                <a:chOff x="1410299" y="1486023"/>
                <a:chExt cx="360040" cy="360040"/>
              </a:xfrm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93" name="椭圆 92"/>
                <p:cNvSpPr/>
                <p:nvPr/>
              </p:nvSpPr>
              <p:spPr>
                <a:xfrm>
                  <a:off x="1410299" y="1486023"/>
                  <a:ext cx="36004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3">
                        <a:lumMod val="75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  <a:gs pos="28000">
                      <a:schemeClr val="accent3">
                        <a:lumMod val="40000"/>
                        <a:lumOff val="60000"/>
                      </a:scheme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4" name="椭圆 93"/>
                <p:cNvSpPr/>
                <p:nvPr/>
              </p:nvSpPr>
              <p:spPr>
                <a:xfrm flipV="1">
                  <a:off x="1443210" y="1498344"/>
                  <a:ext cx="280929" cy="180020"/>
                </a:xfrm>
                <a:prstGeom prst="ellipse">
                  <a:avLst/>
                </a:prstGeom>
                <a:solidFill>
                  <a:schemeClr val="bg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89" name="图片 88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703841" y="3695598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90" name="图片 89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114699" y="3225895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91" name="图片 90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63574" y="4991843"/>
                <a:ext cx="185912" cy="188960"/>
              </a:xfrm>
              <a:prstGeom prst="rect">
                <a:avLst/>
              </a:prstGeom>
            </p:spPr>
          </p:pic>
          <p:pic>
            <p:nvPicPr>
              <p:cNvPr id="92" name="图片 91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artisticLineDrawing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99393" y="4507927"/>
                <a:ext cx="185912" cy="188960"/>
              </a:xfrm>
              <a:prstGeom prst="rect">
                <a:avLst/>
              </a:prstGeom>
            </p:spPr>
          </p:pic>
        </p:grpSp>
        <p:sp>
          <p:nvSpPr>
            <p:cNvPr id="96" name="TextBox 95"/>
            <p:cNvSpPr txBox="1"/>
            <p:nvPr/>
          </p:nvSpPr>
          <p:spPr>
            <a:xfrm rot="20960124">
              <a:off x="950273" y="3244046"/>
              <a:ext cx="156966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dirty="0" smtClean="0">
                  <a:solidFill>
                    <a:schemeClr val="accent3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200" dirty="0" smtClean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200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在这里填加文章内容</a:t>
              </a:r>
              <a:endParaRPr lang="en-US" altLang="zh-CN" sz="1200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r>
                <a:rPr lang="zh-CN" altLang="en-US" sz="1200" dirty="0">
                  <a:solidFill>
                    <a:schemeClr val="accent3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在这里填加文章</a:t>
              </a:r>
              <a:r>
                <a:rPr lang="zh-CN" altLang="en-US" sz="1200" dirty="0" smtClean="0">
                  <a:solidFill>
                    <a:schemeClr val="accent3">
                      <a:lumMod val="50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内容</a:t>
              </a:r>
              <a:endParaRPr lang="en-US" altLang="zh-CN" sz="1200" dirty="0">
                <a:solidFill>
                  <a:schemeClr val="accent3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360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或者 1"/>
          <p:cNvSpPr/>
          <p:nvPr/>
        </p:nvSpPr>
        <p:spPr>
          <a:xfrm>
            <a:off x="3200894" y="2156402"/>
            <a:ext cx="2434804" cy="2433418"/>
          </a:xfrm>
          <a:prstGeom prst="flowChartOr">
            <a:avLst/>
          </a:prstGeom>
          <a:ln/>
        </p:spPr>
        <p:style>
          <a:lnRef idx="3">
            <a:schemeClr val="lt1"/>
          </a:lnRef>
          <a:fillRef idx="1003">
            <a:schemeClr val="dk2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zh-CN" altLang="en-US" b="1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20" name="组合 119"/>
          <p:cNvGrpSpPr/>
          <p:nvPr/>
        </p:nvGrpSpPr>
        <p:grpSpPr>
          <a:xfrm>
            <a:off x="5845242" y="2734343"/>
            <a:ext cx="4765107" cy="3873425"/>
            <a:chOff x="5916189" y="2929508"/>
            <a:chExt cx="4765107" cy="3873425"/>
          </a:xfrm>
        </p:grpSpPr>
        <p:sp>
          <p:nvSpPr>
            <p:cNvPr id="121" name="椭圆 120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椭圆 121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椭圆 122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椭圆 124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-1609855" y="2734343"/>
            <a:ext cx="4765107" cy="3873425"/>
            <a:chOff x="5916189" y="2929508"/>
            <a:chExt cx="4765107" cy="3873425"/>
          </a:xfrm>
        </p:grpSpPr>
        <p:sp>
          <p:nvSpPr>
            <p:cNvPr id="107" name="椭圆 106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主标题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第五页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217303" y="2156402"/>
            <a:ext cx="3315137" cy="662579"/>
            <a:chOff x="2165677" y="1633364"/>
            <a:chExt cx="3315137" cy="662579"/>
          </a:xfrm>
        </p:grpSpPr>
        <p:sp>
          <p:nvSpPr>
            <p:cNvPr id="53" name="圆角矩形 52"/>
            <p:cNvSpPr/>
            <p:nvPr/>
          </p:nvSpPr>
          <p:spPr>
            <a:xfrm>
              <a:off x="2165677" y="1633364"/>
              <a:ext cx="3315137" cy="648072"/>
            </a:xfrm>
            <a:prstGeom prst="roundRect">
              <a:avLst>
                <a:gd name="adj" fmla="val 7261"/>
              </a:avLst>
            </a:prstGeom>
            <a:solidFill>
              <a:srgbClr val="A71CB6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54" name="图片 5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307" y="1712210"/>
              <a:ext cx="504056" cy="504056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2987824" y="1772723"/>
              <a:ext cx="2492990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在这里添加标题</a:t>
              </a:r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内容在这里添加标题内容</a:t>
              </a:r>
            </a:p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占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217303" y="3784419"/>
            <a:ext cx="3315137" cy="662579"/>
            <a:chOff x="2165677" y="1633364"/>
            <a:chExt cx="3315137" cy="662579"/>
          </a:xfrm>
        </p:grpSpPr>
        <p:sp>
          <p:nvSpPr>
            <p:cNvPr id="60" name="圆角矩形 59"/>
            <p:cNvSpPr/>
            <p:nvPr/>
          </p:nvSpPr>
          <p:spPr>
            <a:xfrm>
              <a:off x="2165677" y="1633364"/>
              <a:ext cx="3315137" cy="648072"/>
            </a:xfrm>
            <a:prstGeom prst="roundRect">
              <a:avLst>
                <a:gd name="adj" fmla="val 7261"/>
              </a:avLst>
            </a:prstGeom>
            <a:solidFill>
              <a:srgbClr val="E387ED"/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3" name="图片 6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9307" y="1712210"/>
              <a:ext cx="504056" cy="504056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2987824" y="1772723"/>
              <a:ext cx="2492990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zh-CN" altLang="en-US" sz="1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在这里添加标题</a:t>
              </a:r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内容在这里添加标题内容</a:t>
              </a:r>
            </a:p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占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40536" y="3798926"/>
            <a:ext cx="3387144" cy="648072"/>
            <a:chOff x="2093670" y="1633364"/>
            <a:chExt cx="3387144" cy="648072"/>
          </a:xfrm>
        </p:grpSpPr>
        <p:sp>
          <p:nvSpPr>
            <p:cNvPr id="97" name="圆角矩形 96"/>
            <p:cNvSpPr/>
            <p:nvPr/>
          </p:nvSpPr>
          <p:spPr>
            <a:xfrm>
              <a:off x="2165677" y="1633364"/>
              <a:ext cx="3315137" cy="648072"/>
            </a:xfrm>
            <a:prstGeom prst="roundRect">
              <a:avLst>
                <a:gd name="adj" fmla="val 7261"/>
              </a:avLst>
            </a:prstGeom>
            <a:solidFill>
              <a:schemeClr val="accent3">
                <a:lumMod val="60000"/>
                <a:lumOff val="40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8" name="图片 9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5472" y="1705372"/>
              <a:ext cx="504056" cy="504056"/>
            </a:xfrm>
            <a:prstGeom prst="rect">
              <a:avLst/>
            </a:prstGeom>
          </p:spPr>
        </p:pic>
        <p:sp>
          <p:nvSpPr>
            <p:cNvPr id="99" name="TextBox 98"/>
            <p:cNvSpPr txBox="1"/>
            <p:nvPr/>
          </p:nvSpPr>
          <p:spPr>
            <a:xfrm>
              <a:off x="2093670" y="1713041"/>
              <a:ext cx="2531462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在这里添加标题</a:t>
              </a:r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内容在这里添加标题内容</a:t>
              </a:r>
            </a:p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　　　　　　占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40536" y="2170909"/>
            <a:ext cx="3387144" cy="648072"/>
            <a:chOff x="2093670" y="1633364"/>
            <a:chExt cx="3387144" cy="648072"/>
          </a:xfrm>
        </p:grpSpPr>
        <p:sp>
          <p:nvSpPr>
            <p:cNvPr id="103" name="圆角矩形 102"/>
            <p:cNvSpPr/>
            <p:nvPr/>
          </p:nvSpPr>
          <p:spPr>
            <a:xfrm>
              <a:off x="2165677" y="1633364"/>
              <a:ext cx="3315137" cy="648072"/>
            </a:xfrm>
            <a:prstGeom prst="roundRect">
              <a:avLst>
                <a:gd name="adj" fmla="val 7261"/>
              </a:avLst>
            </a:prstGeom>
            <a:solidFill>
              <a:schemeClr val="accent3">
                <a:lumMod val="75000"/>
              </a:schemeClr>
            </a:solidFill>
            <a:ln w="6350"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4" name="图片 10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65472" y="1705372"/>
              <a:ext cx="504056" cy="504056"/>
            </a:xfrm>
            <a:prstGeom prst="rect">
              <a:avLst/>
            </a:prstGeom>
          </p:spPr>
        </p:pic>
        <p:sp>
          <p:nvSpPr>
            <p:cNvPr id="105" name="TextBox 104"/>
            <p:cNvSpPr txBox="1"/>
            <p:nvPr/>
          </p:nvSpPr>
          <p:spPr>
            <a:xfrm>
              <a:off x="2093670" y="1713041"/>
              <a:ext cx="2531462" cy="52322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10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在这里添加标题</a:t>
              </a:r>
              <a:r>
                <a:rPr lang="zh-CN" altLang="en-US" sz="1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内容在这里添加标题内容</a:t>
              </a:r>
            </a:p>
            <a:p>
              <a:pPr algn="r"/>
              <a:r>
                <a:rPr lang="zh-CN" altLang="en-US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　　　　　　占</a:t>
              </a:r>
              <a:r>
                <a:rPr lang="en-US" altLang="zh-CN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25%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74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5845242" y="2734343"/>
            <a:ext cx="4765107" cy="3873425"/>
            <a:chOff x="5916189" y="2929508"/>
            <a:chExt cx="4765107" cy="3873425"/>
          </a:xfrm>
        </p:grpSpPr>
        <p:sp>
          <p:nvSpPr>
            <p:cNvPr id="16" name="椭圆 1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-1609855" y="2734343"/>
            <a:ext cx="4765107" cy="3873425"/>
            <a:chOff x="5916189" y="2929508"/>
            <a:chExt cx="4765107" cy="3873425"/>
          </a:xfrm>
        </p:grpSpPr>
        <p:sp>
          <p:nvSpPr>
            <p:cNvPr id="23" name="椭圆 22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92" y="337220"/>
            <a:ext cx="576064" cy="576064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755504" y="949880"/>
            <a:ext cx="0" cy="216024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0779" y="1152881"/>
            <a:ext cx="7848872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8599651" y="656029"/>
            <a:ext cx="0" cy="504056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7524328" y="656029"/>
            <a:ext cx="10801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179277" y="3921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itchFamily="34" charset="-122"/>
                <a:ea typeface="微软雅黑" pitchFamily="34" charset="-122"/>
              </a:rPr>
              <a:t>主标题</a:t>
            </a:r>
            <a:endParaRPr lang="zh-CN" altLang="en-US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3371" y="502141"/>
            <a:ext cx="1620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b="1" dirty="0" smtClean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这里填写二级标题</a:t>
            </a:r>
            <a:endParaRPr lang="zh-CN" altLang="en-US" sz="1400" b="1" dirty="0">
              <a:solidFill>
                <a:schemeClr val="bg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962" y="809918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>
                <a:solidFill>
                  <a:srgbClr val="A71CB6"/>
                </a:solidFill>
                <a:latin typeface="方正粗活意简体" pitchFamily="65" charset="-122"/>
                <a:ea typeface="方正粗活意简体" pitchFamily="65" charset="-122"/>
              </a:rPr>
              <a:t>第五页</a:t>
            </a:r>
            <a:endParaRPr lang="zh-CN" altLang="en-US" sz="1000" b="1" dirty="0">
              <a:solidFill>
                <a:srgbClr val="A71CB6"/>
              </a:solidFill>
              <a:latin typeface="方正粗活意简体" pitchFamily="65" charset="-122"/>
              <a:ea typeface="方正粗活意简体" pitchFamily="65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20934" y="1388969"/>
            <a:ext cx="8039498" cy="2341214"/>
            <a:chOff x="1326877" y="1353681"/>
            <a:chExt cx="7507796" cy="2575587"/>
          </a:xfrm>
        </p:grpSpPr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9766" y="1632717"/>
              <a:ext cx="2102554" cy="201751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perspectiveLeft" fov="7200000">
                <a:rot lat="0" lon="1200000" rev="0"/>
              </a:camera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2319" y="1353681"/>
              <a:ext cx="2842354" cy="257558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perspectiveLeft" fov="6000000">
                <a:rot lat="0" lon="1200000" rev="0"/>
              </a:camera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5901" y="1865921"/>
              <a:ext cx="1620495" cy="157206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perspectiveLeft" fov="7200000">
                <a:rot lat="0" lon="1200000" rev="0"/>
              </a:camera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6877" y="2008324"/>
              <a:ext cx="1006786" cy="1308211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perspectiveLeft" fov="7200000">
                <a:rot lat="0" lon="1200000" rev="0"/>
              </a:camera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  <p:sp>
        <p:nvSpPr>
          <p:cNvPr id="43" name="圆角矩形 42"/>
          <p:cNvSpPr/>
          <p:nvPr/>
        </p:nvSpPr>
        <p:spPr>
          <a:xfrm>
            <a:off x="341249" y="4092576"/>
            <a:ext cx="8258402" cy="1371330"/>
          </a:xfrm>
          <a:prstGeom prst="roundRect">
            <a:avLst>
              <a:gd name="adj" fmla="val 5402"/>
            </a:avLst>
          </a:prstGeom>
          <a:solidFill>
            <a:schemeClr val="bg1">
              <a:lumMod val="95000"/>
            </a:schemeClr>
          </a:solidFill>
          <a:ln w="1270">
            <a:solidFill>
              <a:schemeClr val="tx1"/>
            </a:solidFill>
            <a:prstDash val="sysDot"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>
            <a:off x="462744" y="3660137"/>
            <a:ext cx="3096344" cy="504056"/>
            <a:chOff x="971600" y="2425452"/>
            <a:chExt cx="3096344" cy="504056"/>
          </a:xfrm>
        </p:grpSpPr>
        <p:sp>
          <p:nvSpPr>
            <p:cNvPr id="45" name="圆角矩形 44"/>
            <p:cNvSpPr/>
            <p:nvPr/>
          </p:nvSpPr>
          <p:spPr>
            <a:xfrm>
              <a:off x="971600" y="2425452"/>
              <a:ext cx="3096344" cy="504056"/>
            </a:xfrm>
            <a:prstGeom prst="roundRect">
              <a:avLst/>
            </a:prstGeom>
            <a:gradFill flip="none" rotWithShape="1">
              <a:gsLst>
                <a:gs pos="1667">
                  <a:schemeClr val="tx2">
                    <a:lumMod val="40000"/>
                    <a:lumOff val="60000"/>
                  </a:schemeClr>
                </a:gs>
                <a:gs pos="48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1107512" y="2555667"/>
              <a:ext cx="242231" cy="243625"/>
              <a:chOff x="1410299" y="1486023"/>
              <a:chExt cx="360040" cy="360040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椭圆 46"/>
              <p:cNvSpPr/>
              <p:nvPr/>
            </p:nvSpPr>
            <p:spPr>
              <a:xfrm>
                <a:off x="1410299" y="1486023"/>
                <a:ext cx="360040" cy="360040"/>
              </a:xfrm>
              <a:prstGeom prst="ellipse">
                <a:avLst/>
              </a:prstGeom>
              <a:gradFill flip="none" rotWithShape="1">
                <a:gsLst>
                  <a:gs pos="0">
                    <a:schemeClr val="tx2">
                      <a:lumMod val="60000"/>
                      <a:lumOff val="40000"/>
                    </a:schemeClr>
                  </a:gs>
                  <a:gs pos="100000">
                    <a:schemeClr val="tx2">
                      <a:lumMod val="60000"/>
                      <a:lumOff val="40000"/>
                    </a:schemeClr>
                  </a:gs>
                  <a:gs pos="28000">
                    <a:schemeClr val="tx2">
                      <a:lumMod val="20000"/>
                      <a:lumOff val="80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/>
              <p:cNvSpPr/>
              <p:nvPr/>
            </p:nvSpPr>
            <p:spPr>
              <a:xfrm flipV="1">
                <a:off x="1443210" y="1498344"/>
                <a:ext cx="280929" cy="180020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9" name="TextBox 48"/>
          <p:cNvSpPr txBox="1"/>
          <p:nvPr/>
        </p:nvSpPr>
        <p:spPr>
          <a:xfrm>
            <a:off x="1221268" y="3714415"/>
            <a:ext cx="1708451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just"/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这里添加文本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Rectangle 35"/>
          <p:cNvSpPr>
            <a:spLocks noChangeArrowheads="1"/>
          </p:cNvSpPr>
          <p:nvPr/>
        </p:nvSpPr>
        <p:spPr bwMode="gray">
          <a:xfrm>
            <a:off x="869381" y="4386725"/>
            <a:ext cx="7359501" cy="8309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zh-CN" altLang="en-US" sz="1600" b="1" noProof="1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这是一看就知道要加什么了，主要是内容，字体可以大家选。</a:t>
            </a:r>
            <a:r>
              <a:rPr lang="zh-CN" altLang="en-US" sz="16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这是一看就知道要加什么了，主要是内容，字体可以</a:t>
            </a:r>
            <a:r>
              <a:rPr lang="zh-CN" altLang="en-US" sz="1600" b="1" noProof="1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大家选。</a:t>
            </a:r>
            <a:r>
              <a:rPr lang="zh-CN" altLang="en-US" sz="1600" b="1" noProof="1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这是一看就知道要加什么了，主要是内容，字体可以</a:t>
            </a:r>
            <a:r>
              <a:rPr lang="zh-CN" altLang="en-US" sz="1600" b="1" noProof="1" smtClean="0">
                <a:solidFill>
                  <a:srgbClr val="5F5F5F"/>
                </a:solidFill>
                <a:latin typeface="微软雅黑" pitchFamily="34" charset="-122"/>
                <a:ea typeface="微软雅黑" pitchFamily="34" charset="-122"/>
                <a:cs typeface="Arial" charset="0"/>
              </a:rPr>
              <a:t>大家选。</a:t>
            </a:r>
            <a:endParaRPr lang="en-US" altLang="zh-CN" sz="1600" b="1" noProof="1">
              <a:solidFill>
                <a:srgbClr val="5F5F5F"/>
              </a:solidFill>
              <a:latin typeface="微软雅黑" pitchFamily="34" charset="-122"/>
              <a:ea typeface="微软雅黑" pitchFamily="34" charset="-122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79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979712" y="1848666"/>
            <a:ext cx="882727" cy="717545"/>
            <a:chOff x="5916189" y="2929508"/>
            <a:chExt cx="4765107" cy="3873425"/>
          </a:xfrm>
        </p:grpSpPr>
        <p:sp>
          <p:nvSpPr>
            <p:cNvPr id="76" name="椭圆 75"/>
            <p:cNvSpPr/>
            <p:nvPr/>
          </p:nvSpPr>
          <p:spPr>
            <a:xfrm>
              <a:off x="8299828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7019306" y="4421465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7109095" y="2929508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5916189" y="3347356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7852007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6365844" y="4147791"/>
              <a:ext cx="2381468" cy="2381468"/>
            </a:xfrm>
            <a:prstGeom prst="ellipse">
              <a:avLst/>
            </a:prstGeom>
            <a:solidFill>
              <a:srgbClr val="E387ED">
                <a:alpha val="9000"/>
              </a:srgbClr>
            </a:solidFill>
            <a:ln w="3175">
              <a:solidFill>
                <a:srgbClr val="A71CB6">
                  <a:alpha val="43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991" y="1682072"/>
            <a:ext cx="576064" cy="57606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3708730"/>
            <a:ext cx="2246125" cy="1472693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2310002" y="3708730"/>
            <a:ext cx="2233108" cy="147269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矩形 56"/>
          <p:cNvSpPr/>
          <p:nvPr/>
        </p:nvSpPr>
        <p:spPr>
          <a:xfrm>
            <a:off x="6903971" y="3708730"/>
            <a:ext cx="2233108" cy="1472693"/>
          </a:xfrm>
          <a:prstGeom prst="rect">
            <a:avLst/>
          </a:prstGeom>
          <a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4606987" y="3708730"/>
            <a:ext cx="2233108" cy="1472693"/>
          </a:xfrm>
          <a:prstGeom prst="rect">
            <a:avLst/>
          </a:prstGeom>
          <a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3031592" y="1508439"/>
            <a:ext cx="3877985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rPr>
              <a:t>再次感谢锐友的指导和关心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23109" y="2022259"/>
            <a:ext cx="3767378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谢谢您的支持</a:t>
            </a:r>
            <a:r>
              <a:rPr lang="en-US" altLang="zh-CN" sz="4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89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473</Words>
  <Application>Microsoft Office PowerPoint</Application>
  <PresentationFormat>全屏显示(16:10)</PresentationFormat>
  <Paragraphs>61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19</cp:revision>
  <dcterms:created xsi:type="dcterms:W3CDTF">2012-05-22T09:07:23Z</dcterms:created>
  <dcterms:modified xsi:type="dcterms:W3CDTF">2012-05-23T05:33:20Z</dcterms:modified>
</cp:coreProperties>
</file>