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3C7"/>
    <a:srgbClr val="BDD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11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99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37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185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1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77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67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64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61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64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D8E3C7"/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A3B3A-94E9-4B03-A1C3-D03FA03D8E22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022C7-6544-4290-8402-8270D3FA94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58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40352" y="339502"/>
            <a:ext cx="11079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chemeClr val="bg1">
                    <a:lumMod val="50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飞</a:t>
            </a:r>
            <a:endParaRPr lang="en-US" altLang="zh-CN" sz="7200" dirty="0" smtClean="0">
              <a:solidFill>
                <a:schemeClr val="bg1">
                  <a:lumMod val="50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chemeClr val="bg1">
                    <a:lumMod val="50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奔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5" y="0"/>
            <a:ext cx="8227909" cy="51640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04830" y="1766411"/>
            <a:ext cx="10310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dirty="0" smtClean="0">
                <a:solidFill>
                  <a:schemeClr val="bg1">
                    <a:lumMod val="7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的</a:t>
            </a:r>
            <a:endParaRPr lang="en-US" altLang="zh-CN" sz="4400" dirty="0" smtClean="0">
              <a:solidFill>
                <a:schemeClr val="bg1">
                  <a:lumMod val="7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600" dirty="0" smtClean="0">
                <a:solidFill>
                  <a:schemeClr val="bg1">
                    <a:lumMod val="7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蜗</a:t>
            </a:r>
            <a:endParaRPr lang="zh-CN" altLang="en-US" sz="6600" dirty="0">
              <a:solidFill>
                <a:schemeClr val="bg1">
                  <a:lumMod val="7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44524" y="3651870"/>
            <a:ext cx="1107996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rPr>
              <a:t>牛</a:t>
            </a:r>
            <a:endParaRPr lang="zh-CN" altLang="en-US" sz="7200" dirty="0">
              <a:solidFill>
                <a:srgbClr val="BDD0A0"/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2662" y="2380150"/>
            <a:ext cx="435612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Microsoft PowerPoint 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04179" y="2893970"/>
            <a:ext cx="357020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在此添加标题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91880" y="0"/>
            <a:ext cx="1080120" cy="5143500"/>
          </a:xfrm>
          <a:prstGeom prst="rect">
            <a:avLst/>
          </a:prstGeom>
          <a:solidFill>
            <a:srgbClr val="BDD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8" y="0"/>
            <a:ext cx="3662676" cy="51640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-405386" y="4147093"/>
            <a:ext cx="1210588" cy="823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6000"/>
              </a:lnSpc>
              <a:defRPr sz="720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defRPr>
            </a:lvl1pPr>
          </a:lstStyle>
          <a:p>
            <a:r>
              <a:rPr lang="zh-CN" altLang="en-US" sz="4000" dirty="0">
                <a:solidFill>
                  <a:schemeClr val="bg1"/>
                </a:solidFill>
              </a:rPr>
              <a:t>目录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5936" y="483518"/>
            <a:ext cx="7216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72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1</a:t>
            </a:r>
            <a:endParaRPr lang="zh-CN" altLang="en-US" sz="7200" dirty="0">
              <a:solidFill>
                <a:schemeClr val="bg1"/>
              </a:solidFill>
              <a:latin typeface="Adobe Gothic Std B" pitchFamily="34" charset="-128"/>
              <a:ea typeface="方正兰亭特黑扁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3997" y="1692804"/>
            <a:ext cx="6687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6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Adobe Gothic Std B" pitchFamily="34" charset="-128"/>
              <a:ea typeface="方正粗黑宋简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4839" y="2851626"/>
            <a:ext cx="668773" cy="899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6600" dirty="0" smtClean="0">
                <a:solidFill>
                  <a:schemeClr val="bg1"/>
                </a:solidFill>
                <a:latin typeface="Adobe Gothic Std B" pitchFamily="34" charset="-128"/>
                <a:ea typeface="方正粗黑宋简体" pitchFamily="2" charset="-122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Adobe Gothic Std B" pitchFamily="34" charset="-128"/>
              <a:ea typeface="方正粗黑宋简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1940" y="4048344"/>
            <a:ext cx="668773" cy="899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6600" dirty="0" smtClean="0">
                <a:solidFill>
                  <a:schemeClr val="bg1"/>
                </a:solidFill>
                <a:latin typeface="Adobe Gothic Std B" pitchFamily="34" charset="-128"/>
                <a:ea typeface="方正粗黑宋简体" pitchFamily="2" charset="-122"/>
              </a:rPr>
              <a:t>4</a:t>
            </a:r>
            <a:endParaRPr lang="zh-CN" altLang="en-US" sz="6600" dirty="0">
              <a:solidFill>
                <a:schemeClr val="bg1"/>
              </a:solidFill>
              <a:latin typeface="Adobe Gothic Std B" pitchFamily="34" charset="-128"/>
              <a:ea typeface="方正粗黑宋简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92080" y="411510"/>
            <a:ext cx="720080" cy="7200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BDD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262491" y="1591473"/>
            <a:ext cx="720080" cy="7200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BDD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283212" y="2771436"/>
            <a:ext cx="720080" cy="7200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BDD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98012" y="3951399"/>
            <a:ext cx="720080" cy="7200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BDD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228184" y="50994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在这里添加标题文字在这里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168990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在这里添加标题文字在这里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286986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在这里添加标题文字在这里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4" y="404982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在这里添加标题文字在这里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2631"/>
            <a:ext cx="28376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3200" dirty="0" smtClean="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rPr>
              <a:t>On my way</a:t>
            </a:r>
            <a:endParaRPr lang="zh-CN" altLang="en-US" sz="3200" dirty="0">
              <a:solidFill>
                <a:srgbClr val="BDD0A0"/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744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661866" y="3813962"/>
            <a:ext cx="1723549" cy="823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6000"/>
              </a:lnSpc>
              <a:defRPr sz="720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defRPr>
            </a:lvl1pPr>
          </a:lstStyle>
          <a:p>
            <a:r>
              <a:rPr lang="zh-CN" altLang="en-US" sz="4000" dirty="0" smtClean="0">
                <a:solidFill>
                  <a:schemeClr val="bg1"/>
                </a:solidFill>
              </a:rPr>
              <a:t>文章页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1"/>
            <a:ext cx="8234429" cy="514978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2098137" y="0"/>
            <a:ext cx="7046550" cy="5149789"/>
          </a:xfrm>
          <a:prstGeom prst="rect">
            <a:avLst/>
          </a:prstGeom>
          <a:gradFill>
            <a:gsLst>
              <a:gs pos="100000">
                <a:srgbClr val="D8E3C7"/>
              </a:gs>
              <a:gs pos="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10" y="771550"/>
            <a:ext cx="2044700" cy="222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395536" y="3939902"/>
            <a:ext cx="283763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方正兰亭特黑扁简体" pitchFamily="2" charset="-122"/>
                <a:ea typeface="方正兰亭特黑扁简体" pitchFamily="2" charset="-122"/>
              </a:rPr>
              <a:t>On my way</a:t>
            </a:r>
            <a:endParaRPr lang="zh-CN" altLang="en-US" sz="3200" dirty="0">
              <a:solidFill>
                <a:schemeClr val="bg1"/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730661" y="749643"/>
            <a:ext cx="4391025" cy="3502203"/>
            <a:chOff x="3730661" y="749643"/>
            <a:chExt cx="4391025" cy="3502203"/>
          </a:xfrm>
        </p:grpSpPr>
        <p:grpSp>
          <p:nvGrpSpPr>
            <p:cNvPr id="26" name="Group 3"/>
            <p:cNvGrpSpPr>
              <a:grpSpLocks/>
            </p:cNvGrpSpPr>
            <p:nvPr/>
          </p:nvGrpSpPr>
          <p:grpSpPr bwMode="auto">
            <a:xfrm>
              <a:off x="3730661" y="749643"/>
              <a:ext cx="4391025" cy="2743200"/>
              <a:chOff x="295" y="1929"/>
              <a:chExt cx="2766" cy="172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Rectangle 4"/>
              <p:cNvSpPr>
                <a:spLocks noChangeArrowheads="1"/>
              </p:cNvSpPr>
              <p:nvPr/>
            </p:nvSpPr>
            <p:spPr bwMode="auto">
              <a:xfrm>
                <a:off x="2692" y="2276"/>
                <a:ext cx="369" cy="1381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/>
            </p:nvSpPr>
            <p:spPr bwMode="auto">
              <a:xfrm>
                <a:off x="2219" y="2468"/>
                <a:ext cx="368" cy="118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" name="Rectangle 6"/>
              <p:cNvSpPr>
                <a:spLocks noChangeArrowheads="1"/>
              </p:cNvSpPr>
              <p:nvPr/>
            </p:nvSpPr>
            <p:spPr bwMode="auto">
              <a:xfrm>
                <a:off x="1744" y="2692"/>
                <a:ext cx="369" cy="96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1270" y="2883"/>
                <a:ext cx="370" cy="77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" name="Rectangle 8"/>
              <p:cNvSpPr>
                <a:spLocks noChangeArrowheads="1"/>
              </p:cNvSpPr>
              <p:nvPr/>
            </p:nvSpPr>
            <p:spPr bwMode="auto">
              <a:xfrm>
                <a:off x="796" y="3044"/>
                <a:ext cx="369" cy="613"/>
              </a:xfrm>
              <a:prstGeom prst="rect">
                <a:avLst/>
              </a:prstGeom>
              <a:solidFill>
                <a:srgbClr val="BDD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" name="Rectangle 9"/>
              <p:cNvSpPr>
                <a:spLocks noChangeArrowheads="1"/>
              </p:cNvSpPr>
              <p:nvPr/>
            </p:nvSpPr>
            <p:spPr bwMode="auto">
              <a:xfrm>
                <a:off x="322" y="3234"/>
                <a:ext cx="369" cy="42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" name="Text Box 10"/>
              <p:cNvSpPr txBox="1">
                <a:spLocks noChangeArrowheads="1"/>
              </p:cNvSpPr>
              <p:nvPr/>
            </p:nvSpPr>
            <p:spPr bwMode="auto">
              <a:xfrm>
                <a:off x="295" y="1929"/>
                <a:ext cx="276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charset="0"/>
                    <a:ea typeface="华文细黑" pitchFamily="2" charset="-122"/>
                  </a:defRPr>
                </a:lvl9pPr>
              </a:lstStyle>
              <a:p>
                <a:pPr eaLnBrk="1" hangingPunct="1"/>
                <a:r>
                  <a:rPr lang="zh-CN" altLang="en-US" b="1" i="0" dirty="0">
                    <a:solidFill>
                      <a:schemeClr val="tx2"/>
                    </a:solidFill>
                    <a:latin typeface="微软雅黑" pitchFamily="34" charset="-122"/>
                    <a:ea typeface="微软雅黑" pitchFamily="34" charset="-122"/>
                  </a:rPr>
                  <a:t>图表应用</a:t>
                </a:r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322" y="2160"/>
                <a:ext cx="2739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800134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552609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305084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057559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6810034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562509" y="3719278"/>
              <a:ext cx="532568" cy="53256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BDD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41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661866" y="3813962"/>
            <a:ext cx="1723549" cy="823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6000"/>
              </a:lnSpc>
              <a:defRPr sz="720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defRPr>
            </a:lvl1pPr>
          </a:lstStyle>
          <a:p>
            <a:r>
              <a:rPr lang="zh-CN" altLang="en-US" sz="4000" dirty="0" smtClean="0">
                <a:solidFill>
                  <a:schemeClr val="bg1"/>
                </a:solidFill>
              </a:rPr>
              <a:t>文章页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1"/>
            <a:ext cx="8234429" cy="514978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2098137" y="0"/>
            <a:ext cx="7046550" cy="5149789"/>
          </a:xfrm>
          <a:prstGeom prst="rect">
            <a:avLst/>
          </a:prstGeom>
          <a:gradFill>
            <a:gsLst>
              <a:gs pos="100000">
                <a:srgbClr val="D8E3C7"/>
              </a:gs>
              <a:gs pos="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10" y="771550"/>
            <a:ext cx="2044700" cy="222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395536" y="3939902"/>
            <a:ext cx="283763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方正兰亭特黑扁简体" pitchFamily="2" charset="-122"/>
                <a:ea typeface="方正兰亭特黑扁简体" pitchFamily="2" charset="-122"/>
              </a:rPr>
              <a:t>On my way</a:t>
            </a:r>
            <a:endParaRPr lang="zh-CN" altLang="en-US" sz="3200" dirty="0">
              <a:solidFill>
                <a:schemeClr val="bg1"/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634281" y="3485658"/>
            <a:ext cx="4707880" cy="1139825"/>
            <a:chOff x="3491880" y="685763"/>
            <a:chExt cx="4707880" cy="11398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72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8E3C7"/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73" name="Picture 164"/>
            <p:cNvPicPr>
              <a:picLocks noChangeAspect="1" noChangeArrowheads="1"/>
            </p:cNvPicPr>
            <p:nvPr/>
          </p:nvPicPr>
          <p:blipFill>
            <a:blip r:embed="rId4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选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选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选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叁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4281" y="516215"/>
            <a:ext cx="4707880" cy="1139825"/>
            <a:chOff x="3491880" y="685763"/>
            <a:chExt cx="4707880" cy="11398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5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8E3C7"/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36" name="Picture 164"/>
            <p:cNvPicPr>
              <a:picLocks noChangeAspect="1" noChangeArrowheads="1"/>
            </p:cNvPicPr>
            <p:nvPr/>
          </p:nvPicPr>
          <p:blipFill>
            <a:blip r:embed="rId4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壹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34281" y="2000936"/>
            <a:ext cx="4707880" cy="1139825"/>
            <a:chOff x="3491880" y="685763"/>
            <a:chExt cx="4707880" cy="1139825"/>
          </a:xfrm>
        </p:grpSpPr>
        <p:sp>
          <p:nvSpPr>
            <p:cNvPr id="57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8E3C7"/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58" name="Picture 164"/>
            <p:cNvPicPr>
              <a:picLocks noChangeAspect="1" noChangeArrowheads="1"/>
            </p:cNvPicPr>
            <p:nvPr/>
          </p:nvPicPr>
          <p:blipFill>
            <a:blip r:embed="rId4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选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选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60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贰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4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991" y="0"/>
            <a:ext cx="2912379" cy="55960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11167" y="0"/>
            <a:ext cx="576064" cy="5158473"/>
          </a:xfrm>
          <a:prstGeom prst="rect">
            <a:avLst/>
          </a:prstGeom>
          <a:gradFill>
            <a:gsLst>
              <a:gs pos="0">
                <a:srgbClr val="D8E3C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381093" y="3328420"/>
            <a:ext cx="283763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On my way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1470"/>
            <a:ext cx="17235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6000"/>
              </a:lnSpc>
              <a:defRPr sz="720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defRPr>
            </a:lvl1pPr>
          </a:lstStyle>
          <a:p>
            <a:r>
              <a:rPr lang="zh-CN" altLang="en-US" sz="4000" dirty="0" smtClean="0">
                <a:solidFill>
                  <a:srgbClr val="D8E3C7"/>
                </a:solidFill>
              </a:rPr>
              <a:t>文章</a:t>
            </a:r>
            <a:r>
              <a:rPr lang="zh-CN" altLang="en-US" sz="4000" dirty="0" smtClean="0">
                <a:solidFill>
                  <a:schemeClr val="accent3">
                    <a:lumMod val="50000"/>
                  </a:schemeClr>
                </a:solidFill>
              </a:rPr>
              <a:t>页</a:t>
            </a:r>
            <a:endParaRPr lang="zh-CN" alt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1163" y="3291830"/>
            <a:ext cx="5144132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这个模板是个小小的主题模板，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on my way,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蜗牛虽小，但仍然努力前行，就象我们自已一样，虽然没有能力改变世界，但仍努力的改变自已的生活，希望每位锐友都能做一个飞奔的蜗牛，即使是面对危险（第二张图片），即使是爬到了枝干的尽头（第三张图片），最终还是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95" y="580246"/>
            <a:ext cx="2319425" cy="1688499"/>
          </a:xfrm>
          <a:prstGeom prst="rect">
            <a:avLst/>
          </a:prstGeom>
          <a:ln w="44450">
            <a:solidFill>
              <a:srgbClr val="BDD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336948"/>
            <a:ext cx="2631812" cy="1688499"/>
          </a:xfrm>
          <a:prstGeom prst="rect">
            <a:avLst/>
          </a:prstGeom>
          <a:ln w="44450">
            <a:solidFill>
              <a:srgbClr val="BDD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8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2991" y="0"/>
            <a:ext cx="2912379" cy="55960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11167" y="0"/>
            <a:ext cx="576064" cy="5158473"/>
          </a:xfrm>
          <a:prstGeom prst="rect">
            <a:avLst/>
          </a:prstGeom>
          <a:gradFill>
            <a:gsLst>
              <a:gs pos="0">
                <a:srgbClr val="D8E3C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381093" y="3328420"/>
            <a:ext cx="283763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zh-C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On my way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1470"/>
            <a:ext cx="17235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ts val="6000"/>
              </a:lnSpc>
              <a:defRPr sz="720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defRPr>
            </a:lvl1pPr>
          </a:lstStyle>
          <a:p>
            <a:r>
              <a:rPr lang="zh-CN" altLang="en-US" sz="4000" dirty="0" smtClean="0">
                <a:solidFill>
                  <a:srgbClr val="D8E3C7"/>
                </a:solidFill>
              </a:rPr>
              <a:t>文章</a:t>
            </a:r>
            <a:r>
              <a:rPr lang="zh-CN" altLang="en-US" sz="4000" dirty="0" smtClean="0">
                <a:solidFill>
                  <a:schemeClr val="accent3">
                    <a:lumMod val="50000"/>
                  </a:schemeClr>
                </a:solidFill>
              </a:rPr>
              <a:t>页</a:t>
            </a:r>
            <a:endParaRPr lang="zh-CN" alt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9" name="Group 381"/>
          <p:cNvGrpSpPr>
            <a:grpSpLocks/>
          </p:cNvGrpSpPr>
          <p:nvPr/>
        </p:nvGrpSpPr>
        <p:grpSpPr bwMode="auto">
          <a:xfrm>
            <a:off x="3362426" y="339502"/>
            <a:ext cx="4449934" cy="4449934"/>
            <a:chOff x="1383" y="754"/>
            <a:chExt cx="3266" cy="3266"/>
          </a:xfrm>
        </p:grpSpPr>
        <p:sp>
          <p:nvSpPr>
            <p:cNvPr id="39" name="WordArt 384"/>
            <p:cNvSpPr>
              <a:spLocks noChangeArrowheads="1" noChangeShapeType="1" noTextEdit="1"/>
            </p:cNvSpPr>
            <p:nvPr/>
          </p:nvSpPr>
          <p:spPr bwMode="auto">
            <a:xfrm>
              <a:off x="2426" y="2187"/>
              <a:ext cx="1180" cy="32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2869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800" b="1" kern="10" spc="-7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13" name="Freeform 385"/>
            <p:cNvSpPr>
              <a:spLocks/>
            </p:cNvSpPr>
            <p:nvPr/>
          </p:nvSpPr>
          <p:spPr bwMode="auto">
            <a:xfrm>
              <a:off x="3064" y="2436"/>
              <a:ext cx="1103" cy="1103"/>
            </a:xfrm>
            <a:custGeom>
              <a:avLst/>
              <a:gdLst/>
              <a:ahLst/>
              <a:cxnLst>
                <a:cxn ang="0">
                  <a:pos x="0" y="1103"/>
                </a:cxn>
                <a:cxn ang="0">
                  <a:pos x="28" y="1101"/>
                </a:cxn>
                <a:cxn ang="0">
                  <a:pos x="83" y="1097"/>
                </a:cxn>
                <a:cxn ang="0">
                  <a:pos x="137" y="1089"/>
                </a:cxn>
                <a:cxn ang="0">
                  <a:pos x="191" y="1079"/>
                </a:cxn>
                <a:cxn ang="0">
                  <a:pos x="244" y="1066"/>
                </a:cxn>
                <a:cxn ang="0">
                  <a:pos x="322" y="1043"/>
                </a:cxn>
                <a:cxn ang="0">
                  <a:pos x="421" y="1005"/>
                </a:cxn>
                <a:cxn ang="0">
                  <a:pos x="516" y="957"/>
                </a:cxn>
                <a:cxn ang="0">
                  <a:pos x="605" y="901"/>
                </a:cxn>
                <a:cxn ang="0">
                  <a:pos x="689" y="837"/>
                </a:cxn>
                <a:cxn ang="0">
                  <a:pos x="766" y="766"/>
                </a:cxn>
                <a:cxn ang="0">
                  <a:pos x="837" y="689"/>
                </a:cxn>
                <a:cxn ang="0">
                  <a:pos x="901" y="605"/>
                </a:cxn>
                <a:cxn ang="0">
                  <a:pos x="957" y="515"/>
                </a:cxn>
                <a:cxn ang="0">
                  <a:pos x="1005" y="421"/>
                </a:cxn>
                <a:cxn ang="0">
                  <a:pos x="1044" y="322"/>
                </a:cxn>
                <a:cxn ang="0">
                  <a:pos x="1067" y="244"/>
                </a:cxn>
                <a:cxn ang="0">
                  <a:pos x="1080" y="191"/>
                </a:cxn>
                <a:cxn ang="0">
                  <a:pos x="1089" y="137"/>
                </a:cxn>
                <a:cxn ang="0">
                  <a:pos x="1097" y="82"/>
                </a:cxn>
                <a:cxn ang="0">
                  <a:pos x="1102" y="27"/>
                </a:cxn>
                <a:cxn ang="0">
                  <a:pos x="719" y="0"/>
                </a:cxn>
                <a:cxn ang="0">
                  <a:pos x="716" y="36"/>
                </a:cxn>
                <a:cxn ang="0">
                  <a:pos x="705" y="106"/>
                </a:cxn>
                <a:cxn ang="0">
                  <a:pos x="688" y="173"/>
                </a:cxn>
                <a:cxn ang="0">
                  <a:pos x="665" y="239"/>
                </a:cxn>
                <a:cxn ang="0">
                  <a:pos x="636" y="303"/>
                </a:cxn>
                <a:cxn ang="0">
                  <a:pos x="601" y="362"/>
                </a:cxn>
                <a:cxn ang="0">
                  <a:pos x="563" y="418"/>
                </a:cxn>
                <a:cxn ang="0">
                  <a:pos x="519" y="470"/>
                </a:cxn>
                <a:cxn ang="0">
                  <a:pos x="471" y="519"/>
                </a:cxn>
                <a:cxn ang="0">
                  <a:pos x="418" y="562"/>
                </a:cxn>
                <a:cxn ang="0">
                  <a:pos x="362" y="601"/>
                </a:cxn>
                <a:cxn ang="0">
                  <a:pos x="303" y="635"/>
                </a:cxn>
                <a:cxn ang="0">
                  <a:pos x="240" y="664"/>
                </a:cxn>
                <a:cxn ang="0">
                  <a:pos x="174" y="687"/>
                </a:cxn>
                <a:cxn ang="0">
                  <a:pos x="107" y="704"/>
                </a:cxn>
                <a:cxn ang="0">
                  <a:pos x="36" y="716"/>
                </a:cxn>
                <a:cxn ang="0">
                  <a:pos x="0" y="719"/>
                </a:cxn>
              </a:cxnLst>
              <a:rect l="0" t="0" r="r" b="b"/>
              <a:pathLst>
                <a:path w="1103" h="1103">
                  <a:moveTo>
                    <a:pt x="0" y="719"/>
                  </a:moveTo>
                  <a:lnTo>
                    <a:pt x="0" y="1103"/>
                  </a:lnTo>
                  <a:lnTo>
                    <a:pt x="0" y="1103"/>
                  </a:lnTo>
                  <a:lnTo>
                    <a:pt x="28" y="1101"/>
                  </a:lnTo>
                  <a:lnTo>
                    <a:pt x="56" y="1099"/>
                  </a:lnTo>
                  <a:lnTo>
                    <a:pt x="83" y="1097"/>
                  </a:lnTo>
                  <a:lnTo>
                    <a:pt x="111" y="1093"/>
                  </a:lnTo>
                  <a:lnTo>
                    <a:pt x="137" y="1089"/>
                  </a:lnTo>
                  <a:lnTo>
                    <a:pt x="165" y="1084"/>
                  </a:lnTo>
                  <a:lnTo>
                    <a:pt x="191" y="1079"/>
                  </a:lnTo>
                  <a:lnTo>
                    <a:pt x="218" y="1074"/>
                  </a:lnTo>
                  <a:lnTo>
                    <a:pt x="244" y="1066"/>
                  </a:lnTo>
                  <a:lnTo>
                    <a:pt x="271" y="1060"/>
                  </a:lnTo>
                  <a:lnTo>
                    <a:pt x="322" y="1043"/>
                  </a:lnTo>
                  <a:lnTo>
                    <a:pt x="372" y="1025"/>
                  </a:lnTo>
                  <a:lnTo>
                    <a:pt x="421" y="1005"/>
                  </a:lnTo>
                  <a:lnTo>
                    <a:pt x="469" y="981"/>
                  </a:lnTo>
                  <a:lnTo>
                    <a:pt x="516" y="957"/>
                  </a:lnTo>
                  <a:lnTo>
                    <a:pt x="562" y="930"/>
                  </a:lnTo>
                  <a:lnTo>
                    <a:pt x="605" y="901"/>
                  </a:lnTo>
                  <a:lnTo>
                    <a:pt x="648" y="870"/>
                  </a:lnTo>
                  <a:lnTo>
                    <a:pt x="689" y="837"/>
                  </a:lnTo>
                  <a:lnTo>
                    <a:pt x="729" y="802"/>
                  </a:lnTo>
                  <a:lnTo>
                    <a:pt x="766" y="766"/>
                  </a:lnTo>
                  <a:lnTo>
                    <a:pt x="803" y="728"/>
                  </a:lnTo>
                  <a:lnTo>
                    <a:pt x="837" y="689"/>
                  </a:lnTo>
                  <a:lnTo>
                    <a:pt x="870" y="648"/>
                  </a:lnTo>
                  <a:lnTo>
                    <a:pt x="901" y="605"/>
                  </a:lnTo>
                  <a:lnTo>
                    <a:pt x="931" y="561"/>
                  </a:lnTo>
                  <a:lnTo>
                    <a:pt x="957" y="515"/>
                  </a:lnTo>
                  <a:lnTo>
                    <a:pt x="982" y="469"/>
                  </a:lnTo>
                  <a:lnTo>
                    <a:pt x="1005" y="421"/>
                  </a:lnTo>
                  <a:lnTo>
                    <a:pt x="1026" y="371"/>
                  </a:lnTo>
                  <a:lnTo>
                    <a:pt x="1044" y="322"/>
                  </a:lnTo>
                  <a:lnTo>
                    <a:pt x="1060" y="270"/>
                  </a:lnTo>
                  <a:lnTo>
                    <a:pt x="1067" y="244"/>
                  </a:lnTo>
                  <a:lnTo>
                    <a:pt x="1073" y="218"/>
                  </a:lnTo>
                  <a:lnTo>
                    <a:pt x="1080" y="191"/>
                  </a:lnTo>
                  <a:lnTo>
                    <a:pt x="1085" y="164"/>
                  </a:lnTo>
                  <a:lnTo>
                    <a:pt x="1089" y="137"/>
                  </a:lnTo>
                  <a:lnTo>
                    <a:pt x="1094" y="110"/>
                  </a:lnTo>
                  <a:lnTo>
                    <a:pt x="1097" y="82"/>
                  </a:lnTo>
                  <a:lnTo>
                    <a:pt x="1100" y="55"/>
                  </a:lnTo>
                  <a:lnTo>
                    <a:pt x="1102" y="27"/>
                  </a:lnTo>
                  <a:lnTo>
                    <a:pt x="1103" y="0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16" y="36"/>
                  </a:lnTo>
                  <a:lnTo>
                    <a:pt x="711" y="71"/>
                  </a:lnTo>
                  <a:lnTo>
                    <a:pt x="705" y="106"/>
                  </a:lnTo>
                  <a:lnTo>
                    <a:pt x="696" y="141"/>
                  </a:lnTo>
                  <a:lnTo>
                    <a:pt x="688" y="173"/>
                  </a:lnTo>
                  <a:lnTo>
                    <a:pt x="676" y="207"/>
                  </a:lnTo>
                  <a:lnTo>
                    <a:pt x="665" y="239"/>
                  </a:lnTo>
                  <a:lnTo>
                    <a:pt x="651" y="271"/>
                  </a:lnTo>
                  <a:lnTo>
                    <a:pt x="636" y="303"/>
                  </a:lnTo>
                  <a:lnTo>
                    <a:pt x="619" y="332"/>
                  </a:lnTo>
                  <a:lnTo>
                    <a:pt x="601" y="362"/>
                  </a:lnTo>
                  <a:lnTo>
                    <a:pt x="583" y="390"/>
                  </a:lnTo>
                  <a:lnTo>
                    <a:pt x="563" y="418"/>
                  </a:lnTo>
                  <a:lnTo>
                    <a:pt x="541" y="445"/>
                  </a:lnTo>
                  <a:lnTo>
                    <a:pt x="519" y="470"/>
                  </a:lnTo>
                  <a:lnTo>
                    <a:pt x="495" y="494"/>
                  </a:lnTo>
                  <a:lnTo>
                    <a:pt x="471" y="519"/>
                  </a:lnTo>
                  <a:lnTo>
                    <a:pt x="444" y="541"/>
                  </a:lnTo>
                  <a:lnTo>
                    <a:pt x="418" y="562"/>
                  </a:lnTo>
                  <a:lnTo>
                    <a:pt x="390" y="582"/>
                  </a:lnTo>
                  <a:lnTo>
                    <a:pt x="362" y="601"/>
                  </a:lnTo>
                  <a:lnTo>
                    <a:pt x="333" y="619"/>
                  </a:lnTo>
                  <a:lnTo>
                    <a:pt x="303" y="635"/>
                  </a:lnTo>
                  <a:lnTo>
                    <a:pt x="272" y="650"/>
                  </a:lnTo>
                  <a:lnTo>
                    <a:pt x="240" y="664"/>
                  </a:lnTo>
                  <a:lnTo>
                    <a:pt x="207" y="676"/>
                  </a:lnTo>
                  <a:lnTo>
                    <a:pt x="174" y="687"/>
                  </a:lnTo>
                  <a:lnTo>
                    <a:pt x="141" y="697"/>
                  </a:lnTo>
                  <a:lnTo>
                    <a:pt x="107" y="704"/>
                  </a:lnTo>
                  <a:lnTo>
                    <a:pt x="72" y="710"/>
                  </a:lnTo>
                  <a:lnTo>
                    <a:pt x="36" y="716"/>
                  </a:lnTo>
                  <a:lnTo>
                    <a:pt x="0" y="719"/>
                  </a:lnTo>
                  <a:lnTo>
                    <a:pt x="0" y="719"/>
                  </a:lnTo>
                  <a:close/>
                </a:path>
              </a:pathLst>
            </a:custGeom>
            <a:solidFill>
              <a:srgbClr val="581000"/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4" name="Freeform 386"/>
            <p:cNvSpPr>
              <a:spLocks/>
            </p:cNvSpPr>
            <p:nvPr/>
          </p:nvSpPr>
          <p:spPr bwMode="auto">
            <a:xfrm>
              <a:off x="1864" y="1236"/>
              <a:ext cx="1103" cy="1103"/>
            </a:xfrm>
            <a:custGeom>
              <a:avLst/>
              <a:gdLst/>
              <a:ahLst/>
              <a:cxnLst>
                <a:cxn ang="0">
                  <a:pos x="385" y="1103"/>
                </a:cxn>
                <a:cxn ang="0">
                  <a:pos x="388" y="1067"/>
                </a:cxn>
                <a:cxn ang="0">
                  <a:pos x="399" y="996"/>
                </a:cxn>
                <a:cxn ang="0">
                  <a:pos x="416" y="929"/>
                </a:cxn>
                <a:cxn ang="0">
                  <a:pos x="439" y="863"/>
                </a:cxn>
                <a:cxn ang="0">
                  <a:pos x="468" y="800"/>
                </a:cxn>
                <a:cxn ang="0">
                  <a:pos x="502" y="741"/>
                </a:cxn>
                <a:cxn ang="0">
                  <a:pos x="541" y="685"/>
                </a:cxn>
                <a:cxn ang="0">
                  <a:pos x="585" y="632"/>
                </a:cxn>
                <a:cxn ang="0">
                  <a:pos x="633" y="584"/>
                </a:cxn>
                <a:cxn ang="0">
                  <a:pos x="685" y="541"/>
                </a:cxn>
                <a:cxn ang="0">
                  <a:pos x="741" y="502"/>
                </a:cxn>
                <a:cxn ang="0">
                  <a:pos x="800" y="468"/>
                </a:cxn>
                <a:cxn ang="0">
                  <a:pos x="864" y="438"/>
                </a:cxn>
                <a:cxn ang="0">
                  <a:pos x="930" y="416"/>
                </a:cxn>
                <a:cxn ang="0">
                  <a:pos x="997" y="398"/>
                </a:cxn>
                <a:cxn ang="0">
                  <a:pos x="1068" y="387"/>
                </a:cxn>
                <a:cxn ang="0">
                  <a:pos x="1103" y="0"/>
                </a:cxn>
                <a:cxn ang="0">
                  <a:pos x="1076" y="1"/>
                </a:cxn>
                <a:cxn ang="0">
                  <a:pos x="1021" y="6"/>
                </a:cxn>
                <a:cxn ang="0">
                  <a:pos x="966" y="14"/>
                </a:cxn>
                <a:cxn ang="0">
                  <a:pos x="912" y="23"/>
                </a:cxn>
                <a:cxn ang="0">
                  <a:pos x="860" y="36"/>
                </a:cxn>
                <a:cxn ang="0">
                  <a:pos x="781" y="59"/>
                </a:cxn>
                <a:cxn ang="0">
                  <a:pos x="683" y="98"/>
                </a:cxn>
                <a:cxn ang="0">
                  <a:pos x="588" y="146"/>
                </a:cxn>
                <a:cxn ang="0">
                  <a:pos x="499" y="202"/>
                </a:cxn>
                <a:cxn ang="0">
                  <a:pos x="414" y="266"/>
                </a:cxn>
                <a:cxn ang="0">
                  <a:pos x="337" y="337"/>
                </a:cxn>
                <a:cxn ang="0">
                  <a:pos x="266" y="414"/>
                </a:cxn>
                <a:cxn ang="0">
                  <a:pos x="202" y="498"/>
                </a:cxn>
                <a:cxn ang="0">
                  <a:pos x="147" y="588"/>
                </a:cxn>
                <a:cxn ang="0">
                  <a:pos x="98" y="682"/>
                </a:cxn>
                <a:cxn ang="0">
                  <a:pos x="60" y="781"/>
                </a:cxn>
                <a:cxn ang="0">
                  <a:pos x="37" y="859"/>
                </a:cxn>
                <a:cxn ang="0">
                  <a:pos x="24" y="912"/>
                </a:cxn>
                <a:cxn ang="0">
                  <a:pos x="15" y="966"/>
                </a:cxn>
                <a:cxn ang="0">
                  <a:pos x="6" y="1020"/>
                </a:cxn>
                <a:cxn ang="0">
                  <a:pos x="2" y="1076"/>
                </a:cxn>
                <a:cxn ang="0">
                  <a:pos x="0" y="1103"/>
                </a:cxn>
              </a:cxnLst>
              <a:rect l="0" t="0" r="r" b="b"/>
              <a:pathLst>
                <a:path w="1103" h="1103">
                  <a:moveTo>
                    <a:pt x="0" y="1103"/>
                  </a:moveTo>
                  <a:lnTo>
                    <a:pt x="385" y="1103"/>
                  </a:lnTo>
                  <a:lnTo>
                    <a:pt x="385" y="1103"/>
                  </a:lnTo>
                  <a:lnTo>
                    <a:pt x="388" y="1067"/>
                  </a:lnTo>
                  <a:lnTo>
                    <a:pt x="393" y="1031"/>
                  </a:lnTo>
                  <a:lnTo>
                    <a:pt x="399" y="996"/>
                  </a:lnTo>
                  <a:lnTo>
                    <a:pt x="406" y="962"/>
                  </a:lnTo>
                  <a:lnTo>
                    <a:pt x="416" y="929"/>
                  </a:lnTo>
                  <a:lnTo>
                    <a:pt x="427" y="896"/>
                  </a:lnTo>
                  <a:lnTo>
                    <a:pt x="439" y="863"/>
                  </a:lnTo>
                  <a:lnTo>
                    <a:pt x="453" y="831"/>
                  </a:lnTo>
                  <a:lnTo>
                    <a:pt x="468" y="800"/>
                  </a:lnTo>
                  <a:lnTo>
                    <a:pt x="485" y="770"/>
                  </a:lnTo>
                  <a:lnTo>
                    <a:pt x="502" y="741"/>
                  </a:lnTo>
                  <a:lnTo>
                    <a:pt x="521" y="713"/>
                  </a:lnTo>
                  <a:lnTo>
                    <a:pt x="541" y="685"/>
                  </a:lnTo>
                  <a:lnTo>
                    <a:pt x="562" y="659"/>
                  </a:lnTo>
                  <a:lnTo>
                    <a:pt x="585" y="632"/>
                  </a:lnTo>
                  <a:lnTo>
                    <a:pt x="609" y="608"/>
                  </a:lnTo>
                  <a:lnTo>
                    <a:pt x="633" y="584"/>
                  </a:lnTo>
                  <a:lnTo>
                    <a:pt x="658" y="562"/>
                  </a:lnTo>
                  <a:lnTo>
                    <a:pt x="685" y="541"/>
                  </a:lnTo>
                  <a:lnTo>
                    <a:pt x="713" y="521"/>
                  </a:lnTo>
                  <a:lnTo>
                    <a:pt x="741" y="502"/>
                  </a:lnTo>
                  <a:lnTo>
                    <a:pt x="771" y="484"/>
                  </a:lnTo>
                  <a:lnTo>
                    <a:pt x="800" y="468"/>
                  </a:lnTo>
                  <a:lnTo>
                    <a:pt x="832" y="452"/>
                  </a:lnTo>
                  <a:lnTo>
                    <a:pt x="864" y="438"/>
                  </a:lnTo>
                  <a:lnTo>
                    <a:pt x="896" y="427"/>
                  </a:lnTo>
                  <a:lnTo>
                    <a:pt x="930" y="416"/>
                  </a:lnTo>
                  <a:lnTo>
                    <a:pt x="963" y="407"/>
                  </a:lnTo>
                  <a:lnTo>
                    <a:pt x="997" y="398"/>
                  </a:lnTo>
                  <a:lnTo>
                    <a:pt x="1032" y="392"/>
                  </a:lnTo>
                  <a:lnTo>
                    <a:pt x="1068" y="387"/>
                  </a:lnTo>
                  <a:lnTo>
                    <a:pt x="1103" y="384"/>
                  </a:lnTo>
                  <a:lnTo>
                    <a:pt x="1103" y="0"/>
                  </a:lnTo>
                  <a:lnTo>
                    <a:pt x="1103" y="0"/>
                  </a:lnTo>
                  <a:lnTo>
                    <a:pt x="1076" y="1"/>
                  </a:lnTo>
                  <a:lnTo>
                    <a:pt x="1048" y="3"/>
                  </a:lnTo>
                  <a:lnTo>
                    <a:pt x="1021" y="6"/>
                  </a:lnTo>
                  <a:lnTo>
                    <a:pt x="993" y="9"/>
                  </a:lnTo>
                  <a:lnTo>
                    <a:pt x="966" y="14"/>
                  </a:lnTo>
                  <a:lnTo>
                    <a:pt x="939" y="18"/>
                  </a:lnTo>
                  <a:lnTo>
                    <a:pt x="912" y="23"/>
                  </a:lnTo>
                  <a:lnTo>
                    <a:pt x="885" y="30"/>
                  </a:lnTo>
                  <a:lnTo>
                    <a:pt x="860" y="36"/>
                  </a:lnTo>
                  <a:lnTo>
                    <a:pt x="833" y="43"/>
                  </a:lnTo>
                  <a:lnTo>
                    <a:pt x="781" y="59"/>
                  </a:lnTo>
                  <a:lnTo>
                    <a:pt x="732" y="78"/>
                  </a:lnTo>
                  <a:lnTo>
                    <a:pt x="683" y="98"/>
                  </a:lnTo>
                  <a:lnTo>
                    <a:pt x="634" y="121"/>
                  </a:lnTo>
                  <a:lnTo>
                    <a:pt x="588" y="146"/>
                  </a:lnTo>
                  <a:lnTo>
                    <a:pt x="542" y="172"/>
                  </a:lnTo>
                  <a:lnTo>
                    <a:pt x="499" y="202"/>
                  </a:lnTo>
                  <a:lnTo>
                    <a:pt x="455" y="233"/>
                  </a:lnTo>
                  <a:lnTo>
                    <a:pt x="414" y="266"/>
                  </a:lnTo>
                  <a:lnTo>
                    <a:pt x="375" y="300"/>
                  </a:lnTo>
                  <a:lnTo>
                    <a:pt x="337" y="337"/>
                  </a:lnTo>
                  <a:lnTo>
                    <a:pt x="301" y="375"/>
                  </a:lnTo>
                  <a:lnTo>
                    <a:pt x="266" y="414"/>
                  </a:lnTo>
                  <a:lnTo>
                    <a:pt x="233" y="455"/>
                  </a:lnTo>
                  <a:lnTo>
                    <a:pt x="202" y="498"/>
                  </a:lnTo>
                  <a:lnTo>
                    <a:pt x="173" y="542"/>
                  </a:lnTo>
                  <a:lnTo>
                    <a:pt x="147" y="588"/>
                  </a:lnTo>
                  <a:lnTo>
                    <a:pt x="122" y="634"/>
                  </a:lnTo>
                  <a:lnTo>
                    <a:pt x="98" y="682"/>
                  </a:lnTo>
                  <a:lnTo>
                    <a:pt x="78" y="731"/>
                  </a:lnTo>
                  <a:lnTo>
                    <a:pt x="60" y="781"/>
                  </a:lnTo>
                  <a:lnTo>
                    <a:pt x="44" y="832"/>
                  </a:lnTo>
                  <a:lnTo>
                    <a:pt x="37" y="859"/>
                  </a:lnTo>
                  <a:lnTo>
                    <a:pt x="31" y="885"/>
                  </a:lnTo>
                  <a:lnTo>
                    <a:pt x="24" y="912"/>
                  </a:lnTo>
                  <a:lnTo>
                    <a:pt x="19" y="938"/>
                  </a:lnTo>
                  <a:lnTo>
                    <a:pt x="15" y="966"/>
                  </a:lnTo>
                  <a:lnTo>
                    <a:pt x="10" y="992"/>
                  </a:lnTo>
                  <a:lnTo>
                    <a:pt x="6" y="1020"/>
                  </a:lnTo>
                  <a:lnTo>
                    <a:pt x="4" y="1047"/>
                  </a:lnTo>
                  <a:lnTo>
                    <a:pt x="2" y="1076"/>
                  </a:lnTo>
                  <a:lnTo>
                    <a:pt x="0" y="1103"/>
                  </a:lnTo>
                  <a:lnTo>
                    <a:pt x="0" y="110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5" name="Freeform 387"/>
            <p:cNvSpPr>
              <a:spLocks/>
            </p:cNvSpPr>
            <p:nvPr/>
          </p:nvSpPr>
          <p:spPr bwMode="auto">
            <a:xfrm>
              <a:off x="3061" y="1238"/>
              <a:ext cx="1103" cy="1103"/>
            </a:xfrm>
            <a:custGeom>
              <a:avLst/>
              <a:gdLst/>
              <a:ahLst/>
              <a:cxnLst>
                <a:cxn ang="0">
                  <a:pos x="1103" y="1103"/>
                </a:cxn>
                <a:cxn ang="0">
                  <a:pos x="1102" y="1076"/>
                </a:cxn>
                <a:cxn ang="0">
                  <a:pos x="1097" y="1020"/>
                </a:cxn>
                <a:cxn ang="0">
                  <a:pos x="1089" y="966"/>
                </a:cxn>
                <a:cxn ang="0">
                  <a:pos x="1080" y="912"/>
                </a:cxn>
                <a:cxn ang="0">
                  <a:pos x="1067" y="859"/>
                </a:cxn>
                <a:cxn ang="0">
                  <a:pos x="1044" y="781"/>
                </a:cxn>
                <a:cxn ang="0">
                  <a:pos x="1005" y="682"/>
                </a:cxn>
                <a:cxn ang="0">
                  <a:pos x="957" y="588"/>
                </a:cxn>
                <a:cxn ang="0">
                  <a:pos x="901" y="498"/>
                </a:cxn>
                <a:cxn ang="0">
                  <a:pos x="837" y="414"/>
                </a:cxn>
                <a:cxn ang="0">
                  <a:pos x="766" y="337"/>
                </a:cxn>
                <a:cxn ang="0">
                  <a:pos x="689" y="266"/>
                </a:cxn>
                <a:cxn ang="0">
                  <a:pos x="605" y="202"/>
                </a:cxn>
                <a:cxn ang="0">
                  <a:pos x="516" y="146"/>
                </a:cxn>
                <a:cxn ang="0">
                  <a:pos x="421" y="98"/>
                </a:cxn>
                <a:cxn ang="0">
                  <a:pos x="322" y="59"/>
                </a:cxn>
                <a:cxn ang="0">
                  <a:pos x="244" y="36"/>
                </a:cxn>
                <a:cxn ang="0">
                  <a:pos x="191" y="23"/>
                </a:cxn>
                <a:cxn ang="0">
                  <a:pos x="137" y="14"/>
                </a:cxn>
                <a:cxn ang="0">
                  <a:pos x="83" y="6"/>
                </a:cxn>
                <a:cxn ang="0">
                  <a:pos x="28" y="1"/>
                </a:cxn>
                <a:cxn ang="0">
                  <a:pos x="0" y="384"/>
                </a:cxn>
                <a:cxn ang="0">
                  <a:pos x="36" y="387"/>
                </a:cxn>
                <a:cxn ang="0">
                  <a:pos x="107" y="398"/>
                </a:cxn>
                <a:cxn ang="0">
                  <a:pos x="174" y="416"/>
                </a:cxn>
                <a:cxn ang="0">
                  <a:pos x="240" y="438"/>
                </a:cxn>
                <a:cxn ang="0">
                  <a:pos x="303" y="468"/>
                </a:cxn>
                <a:cxn ang="0">
                  <a:pos x="362" y="502"/>
                </a:cxn>
                <a:cxn ang="0">
                  <a:pos x="418" y="541"/>
                </a:cxn>
                <a:cxn ang="0">
                  <a:pos x="471" y="584"/>
                </a:cxn>
                <a:cxn ang="0">
                  <a:pos x="519" y="632"/>
                </a:cxn>
                <a:cxn ang="0">
                  <a:pos x="563" y="685"/>
                </a:cxn>
                <a:cxn ang="0">
                  <a:pos x="601" y="741"/>
                </a:cxn>
                <a:cxn ang="0">
                  <a:pos x="636" y="800"/>
                </a:cxn>
                <a:cxn ang="0">
                  <a:pos x="665" y="863"/>
                </a:cxn>
                <a:cxn ang="0">
                  <a:pos x="688" y="929"/>
                </a:cxn>
                <a:cxn ang="0">
                  <a:pos x="705" y="996"/>
                </a:cxn>
                <a:cxn ang="0">
                  <a:pos x="716" y="1067"/>
                </a:cxn>
                <a:cxn ang="0">
                  <a:pos x="719" y="1103"/>
                </a:cxn>
              </a:cxnLst>
              <a:rect l="0" t="0" r="r" b="b"/>
              <a:pathLst>
                <a:path w="1103" h="1103">
                  <a:moveTo>
                    <a:pt x="719" y="1103"/>
                  </a:moveTo>
                  <a:lnTo>
                    <a:pt x="1103" y="1103"/>
                  </a:lnTo>
                  <a:lnTo>
                    <a:pt x="1103" y="1103"/>
                  </a:lnTo>
                  <a:lnTo>
                    <a:pt x="1102" y="1076"/>
                  </a:lnTo>
                  <a:lnTo>
                    <a:pt x="1100" y="1047"/>
                  </a:lnTo>
                  <a:lnTo>
                    <a:pt x="1097" y="1020"/>
                  </a:lnTo>
                  <a:lnTo>
                    <a:pt x="1094" y="992"/>
                  </a:lnTo>
                  <a:lnTo>
                    <a:pt x="1089" y="966"/>
                  </a:lnTo>
                  <a:lnTo>
                    <a:pt x="1085" y="938"/>
                  </a:lnTo>
                  <a:lnTo>
                    <a:pt x="1080" y="912"/>
                  </a:lnTo>
                  <a:lnTo>
                    <a:pt x="1073" y="885"/>
                  </a:lnTo>
                  <a:lnTo>
                    <a:pt x="1067" y="859"/>
                  </a:lnTo>
                  <a:lnTo>
                    <a:pt x="1060" y="832"/>
                  </a:lnTo>
                  <a:lnTo>
                    <a:pt x="1044" y="781"/>
                  </a:lnTo>
                  <a:lnTo>
                    <a:pt x="1026" y="731"/>
                  </a:lnTo>
                  <a:lnTo>
                    <a:pt x="1005" y="682"/>
                  </a:lnTo>
                  <a:lnTo>
                    <a:pt x="982" y="634"/>
                  </a:lnTo>
                  <a:lnTo>
                    <a:pt x="957" y="588"/>
                  </a:lnTo>
                  <a:lnTo>
                    <a:pt x="931" y="542"/>
                  </a:lnTo>
                  <a:lnTo>
                    <a:pt x="901" y="498"/>
                  </a:lnTo>
                  <a:lnTo>
                    <a:pt x="870" y="455"/>
                  </a:lnTo>
                  <a:lnTo>
                    <a:pt x="837" y="414"/>
                  </a:lnTo>
                  <a:lnTo>
                    <a:pt x="803" y="375"/>
                  </a:lnTo>
                  <a:lnTo>
                    <a:pt x="766" y="337"/>
                  </a:lnTo>
                  <a:lnTo>
                    <a:pt x="729" y="300"/>
                  </a:lnTo>
                  <a:lnTo>
                    <a:pt x="689" y="266"/>
                  </a:lnTo>
                  <a:lnTo>
                    <a:pt x="648" y="233"/>
                  </a:lnTo>
                  <a:lnTo>
                    <a:pt x="605" y="202"/>
                  </a:lnTo>
                  <a:lnTo>
                    <a:pt x="562" y="172"/>
                  </a:lnTo>
                  <a:lnTo>
                    <a:pt x="516" y="146"/>
                  </a:lnTo>
                  <a:lnTo>
                    <a:pt x="469" y="121"/>
                  </a:lnTo>
                  <a:lnTo>
                    <a:pt x="421" y="98"/>
                  </a:lnTo>
                  <a:lnTo>
                    <a:pt x="372" y="78"/>
                  </a:lnTo>
                  <a:lnTo>
                    <a:pt x="322" y="59"/>
                  </a:lnTo>
                  <a:lnTo>
                    <a:pt x="271" y="43"/>
                  </a:lnTo>
                  <a:lnTo>
                    <a:pt x="244" y="36"/>
                  </a:lnTo>
                  <a:lnTo>
                    <a:pt x="218" y="30"/>
                  </a:lnTo>
                  <a:lnTo>
                    <a:pt x="191" y="23"/>
                  </a:lnTo>
                  <a:lnTo>
                    <a:pt x="165" y="18"/>
                  </a:lnTo>
                  <a:lnTo>
                    <a:pt x="137" y="14"/>
                  </a:lnTo>
                  <a:lnTo>
                    <a:pt x="111" y="9"/>
                  </a:lnTo>
                  <a:lnTo>
                    <a:pt x="83" y="6"/>
                  </a:lnTo>
                  <a:lnTo>
                    <a:pt x="56" y="3"/>
                  </a:lnTo>
                  <a:lnTo>
                    <a:pt x="28" y="1"/>
                  </a:lnTo>
                  <a:lnTo>
                    <a:pt x="0" y="0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36" y="387"/>
                  </a:lnTo>
                  <a:lnTo>
                    <a:pt x="72" y="392"/>
                  </a:lnTo>
                  <a:lnTo>
                    <a:pt x="107" y="398"/>
                  </a:lnTo>
                  <a:lnTo>
                    <a:pt x="141" y="407"/>
                  </a:lnTo>
                  <a:lnTo>
                    <a:pt x="174" y="416"/>
                  </a:lnTo>
                  <a:lnTo>
                    <a:pt x="207" y="427"/>
                  </a:lnTo>
                  <a:lnTo>
                    <a:pt x="240" y="438"/>
                  </a:lnTo>
                  <a:lnTo>
                    <a:pt x="272" y="452"/>
                  </a:lnTo>
                  <a:lnTo>
                    <a:pt x="303" y="468"/>
                  </a:lnTo>
                  <a:lnTo>
                    <a:pt x="333" y="484"/>
                  </a:lnTo>
                  <a:lnTo>
                    <a:pt x="362" y="502"/>
                  </a:lnTo>
                  <a:lnTo>
                    <a:pt x="390" y="521"/>
                  </a:lnTo>
                  <a:lnTo>
                    <a:pt x="418" y="541"/>
                  </a:lnTo>
                  <a:lnTo>
                    <a:pt x="444" y="562"/>
                  </a:lnTo>
                  <a:lnTo>
                    <a:pt x="471" y="584"/>
                  </a:lnTo>
                  <a:lnTo>
                    <a:pt x="495" y="608"/>
                  </a:lnTo>
                  <a:lnTo>
                    <a:pt x="519" y="632"/>
                  </a:lnTo>
                  <a:lnTo>
                    <a:pt x="541" y="659"/>
                  </a:lnTo>
                  <a:lnTo>
                    <a:pt x="563" y="685"/>
                  </a:lnTo>
                  <a:lnTo>
                    <a:pt x="583" y="713"/>
                  </a:lnTo>
                  <a:lnTo>
                    <a:pt x="601" y="741"/>
                  </a:lnTo>
                  <a:lnTo>
                    <a:pt x="619" y="770"/>
                  </a:lnTo>
                  <a:lnTo>
                    <a:pt x="636" y="800"/>
                  </a:lnTo>
                  <a:lnTo>
                    <a:pt x="651" y="831"/>
                  </a:lnTo>
                  <a:lnTo>
                    <a:pt x="665" y="863"/>
                  </a:lnTo>
                  <a:lnTo>
                    <a:pt x="676" y="896"/>
                  </a:lnTo>
                  <a:lnTo>
                    <a:pt x="688" y="929"/>
                  </a:lnTo>
                  <a:lnTo>
                    <a:pt x="696" y="962"/>
                  </a:lnTo>
                  <a:lnTo>
                    <a:pt x="705" y="996"/>
                  </a:lnTo>
                  <a:lnTo>
                    <a:pt x="711" y="1031"/>
                  </a:lnTo>
                  <a:lnTo>
                    <a:pt x="716" y="1067"/>
                  </a:lnTo>
                  <a:lnTo>
                    <a:pt x="719" y="1103"/>
                  </a:lnTo>
                  <a:lnTo>
                    <a:pt x="719" y="110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6" name="Freeform 388"/>
            <p:cNvSpPr>
              <a:spLocks/>
            </p:cNvSpPr>
            <p:nvPr/>
          </p:nvSpPr>
          <p:spPr bwMode="auto">
            <a:xfrm>
              <a:off x="1864" y="2436"/>
              <a:ext cx="1103" cy="1103"/>
            </a:xfrm>
            <a:custGeom>
              <a:avLst/>
              <a:gdLst/>
              <a:ahLst/>
              <a:cxnLst>
                <a:cxn ang="0">
                  <a:pos x="1103" y="719"/>
                </a:cxn>
                <a:cxn ang="0">
                  <a:pos x="1068" y="716"/>
                </a:cxn>
                <a:cxn ang="0">
                  <a:pos x="997" y="704"/>
                </a:cxn>
                <a:cxn ang="0">
                  <a:pos x="930" y="687"/>
                </a:cxn>
                <a:cxn ang="0">
                  <a:pos x="864" y="664"/>
                </a:cxn>
                <a:cxn ang="0">
                  <a:pos x="800" y="635"/>
                </a:cxn>
                <a:cxn ang="0">
                  <a:pos x="741" y="601"/>
                </a:cxn>
                <a:cxn ang="0">
                  <a:pos x="685" y="562"/>
                </a:cxn>
                <a:cxn ang="0">
                  <a:pos x="633" y="519"/>
                </a:cxn>
                <a:cxn ang="0">
                  <a:pos x="585" y="470"/>
                </a:cxn>
                <a:cxn ang="0">
                  <a:pos x="541" y="418"/>
                </a:cxn>
                <a:cxn ang="0">
                  <a:pos x="502" y="362"/>
                </a:cxn>
                <a:cxn ang="0">
                  <a:pos x="468" y="303"/>
                </a:cxn>
                <a:cxn ang="0">
                  <a:pos x="439" y="239"/>
                </a:cxn>
                <a:cxn ang="0">
                  <a:pos x="416" y="173"/>
                </a:cxn>
                <a:cxn ang="0">
                  <a:pos x="399" y="106"/>
                </a:cxn>
                <a:cxn ang="0">
                  <a:pos x="388" y="36"/>
                </a:cxn>
                <a:cxn ang="0">
                  <a:pos x="0" y="0"/>
                </a:cxn>
                <a:cxn ang="0">
                  <a:pos x="2" y="27"/>
                </a:cxn>
                <a:cxn ang="0">
                  <a:pos x="6" y="82"/>
                </a:cxn>
                <a:cxn ang="0">
                  <a:pos x="15" y="137"/>
                </a:cxn>
                <a:cxn ang="0">
                  <a:pos x="24" y="191"/>
                </a:cxn>
                <a:cxn ang="0">
                  <a:pos x="37" y="244"/>
                </a:cxn>
                <a:cxn ang="0">
                  <a:pos x="60" y="322"/>
                </a:cxn>
                <a:cxn ang="0">
                  <a:pos x="98" y="421"/>
                </a:cxn>
                <a:cxn ang="0">
                  <a:pos x="147" y="515"/>
                </a:cxn>
                <a:cxn ang="0">
                  <a:pos x="202" y="605"/>
                </a:cxn>
                <a:cxn ang="0">
                  <a:pos x="266" y="689"/>
                </a:cxn>
                <a:cxn ang="0">
                  <a:pos x="337" y="766"/>
                </a:cxn>
                <a:cxn ang="0">
                  <a:pos x="414" y="837"/>
                </a:cxn>
                <a:cxn ang="0">
                  <a:pos x="499" y="901"/>
                </a:cxn>
                <a:cxn ang="0">
                  <a:pos x="588" y="957"/>
                </a:cxn>
                <a:cxn ang="0">
                  <a:pos x="683" y="1005"/>
                </a:cxn>
                <a:cxn ang="0">
                  <a:pos x="781" y="1043"/>
                </a:cxn>
                <a:cxn ang="0">
                  <a:pos x="860" y="1066"/>
                </a:cxn>
                <a:cxn ang="0">
                  <a:pos x="912" y="1079"/>
                </a:cxn>
                <a:cxn ang="0">
                  <a:pos x="966" y="1089"/>
                </a:cxn>
                <a:cxn ang="0">
                  <a:pos x="1021" y="1097"/>
                </a:cxn>
                <a:cxn ang="0">
                  <a:pos x="1076" y="1101"/>
                </a:cxn>
                <a:cxn ang="0">
                  <a:pos x="1103" y="1103"/>
                </a:cxn>
              </a:cxnLst>
              <a:rect l="0" t="0" r="r" b="b"/>
              <a:pathLst>
                <a:path w="1103" h="1103">
                  <a:moveTo>
                    <a:pt x="1103" y="1103"/>
                  </a:moveTo>
                  <a:lnTo>
                    <a:pt x="1103" y="719"/>
                  </a:lnTo>
                  <a:lnTo>
                    <a:pt x="1103" y="719"/>
                  </a:lnTo>
                  <a:lnTo>
                    <a:pt x="1068" y="716"/>
                  </a:lnTo>
                  <a:lnTo>
                    <a:pt x="1032" y="710"/>
                  </a:lnTo>
                  <a:lnTo>
                    <a:pt x="997" y="704"/>
                  </a:lnTo>
                  <a:lnTo>
                    <a:pt x="963" y="697"/>
                  </a:lnTo>
                  <a:lnTo>
                    <a:pt x="930" y="687"/>
                  </a:lnTo>
                  <a:lnTo>
                    <a:pt x="896" y="676"/>
                  </a:lnTo>
                  <a:lnTo>
                    <a:pt x="864" y="664"/>
                  </a:lnTo>
                  <a:lnTo>
                    <a:pt x="832" y="650"/>
                  </a:lnTo>
                  <a:lnTo>
                    <a:pt x="800" y="635"/>
                  </a:lnTo>
                  <a:lnTo>
                    <a:pt x="771" y="619"/>
                  </a:lnTo>
                  <a:lnTo>
                    <a:pt x="741" y="601"/>
                  </a:lnTo>
                  <a:lnTo>
                    <a:pt x="713" y="582"/>
                  </a:lnTo>
                  <a:lnTo>
                    <a:pt x="685" y="562"/>
                  </a:lnTo>
                  <a:lnTo>
                    <a:pt x="658" y="541"/>
                  </a:lnTo>
                  <a:lnTo>
                    <a:pt x="633" y="519"/>
                  </a:lnTo>
                  <a:lnTo>
                    <a:pt x="609" y="494"/>
                  </a:lnTo>
                  <a:lnTo>
                    <a:pt x="585" y="470"/>
                  </a:lnTo>
                  <a:lnTo>
                    <a:pt x="562" y="445"/>
                  </a:lnTo>
                  <a:lnTo>
                    <a:pt x="541" y="418"/>
                  </a:lnTo>
                  <a:lnTo>
                    <a:pt x="521" y="390"/>
                  </a:lnTo>
                  <a:lnTo>
                    <a:pt x="502" y="362"/>
                  </a:lnTo>
                  <a:lnTo>
                    <a:pt x="485" y="332"/>
                  </a:lnTo>
                  <a:lnTo>
                    <a:pt x="468" y="303"/>
                  </a:lnTo>
                  <a:lnTo>
                    <a:pt x="453" y="271"/>
                  </a:lnTo>
                  <a:lnTo>
                    <a:pt x="439" y="239"/>
                  </a:lnTo>
                  <a:lnTo>
                    <a:pt x="427" y="207"/>
                  </a:lnTo>
                  <a:lnTo>
                    <a:pt x="416" y="173"/>
                  </a:lnTo>
                  <a:lnTo>
                    <a:pt x="406" y="141"/>
                  </a:lnTo>
                  <a:lnTo>
                    <a:pt x="399" y="106"/>
                  </a:lnTo>
                  <a:lnTo>
                    <a:pt x="393" y="71"/>
                  </a:lnTo>
                  <a:lnTo>
                    <a:pt x="388" y="36"/>
                  </a:lnTo>
                  <a:lnTo>
                    <a:pt x="38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7"/>
                  </a:lnTo>
                  <a:lnTo>
                    <a:pt x="4" y="55"/>
                  </a:lnTo>
                  <a:lnTo>
                    <a:pt x="6" y="82"/>
                  </a:lnTo>
                  <a:lnTo>
                    <a:pt x="10" y="110"/>
                  </a:lnTo>
                  <a:lnTo>
                    <a:pt x="15" y="137"/>
                  </a:lnTo>
                  <a:lnTo>
                    <a:pt x="19" y="164"/>
                  </a:lnTo>
                  <a:lnTo>
                    <a:pt x="24" y="191"/>
                  </a:lnTo>
                  <a:lnTo>
                    <a:pt x="31" y="218"/>
                  </a:lnTo>
                  <a:lnTo>
                    <a:pt x="37" y="244"/>
                  </a:lnTo>
                  <a:lnTo>
                    <a:pt x="44" y="270"/>
                  </a:lnTo>
                  <a:lnTo>
                    <a:pt x="60" y="322"/>
                  </a:lnTo>
                  <a:lnTo>
                    <a:pt x="78" y="371"/>
                  </a:lnTo>
                  <a:lnTo>
                    <a:pt x="98" y="421"/>
                  </a:lnTo>
                  <a:lnTo>
                    <a:pt x="122" y="469"/>
                  </a:lnTo>
                  <a:lnTo>
                    <a:pt x="147" y="515"/>
                  </a:lnTo>
                  <a:lnTo>
                    <a:pt x="173" y="561"/>
                  </a:lnTo>
                  <a:lnTo>
                    <a:pt x="202" y="605"/>
                  </a:lnTo>
                  <a:lnTo>
                    <a:pt x="233" y="648"/>
                  </a:lnTo>
                  <a:lnTo>
                    <a:pt x="266" y="689"/>
                  </a:lnTo>
                  <a:lnTo>
                    <a:pt x="301" y="728"/>
                  </a:lnTo>
                  <a:lnTo>
                    <a:pt x="337" y="766"/>
                  </a:lnTo>
                  <a:lnTo>
                    <a:pt x="375" y="802"/>
                  </a:lnTo>
                  <a:lnTo>
                    <a:pt x="414" y="837"/>
                  </a:lnTo>
                  <a:lnTo>
                    <a:pt x="455" y="870"/>
                  </a:lnTo>
                  <a:lnTo>
                    <a:pt x="499" y="901"/>
                  </a:lnTo>
                  <a:lnTo>
                    <a:pt x="542" y="930"/>
                  </a:lnTo>
                  <a:lnTo>
                    <a:pt x="588" y="957"/>
                  </a:lnTo>
                  <a:lnTo>
                    <a:pt x="634" y="981"/>
                  </a:lnTo>
                  <a:lnTo>
                    <a:pt x="683" y="1005"/>
                  </a:lnTo>
                  <a:lnTo>
                    <a:pt x="732" y="1025"/>
                  </a:lnTo>
                  <a:lnTo>
                    <a:pt x="781" y="1043"/>
                  </a:lnTo>
                  <a:lnTo>
                    <a:pt x="833" y="1060"/>
                  </a:lnTo>
                  <a:lnTo>
                    <a:pt x="860" y="1066"/>
                  </a:lnTo>
                  <a:lnTo>
                    <a:pt x="885" y="1074"/>
                  </a:lnTo>
                  <a:lnTo>
                    <a:pt x="912" y="1079"/>
                  </a:lnTo>
                  <a:lnTo>
                    <a:pt x="939" y="1084"/>
                  </a:lnTo>
                  <a:lnTo>
                    <a:pt x="966" y="1089"/>
                  </a:lnTo>
                  <a:lnTo>
                    <a:pt x="993" y="1093"/>
                  </a:lnTo>
                  <a:lnTo>
                    <a:pt x="1021" y="1097"/>
                  </a:lnTo>
                  <a:lnTo>
                    <a:pt x="1048" y="1099"/>
                  </a:lnTo>
                  <a:lnTo>
                    <a:pt x="1076" y="1101"/>
                  </a:lnTo>
                  <a:lnTo>
                    <a:pt x="1103" y="1103"/>
                  </a:lnTo>
                  <a:lnTo>
                    <a:pt x="1103" y="11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7" name="Freeform 389"/>
            <p:cNvSpPr>
              <a:spLocks/>
            </p:cNvSpPr>
            <p:nvPr/>
          </p:nvSpPr>
          <p:spPr bwMode="auto">
            <a:xfrm>
              <a:off x="1383" y="1267"/>
              <a:ext cx="717" cy="2240"/>
            </a:xfrm>
            <a:custGeom>
              <a:avLst/>
              <a:gdLst/>
              <a:ahLst/>
              <a:cxnLst>
                <a:cxn ang="0">
                  <a:pos x="717" y="1968"/>
                </a:cxn>
                <a:cxn ang="0">
                  <a:pos x="658" y="1899"/>
                </a:cxn>
                <a:cxn ang="0">
                  <a:pos x="604" y="1827"/>
                </a:cxn>
                <a:cxn ang="0">
                  <a:pos x="556" y="1753"/>
                </a:cxn>
                <a:cxn ang="0">
                  <a:pos x="514" y="1676"/>
                </a:cxn>
                <a:cxn ang="0">
                  <a:pos x="478" y="1597"/>
                </a:cxn>
                <a:cxn ang="0">
                  <a:pos x="448" y="1515"/>
                </a:cxn>
                <a:cxn ang="0">
                  <a:pos x="424" y="1431"/>
                </a:cxn>
                <a:cxn ang="0">
                  <a:pos x="405" y="1348"/>
                </a:cxn>
                <a:cxn ang="0">
                  <a:pos x="392" y="1263"/>
                </a:cxn>
                <a:cxn ang="0">
                  <a:pos x="385" y="1177"/>
                </a:cxn>
                <a:cxn ang="0">
                  <a:pos x="384" y="1091"/>
                </a:cxn>
                <a:cxn ang="0">
                  <a:pos x="390" y="1007"/>
                </a:cxn>
                <a:cxn ang="0">
                  <a:pos x="400" y="921"/>
                </a:cxn>
                <a:cxn ang="0">
                  <a:pos x="416" y="836"/>
                </a:cxn>
                <a:cxn ang="0">
                  <a:pos x="439" y="754"/>
                </a:cxn>
                <a:cxn ang="0">
                  <a:pos x="467" y="672"/>
                </a:cxn>
                <a:cxn ang="0">
                  <a:pos x="501" y="592"/>
                </a:cxn>
                <a:cxn ang="0">
                  <a:pos x="541" y="513"/>
                </a:cxn>
                <a:cxn ang="0">
                  <a:pos x="587" y="438"/>
                </a:cxn>
                <a:cxn ang="0">
                  <a:pos x="639" y="365"/>
                </a:cxn>
                <a:cxn ang="0">
                  <a:pos x="696" y="295"/>
                </a:cxn>
                <a:cxn ang="0">
                  <a:pos x="445" y="0"/>
                </a:cxn>
                <a:cxn ang="0">
                  <a:pos x="365" y="91"/>
                </a:cxn>
                <a:cxn ang="0">
                  <a:pos x="293" y="186"/>
                </a:cxn>
                <a:cxn ang="0">
                  <a:pos x="230" y="284"/>
                </a:cxn>
                <a:cxn ang="0">
                  <a:pos x="174" y="386"/>
                </a:cxn>
                <a:cxn ang="0">
                  <a:pos x="125" y="491"/>
                </a:cxn>
                <a:cxn ang="0">
                  <a:pos x="85" y="599"/>
                </a:cxn>
                <a:cxn ang="0">
                  <a:pos x="52" y="708"/>
                </a:cxn>
                <a:cxn ang="0">
                  <a:pos x="28" y="819"/>
                </a:cxn>
                <a:cxn ang="0">
                  <a:pos x="11" y="931"/>
                </a:cxn>
                <a:cxn ang="0">
                  <a:pos x="1" y="1045"/>
                </a:cxn>
                <a:cxn ang="0">
                  <a:pos x="0" y="1158"/>
                </a:cxn>
                <a:cxn ang="0">
                  <a:pos x="6" y="1271"/>
                </a:cxn>
                <a:cxn ang="0">
                  <a:pos x="21" y="1384"/>
                </a:cxn>
                <a:cxn ang="0">
                  <a:pos x="43" y="1496"/>
                </a:cxn>
                <a:cxn ang="0">
                  <a:pos x="73" y="1606"/>
                </a:cxn>
                <a:cxn ang="0">
                  <a:pos x="111" y="1714"/>
                </a:cxn>
                <a:cxn ang="0">
                  <a:pos x="157" y="1820"/>
                </a:cxn>
                <a:cxn ang="0">
                  <a:pos x="210" y="1923"/>
                </a:cxn>
                <a:cxn ang="0">
                  <a:pos x="271" y="2022"/>
                </a:cxn>
                <a:cxn ang="0">
                  <a:pos x="340" y="2119"/>
                </a:cxn>
                <a:cxn ang="0">
                  <a:pos x="417" y="2211"/>
                </a:cxn>
              </a:cxnLst>
              <a:rect l="0" t="0" r="r" b="b"/>
              <a:pathLst>
                <a:path w="717" h="2240">
                  <a:moveTo>
                    <a:pt x="445" y="2240"/>
                  </a:moveTo>
                  <a:lnTo>
                    <a:pt x="717" y="1968"/>
                  </a:lnTo>
                  <a:lnTo>
                    <a:pt x="717" y="1968"/>
                  </a:lnTo>
                  <a:lnTo>
                    <a:pt x="696" y="1946"/>
                  </a:lnTo>
                  <a:lnTo>
                    <a:pt x="677" y="1923"/>
                  </a:lnTo>
                  <a:lnTo>
                    <a:pt x="658" y="1899"/>
                  </a:lnTo>
                  <a:lnTo>
                    <a:pt x="639" y="1876"/>
                  </a:lnTo>
                  <a:lnTo>
                    <a:pt x="621" y="1852"/>
                  </a:lnTo>
                  <a:lnTo>
                    <a:pt x="604" y="1827"/>
                  </a:lnTo>
                  <a:lnTo>
                    <a:pt x="587" y="1803"/>
                  </a:lnTo>
                  <a:lnTo>
                    <a:pt x="571" y="1778"/>
                  </a:lnTo>
                  <a:lnTo>
                    <a:pt x="556" y="1753"/>
                  </a:lnTo>
                  <a:lnTo>
                    <a:pt x="541" y="1728"/>
                  </a:lnTo>
                  <a:lnTo>
                    <a:pt x="527" y="1701"/>
                  </a:lnTo>
                  <a:lnTo>
                    <a:pt x="514" y="1676"/>
                  </a:lnTo>
                  <a:lnTo>
                    <a:pt x="501" y="1650"/>
                  </a:lnTo>
                  <a:lnTo>
                    <a:pt x="489" y="1623"/>
                  </a:lnTo>
                  <a:lnTo>
                    <a:pt x="478" y="1597"/>
                  </a:lnTo>
                  <a:lnTo>
                    <a:pt x="467" y="1569"/>
                  </a:lnTo>
                  <a:lnTo>
                    <a:pt x="457" y="1541"/>
                  </a:lnTo>
                  <a:lnTo>
                    <a:pt x="448" y="1515"/>
                  </a:lnTo>
                  <a:lnTo>
                    <a:pt x="439" y="1487"/>
                  </a:lnTo>
                  <a:lnTo>
                    <a:pt x="431" y="1460"/>
                  </a:lnTo>
                  <a:lnTo>
                    <a:pt x="424" y="1431"/>
                  </a:lnTo>
                  <a:lnTo>
                    <a:pt x="416" y="1404"/>
                  </a:lnTo>
                  <a:lnTo>
                    <a:pt x="411" y="1376"/>
                  </a:lnTo>
                  <a:lnTo>
                    <a:pt x="405" y="1348"/>
                  </a:lnTo>
                  <a:lnTo>
                    <a:pt x="400" y="1319"/>
                  </a:lnTo>
                  <a:lnTo>
                    <a:pt x="396" y="1292"/>
                  </a:lnTo>
                  <a:lnTo>
                    <a:pt x="392" y="1263"/>
                  </a:lnTo>
                  <a:lnTo>
                    <a:pt x="390" y="1234"/>
                  </a:lnTo>
                  <a:lnTo>
                    <a:pt x="387" y="1206"/>
                  </a:lnTo>
                  <a:lnTo>
                    <a:pt x="385" y="1177"/>
                  </a:lnTo>
                  <a:lnTo>
                    <a:pt x="384" y="1149"/>
                  </a:lnTo>
                  <a:lnTo>
                    <a:pt x="384" y="1120"/>
                  </a:lnTo>
                  <a:lnTo>
                    <a:pt x="384" y="1091"/>
                  </a:lnTo>
                  <a:lnTo>
                    <a:pt x="385" y="1063"/>
                  </a:lnTo>
                  <a:lnTo>
                    <a:pt x="387" y="1034"/>
                  </a:lnTo>
                  <a:lnTo>
                    <a:pt x="390" y="1007"/>
                  </a:lnTo>
                  <a:lnTo>
                    <a:pt x="392" y="978"/>
                  </a:lnTo>
                  <a:lnTo>
                    <a:pt x="396" y="949"/>
                  </a:lnTo>
                  <a:lnTo>
                    <a:pt x="400" y="921"/>
                  </a:lnTo>
                  <a:lnTo>
                    <a:pt x="405" y="893"/>
                  </a:lnTo>
                  <a:lnTo>
                    <a:pt x="411" y="865"/>
                  </a:lnTo>
                  <a:lnTo>
                    <a:pt x="416" y="836"/>
                  </a:lnTo>
                  <a:lnTo>
                    <a:pt x="424" y="809"/>
                  </a:lnTo>
                  <a:lnTo>
                    <a:pt x="431" y="781"/>
                  </a:lnTo>
                  <a:lnTo>
                    <a:pt x="439" y="754"/>
                  </a:lnTo>
                  <a:lnTo>
                    <a:pt x="448" y="726"/>
                  </a:lnTo>
                  <a:lnTo>
                    <a:pt x="457" y="699"/>
                  </a:lnTo>
                  <a:lnTo>
                    <a:pt x="467" y="672"/>
                  </a:lnTo>
                  <a:lnTo>
                    <a:pt x="478" y="645"/>
                  </a:lnTo>
                  <a:lnTo>
                    <a:pt x="489" y="618"/>
                  </a:lnTo>
                  <a:lnTo>
                    <a:pt x="501" y="592"/>
                  </a:lnTo>
                  <a:lnTo>
                    <a:pt x="514" y="565"/>
                  </a:lnTo>
                  <a:lnTo>
                    <a:pt x="527" y="539"/>
                  </a:lnTo>
                  <a:lnTo>
                    <a:pt x="541" y="513"/>
                  </a:lnTo>
                  <a:lnTo>
                    <a:pt x="556" y="488"/>
                  </a:lnTo>
                  <a:lnTo>
                    <a:pt x="571" y="462"/>
                  </a:lnTo>
                  <a:lnTo>
                    <a:pt x="587" y="438"/>
                  </a:lnTo>
                  <a:lnTo>
                    <a:pt x="604" y="413"/>
                  </a:lnTo>
                  <a:lnTo>
                    <a:pt x="621" y="388"/>
                  </a:lnTo>
                  <a:lnTo>
                    <a:pt x="639" y="365"/>
                  </a:lnTo>
                  <a:lnTo>
                    <a:pt x="658" y="341"/>
                  </a:lnTo>
                  <a:lnTo>
                    <a:pt x="677" y="317"/>
                  </a:lnTo>
                  <a:lnTo>
                    <a:pt x="696" y="295"/>
                  </a:lnTo>
                  <a:lnTo>
                    <a:pt x="717" y="272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17" y="30"/>
                  </a:lnTo>
                  <a:lnTo>
                    <a:pt x="391" y="60"/>
                  </a:lnTo>
                  <a:lnTo>
                    <a:pt x="365" y="91"/>
                  </a:lnTo>
                  <a:lnTo>
                    <a:pt x="340" y="121"/>
                  </a:lnTo>
                  <a:lnTo>
                    <a:pt x="317" y="153"/>
                  </a:lnTo>
                  <a:lnTo>
                    <a:pt x="293" y="186"/>
                  </a:lnTo>
                  <a:lnTo>
                    <a:pt x="271" y="218"/>
                  </a:lnTo>
                  <a:lnTo>
                    <a:pt x="250" y="251"/>
                  </a:lnTo>
                  <a:lnTo>
                    <a:pt x="230" y="284"/>
                  </a:lnTo>
                  <a:lnTo>
                    <a:pt x="210" y="318"/>
                  </a:lnTo>
                  <a:lnTo>
                    <a:pt x="192" y="352"/>
                  </a:lnTo>
                  <a:lnTo>
                    <a:pt x="174" y="386"/>
                  </a:lnTo>
                  <a:lnTo>
                    <a:pt x="157" y="421"/>
                  </a:lnTo>
                  <a:lnTo>
                    <a:pt x="141" y="456"/>
                  </a:lnTo>
                  <a:lnTo>
                    <a:pt x="125" y="491"/>
                  </a:lnTo>
                  <a:lnTo>
                    <a:pt x="111" y="527"/>
                  </a:lnTo>
                  <a:lnTo>
                    <a:pt x="97" y="563"/>
                  </a:lnTo>
                  <a:lnTo>
                    <a:pt x="85" y="599"/>
                  </a:lnTo>
                  <a:lnTo>
                    <a:pt x="73" y="635"/>
                  </a:lnTo>
                  <a:lnTo>
                    <a:pt x="62" y="672"/>
                  </a:lnTo>
                  <a:lnTo>
                    <a:pt x="52" y="708"/>
                  </a:lnTo>
                  <a:lnTo>
                    <a:pt x="43" y="745"/>
                  </a:lnTo>
                  <a:lnTo>
                    <a:pt x="35" y="782"/>
                  </a:lnTo>
                  <a:lnTo>
                    <a:pt x="28" y="819"/>
                  </a:lnTo>
                  <a:lnTo>
                    <a:pt x="21" y="856"/>
                  </a:lnTo>
                  <a:lnTo>
                    <a:pt x="16" y="894"/>
                  </a:lnTo>
                  <a:lnTo>
                    <a:pt x="11" y="931"/>
                  </a:lnTo>
                  <a:lnTo>
                    <a:pt x="6" y="970"/>
                  </a:lnTo>
                  <a:lnTo>
                    <a:pt x="4" y="1007"/>
                  </a:lnTo>
                  <a:lnTo>
                    <a:pt x="1" y="1045"/>
                  </a:lnTo>
                  <a:lnTo>
                    <a:pt x="0" y="1083"/>
                  </a:lnTo>
                  <a:lnTo>
                    <a:pt x="0" y="1120"/>
                  </a:lnTo>
                  <a:lnTo>
                    <a:pt x="0" y="1158"/>
                  </a:lnTo>
                  <a:lnTo>
                    <a:pt x="1" y="1196"/>
                  </a:lnTo>
                  <a:lnTo>
                    <a:pt x="4" y="1233"/>
                  </a:lnTo>
                  <a:lnTo>
                    <a:pt x="6" y="1271"/>
                  </a:lnTo>
                  <a:lnTo>
                    <a:pt x="11" y="1309"/>
                  </a:lnTo>
                  <a:lnTo>
                    <a:pt x="16" y="1347"/>
                  </a:lnTo>
                  <a:lnTo>
                    <a:pt x="21" y="1384"/>
                  </a:lnTo>
                  <a:lnTo>
                    <a:pt x="28" y="1421"/>
                  </a:lnTo>
                  <a:lnTo>
                    <a:pt x="35" y="1459"/>
                  </a:lnTo>
                  <a:lnTo>
                    <a:pt x="43" y="1496"/>
                  </a:lnTo>
                  <a:lnTo>
                    <a:pt x="52" y="1532"/>
                  </a:lnTo>
                  <a:lnTo>
                    <a:pt x="62" y="1569"/>
                  </a:lnTo>
                  <a:lnTo>
                    <a:pt x="73" y="1606"/>
                  </a:lnTo>
                  <a:lnTo>
                    <a:pt x="85" y="1642"/>
                  </a:lnTo>
                  <a:lnTo>
                    <a:pt x="97" y="1678"/>
                  </a:lnTo>
                  <a:lnTo>
                    <a:pt x="111" y="1714"/>
                  </a:lnTo>
                  <a:lnTo>
                    <a:pt x="125" y="1749"/>
                  </a:lnTo>
                  <a:lnTo>
                    <a:pt x="141" y="1785"/>
                  </a:lnTo>
                  <a:lnTo>
                    <a:pt x="157" y="1820"/>
                  </a:lnTo>
                  <a:lnTo>
                    <a:pt x="174" y="1854"/>
                  </a:lnTo>
                  <a:lnTo>
                    <a:pt x="192" y="1889"/>
                  </a:lnTo>
                  <a:lnTo>
                    <a:pt x="210" y="1923"/>
                  </a:lnTo>
                  <a:lnTo>
                    <a:pt x="230" y="1957"/>
                  </a:lnTo>
                  <a:lnTo>
                    <a:pt x="250" y="1989"/>
                  </a:lnTo>
                  <a:lnTo>
                    <a:pt x="271" y="2022"/>
                  </a:lnTo>
                  <a:lnTo>
                    <a:pt x="293" y="2055"/>
                  </a:lnTo>
                  <a:lnTo>
                    <a:pt x="317" y="2087"/>
                  </a:lnTo>
                  <a:lnTo>
                    <a:pt x="340" y="2119"/>
                  </a:lnTo>
                  <a:lnTo>
                    <a:pt x="365" y="2150"/>
                  </a:lnTo>
                  <a:lnTo>
                    <a:pt x="391" y="2181"/>
                  </a:lnTo>
                  <a:lnTo>
                    <a:pt x="417" y="2211"/>
                  </a:lnTo>
                  <a:lnTo>
                    <a:pt x="445" y="2240"/>
                  </a:lnTo>
                  <a:lnTo>
                    <a:pt x="445" y="2240"/>
                  </a:lnTo>
                  <a:close/>
                </a:path>
              </a:pathLst>
            </a:custGeom>
            <a:solidFill>
              <a:srgbClr val="92D050"/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8" name="Freeform 390"/>
            <p:cNvSpPr>
              <a:spLocks/>
            </p:cNvSpPr>
            <p:nvPr/>
          </p:nvSpPr>
          <p:spPr bwMode="auto">
            <a:xfrm>
              <a:off x="1882" y="754"/>
              <a:ext cx="2240" cy="717"/>
            </a:xfrm>
            <a:custGeom>
              <a:avLst/>
              <a:gdLst/>
              <a:ahLst/>
              <a:cxnLst>
                <a:cxn ang="0">
                  <a:pos x="294" y="697"/>
                </a:cxn>
                <a:cxn ang="0">
                  <a:pos x="364" y="640"/>
                </a:cxn>
                <a:cxn ang="0">
                  <a:pos x="437" y="588"/>
                </a:cxn>
                <a:cxn ang="0">
                  <a:pos x="513" y="542"/>
                </a:cxn>
                <a:cxn ang="0">
                  <a:pos x="590" y="502"/>
                </a:cxn>
                <a:cxn ang="0">
                  <a:pos x="671" y="468"/>
                </a:cxn>
                <a:cxn ang="0">
                  <a:pos x="753" y="439"/>
                </a:cxn>
                <a:cxn ang="0">
                  <a:pos x="836" y="417"/>
                </a:cxn>
                <a:cxn ang="0">
                  <a:pos x="921" y="400"/>
                </a:cxn>
                <a:cxn ang="0">
                  <a:pos x="1006" y="390"/>
                </a:cxn>
                <a:cxn ang="0">
                  <a:pos x="1091" y="384"/>
                </a:cxn>
                <a:cxn ang="0">
                  <a:pos x="1177" y="385"/>
                </a:cxn>
                <a:cxn ang="0">
                  <a:pos x="1262" y="393"/>
                </a:cxn>
                <a:cxn ang="0">
                  <a:pos x="1348" y="406"/>
                </a:cxn>
                <a:cxn ang="0">
                  <a:pos x="1431" y="424"/>
                </a:cxn>
                <a:cxn ang="0">
                  <a:pos x="1514" y="448"/>
                </a:cxn>
                <a:cxn ang="0">
                  <a:pos x="1595" y="479"/>
                </a:cxn>
                <a:cxn ang="0">
                  <a:pos x="1675" y="515"/>
                </a:cxn>
                <a:cxn ang="0">
                  <a:pos x="1752" y="556"/>
                </a:cxn>
                <a:cxn ang="0">
                  <a:pos x="1827" y="604"/>
                </a:cxn>
                <a:cxn ang="0">
                  <a:pos x="1899" y="658"/>
                </a:cxn>
                <a:cxn ang="0">
                  <a:pos x="1968" y="717"/>
                </a:cxn>
                <a:cxn ang="0">
                  <a:pos x="2211" y="417"/>
                </a:cxn>
                <a:cxn ang="0">
                  <a:pos x="2119" y="341"/>
                </a:cxn>
                <a:cxn ang="0">
                  <a:pos x="2022" y="272"/>
                </a:cxn>
                <a:cxn ang="0">
                  <a:pos x="1923" y="211"/>
                </a:cxn>
                <a:cxn ang="0">
                  <a:pos x="1819" y="157"/>
                </a:cxn>
                <a:cxn ang="0">
                  <a:pos x="1713" y="111"/>
                </a:cxn>
                <a:cxn ang="0">
                  <a:pos x="1605" y="74"/>
                </a:cxn>
                <a:cxn ang="0">
                  <a:pos x="1495" y="43"/>
                </a:cxn>
                <a:cxn ang="0">
                  <a:pos x="1384" y="21"/>
                </a:cxn>
                <a:cxn ang="0">
                  <a:pos x="1270" y="7"/>
                </a:cxn>
                <a:cxn ang="0">
                  <a:pos x="1158" y="1"/>
                </a:cxn>
                <a:cxn ang="0">
                  <a:pos x="1045" y="2"/>
                </a:cxn>
                <a:cxn ang="0">
                  <a:pos x="931" y="12"/>
                </a:cxn>
                <a:cxn ang="0">
                  <a:pos x="819" y="29"/>
                </a:cxn>
                <a:cxn ang="0">
                  <a:pos x="708" y="53"/>
                </a:cxn>
                <a:cxn ang="0">
                  <a:pos x="598" y="86"/>
                </a:cxn>
                <a:cxn ang="0">
                  <a:pos x="491" y="126"/>
                </a:cxn>
                <a:cxn ang="0">
                  <a:pos x="386" y="174"/>
                </a:cxn>
                <a:cxn ang="0">
                  <a:pos x="283" y="230"/>
                </a:cxn>
                <a:cxn ang="0">
                  <a:pos x="185" y="294"/>
                </a:cxn>
                <a:cxn ang="0">
                  <a:pos x="91" y="365"/>
                </a:cxn>
                <a:cxn ang="0">
                  <a:pos x="0" y="445"/>
                </a:cxn>
              </a:cxnLst>
              <a:rect l="0" t="0" r="r" b="b"/>
              <a:pathLst>
                <a:path w="2240" h="717">
                  <a:moveTo>
                    <a:pt x="272" y="717"/>
                  </a:moveTo>
                  <a:lnTo>
                    <a:pt x="272" y="717"/>
                  </a:lnTo>
                  <a:lnTo>
                    <a:pt x="294" y="697"/>
                  </a:lnTo>
                  <a:lnTo>
                    <a:pt x="317" y="677"/>
                  </a:lnTo>
                  <a:lnTo>
                    <a:pt x="341" y="658"/>
                  </a:lnTo>
                  <a:lnTo>
                    <a:pt x="364" y="640"/>
                  </a:lnTo>
                  <a:lnTo>
                    <a:pt x="388" y="622"/>
                  </a:lnTo>
                  <a:lnTo>
                    <a:pt x="413" y="604"/>
                  </a:lnTo>
                  <a:lnTo>
                    <a:pt x="437" y="588"/>
                  </a:lnTo>
                  <a:lnTo>
                    <a:pt x="462" y="572"/>
                  </a:lnTo>
                  <a:lnTo>
                    <a:pt x="488" y="556"/>
                  </a:lnTo>
                  <a:lnTo>
                    <a:pt x="513" y="542"/>
                  </a:lnTo>
                  <a:lnTo>
                    <a:pt x="539" y="527"/>
                  </a:lnTo>
                  <a:lnTo>
                    <a:pt x="565" y="515"/>
                  </a:lnTo>
                  <a:lnTo>
                    <a:pt x="590" y="502"/>
                  </a:lnTo>
                  <a:lnTo>
                    <a:pt x="617" y="489"/>
                  </a:lnTo>
                  <a:lnTo>
                    <a:pt x="645" y="479"/>
                  </a:lnTo>
                  <a:lnTo>
                    <a:pt x="671" y="468"/>
                  </a:lnTo>
                  <a:lnTo>
                    <a:pt x="699" y="457"/>
                  </a:lnTo>
                  <a:lnTo>
                    <a:pt x="725" y="448"/>
                  </a:lnTo>
                  <a:lnTo>
                    <a:pt x="753" y="439"/>
                  </a:lnTo>
                  <a:lnTo>
                    <a:pt x="780" y="431"/>
                  </a:lnTo>
                  <a:lnTo>
                    <a:pt x="809" y="424"/>
                  </a:lnTo>
                  <a:lnTo>
                    <a:pt x="836" y="417"/>
                  </a:lnTo>
                  <a:lnTo>
                    <a:pt x="864" y="411"/>
                  </a:lnTo>
                  <a:lnTo>
                    <a:pt x="892" y="406"/>
                  </a:lnTo>
                  <a:lnTo>
                    <a:pt x="921" y="400"/>
                  </a:lnTo>
                  <a:lnTo>
                    <a:pt x="948" y="396"/>
                  </a:lnTo>
                  <a:lnTo>
                    <a:pt x="977" y="393"/>
                  </a:lnTo>
                  <a:lnTo>
                    <a:pt x="1006" y="390"/>
                  </a:lnTo>
                  <a:lnTo>
                    <a:pt x="1034" y="388"/>
                  </a:lnTo>
                  <a:lnTo>
                    <a:pt x="1063" y="385"/>
                  </a:lnTo>
                  <a:lnTo>
                    <a:pt x="1091" y="384"/>
                  </a:lnTo>
                  <a:lnTo>
                    <a:pt x="1120" y="384"/>
                  </a:lnTo>
                  <a:lnTo>
                    <a:pt x="1149" y="384"/>
                  </a:lnTo>
                  <a:lnTo>
                    <a:pt x="1177" y="385"/>
                  </a:lnTo>
                  <a:lnTo>
                    <a:pt x="1206" y="388"/>
                  </a:lnTo>
                  <a:lnTo>
                    <a:pt x="1234" y="390"/>
                  </a:lnTo>
                  <a:lnTo>
                    <a:pt x="1262" y="393"/>
                  </a:lnTo>
                  <a:lnTo>
                    <a:pt x="1291" y="396"/>
                  </a:lnTo>
                  <a:lnTo>
                    <a:pt x="1319" y="400"/>
                  </a:lnTo>
                  <a:lnTo>
                    <a:pt x="1348" y="406"/>
                  </a:lnTo>
                  <a:lnTo>
                    <a:pt x="1375" y="411"/>
                  </a:lnTo>
                  <a:lnTo>
                    <a:pt x="1404" y="417"/>
                  </a:lnTo>
                  <a:lnTo>
                    <a:pt x="1431" y="424"/>
                  </a:lnTo>
                  <a:lnTo>
                    <a:pt x="1459" y="431"/>
                  </a:lnTo>
                  <a:lnTo>
                    <a:pt x="1486" y="439"/>
                  </a:lnTo>
                  <a:lnTo>
                    <a:pt x="1514" y="448"/>
                  </a:lnTo>
                  <a:lnTo>
                    <a:pt x="1541" y="457"/>
                  </a:lnTo>
                  <a:lnTo>
                    <a:pt x="1569" y="468"/>
                  </a:lnTo>
                  <a:lnTo>
                    <a:pt x="1595" y="479"/>
                  </a:lnTo>
                  <a:lnTo>
                    <a:pt x="1622" y="489"/>
                  </a:lnTo>
                  <a:lnTo>
                    <a:pt x="1648" y="502"/>
                  </a:lnTo>
                  <a:lnTo>
                    <a:pt x="1675" y="515"/>
                  </a:lnTo>
                  <a:lnTo>
                    <a:pt x="1701" y="527"/>
                  </a:lnTo>
                  <a:lnTo>
                    <a:pt x="1727" y="542"/>
                  </a:lnTo>
                  <a:lnTo>
                    <a:pt x="1752" y="556"/>
                  </a:lnTo>
                  <a:lnTo>
                    <a:pt x="1778" y="572"/>
                  </a:lnTo>
                  <a:lnTo>
                    <a:pt x="1803" y="588"/>
                  </a:lnTo>
                  <a:lnTo>
                    <a:pt x="1827" y="604"/>
                  </a:lnTo>
                  <a:lnTo>
                    <a:pt x="1852" y="622"/>
                  </a:lnTo>
                  <a:lnTo>
                    <a:pt x="1875" y="640"/>
                  </a:lnTo>
                  <a:lnTo>
                    <a:pt x="1899" y="658"/>
                  </a:lnTo>
                  <a:lnTo>
                    <a:pt x="1923" y="677"/>
                  </a:lnTo>
                  <a:lnTo>
                    <a:pt x="1946" y="697"/>
                  </a:lnTo>
                  <a:lnTo>
                    <a:pt x="1968" y="717"/>
                  </a:lnTo>
                  <a:lnTo>
                    <a:pt x="2240" y="445"/>
                  </a:lnTo>
                  <a:lnTo>
                    <a:pt x="2240" y="445"/>
                  </a:lnTo>
                  <a:lnTo>
                    <a:pt x="2211" y="417"/>
                  </a:lnTo>
                  <a:lnTo>
                    <a:pt x="2180" y="391"/>
                  </a:lnTo>
                  <a:lnTo>
                    <a:pt x="2149" y="365"/>
                  </a:lnTo>
                  <a:lnTo>
                    <a:pt x="2119" y="341"/>
                  </a:lnTo>
                  <a:lnTo>
                    <a:pt x="2087" y="317"/>
                  </a:lnTo>
                  <a:lnTo>
                    <a:pt x="2055" y="294"/>
                  </a:lnTo>
                  <a:lnTo>
                    <a:pt x="2022" y="272"/>
                  </a:lnTo>
                  <a:lnTo>
                    <a:pt x="1989" y="251"/>
                  </a:lnTo>
                  <a:lnTo>
                    <a:pt x="1956" y="230"/>
                  </a:lnTo>
                  <a:lnTo>
                    <a:pt x="1923" y="211"/>
                  </a:lnTo>
                  <a:lnTo>
                    <a:pt x="1888" y="192"/>
                  </a:lnTo>
                  <a:lnTo>
                    <a:pt x="1854" y="174"/>
                  </a:lnTo>
                  <a:lnTo>
                    <a:pt x="1819" y="157"/>
                  </a:lnTo>
                  <a:lnTo>
                    <a:pt x="1784" y="141"/>
                  </a:lnTo>
                  <a:lnTo>
                    <a:pt x="1749" y="126"/>
                  </a:lnTo>
                  <a:lnTo>
                    <a:pt x="1713" y="111"/>
                  </a:lnTo>
                  <a:lnTo>
                    <a:pt x="1677" y="98"/>
                  </a:lnTo>
                  <a:lnTo>
                    <a:pt x="1641" y="86"/>
                  </a:lnTo>
                  <a:lnTo>
                    <a:pt x="1605" y="74"/>
                  </a:lnTo>
                  <a:lnTo>
                    <a:pt x="1569" y="62"/>
                  </a:lnTo>
                  <a:lnTo>
                    <a:pt x="1532" y="53"/>
                  </a:lnTo>
                  <a:lnTo>
                    <a:pt x="1495" y="43"/>
                  </a:lnTo>
                  <a:lnTo>
                    <a:pt x="1458" y="36"/>
                  </a:lnTo>
                  <a:lnTo>
                    <a:pt x="1421" y="29"/>
                  </a:lnTo>
                  <a:lnTo>
                    <a:pt x="1384" y="21"/>
                  </a:lnTo>
                  <a:lnTo>
                    <a:pt x="1346" y="16"/>
                  </a:lnTo>
                  <a:lnTo>
                    <a:pt x="1309" y="12"/>
                  </a:lnTo>
                  <a:lnTo>
                    <a:pt x="1270" y="7"/>
                  </a:lnTo>
                  <a:lnTo>
                    <a:pt x="1233" y="4"/>
                  </a:lnTo>
                  <a:lnTo>
                    <a:pt x="1195" y="2"/>
                  </a:lnTo>
                  <a:lnTo>
                    <a:pt x="1158" y="1"/>
                  </a:lnTo>
                  <a:lnTo>
                    <a:pt x="1120" y="0"/>
                  </a:lnTo>
                  <a:lnTo>
                    <a:pt x="1082" y="1"/>
                  </a:lnTo>
                  <a:lnTo>
                    <a:pt x="1045" y="2"/>
                  </a:lnTo>
                  <a:lnTo>
                    <a:pt x="1007" y="4"/>
                  </a:lnTo>
                  <a:lnTo>
                    <a:pt x="969" y="7"/>
                  </a:lnTo>
                  <a:lnTo>
                    <a:pt x="931" y="12"/>
                  </a:lnTo>
                  <a:lnTo>
                    <a:pt x="893" y="16"/>
                  </a:lnTo>
                  <a:lnTo>
                    <a:pt x="856" y="21"/>
                  </a:lnTo>
                  <a:lnTo>
                    <a:pt x="819" y="29"/>
                  </a:lnTo>
                  <a:lnTo>
                    <a:pt x="782" y="36"/>
                  </a:lnTo>
                  <a:lnTo>
                    <a:pt x="745" y="43"/>
                  </a:lnTo>
                  <a:lnTo>
                    <a:pt x="708" y="53"/>
                  </a:lnTo>
                  <a:lnTo>
                    <a:pt x="671" y="62"/>
                  </a:lnTo>
                  <a:lnTo>
                    <a:pt x="635" y="74"/>
                  </a:lnTo>
                  <a:lnTo>
                    <a:pt x="598" y="86"/>
                  </a:lnTo>
                  <a:lnTo>
                    <a:pt x="562" y="98"/>
                  </a:lnTo>
                  <a:lnTo>
                    <a:pt x="526" y="111"/>
                  </a:lnTo>
                  <a:lnTo>
                    <a:pt x="491" y="126"/>
                  </a:lnTo>
                  <a:lnTo>
                    <a:pt x="456" y="141"/>
                  </a:lnTo>
                  <a:lnTo>
                    <a:pt x="420" y="157"/>
                  </a:lnTo>
                  <a:lnTo>
                    <a:pt x="386" y="174"/>
                  </a:lnTo>
                  <a:lnTo>
                    <a:pt x="351" y="192"/>
                  </a:lnTo>
                  <a:lnTo>
                    <a:pt x="317" y="211"/>
                  </a:lnTo>
                  <a:lnTo>
                    <a:pt x="283" y="230"/>
                  </a:lnTo>
                  <a:lnTo>
                    <a:pt x="251" y="251"/>
                  </a:lnTo>
                  <a:lnTo>
                    <a:pt x="218" y="272"/>
                  </a:lnTo>
                  <a:lnTo>
                    <a:pt x="185" y="294"/>
                  </a:lnTo>
                  <a:lnTo>
                    <a:pt x="153" y="317"/>
                  </a:lnTo>
                  <a:lnTo>
                    <a:pt x="121" y="341"/>
                  </a:lnTo>
                  <a:lnTo>
                    <a:pt x="91" y="365"/>
                  </a:lnTo>
                  <a:lnTo>
                    <a:pt x="60" y="391"/>
                  </a:lnTo>
                  <a:lnTo>
                    <a:pt x="29" y="417"/>
                  </a:lnTo>
                  <a:lnTo>
                    <a:pt x="0" y="445"/>
                  </a:lnTo>
                  <a:lnTo>
                    <a:pt x="272" y="71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19" name="Freeform 391"/>
            <p:cNvSpPr>
              <a:spLocks/>
            </p:cNvSpPr>
            <p:nvPr/>
          </p:nvSpPr>
          <p:spPr bwMode="auto">
            <a:xfrm>
              <a:off x="3932" y="1267"/>
              <a:ext cx="717" cy="2240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59" y="341"/>
                </a:cxn>
                <a:cxn ang="0">
                  <a:pos x="113" y="413"/>
                </a:cxn>
                <a:cxn ang="0">
                  <a:pos x="161" y="488"/>
                </a:cxn>
                <a:cxn ang="0">
                  <a:pos x="202" y="565"/>
                </a:cxn>
                <a:cxn ang="0">
                  <a:pos x="238" y="645"/>
                </a:cxn>
                <a:cxn ang="0">
                  <a:pos x="269" y="726"/>
                </a:cxn>
                <a:cxn ang="0">
                  <a:pos x="293" y="809"/>
                </a:cxn>
                <a:cxn ang="0">
                  <a:pos x="311" y="893"/>
                </a:cxn>
                <a:cxn ang="0">
                  <a:pos x="324" y="978"/>
                </a:cxn>
                <a:cxn ang="0">
                  <a:pos x="332" y="1063"/>
                </a:cxn>
                <a:cxn ang="0">
                  <a:pos x="333" y="1149"/>
                </a:cxn>
                <a:cxn ang="0">
                  <a:pos x="327" y="1234"/>
                </a:cxn>
                <a:cxn ang="0">
                  <a:pos x="317" y="1319"/>
                </a:cxn>
                <a:cxn ang="0">
                  <a:pos x="300" y="1404"/>
                </a:cxn>
                <a:cxn ang="0">
                  <a:pos x="278" y="1487"/>
                </a:cxn>
                <a:cxn ang="0">
                  <a:pos x="249" y="1569"/>
                </a:cxn>
                <a:cxn ang="0">
                  <a:pos x="215" y="1650"/>
                </a:cxn>
                <a:cxn ang="0">
                  <a:pos x="176" y="1728"/>
                </a:cxn>
                <a:cxn ang="0">
                  <a:pos x="129" y="1803"/>
                </a:cxn>
                <a:cxn ang="0">
                  <a:pos x="78" y="1876"/>
                </a:cxn>
                <a:cxn ang="0">
                  <a:pos x="20" y="1946"/>
                </a:cxn>
                <a:cxn ang="0">
                  <a:pos x="272" y="2240"/>
                </a:cxn>
                <a:cxn ang="0">
                  <a:pos x="352" y="2150"/>
                </a:cxn>
                <a:cxn ang="0">
                  <a:pos x="424" y="2055"/>
                </a:cxn>
                <a:cxn ang="0">
                  <a:pos x="487" y="1957"/>
                </a:cxn>
                <a:cxn ang="0">
                  <a:pos x="543" y="1854"/>
                </a:cxn>
                <a:cxn ang="0">
                  <a:pos x="591" y="1749"/>
                </a:cxn>
                <a:cxn ang="0">
                  <a:pos x="631" y="1642"/>
                </a:cxn>
                <a:cxn ang="0">
                  <a:pos x="664" y="1532"/>
                </a:cxn>
                <a:cxn ang="0">
                  <a:pos x="689" y="1421"/>
                </a:cxn>
                <a:cxn ang="0">
                  <a:pos x="706" y="1309"/>
                </a:cxn>
                <a:cxn ang="0">
                  <a:pos x="715" y="1196"/>
                </a:cxn>
                <a:cxn ang="0">
                  <a:pos x="716" y="1083"/>
                </a:cxn>
                <a:cxn ang="0">
                  <a:pos x="710" y="970"/>
                </a:cxn>
                <a:cxn ang="0">
                  <a:pos x="696" y="856"/>
                </a:cxn>
                <a:cxn ang="0">
                  <a:pos x="674" y="745"/>
                </a:cxn>
                <a:cxn ang="0">
                  <a:pos x="644" y="635"/>
                </a:cxn>
                <a:cxn ang="0">
                  <a:pos x="606" y="527"/>
                </a:cxn>
                <a:cxn ang="0">
                  <a:pos x="560" y="421"/>
                </a:cxn>
                <a:cxn ang="0">
                  <a:pos x="506" y="318"/>
                </a:cxn>
                <a:cxn ang="0">
                  <a:pos x="445" y="218"/>
                </a:cxn>
                <a:cxn ang="0">
                  <a:pos x="376" y="121"/>
                </a:cxn>
                <a:cxn ang="0">
                  <a:pos x="300" y="30"/>
                </a:cxn>
              </a:cxnLst>
              <a:rect l="0" t="0" r="r" b="b"/>
              <a:pathLst>
                <a:path w="717" h="2240">
                  <a:moveTo>
                    <a:pt x="272" y="0"/>
                  </a:moveTo>
                  <a:lnTo>
                    <a:pt x="0" y="272"/>
                  </a:lnTo>
                  <a:lnTo>
                    <a:pt x="0" y="272"/>
                  </a:lnTo>
                  <a:lnTo>
                    <a:pt x="20" y="295"/>
                  </a:lnTo>
                  <a:lnTo>
                    <a:pt x="40" y="317"/>
                  </a:lnTo>
                  <a:lnTo>
                    <a:pt x="59" y="341"/>
                  </a:lnTo>
                  <a:lnTo>
                    <a:pt x="78" y="365"/>
                  </a:lnTo>
                  <a:lnTo>
                    <a:pt x="95" y="388"/>
                  </a:lnTo>
                  <a:lnTo>
                    <a:pt x="113" y="413"/>
                  </a:lnTo>
                  <a:lnTo>
                    <a:pt x="129" y="438"/>
                  </a:lnTo>
                  <a:lnTo>
                    <a:pt x="145" y="462"/>
                  </a:lnTo>
                  <a:lnTo>
                    <a:pt x="161" y="488"/>
                  </a:lnTo>
                  <a:lnTo>
                    <a:pt x="176" y="513"/>
                  </a:lnTo>
                  <a:lnTo>
                    <a:pt x="190" y="539"/>
                  </a:lnTo>
                  <a:lnTo>
                    <a:pt x="202" y="565"/>
                  </a:lnTo>
                  <a:lnTo>
                    <a:pt x="215" y="592"/>
                  </a:lnTo>
                  <a:lnTo>
                    <a:pt x="228" y="618"/>
                  </a:lnTo>
                  <a:lnTo>
                    <a:pt x="238" y="645"/>
                  </a:lnTo>
                  <a:lnTo>
                    <a:pt x="249" y="672"/>
                  </a:lnTo>
                  <a:lnTo>
                    <a:pt x="260" y="699"/>
                  </a:lnTo>
                  <a:lnTo>
                    <a:pt x="269" y="726"/>
                  </a:lnTo>
                  <a:lnTo>
                    <a:pt x="278" y="754"/>
                  </a:lnTo>
                  <a:lnTo>
                    <a:pt x="286" y="781"/>
                  </a:lnTo>
                  <a:lnTo>
                    <a:pt x="293" y="809"/>
                  </a:lnTo>
                  <a:lnTo>
                    <a:pt x="300" y="836"/>
                  </a:lnTo>
                  <a:lnTo>
                    <a:pt x="306" y="865"/>
                  </a:lnTo>
                  <a:lnTo>
                    <a:pt x="311" y="893"/>
                  </a:lnTo>
                  <a:lnTo>
                    <a:pt x="317" y="921"/>
                  </a:lnTo>
                  <a:lnTo>
                    <a:pt x="321" y="949"/>
                  </a:lnTo>
                  <a:lnTo>
                    <a:pt x="324" y="978"/>
                  </a:lnTo>
                  <a:lnTo>
                    <a:pt x="327" y="1007"/>
                  </a:lnTo>
                  <a:lnTo>
                    <a:pt x="329" y="1034"/>
                  </a:lnTo>
                  <a:lnTo>
                    <a:pt x="332" y="1063"/>
                  </a:lnTo>
                  <a:lnTo>
                    <a:pt x="333" y="1091"/>
                  </a:lnTo>
                  <a:lnTo>
                    <a:pt x="333" y="1120"/>
                  </a:lnTo>
                  <a:lnTo>
                    <a:pt x="333" y="1149"/>
                  </a:lnTo>
                  <a:lnTo>
                    <a:pt x="332" y="1177"/>
                  </a:lnTo>
                  <a:lnTo>
                    <a:pt x="329" y="1206"/>
                  </a:lnTo>
                  <a:lnTo>
                    <a:pt x="327" y="1234"/>
                  </a:lnTo>
                  <a:lnTo>
                    <a:pt x="324" y="1263"/>
                  </a:lnTo>
                  <a:lnTo>
                    <a:pt x="321" y="1292"/>
                  </a:lnTo>
                  <a:lnTo>
                    <a:pt x="317" y="1319"/>
                  </a:lnTo>
                  <a:lnTo>
                    <a:pt x="311" y="1348"/>
                  </a:lnTo>
                  <a:lnTo>
                    <a:pt x="306" y="1376"/>
                  </a:lnTo>
                  <a:lnTo>
                    <a:pt x="300" y="1404"/>
                  </a:lnTo>
                  <a:lnTo>
                    <a:pt x="293" y="1431"/>
                  </a:lnTo>
                  <a:lnTo>
                    <a:pt x="286" y="1460"/>
                  </a:lnTo>
                  <a:lnTo>
                    <a:pt x="278" y="1487"/>
                  </a:lnTo>
                  <a:lnTo>
                    <a:pt x="269" y="1515"/>
                  </a:lnTo>
                  <a:lnTo>
                    <a:pt x="260" y="1541"/>
                  </a:lnTo>
                  <a:lnTo>
                    <a:pt x="249" y="1569"/>
                  </a:lnTo>
                  <a:lnTo>
                    <a:pt x="238" y="1597"/>
                  </a:lnTo>
                  <a:lnTo>
                    <a:pt x="228" y="1623"/>
                  </a:lnTo>
                  <a:lnTo>
                    <a:pt x="215" y="1650"/>
                  </a:lnTo>
                  <a:lnTo>
                    <a:pt x="202" y="1676"/>
                  </a:lnTo>
                  <a:lnTo>
                    <a:pt x="190" y="1701"/>
                  </a:lnTo>
                  <a:lnTo>
                    <a:pt x="176" y="1728"/>
                  </a:lnTo>
                  <a:lnTo>
                    <a:pt x="161" y="1753"/>
                  </a:lnTo>
                  <a:lnTo>
                    <a:pt x="145" y="1778"/>
                  </a:lnTo>
                  <a:lnTo>
                    <a:pt x="129" y="1803"/>
                  </a:lnTo>
                  <a:lnTo>
                    <a:pt x="113" y="1827"/>
                  </a:lnTo>
                  <a:lnTo>
                    <a:pt x="95" y="1852"/>
                  </a:lnTo>
                  <a:lnTo>
                    <a:pt x="78" y="1876"/>
                  </a:lnTo>
                  <a:lnTo>
                    <a:pt x="59" y="1899"/>
                  </a:lnTo>
                  <a:lnTo>
                    <a:pt x="40" y="1923"/>
                  </a:lnTo>
                  <a:lnTo>
                    <a:pt x="20" y="1946"/>
                  </a:lnTo>
                  <a:lnTo>
                    <a:pt x="0" y="1968"/>
                  </a:lnTo>
                  <a:lnTo>
                    <a:pt x="272" y="2240"/>
                  </a:lnTo>
                  <a:lnTo>
                    <a:pt x="272" y="2240"/>
                  </a:lnTo>
                  <a:lnTo>
                    <a:pt x="300" y="2211"/>
                  </a:lnTo>
                  <a:lnTo>
                    <a:pt x="326" y="2181"/>
                  </a:lnTo>
                  <a:lnTo>
                    <a:pt x="352" y="2150"/>
                  </a:lnTo>
                  <a:lnTo>
                    <a:pt x="376" y="2119"/>
                  </a:lnTo>
                  <a:lnTo>
                    <a:pt x="400" y="2087"/>
                  </a:lnTo>
                  <a:lnTo>
                    <a:pt x="424" y="2055"/>
                  </a:lnTo>
                  <a:lnTo>
                    <a:pt x="445" y="2022"/>
                  </a:lnTo>
                  <a:lnTo>
                    <a:pt x="467" y="1989"/>
                  </a:lnTo>
                  <a:lnTo>
                    <a:pt x="487" y="1957"/>
                  </a:lnTo>
                  <a:lnTo>
                    <a:pt x="506" y="1923"/>
                  </a:lnTo>
                  <a:lnTo>
                    <a:pt x="525" y="1889"/>
                  </a:lnTo>
                  <a:lnTo>
                    <a:pt x="543" y="1854"/>
                  </a:lnTo>
                  <a:lnTo>
                    <a:pt x="560" y="1820"/>
                  </a:lnTo>
                  <a:lnTo>
                    <a:pt x="576" y="1785"/>
                  </a:lnTo>
                  <a:lnTo>
                    <a:pt x="591" y="1749"/>
                  </a:lnTo>
                  <a:lnTo>
                    <a:pt x="606" y="1714"/>
                  </a:lnTo>
                  <a:lnTo>
                    <a:pt x="620" y="1678"/>
                  </a:lnTo>
                  <a:lnTo>
                    <a:pt x="631" y="1642"/>
                  </a:lnTo>
                  <a:lnTo>
                    <a:pt x="644" y="1606"/>
                  </a:lnTo>
                  <a:lnTo>
                    <a:pt x="655" y="1569"/>
                  </a:lnTo>
                  <a:lnTo>
                    <a:pt x="664" y="1532"/>
                  </a:lnTo>
                  <a:lnTo>
                    <a:pt x="674" y="1496"/>
                  </a:lnTo>
                  <a:lnTo>
                    <a:pt x="682" y="1459"/>
                  </a:lnTo>
                  <a:lnTo>
                    <a:pt x="689" y="1421"/>
                  </a:lnTo>
                  <a:lnTo>
                    <a:pt x="696" y="1384"/>
                  </a:lnTo>
                  <a:lnTo>
                    <a:pt x="701" y="1347"/>
                  </a:lnTo>
                  <a:lnTo>
                    <a:pt x="706" y="1309"/>
                  </a:lnTo>
                  <a:lnTo>
                    <a:pt x="710" y="1271"/>
                  </a:lnTo>
                  <a:lnTo>
                    <a:pt x="713" y="1233"/>
                  </a:lnTo>
                  <a:lnTo>
                    <a:pt x="715" y="1196"/>
                  </a:lnTo>
                  <a:lnTo>
                    <a:pt x="716" y="1158"/>
                  </a:lnTo>
                  <a:lnTo>
                    <a:pt x="717" y="1120"/>
                  </a:lnTo>
                  <a:lnTo>
                    <a:pt x="716" y="1083"/>
                  </a:lnTo>
                  <a:lnTo>
                    <a:pt x="715" y="1045"/>
                  </a:lnTo>
                  <a:lnTo>
                    <a:pt x="713" y="1007"/>
                  </a:lnTo>
                  <a:lnTo>
                    <a:pt x="710" y="970"/>
                  </a:lnTo>
                  <a:lnTo>
                    <a:pt x="706" y="931"/>
                  </a:lnTo>
                  <a:lnTo>
                    <a:pt x="701" y="894"/>
                  </a:lnTo>
                  <a:lnTo>
                    <a:pt x="696" y="856"/>
                  </a:lnTo>
                  <a:lnTo>
                    <a:pt x="689" y="819"/>
                  </a:lnTo>
                  <a:lnTo>
                    <a:pt x="682" y="782"/>
                  </a:lnTo>
                  <a:lnTo>
                    <a:pt x="674" y="745"/>
                  </a:lnTo>
                  <a:lnTo>
                    <a:pt x="664" y="708"/>
                  </a:lnTo>
                  <a:lnTo>
                    <a:pt x="655" y="672"/>
                  </a:lnTo>
                  <a:lnTo>
                    <a:pt x="644" y="635"/>
                  </a:lnTo>
                  <a:lnTo>
                    <a:pt x="631" y="599"/>
                  </a:lnTo>
                  <a:lnTo>
                    <a:pt x="620" y="563"/>
                  </a:lnTo>
                  <a:lnTo>
                    <a:pt x="606" y="527"/>
                  </a:lnTo>
                  <a:lnTo>
                    <a:pt x="591" y="491"/>
                  </a:lnTo>
                  <a:lnTo>
                    <a:pt x="576" y="456"/>
                  </a:lnTo>
                  <a:lnTo>
                    <a:pt x="560" y="421"/>
                  </a:lnTo>
                  <a:lnTo>
                    <a:pt x="543" y="386"/>
                  </a:lnTo>
                  <a:lnTo>
                    <a:pt x="525" y="352"/>
                  </a:lnTo>
                  <a:lnTo>
                    <a:pt x="506" y="318"/>
                  </a:lnTo>
                  <a:lnTo>
                    <a:pt x="487" y="284"/>
                  </a:lnTo>
                  <a:lnTo>
                    <a:pt x="467" y="251"/>
                  </a:lnTo>
                  <a:lnTo>
                    <a:pt x="445" y="218"/>
                  </a:lnTo>
                  <a:lnTo>
                    <a:pt x="424" y="186"/>
                  </a:lnTo>
                  <a:lnTo>
                    <a:pt x="400" y="153"/>
                  </a:lnTo>
                  <a:lnTo>
                    <a:pt x="376" y="121"/>
                  </a:lnTo>
                  <a:lnTo>
                    <a:pt x="352" y="91"/>
                  </a:lnTo>
                  <a:lnTo>
                    <a:pt x="326" y="60"/>
                  </a:lnTo>
                  <a:lnTo>
                    <a:pt x="300" y="30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20" name="Freeform 392"/>
            <p:cNvSpPr>
              <a:spLocks/>
            </p:cNvSpPr>
            <p:nvPr/>
          </p:nvSpPr>
          <p:spPr bwMode="auto">
            <a:xfrm>
              <a:off x="1896" y="3304"/>
              <a:ext cx="2240" cy="716"/>
            </a:xfrm>
            <a:custGeom>
              <a:avLst/>
              <a:gdLst/>
              <a:ahLst/>
              <a:cxnLst>
                <a:cxn ang="0">
                  <a:pos x="1946" y="20"/>
                </a:cxn>
                <a:cxn ang="0">
                  <a:pos x="1875" y="77"/>
                </a:cxn>
                <a:cxn ang="0">
                  <a:pos x="1803" y="129"/>
                </a:cxn>
                <a:cxn ang="0">
                  <a:pos x="1727" y="175"/>
                </a:cxn>
                <a:cxn ang="0">
                  <a:pos x="1648" y="215"/>
                </a:cxn>
                <a:cxn ang="0">
                  <a:pos x="1569" y="249"/>
                </a:cxn>
                <a:cxn ang="0">
                  <a:pos x="1486" y="278"/>
                </a:cxn>
                <a:cxn ang="0">
                  <a:pos x="1404" y="300"/>
                </a:cxn>
                <a:cxn ang="0">
                  <a:pos x="1319" y="316"/>
                </a:cxn>
                <a:cxn ang="0">
                  <a:pos x="1234" y="327"/>
                </a:cxn>
                <a:cxn ang="0">
                  <a:pos x="1149" y="332"/>
                </a:cxn>
                <a:cxn ang="0">
                  <a:pos x="1063" y="331"/>
                </a:cxn>
                <a:cxn ang="0">
                  <a:pos x="977" y="324"/>
                </a:cxn>
                <a:cxn ang="0">
                  <a:pos x="892" y="311"/>
                </a:cxn>
                <a:cxn ang="0">
                  <a:pos x="809" y="292"/>
                </a:cxn>
                <a:cxn ang="0">
                  <a:pos x="725" y="268"/>
                </a:cxn>
                <a:cxn ang="0">
                  <a:pos x="645" y="238"/>
                </a:cxn>
                <a:cxn ang="0">
                  <a:pos x="565" y="202"/>
                </a:cxn>
                <a:cxn ang="0">
                  <a:pos x="488" y="160"/>
                </a:cxn>
                <a:cxn ang="0">
                  <a:pos x="413" y="112"/>
                </a:cxn>
                <a:cxn ang="0">
                  <a:pos x="341" y="59"/>
                </a:cxn>
                <a:cxn ang="0">
                  <a:pos x="272" y="0"/>
                </a:cxn>
                <a:cxn ang="0">
                  <a:pos x="29" y="299"/>
                </a:cxn>
                <a:cxn ang="0">
                  <a:pos x="121" y="376"/>
                </a:cxn>
                <a:cxn ang="0">
                  <a:pos x="218" y="445"/>
                </a:cxn>
                <a:cxn ang="0">
                  <a:pos x="317" y="506"/>
                </a:cxn>
                <a:cxn ang="0">
                  <a:pos x="420" y="559"/>
                </a:cxn>
                <a:cxn ang="0">
                  <a:pos x="526" y="605"/>
                </a:cxn>
                <a:cxn ang="0">
                  <a:pos x="635" y="643"/>
                </a:cxn>
                <a:cxn ang="0">
                  <a:pos x="745" y="673"/>
                </a:cxn>
                <a:cxn ang="0">
                  <a:pos x="856" y="695"/>
                </a:cxn>
                <a:cxn ang="0">
                  <a:pos x="969" y="710"/>
                </a:cxn>
                <a:cxn ang="0">
                  <a:pos x="1082" y="716"/>
                </a:cxn>
                <a:cxn ang="0">
                  <a:pos x="1195" y="715"/>
                </a:cxn>
                <a:cxn ang="0">
                  <a:pos x="1309" y="705"/>
                </a:cxn>
                <a:cxn ang="0">
                  <a:pos x="1421" y="688"/>
                </a:cxn>
                <a:cxn ang="0">
                  <a:pos x="1532" y="664"/>
                </a:cxn>
                <a:cxn ang="0">
                  <a:pos x="1641" y="631"/>
                </a:cxn>
                <a:cxn ang="0">
                  <a:pos x="1749" y="591"/>
                </a:cxn>
                <a:cxn ang="0">
                  <a:pos x="1854" y="542"/>
                </a:cxn>
                <a:cxn ang="0">
                  <a:pos x="1956" y="486"/>
                </a:cxn>
                <a:cxn ang="0">
                  <a:pos x="2055" y="423"/>
                </a:cxn>
                <a:cxn ang="0">
                  <a:pos x="2149" y="351"/>
                </a:cxn>
                <a:cxn ang="0">
                  <a:pos x="2240" y="271"/>
                </a:cxn>
              </a:cxnLst>
              <a:rect l="0" t="0" r="r" b="b"/>
              <a:pathLst>
                <a:path w="2240" h="716">
                  <a:moveTo>
                    <a:pt x="1968" y="0"/>
                  </a:moveTo>
                  <a:lnTo>
                    <a:pt x="1968" y="0"/>
                  </a:lnTo>
                  <a:lnTo>
                    <a:pt x="1946" y="20"/>
                  </a:lnTo>
                  <a:lnTo>
                    <a:pt x="1923" y="40"/>
                  </a:lnTo>
                  <a:lnTo>
                    <a:pt x="1899" y="59"/>
                  </a:lnTo>
                  <a:lnTo>
                    <a:pt x="1875" y="77"/>
                  </a:lnTo>
                  <a:lnTo>
                    <a:pt x="1852" y="95"/>
                  </a:lnTo>
                  <a:lnTo>
                    <a:pt x="1827" y="112"/>
                  </a:lnTo>
                  <a:lnTo>
                    <a:pt x="1803" y="129"/>
                  </a:lnTo>
                  <a:lnTo>
                    <a:pt x="1778" y="145"/>
                  </a:lnTo>
                  <a:lnTo>
                    <a:pt x="1752" y="160"/>
                  </a:lnTo>
                  <a:lnTo>
                    <a:pt x="1727" y="175"/>
                  </a:lnTo>
                  <a:lnTo>
                    <a:pt x="1701" y="189"/>
                  </a:lnTo>
                  <a:lnTo>
                    <a:pt x="1675" y="202"/>
                  </a:lnTo>
                  <a:lnTo>
                    <a:pt x="1648" y="215"/>
                  </a:lnTo>
                  <a:lnTo>
                    <a:pt x="1622" y="227"/>
                  </a:lnTo>
                  <a:lnTo>
                    <a:pt x="1595" y="238"/>
                  </a:lnTo>
                  <a:lnTo>
                    <a:pt x="1569" y="249"/>
                  </a:lnTo>
                  <a:lnTo>
                    <a:pt x="1541" y="259"/>
                  </a:lnTo>
                  <a:lnTo>
                    <a:pt x="1514" y="268"/>
                  </a:lnTo>
                  <a:lnTo>
                    <a:pt x="1486" y="278"/>
                  </a:lnTo>
                  <a:lnTo>
                    <a:pt x="1459" y="285"/>
                  </a:lnTo>
                  <a:lnTo>
                    <a:pt x="1431" y="292"/>
                  </a:lnTo>
                  <a:lnTo>
                    <a:pt x="1404" y="300"/>
                  </a:lnTo>
                  <a:lnTo>
                    <a:pt x="1375" y="306"/>
                  </a:lnTo>
                  <a:lnTo>
                    <a:pt x="1348" y="311"/>
                  </a:lnTo>
                  <a:lnTo>
                    <a:pt x="1319" y="316"/>
                  </a:lnTo>
                  <a:lnTo>
                    <a:pt x="1291" y="320"/>
                  </a:lnTo>
                  <a:lnTo>
                    <a:pt x="1262" y="324"/>
                  </a:lnTo>
                  <a:lnTo>
                    <a:pt x="1234" y="327"/>
                  </a:lnTo>
                  <a:lnTo>
                    <a:pt x="1206" y="329"/>
                  </a:lnTo>
                  <a:lnTo>
                    <a:pt x="1177" y="331"/>
                  </a:lnTo>
                  <a:lnTo>
                    <a:pt x="1149" y="332"/>
                  </a:lnTo>
                  <a:lnTo>
                    <a:pt x="1120" y="332"/>
                  </a:lnTo>
                  <a:lnTo>
                    <a:pt x="1091" y="332"/>
                  </a:lnTo>
                  <a:lnTo>
                    <a:pt x="1063" y="331"/>
                  </a:lnTo>
                  <a:lnTo>
                    <a:pt x="1034" y="329"/>
                  </a:lnTo>
                  <a:lnTo>
                    <a:pt x="1006" y="327"/>
                  </a:lnTo>
                  <a:lnTo>
                    <a:pt x="977" y="324"/>
                  </a:lnTo>
                  <a:lnTo>
                    <a:pt x="948" y="320"/>
                  </a:lnTo>
                  <a:lnTo>
                    <a:pt x="921" y="316"/>
                  </a:lnTo>
                  <a:lnTo>
                    <a:pt x="892" y="311"/>
                  </a:lnTo>
                  <a:lnTo>
                    <a:pt x="864" y="306"/>
                  </a:lnTo>
                  <a:lnTo>
                    <a:pt x="836" y="300"/>
                  </a:lnTo>
                  <a:lnTo>
                    <a:pt x="809" y="292"/>
                  </a:lnTo>
                  <a:lnTo>
                    <a:pt x="780" y="285"/>
                  </a:lnTo>
                  <a:lnTo>
                    <a:pt x="753" y="278"/>
                  </a:lnTo>
                  <a:lnTo>
                    <a:pt x="725" y="268"/>
                  </a:lnTo>
                  <a:lnTo>
                    <a:pt x="699" y="259"/>
                  </a:lnTo>
                  <a:lnTo>
                    <a:pt x="671" y="249"/>
                  </a:lnTo>
                  <a:lnTo>
                    <a:pt x="645" y="238"/>
                  </a:lnTo>
                  <a:lnTo>
                    <a:pt x="617" y="227"/>
                  </a:lnTo>
                  <a:lnTo>
                    <a:pt x="590" y="215"/>
                  </a:lnTo>
                  <a:lnTo>
                    <a:pt x="565" y="202"/>
                  </a:lnTo>
                  <a:lnTo>
                    <a:pt x="539" y="189"/>
                  </a:lnTo>
                  <a:lnTo>
                    <a:pt x="513" y="175"/>
                  </a:lnTo>
                  <a:lnTo>
                    <a:pt x="488" y="160"/>
                  </a:lnTo>
                  <a:lnTo>
                    <a:pt x="462" y="145"/>
                  </a:lnTo>
                  <a:lnTo>
                    <a:pt x="437" y="129"/>
                  </a:lnTo>
                  <a:lnTo>
                    <a:pt x="413" y="112"/>
                  </a:lnTo>
                  <a:lnTo>
                    <a:pt x="388" y="95"/>
                  </a:lnTo>
                  <a:lnTo>
                    <a:pt x="364" y="77"/>
                  </a:lnTo>
                  <a:lnTo>
                    <a:pt x="341" y="59"/>
                  </a:lnTo>
                  <a:lnTo>
                    <a:pt x="317" y="40"/>
                  </a:lnTo>
                  <a:lnTo>
                    <a:pt x="294" y="20"/>
                  </a:lnTo>
                  <a:lnTo>
                    <a:pt x="272" y="0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29" y="299"/>
                  </a:lnTo>
                  <a:lnTo>
                    <a:pt x="60" y="325"/>
                  </a:lnTo>
                  <a:lnTo>
                    <a:pt x="91" y="351"/>
                  </a:lnTo>
                  <a:lnTo>
                    <a:pt x="121" y="376"/>
                  </a:lnTo>
                  <a:lnTo>
                    <a:pt x="153" y="399"/>
                  </a:lnTo>
                  <a:lnTo>
                    <a:pt x="185" y="423"/>
                  </a:lnTo>
                  <a:lnTo>
                    <a:pt x="218" y="445"/>
                  </a:lnTo>
                  <a:lnTo>
                    <a:pt x="251" y="466"/>
                  </a:lnTo>
                  <a:lnTo>
                    <a:pt x="283" y="486"/>
                  </a:lnTo>
                  <a:lnTo>
                    <a:pt x="317" y="506"/>
                  </a:lnTo>
                  <a:lnTo>
                    <a:pt x="351" y="524"/>
                  </a:lnTo>
                  <a:lnTo>
                    <a:pt x="386" y="542"/>
                  </a:lnTo>
                  <a:lnTo>
                    <a:pt x="420" y="559"/>
                  </a:lnTo>
                  <a:lnTo>
                    <a:pt x="456" y="575"/>
                  </a:lnTo>
                  <a:lnTo>
                    <a:pt x="491" y="591"/>
                  </a:lnTo>
                  <a:lnTo>
                    <a:pt x="526" y="605"/>
                  </a:lnTo>
                  <a:lnTo>
                    <a:pt x="562" y="619"/>
                  </a:lnTo>
                  <a:lnTo>
                    <a:pt x="598" y="631"/>
                  </a:lnTo>
                  <a:lnTo>
                    <a:pt x="635" y="643"/>
                  </a:lnTo>
                  <a:lnTo>
                    <a:pt x="671" y="654"/>
                  </a:lnTo>
                  <a:lnTo>
                    <a:pt x="708" y="664"/>
                  </a:lnTo>
                  <a:lnTo>
                    <a:pt x="745" y="673"/>
                  </a:lnTo>
                  <a:lnTo>
                    <a:pt x="782" y="681"/>
                  </a:lnTo>
                  <a:lnTo>
                    <a:pt x="819" y="688"/>
                  </a:lnTo>
                  <a:lnTo>
                    <a:pt x="856" y="695"/>
                  </a:lnTo>
                  <a:lnTo>
                    <a:pt x="893" y="701"/>
                  </a:lnTo>
                  <a:lnTo>
                    <a:pt x="931" y="705"/>
                  </a:lnTo>
                  <a:lnTo>
                    <a:pt x="969" y="710"/>
                  </a:lnTo>
                  <a:lnTo>
                    <a:pt x="1007" y="713"/>
                  </a:lnTo>
                  <a:lnTo>
                    <a:pt x="1045" y="715"/>
                  </a:lnTo>
                  <a:lnTo>
                    <a:pt x="1082" y="716"/>
                  </a:lnTo>
                  <a:lnTo>
                    <a:pt x="1120" y="716"/>
                  </a:lnTo>
                  <a:lnTo>
                    <a:pt x="1158" y="716"/>
                  </a:lnTo>
                  <a:lnTo>
                    <a:pt x="1195" y="715"/>
                  </a:lnTo>
                  <a:lnTo>
                    <a:pt x="1233" y="713"/>
                  </a:lnTo>
                  <a:lnTo>
                    <a:pt x="1270" y="710"/>
                  </a:lnTo>
                  <a:lnTo>
                    <a:pt x="1309" y="705"/>
                  </a:lnTo>
                  <a:lnTo>
                    <a:pt x="1346" y="701"/>
                  </a:lnTo>
                  <a:lnTo>
                    <a:pt x="1384" y="695"/>
                  </a:lnTo>
                  <a:lnTo>
                    <a:pt x="1421" y="688"/>
                  </a:lnTo>
                  <a:lnTo>
                    <a:pt x="1458" y="681"/>
                  </a:lnTo>
                  <a:lnTo>
                    <a:pt x="1495" y="673"/>
                  </a:lnTo>
                  <a:lnTo>
                    <a:pt x="1532" y="664"/>
                  </a:lnTo>
                  <a:lnTo>
                    <a:pt x="1569" y="654"/>
                  </a:lnTo>
                  <a:lnTo>
                    <a:pt x="1605" y="643"/>
                  </a:lnTo>
                  <a:lnTo>
                    <a:pt x="1641" y="631"/>
                  </a:lnTo>
                  <a:lnTo>
                    <a:pt x="1677" y="619"/>
                  </a:lnTo>
                  <a:lnTo>
                    <a:pt x="1713" y="605"/>
                  </a:lnTo>
                  <a:lnTo>
                    <a:pt x="1749" y="591"/>
                  </a:lnTo>
                  <a:lnTo>
                    <a:pt x="1784" y="575"/>
                  </a:lnTo>
                  <a:lnTo>
                    <a:pt x="1819" y="559"/>
                  </a:lnTo>
                  <a:lnTo>
                    <a:pt x="1854" y="542"/>
                  </a:lnTo>
                  <a:lnTo>
                    <a:pt x="1888" y="524"/>
                  </a:lnTo>
                  <a:lnTo>
                    <a:pt x="1923" y="506"/>
                  </a:lnTo>
                  <a:lnTo>
                    <a:pt x="1956" y="486"/>
                  </a:lnTo>
                  <a:lnTo>
                    <a:pt x="1989" y="466"/>
                  </a:lnTo>
                  <a:lnTo>
                    <a:pt x="2022" y="445"/>
                  </a:lnTo>
                  <a:lnTo>
                    <a:pt x="2055" y="423"/>
                  </a:lnTo>
                  <a:lnTo>
                    <a:pt x="2087" y="399"/>
                  </a:lnTo>
                  <a:lnTo>
                    <a:pt x="2119" y="376"/>
                  </a:lnTo>
                  <a:lnTo>
                    <a:pt x="2149" y="351"/>
                  </a:lnTo>
                  <a:lnTo>
                    <a:pt x="2180" y="325"/>
                  </a:lnTo>
                  <a:lnTo>
                    <a:pt x="2211" y="299"/>
                  </a:lnTo>
                  <a:lnTo>
                    <a:pt x="2240" y="271"/>
                  </a:lnTo>
                  <a:lnTo>
                    <a:pt x="1968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1905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charset="-127"/>
                <a:ea typeface="굴림" charset="-127"/>
              </a:endParaRPr>
            </a:p>
          </p:txBody>
        </p:sp>
        <p:sp>
          <p:nvSpPr>
            <p:cNvPr id="21" name="WordArt 393"/>
            <p:cNvSpPr>
              <a:spLocks noChangeArrowheads="1" noChangeShapeType="1" noTextEdit="1"/>
            </p:cNvSpPr>
            <p:nvPr/>
          </p:nvSpPr>
          <p:spPr bwMode="auto">
            <a:xfrm rot="2799353">
              <a:off x="2955" y="1646"/>
              <a:ext cx="1043" cy="5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874708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1400" kern="10" spc="-7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22" name="WordArt 394"/>
            <p:cNvSpPr>
              <a:spLocks noChangeArrowheads="1" noChangeShapeType="1" noTextEdit="1"/>
            </p:cNvSpPr>
            <p:nvPr/>
          </p:nvSpPr>
          <p:spPr bwMode="auto">
            <a:xfrm rot="-2610366">
              <a:off x="2018" y="1661"/>
              <a:ext cx="1043" cy="5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874708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1400" kern="10" spc="-7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23" name="WordArt 395"/>
            <p:cNvSpPr>
              <a:spLocks noChangeArrowheads="1" noChangeShapeType="1" noTextEdit="1"/>
            </p:cNvSpPr>
            <p:nvPr/>
          </p:nvSpPr>
          <p:spPr bwMode="auto">
            <a:xfrm rot="-8000647">
              <a:off x="2048" y="2598"/>
              <a:ext cx="1043" cy="5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874708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1400" kern="10" spc="-7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24" name="WordArt 396"/>
            <p:cNvSpPr>
              <a:spLocks noChangeArrowheads="1" noChangeShapeType="1" noTextEdit="1"/>
            </p:cNvSpPr>
            <p:nvPr/>
          </p:nvSpPr>
          <p:spPr bwMode="auto">
            <a:xfrm rot="8189634">
              <a:off x="2970" y="2583"/>
              <a:ext cx="1043" cy="5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874708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1400" kern="10" spc="-7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grpSp>
          <p:nvGrpSpPr>
            <p:cNvPr id="25" name="Group 397"/>
            <p:cNvGrpSpPr>
              <a:grpSpLocks/>
            </p:cNvGrpSpPr>
            <p:nvPr/>
          </p:nvGrpSpPr>
          <p:grpSpPr bwMode="auto">
            <a:xfrm>
              <a:off x="2426" y="981"/>
              <a:ext cx="1180" cy="2812"/>
              <a:chOff x="2290" y="845"/>
              <a:chExt cx="1180" cy="2812"/>
            </a:xfrm>
          </p:grpSpPr>
          <p:sp>
            <p:nvSpPr>
              <p:cNvPr id="36" name="WordArt 39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90" y="845"/>
                <a:ext cx="1180" cy="3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519428"/>
                  </a:avLst>
                </a:prstTxWarp>
              </a:bodyPr>
              <a:lstStyle/>
              <a:p>
                <a:pPr lvl="0" algn="ctr">
                  <a:defRPr/>
                </a:pPr>
                <a:r>
                  <a:rPr lang="zh-CN" altLang="en-US" sz="1400" kern="10" spc="-7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填写标题内容</a:t>
                </a:r>
              </a:p>
            </p:txBody>
          </p:sp>
          <p:sp>
            <p:nvSpPr>
              <p:cNvPr id="37" name="WordArt 399"/>
              <p:cNvSpPr>
                <a:spLocks noChangeArrowheads="1" noChangeShapeType="1" noTextEdit="1"/>
              </p:cNvSpPr>
              <p:nvPr/>
            </p:nvSpPr>
            <p:spPr bwMode="auto">
              <a:xfrm rot="10800000">
                <a:off x="2290" y="3263"/>
                <a:ext cx="1180" cy="3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519428"/>
                  </a:avLst>
                </a:prstTxWarp>
              </a:bodyPr>
              <a:lstStyle/>
              <a:p>
                <a:pPr lvl="0" algn="ctr">
                  <a:defRPr/>
                </a:pPr>
                <a:r>
                  <a:rPr lang="zh-CN" altLang="en-US" sz="1400" kern="10" spc="-7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填写标题内容</a:t>
                </a:r>
              </a:p>
            </p:txBody>
          </p:sp>
        </p:grpSp>
        <p:sp>
          <p:nvSpPr>
            <p:cNvPr id="26" name="WordArt 400"/>
            <p:cNvSpPr>
              <a:spLocks noChangeArrowheads="1" noChangeShapeType="1" noTextEdit="1"/>
            </p:cNvSpPr>
            <p:nvPr/>
          </p:nvSpPr>
          <p:spPr bwMode="auto">
            <a:xfrm rot="5400000">
              <a:off x="3635" y="2190"/>
              <a:ext cx="1180" cy="3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519428"/>
                </a:avLst>
              </a:prstTxWarp>
            </a:bodyPr>
            <a:lstStyle/>
            <a:p>
              <a:pPr lvl="0" algn="ctr">
                <a:defRPr/>
              </a:pPr>
              <a:r>
                <a:rPr lang="zh-CN" altLang="en-US" sz="1400" kern="10" spc="-7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27" name="WordArt 401"/>
            <p:cNvSpPr>
              <a:spLocks noChangeArrowheads="1" noChangeShapeType="1" noTextEdit="1"/>
            </p:cNvSpPr>
            <p:nvPr/>
          </p:nvSpPr>
          <p:spPr bwMode="auto">
            <a:xfrm rot="-5400000">
              <a:off x="1217" y="2190"/>
              <a:ext cx="1180" cy="3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519428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0" cap="none" spc="-7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填写标题内容</a:t>
              </a:r>
            </a:p>
          </p:txBody>
        </p:sp>
        <p:sp>
          <p:nvSpPr>
            <p:cNvPr id="32" name="Arc 406"/>
            <p:cNvSpPr>
              <a:spLocks/>
            </p:cNvSpPr>
            <p:nvPr/>
          </p:nvSpPr>
          <p:spPr bwMode="auto">
            <a:xfrm rot="-2700000">
              <a:off x="1428" y="935"/>
              <a:ext cx="542" cy="281"/>
            </a:xfrm>
            <a:custGeom>
              <a:avLst/>
              <a:gdLst>
                <a:gd name="T0" fmla="*/ 0 w 43200"/>
                <a:gd name="T1" fmla="*/ 0 h 22391"/>
                <a:gd name="T2" fmla="*/ 0 w 43200"/>
                <a:gd name="T3" fmla="*/ 0 h 22391"/>
                <a:gd name="T4" fmla="*/ 0 w 43200"/>
                <a:gd name="T5" fmla="*/ 0 h 2239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391"/>
                <a:gd name="T11" fmla="*/ 43200 w 43200"/>
                <a:gd name="T12" fmla="*/ 22391 h 223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391" fill="none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391" stroke="0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 cap="rnd">
              <a:solidFill>
                <a:schemeClr val="tx1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3" name="Arc 407"/>
            <p:cNvSpPr>
              <a:spLocks/>
            </p:cNvSpPr>
            <p:nvPr/>
          </p:nvSpPr>
          <p:spPr bwMode="auto">
            <a:xfrm rot="2700000">
              <a:off x="4057" y="929"/>
              <a:ext cx="542" cy="281"/>
            </a:xfrm>
            <a:custGeom>
              <a:avLst/>
              <a:gdLst>
                <a:gd name="T0" fmla="*/ 0 w 43200"/>
                <a:gd name="T1" fmla="*/ 0 h 22391"/>
                <a:gd name="T2" fmla="*/ 0 w 43200"/>
                <a:gd name="T3" fmla="*/ 0 h 22391"/>
                <a:gd name="T4" fmla="*/ 0 w 43200"/>
                <a:gd name="T5" fmla="*/ 0 h 2239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391"/>
                <a:gd name="T11" fmla="*/ 43200 w 43200"/>
                <a:gd name="T12" fmla="*/ 22391 h 223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391" fill="none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391" stroke="0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 cap="rnd">
              <a:solidFill>
                <a:schemeClr val="tx1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4" name="Arc 408"/>
            <p:cNvSpPr>
              <a:spLocks/>
            </p:cNvSpPr>
            <p:nvPr/>
          </p:nvSpPr>
          <p:spPr bwMode="auto">
            <a:xfrm rot="8100000">
              <a:off x="4059" y="3566"/>
              <a:ext cx="542" cy="281"/>
            </a:xfrm>
            <a:custGeom>
              <a:avLst/>
              <a:gdLst>
                <a:gd name="T0" fmla="*/ 0 w 43200"/>
                <a:gd name="T1" fmla="*/ 0 h 22391"/>
                <a:gd name="T2" fmla="*/ 0 w 43200"/>
                <a:gd name="T3" fmla="*/ 0 h 22391"/>
                <a:gd name="T4" fmla="*/ 0 w 43200"/>
                <a:gd name="T5" fmla="*/ 0 h 2239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391"/>
                <a:gd name="T11" fmla="*/ 43200 w 43200"/>
                <a:gd name="T12" fmla="*/ 22391 h 223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391" fill="none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391" stroke="0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 cap="rnd">
              <a:solidFill>
                <a:schemeClr val="tx1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5" name="Arc 409"/>
            <p:cNvSpPr>
              <a:spLocks/>
            </p:cNvSpPr>
            <p:nvPr/>
          </p:nvSpPr>
          <p:spPr bwMode="auto">
            <a:xfrm rot="-8100000">
              <a:off x="1435" y="3562"/>
              <a:ext cx="542" cy="281"/>
            </a:xfrm>
            <a:custGeom>
              <a:avLst/>
              <a:gdLst>
                <a:gd name="T0" fmla="*/ 0 w 43200"/>
                <a:gd name="T1" fmla="*/ 0 h 22391"/>
                <a:gd name="T2" fmla="*/ 0 w 43200"/>
                <a:gd name="T3" fmla="*/ 0 h 22391"/>
                <a:gd name="T4" fmla="*/ 0 w 43200"/>
                <a:gd name="T5" fmla="*/ 0 h 2239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391"/>
                <a:gd name="T11" fmla="*/ 43200 w 43200"/>
                <a:gd name="T12" fmla="*/ 22391 h 223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391" fill="none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391" stroke="0" extrusionOk="0">
                  <a:moveTo>
                    <a:pt x="14" y="22390"/>
                  </a:moveTo>
                  <a:cubicBezTo>
                    <a:pt x="4" y="22127"/>
                    <a:pt x="0" y="2186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 cap="rnd">
              <a:solidFill>
                <a:schemeClr val="tx1"/>
              </a:solidFill>
              <a:prstDash val="sysDot"/>
              <a:round/>
              <a:headEnd type="oval" w="med" len="med"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18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40352" y="339502"/>
            <a:ext cx="11079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chemeClr val="bg1">
                    <a:lumMod val="50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飞</a:t>
            </a:r>
            <a:endParaRPr lang="en-US" altLang="zh-CN" sz="7200" dirty="0" smtClean="0">
              <a:solidFill>
                <a:schemeClr val="bg1">
                  <a:lumMod val="50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chemeClr val="bg1">
                    <a:lumMod val="50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奔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5" y="0"/>
            <a:ext cx="8227909" cy="51640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04830" y="1766411"/>
            <a:ext cx="10310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400" dirty="0" smtClean="0">
                <a:solidFill>
                  <a:schemeClr val="bg1">
                    <a:lumMod val="7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的</a:t>
            </a:r>
            <a:endParaRPr lang="en-US" altLang="zh-CN" sz="4400" dirty="0" smtClean="0">
              <a:solidFill>
                <a:schemeClr val="bg1">
                  <a:lumMod val="7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600" dirty="0" smtClean="0">
                <a:solidFill>
                  <a:schemeClr val="bg1">
                    <a:lumMod val="75000"/>
                  </a:schemeClr>
                </a:solidFill>
                <a:latin typeface="方正兰亭特黑扁简体" pitchFamily="2" charset="-122"/>
                <a:ea typeface="方正兰亭特黑扁简体" pitchFamily="2" charset="-122"/>
              </a:rPr>
              <a:t>蜗</a:t>
            </a:r>
            <a:endParaRPr lang="zh-CN" altLang="en-US" sz="6600" dirty="0">
              <a:solidFill>
                <a:schemeClr val="bg1">
                  <a:lumMod val="75000"/>
                </a:schemeClr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44524" y="3651870"/>
            <a:ext cx="1107996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7200" dirty="0" smtClean="0">
                <a:solidFill>
                  <a:srgbClr val="BDD0A0"/>
                </a:solidFill>
                <a:latin typeface="方正兰亭特黑扁简体" pitchFamily="2" charset="-122"/>
                <a:ea typeface="方正兰亭特黑扁简体" pitchFamily="2" charset="-122"/>
              </a:rPr>
              <a:t>牛</a:t>
            </a:r>
            <a:endParaRPr lang="zh-CN" altLang="en-US" sz="7200" dirty="0">
              <a:solidFill>
                <a:srgbClr val="BDD0A0"/>
              </a:solidFill>
              <a:latin typeface="方正兰亭特黑扁简体" pitchFamily="2" charset="-122"/>
              <a:ea typeface="方正兰亭特黑扁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7261" y="1509053"/>
            <a:ext cx="3877985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再次感谢锐友的指导和关心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8778" y="2022873"/>
            <a:ext cx="376737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谢谢您的支持</a:t>
            </a:r>
            <a:r>
              <a:rPr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7199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321</Words>
  <Application>Microsoft Office PowerPoint</Application>
  <PresentationFormat>全屏显示(16:9)</PresentationFormat>
  <Paragraphs>56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15</cp:revision>
  <dcterms:created xsi:type="dcterms:W3CDTF">2012-05-17T03:03:24Z</dcterms:created>
  <dcterms:modified xsi:type="dcterms:W3CDTF">2012-05-17T06:50:02Z</dcterms:modified>
</cp:coreProperties>
</file>