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9968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33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1491912842310953E-2"/>
          <c:y val="7.1561300735988209E-2"/>
          <c:w val="0.92488262910798125"/>
          <c:h val="0.780582524271844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gradFill rotWithShape="0">
              <a:gsLst>
                <a:gs pos="61000">
                  <a:srgbClr val="1F497D">
                    <a:lumMod val="75000"/>
                  </a:srgbClr>
                </a:gs>
                <a:gs pos="9000">
                  <a:srgbClr val="C2CAD4"/>
                </a:gs>
                <a:gs pos="0">
                  <a:srgbClr xmlns:mc="http://schemas.openxmlformats.org/markup-compatibility/2006" xmlns:a14="http://schemas.microsoft.com/office/drawing/2010/main" val="FEFEFE" mc:Ignorable="a14" a14:legacySpreadsheetColorIndex="25">
                    <a:gamma/>
                    <a:tint val="73725"/>
                    <a:invGamma/>
                    <a:alpha val="0"/>
                  </a:srgbClr>
                </a:gs>
                <a:gs pos="100000">
                  <a:srgbClr xmlns:mc="http://schemas.openxmlformats.org/markup-compatibility/2006" xmlns:a14="http://schemas.microsoft.com/office/drawing/2010/main" val="1277AA" mc:Ignorable="a14" a14:legacySpreadsheetColorIndex="25"/>
                </a:gs>
              </a:gsLst>
              <a:lin ang="0" scaled="1"/>
            </a:gradFill>
            <a:ln w="9525">
              <a:solidFill>
                <a:srgbClr val="1F497D">
                  <a:lumMod val="75000"/>
                </a:srgbClr>
              </a:solidFill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plastic"/>
          </c:spPr>
          <c:invertIfNegative val="0"/>
          <c:cat>
            <c:strRef>
              <c:f>Sheet1!$B$1:$I$1</c:f>
              <c:strCache>
                <c:ptCount val="8"/>
                <c:pt idx="0">
                  <c:v>项目一</c:v>
                </c:pt>
                <c:pt idx="1">
                  <c:v>项目二</c:v>
                </c:pt>
                <c:pt idx="2">
                  <c:v>项目三</c:v>
                </c:pt>
                <c:pt idx="3">
                  <c:v>项目四</c:v>
                </c:pt>
                <c:pt idx="4">
                  <c:v>项目五</c:v>
                </c:pt>
                <c:pt idx="5">
                  <c:v>项目六</c:v>
                </c:pt>
                <c:pt idx="6">
                  <c:v>项目七</c:v>
                </c:pt>
                <c:pt idx="7">
                  <c:v>项目八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60</c:v>
                </c:pt>
                <c:pt idx="1">
                  <c:v>30.6</c:v>
                </c:pt>
                <c:pt idx="2">
                  <c:v>45.9</c:v>
                </c:pt>
                <c:pt idx="3">
                  <c:v>32</c:v>
                </c:pt>
                <c:pt idx="4">
                  <c:v>24</c:v>
                </c:pt>
                <c:pt idx="5">
                  <c:v>50</c:v>
                </c:pt>
                <c:pt idx="6">
                  <c:v>22</c:v>
                </c:pt>
                <c:pt idx="7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axId val="262730112"/>
        <c:axId val="26273280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ln w="23072">
              <a:solidFill>
                <a:srgbClr val="FF6600"/>
              </a:solidFill>
              <a:prstDash val="solid"/>
            </a:ln>
          </c:spPr>
          <c:marker>
            <c:symbol val="square"/>
            <c:size val="4"/>
            <c:spPr>
              <a:solidFill>
                <a:srgbClr val="FF6600"/>
              </a:solidFill>
              <a:ln>
                <a:solidFill>
                  <a:srgbClr val="FF6600"/>
                </a:solidFill>
                <a:prstDash val="solid"/>
              </a:ln>
            </c:spPr>
          </c:marker>
          <c:dPt>
            <c:idx val="1"/>
            <c:bubble3D val="0"/>
            <c:spPr>
              <a:ln w="23072">
                <a:solidFill>
                  <a:srgbClr val="FFCC00"/>
                </a:solidFill>
                <a:prstDash val="solid"/>
              </a:ln>
            </c:spPr>
          </c:dPt>
          <c:dPt>
            <c:idx val="3"/>
            <c:bubble3D val="0"/>
            <c:spPr>
              <a:ln w="23072">
                <a:solidFill>
                  <a:srgbClr val="FFCC00"/>
                </a:solidFill>
                <a:prstDash val="solid"/>
              </a:ln>
            </c:spPr>
          </c:dPt>
          <c:dPt>
            <c:idx val="5"/>
            <c:bubble3D val="0"/>
            <c:spPr>
              <a:ln w="23072">
                <a:solidFill>
                  <a:srgbClr val="FFCC00"/>
                </a:solidFill>
                <a:prstDash val="solid"/>
              </a:ln>
            </c:spPr>
          </c:dPt>
          <c:dPt>
            <c:idx val="7"/>
            <c:bubble3D val="0"/>
            <c:spPr>
              <a:ln w="23072">
                <a:solidFill>
                  <a:srgbClr val="FFCC00"/>
                </a:solidFill>
                <a:prstDash val="solid"/>
              </a:ln>
            </c:spPr>
          </c:dPt>
          <c:cat>
            <c:strRef>
              <c:f>Sheet1!$B$1:$I$1</c:f>
              <c:strCache>
                <c:ptCount val="8"/>
                <c:pt idx="0">
                  <c:v>项目一</c:v>
                </c:pt>
                <c:pt idx="1">
                  <c:v>项目二</c:v>
                </c:pt>
                <c:pt idx="2">
                  <c:v>项目三</c:v>
                </c:pt>
                <c:pt idx="3">
                  <c:v>项目四</c:v>
                </c:pt>
                <c:pt idx="4">
                  <c:v>项目五</c:v>
                </c:pt>
                <c:pt idx="5">
                  <c:v>项目六</c:v>
                </c:pt>
                <c:pt idx="6">
                  <c:v>项目七</c:v>
                </c:pt>
                <c:pt idx="7">
                  <c:v>项目八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  <c:pt idx="0">
                  <c:v>78</c:v>
                </c:pt>
                <c:pt idx="1">
                  <c:v>65</c:v>
                </c:pt>
                <c:pt idx="2">
                  <c:v>55</c:v>
                </c:pt>
                <c:pt idx="3">
                  <c:v>59</c:v>
                </c:pt>
                <c:pt idx="4">
                  <c:v>45</c:v>
                </c:pt>
                <c:pt idx="5">
                  <c:v>66</c:v>
                </c:pt>
                <c:pt idx="6">
                  <c:v>78</c:v>
                </c:pt>
                <c:pt idx="7">
                  <c:v>66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2730112"/>
        <c:axId val="262732800"/>
      </c:lineChart>
      <c:catAx>
        <c:axId val="262730112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ln w="288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53" b="0" i="0" u="none" strike="noStrike" baseline="0">
                <a:solidFill>
                  <a:srgbClr val="000000"/>
                </a:solidFill>
                <a:latin typeface="黑体"/>
                <a:ea typeface="黑体"/>
                <a:cs typeface="黑体"/>
              </a:defRPr>
            </a:pPr>
            <a:endParaRPr lang="zh-CN"/>
          </a:p>
        </c:txPr>
        <c:crossAx val="26273280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62732800"/>
        <c:scaling>
          <c:orientation val="minMax"/>
        </c:scaling>
        <c:delete val="0"/>
        <c:axPos val="l"/>
        <c:majorGridlines>
          <c:spPr>
            <a:ln w="11536">
              <a:solidFill>
                <a:srgbClr val="969696"/>
              </a:solidFill>
              <a:prstDash val="solid"/>
            </a:ln>
          </c:spPr>
        </c:majorGridlines>
        <c:numFmt formatCode="General" sourceLinked="1"/>
        <c:majorTickMark val="in"/>
        <c:minorTickMark val="none"/>
        <c:tickLblPos val="nextTo"/>
        <c:spPr>
          <a:ln w="8652">
            <a:noFill/>
          </a:ln>
        </c:spPr>
        <c:txPr>
          <a:bodyPr rot="0" vert="horz"/>
          <a:lstStyle/>
          <a:p>
            <a:pPr>
              <a:defRPr sz="1272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zh-CN"/>
          </a:p>
        </c:txPr>
        <c:crossAx val="262730112"/>
        <c:crosses val="autoZero"/>
        <c:crossBetween val="between"/>
      </c:valAx>
      <c:spPr>
        <a:noFill/>
        <a:ln w="23072">
          <a:noFill/>
        </a:ln>
      </c:spPr>
    </c:plotArea>
    <c:legend>
      <c:legendPos val="r"/>
      <c:layout>
        <c:manualLayout>
          <c:xMode val="edge"/>
          <c:yMode val="edge"/>
          <c:x val="0.460093896713615"/>
          <c:y val="0.12621359223300971"/>
          <c:w val="9.5070422535211266E-2"/>
          <c:h val="4.6601941747572817E-2"/>
        </c:manualLayout>
      </c:layout>
      <c:overlay val="0"/>
      <c:spPr>
        <a:solidFill>
          <a:srgbClr val="FFFFFF"/>
        </a:solidFill>
        <a:ln w="2884">
          <a:solidFill>
            <a:srgbClr val="000000"/>
          </a:solidFill>
          <a:prstDash val="solid"/>
        </a:ln>
      </c:spPr>
      <c:txPr>
        <a:bodyPr/>
        <a:lstStyle/>
        <a:p>
          <a:pPr>
            <a:defRPr sz="999" b="0" i="0" u="none" strike="noStrike" baseline="0">
              <a:solidFill>
                <a:srgbClr val="000000"/>
              </a:solidFill>
              <a:latin typeface="宋体"/>
              <a:ea typeface="宋体"/>
              <a:cs typeface="宋体"/>
            </a:defRPr>
          </a:pPr>
          <a:endParaRPr lang="zh-CN"/>
        </a:p>
      </c:txPr>
    </c:legend>
    <c:plotVisOnly val="1"/>
    <c:dispBlanksAs val="gap"/>
    <c:showDLblsOverMax val="0"/>
  </c:chart>
  <c:spPr>
    <a:gradFill flip="none" rotWithShape="1">
      <a:gsLst>
        <a:gs pos="0">
          <a:sysClr val="window" lastClr="FFFFFF">
            <a:alpha val="0"/>
          </a:sysClr>
        </a:gs>
        <a:gs pos="100000">
          <a:sysClr val="window" lastClr="FFFFFF">
            <a:lumMod val="95000"/>
            <a:alpha val="0"/>
          </a:sysClr>
        </a:gs>
      </a:gsLst>
      <a:lin ang="5400000" scaled="1"/>
      <a:tileRect/>
    </a:gradFill>
    <a:ln>
      <a:noFill/>
    </a:ln>
  </c:spPr>
  <c:txPr>
    <a:bodyPr/>
    <a:lstStyle/>
    <a:p>
      <a:pPr>
        <a:defRPr sz="1635" b="1" i="0" u="none" strike="noStrike" baseline="0">
          <a:solidFill>
            <a:srgbClr val="000000"/>
          </a:solidFill>
          <a:latin typeface="黑体"/>
          <a:ea typeface="黑体"/>
          <a:cs typeface="黑体"/>
        </a:defRPr>
      </a:pPr>
      <a:endParaRPr lang="zh-CN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F2061-22E6-4CA7-825B-495C10695CA6}" type="datetimeFigureOut">
              <a:rPr lang="zh-CN" altLang="en-US" smtClean="0"/>
              <a:t>2012/5/16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817E4-535A-4409-9FF8-CB0709BF9B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557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817E4-535A-4409-9FF8-CB0709BF9B8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8429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817E4-535A-4409-9FF8-CB0709BF9B8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8429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817E4-535A-4409-9FF8-CB0709BF9B8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8429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817E4-535A-4409-9FF8-CB0709BF9B8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8429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817E4-535A-4409-9FF8-CB0709BF9B8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84296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817E4-535A-4409-9FF8-CB0709BF9B8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84296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817E4-535A-4409-9FF8-CB0709BF9B8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8429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5C86-9808-4EBB-BA24-E16104C8E72A}" type="datetimeFigureOut">
              <a:rPr lang="zh-CN" altLang="en-US" smtClean="0"/>
              <a:t>2012/5/16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306-5B76-44E4-8216-BAE432DCF8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938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5C86-9808-4EBB-BA24-E16104C8E72A}" type="datetimeFigureOut">
              <a:rPr lang="zh-CN" altLang="en-US" smtClean="0"/>
              <a:t>2012/5/16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306-5B76-44E4-8216-BAE432DCF8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511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5C86-9808-4EBB-BA24-E16104C8E72A}" type="datetimeFigureOut">
              <a:rPr lang="zh-CN" altLang="en-US" smtClean="0"/>
              <a:t>2012/5/16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306-5B76-44E4-8216-BAE432DCF8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023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5C86-9808-4EBB-BA24-E16104C8E72A}" type="datetimeFigureOut">
              <a:rPr lang="zh-CN" altLang="en-US" smtClean="0"/>
              <a:t>2012/5/16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306-5B76-44E4-8216-BAE432DCF8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540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5C86-9808-4EBB-BA24-E16104C8E72A}" type="datetimeFigureOut">
              <a:rPr lang="zh-CN" altLang="en-US" smtClean="0"/>
              <a:t>2012/5/16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306-5B76-44E4-8216-BAE432DCF8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619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5C86-9808-4EBB-BA24-E16104C8E72A}" type="datetimeFigureOut">
              <a:rPr lang="zh-CN" altLang="en-US" smtClean="0"/>
              <a:t>2012/5/16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306-5B76-44E4-8216-BAE432DCF8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0097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5C86-9808-4EBB-BA24-E16104C8E72A}" type="datetimeFigureOut">
              <a:rPr lang="zh-CN" altLang="en-US" smtClean="0"/>
              <a:t>2012/5/16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306-5B76-44E4-8216-BAE432DCF8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53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5C86-9808-4EBB-BA24-E16104C8E72A}" type="datetimeFigureOut">
              <a:rPr lang="zh-CN" altLang="en-US" smtClean="0"/>
              <a:t>2012/5/16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306-5B76-44E4-8216-BAE432DCF8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360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5C86-9808-4EBB-BA24-E16104C8E72A}" type="datetimeFigureOut">
              <a:rPr lang="zh-CN" altLang="en-US" smtClean="0"/>
              <a:t>2012/5/16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306-5B76-44E4-8216-BAE432DCF8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4223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5C86-9808-4EBB-BA24-E16104C8E72A}" type="datetimeFigureOut">
              <a:rPr lang="zh-CN" altLang="en-US" smtClean="0"/>
              <a:t>2012/5/16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306-5B76-44E4-8216-BAE432DCF8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023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5C86-9808-4EBB-BA24-E16104C8E72A}" type="datetimeFigureOut">
              <a:rPr lang="zh-CN" altLang="en-US" smtClean="0"/>
              <a:t>2012/5/16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306-5B76-44E4-8216-BAE432DCF8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8999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95C86-9808-4EBB-BA24-E16104C8E72A}" type="datetimeFigureOut">
              <a:rPr lang="zh-CN" altLang="en-US" smtClean="0"/>
              <a:t>2012/5/16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80306-5B76-44E4-8216-BAE432DCF8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9559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11" y="-1190849"/>
            <a:ext cx="9168687" cy="690584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275856" y="-556305"/>
            <a:ext cx="5871120" cy="6271305"/>
          </a:xfrm>
          <a:prstGeom prst="rect">
            <a:avLst/>
          </a:prstGeom>
          <a:gradFill>
            <a:gsLst>
              <a:gs pos="98000">
                <a:schemeClr val="bg1">
                  <a:lumMod val="85000"/>
                </a:schemeClr>
              </a:gs>
              <a:gs pos="46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126" y="490905"/>
            <a:ext cx="9170126" cy="200655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36512" y="425129"/>
            <a:ext cx="9180512" cy="72008"/>
          </a:xfrm>
          <a:prstGeom prst="rect">
            <a:avLst/>
          </a:prstGeom>
          <a:solidFill>
            <a:srgbClr val="9968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36512" y="2497460"/>
            <a:ext cx="9180512" cy="72287"/>
          </a:xfrm>
          <a:prstGeom prst="rect">
            <a:avLst/>
          </a:prstGeom>
          <a:solidFill>
            <a:srgbClr val="9968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426896" y="4513684"/>
            <a:ext cx="720080" cy="64807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"/>
          <p:cNvSpPr txBox="1">
            <a:spLocks/>
          </p:cNvSpPr>
          <p:nvPr/>
        </p:nvSpPr>
        <p:spPr>
          <a:xfrm>
            <a:off x="4067944" y="3073524"/>
            <a:ext cx="4500594" cy="69678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bevelB w="50800" h="38100" prst="riblet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50" normalizeH="0" baseline="0" noProof="0" dirty="0" smtClean="0">
                <a:ln w="12700"/>
                <a:solidFill>
                  <a:sysClr val="windowText" lastClr="000000">
                    <a:lumMod val="95000"/>
                    <a:lumOff val="5000"/>
                  </a:sys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Microsoft PowerPoint  </a:t>
            </a:r>
            <a:r>
              <a:rPr kumimoji="0" lang="zh-CN" altLang="en-US" sz="2400" b="1" i="0" u="none" strike="noStrike" kern="1200" cap="none" spc="50" normalizeH="0" baseline="0" noProof="0" dirty="0" smtClean="0">
                <a:ln w="12700"/>
                <a:solidFill>
                  <a:sysClr val="windowText" lastClr="000000">
                    <a:lumMod val="95000"/>
                    <a:lumOff val="5000"/>
                  </a:sys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模板</a:t>
            </a:r>
            <a:endParaRPr kumimoji="0" lang="en-US" altLang="zh-CN" sz="2400" b="1" i="0" u="none" strike="noStrike" kern="1200" cap="none" spc="50" normalizeH="0" baseline="0" noProof="0" dirty="0" smtClean="0">
              <a:ln w="12700"/>
              <a:solidFill>
                <a:sysClr val="windowText" lastClr="000000">
                  <a:lumMod val="95000"/>
                  <a:lumOff val="5000"/>
                </a:sys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12" name="标题 1"/>
          <p:cNvSpPr txBox="1">
            <a:spLocks/>
          </p:cNvSpPr>
          <p:nvPr/>
        </p:nvSpPr>
        <p:spPr>
          <a:xfrm>
            <a:off x="3893718" y="3706689"/>
            <a:ext cx="3786214" cy="69678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bevelB w="50800" h="38100" prst="riblet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marR="0" lvl="0" indent="0" algn="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spc="50" normalizeH="0" baseline="0">
                <a:ln w="1270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0" cap="none" spc="50" normalizeH="0" baseline="0" noProof="0" dirty="0">
                <a:ln w="12700"/>
                <a:solidFill>
                  <a:sysClr val="windowText" lastClr="000000">
                    <a:lumMod val="95000"/>
                    <a:lumOff val="5000"/>
                  </a:sys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在此添加标题</a:t>
            </a:r>
            <a:endParaRPr kumimoji="0" lang="en-US" altLang="zh-CN" sz="4400" b="1" i="0" u="none" strike="noStrike" kern="0" cap="none" spc="50" normalizeH="0" baseline="0" noProof="0" dirty="0">
              <a:ln w="12700"/>
              <a:solidFill>
                <a:sysClr val="windowText" lastClr="000000">
                  <a:lumMod val="95000"/>
                  <a:lumOff val="5000"/>
                </a:sys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21711" y="4369668"/>
            <a:ext cx="720080" cy="64807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92193" y="4686175"/>
            <a:ext cx="551415" cy="488765"/>
          </a:xfrm>
          <a:prstGeom prst="rect">
            <a:avLst/>
          </a:prstGeom>
          <a:solidFill>
            <a:srgbClr val="FFC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037679" y="4930501"/>
            <a:ext cx="438248" cy="388456"/>
          </a:xfrm>
          <a:prstGeom prst="rect">
            <a:avLst/>
          </a:prstGeom>
          <a:solidFill>
            <a:srgbClr val="FFC00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547664" y="5124729"/>
            <a:ext cx="292590" cy="259347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411760" y="4775394"/>
            <a:ext cx="216024" cy="1914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308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331640" y="0"/>
            <a:ext cx="7815336" cy="5715000"/>
          </a:xfrm>
          <a:prstGeom prst="rect">
            <a:avLst/>
          </a:prstGeom>
          <a:gradFill>
            <a:gsLst>
              <a:gs pos="98000">
                <a:schemeClr val="bg1">
                  <a:lumMod val="85000"/>
                </a:schemeClr>
              </a:gs>
              <a:gs pos="46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111750"/>
            <a:ext cx="2126704" cy="160325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426896" y="5065362"/>
            <a:ext cx="720080" cy="64807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547664" cy="572326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1888" y="3577580"/>
            <a:ext cx="720080" cy="6480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01298" y="4081636"/>
            <a:ext cx="551415" cy="488765"/>
          </a:xfrm>
          <a:prstGeom prst="rect">
            <a:avLst/>
          </a:prstGeom>
          <a:solidFill>
            <a:srgbClr val="FFFF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42844" y="4676906"/>
            <a:ext cx="438248" cy="388456"/>
          </a:xfrm>
          <a:prstGeom prst="rect">
            <a:avLst/>
          </a:prstGeom>
          <a:solidFill>
            <a:srgbClr val="FFFF0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809836" y="5140094"/>
            <a:ext cx="292590" cy="259347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223628" y="4906686"/>
            <a:ext cx="216024" cy="1914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703871" y="876266"/>
            <a:ext cx="4680520" cy="720080"/>
            <a:chOff x="2987824" y="769268"/>
            <a:chExt cx="4680520" cy="720080"/>
          </a:xfrm>
        </p:grpSpPr>
        <p:sp>
          <p:nvSpPr>
            <p:cNvPr id="27" name="矩形 26"/>
            <p:cNvSpPr/>
            <p:nvPr/>
          </p:nvSpPr>
          <p:spPr>
            <a:xfrm>
              <a:off x="2987824" y="1201316"/>
              <a:ext cx="4680520" cy="288032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669434" y="877280"/>
              <a:ext cx="3998909" cy="432048"/>
            </a:xfrm>
            <a:prstGeom prst="roundRect">
              <a:avLst>
                <a:gd name="adj" fmla="val 14612"/>
              </a:avLst>
            </a:prstGeom>
            <a:gradFill>
              <a:gsLst>
                <a:gs pos="98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127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3203848" y="769268"/>
              <a:ext cx="648072" cy="648072"/>
            </a:xfrm>
            <a:prstGeom prst="ellipse">
              <a:avLst/>
            </a:prstGeom>
            <a:solidFill>
              <a:schemeClr val="bg1"/>
            </a:solidFill>
            <a:ln w="12700" cmpd="tri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328150" y="771009"/>
              <a:ext cx="399468" cy="64633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chemeClr val="tx2">
                      <a:lumMod val="75000"/>
                    </a:schemeClr>
                  </a:solidFill>
                  <a:latin typeface="Magneto" pitchFamily="82" charset="0"/>
                  <a:ea typeface="方正超粗黑简体" pitchFamily="2" charset="-122"/>
                </a:rPr>
                <a:t>1</a:t>
              </a:r>
              <a:endParaRPr lang="zh-CN" altLang="en-US" sz="3600" dirty="0">
                <a:solidFill>
                  <a:schemeClr val="tx2">
                    <a:lumMod val="75000"/>
                  </a:schemeClr>
                </a:solidFill>
                <a:latin typeface="Magneto" pitchFamily="82" charset="0"/>
                <a:ea typeface="方正超粗黑简体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703871" y="1784226"/>
            <a:ext cx="4680520" cy="720080"/>
            <a:chOff x="2987824" y="769268"/>
            <a:chExt cx="4680520" cy="720080"/>
          </a:xfrm>
        </p:grpSpPr>
        <p:sp>
          <p:nvSpPr>
            <p:cNvPr id="31" name="矩形 30"/>
            <p:cNvSpPr/>
            <p:nvPr/>
          </p:nvSpPr>
          <p:spPr>
            <a:xfrm>
              <a:off x="2987824" y="1201316"/>
              <a:ext cx="4680520" cy="288032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3669435" y="877280"/>
              <a:ext cx="3998908" cy="432048"/>
            </a:xfrm>
            <a:prstGeom prst="roundRect">
              <a:avLst>
                <a:gd name="adj" fmla="val 14612"/>
              </a:avLst>
            </a:prstGeom>
            <a:gradFill>
              <a:gsLst>
                <a:gs pos="98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127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3203848" y="769268"/>
              <a:ext cx="648072" cy="648072"/>
            </a:xfrm>
            <a:prstGeom prst="ellipse">
              <a:avLst/>
            </a:prstGeom>
            <a:solidFill>
              <a:schemeClr val="bg1"/>
            </a:solidFill>
            <a:ln w="12700" cmpd="tri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284877" y="771009"/>
              <a:ext cx="514885" cy="64633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chemeClr val="tx2">
                      <a:lumMod val="75000"/>
                    </a:schemeClr>
                  </a:solidFill>
                  <a:latin typeface="Magneto" pitchFamily="82" charset="0"/>
                  <a:ea typeface="方正超粗黑简体" pitchFamily="2" charset="-122"/>
                </a:rPr>
                <a:t>2</a:t>
              </a:r>
              <a:endParaRPr lang="zh-CN" altLang="en-US" sz="3600" dirty="0">
                <a:solidFill>
                  <a:schemeClr val="tx2">
                    <a:lumMod val="75000"/>
                  </a:schemeClr>
                </a:solidFill>
                <a:latin typeface="Magneto" pitchFamily="82" charset="0"/>
                <a:ea typeface="方正超粗黑简体" pitchFamily="2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703871" y="2692186"/>
            <a:ext cx="4680520" cy="720080"/>
            <a:chOff x="2987824" y="769268"/>
            <a:chExt cx="4680520" cy="720080"/>
          </a:xfrm>
        </p:grpSpPr>
        <p:sp>
          <p:nvSpPr>
            <p:cNvPr id="36" name="矩形 35"/>
            <p:cNvSpPr/>
            <p:nvPr/>
          </p:nvSpPr>
          <p:spPr>
            <a:xfrm>
              <a:off x="2987824" y="1201316"/>
              <a:ext cx="4680520" cy="288032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圆角矩形 36"/>
            <p:cNvSpPr/>
            <p:nvPr/>
          </p:nvSpPr>
          <p:spPr>
            <a:xfrm>
              <a:off x="3669435" y="877280"/>
              <a:ext cx="3998908" cy="432048"/>
            </a:xfrm>
            <a:prstGeom prst="roundRect">
              <a:avLst>
                <a:gd name="adj" fmla="val 14612"/>
              </a:avLst>
            </a:prstGeom>
            <a:gradFill>
              <a:gsLst>
                <a:gs pos="98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127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3203848" y="769268"/>
              <a:ext cx="648072" cy="648072"/>
            </a:xfrm>
            <a:prstGeom prst="ellipse">
              <a:avLst/>
            </a:prstGeom>
            <a:solidFill>
              <a:schemeClr val="bg1"/>
            </a:solidFill>
            <a:ln w="12700" cmpd="tri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256148" y="783247"/>
              <a:ext cx="505267" cy="64633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chemeClr val="tx2">
                      <a:lumMod val="75000"/>
                    </a:schemeClr>
                  </a:solidFill>
                  <a:latin typeface="Magneto" pitchFamily="82" charset="0"/>
                  <a:ea typeface="方正超粗黑简体" pitchFamily="2" charset="-122"/>
                </a:rPr>
                <a:t>3</a:t>
              </a:r>
              <a:endParaRPr lang="zh-CN" altLang="en-US" sz="3600" dirty="0">
                <a:solidFill>
                  <a:schemeClr val="tx2">
                    <a:lumMod val="75000"/>
                  </a:schemeClr>
                </a:solidFill>
                <a:latin typeface="Magneto" pitchFamily="82" charset="0"/>
                <a:ea typeface="方正超粗黑简体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703871" y="3600145"/>
            <a:ext cx="4680520" cy="720080"/>
            <a:chOff x="2987824" y="769268"/>
            <a:chExt cx="4680520" cy="720080"/>
          </a:xfrm>
        </p:grpSpPr>
        <p:sp>
          <p:nvSpPr>
            <p:cNvPr id="41" name="矩形 40"/>
            <p:cNvSpPr/>
            <p:nvPr/>
          </p:nvSpPr>
          <p:spPr>
            <a:xfrm>
              <a:off x="2987824" y="1201316"/>
              <a:ext cx="4680520" cy="288032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3669435" y="877280"/>
              <a:ext cx="3998908" cy="432048"/>
            </a:xfrm>
            <a:prstGeom prst="roundRect">
              <a:avLst>
                <a:gd name="adj" fmla="val 14612"/>
              </a:avLst>
            </a:prstGeom>
            <a:gradFill>
              <a:gsLst>
                <a:gs pos="98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127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3203848" y="769268"/>
              <a:ext cx="648072" cy="648072"/>
            </a:xfrm>
            <a:prstGeom prst="ellipse">
              <a:avLst/>
            </a:prstGeom>
            <a:solidFill>
              <a:schemeClr val="bg1"/>
            </a:solidFill>
            <a:ln w="12700" cmpd="tri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261200" y="786670"/>
              <a:ext cx="540533" cy="64633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chemeClr val="tx2">
                      <a:lumMod val="75000"/>
                    </a:schemeClr>
                  </a:solidFill>
                  <a:latin typeface="Magneto" pitchFamily="82" charset="0"/>
                  <a:ea typeface="方正超粗黑简体" pitchFamily="2" charset="-122"/>
                </a:rPr>
                <a:t>4</a:t>
              </a:r>
              <a:endParaRPr lang="zh-CN" altLang="en-US" sz="3600" dirty="0">
                <a:solidFill>
                  <a:schemeClr val="tx2">
                    <a:lumMod val="75000"/>
                  </a:schemeClr>
                </a:solidFill>
                <a:latin typeface="Magneto" pitchFamily="82" charset="0"/>
                <a:ea typeface="方正超粗黑简体" pitchFamily="2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998233" y="365176"/>
            <a:ext cx="1107996" cy="646331"/>
          </a:xfrm>
          <a:prstGeom prst="rect">
            <a:avLst/>
          </a:prstGeom>
          <a:noFill/>
          <a:ln w="12700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</a:t>
            </a:r>
            <a:r>
              <a:rPr lang="zh-CN" altLang="en-US" sz="3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录</a:t>
            </a:r>
            <a:endParaRPr lang="zh-CN" altLang="en-US" sz="36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498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331640" y="0"/>
            <a:ext cx="7815336" cy="5715000"/>
          </a:xfrm>
          <a:prstGeom prst="rect">
            <a:avLst/>
          </a:prstGeom>
          <a:gradFill>
            <a:gsLst>
              <a:gs pos="98000">
                <a:schemeClr val="bg1">
                  <a:lumMod val="85000"/>
                </a:schemeClr>
              </a:gs>
              <a:gs pos="46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111750"/>
            <a:ext cx="2126704" cy="160325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423920" y="5065362"/>
            <a:ext cx="720080" cy="64807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547664" cy="572326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1888" y="3577580"/>
            <a:ext cx="720080" cy="6480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01298" y="4081636"/>
            <a:ext cx="551415" cy="488765"/>
          </a:xfrm>
          <a:prstGeom prst="rect">
            <a:avLst/>
          </a:prstGeom>
          <a:solidFill>
            <a:srgbClr val="FFFF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42844" y="4676906"/>
            <a:ext cx="438248" cy="388456"/>
          </a:xfrm>
          <a:prstGeom prst="rect">
            <a:avLst/>
          </a:prstGeom>
          <a:solidFill>
            <a:srgbClr val="FFFF0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809836" y="5140094"/>
            <a:ext cx="292590" cy="259347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223628" y="4906686"/>
            <a:ext cx="216024" cy="1914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539552" y="356244"/>
            <a:ext cx="1569660" cy="646331"/>
          </a:xfrm>
          <a:prstGeom prst="rect">
            <a:avLst/>
          </a:prstGeom>
          <a:noFill/>
          <a:ln w="12700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文章</a:t>
            </a:r>
            <a:r>
              <a:rPr lang="zh-CN" altLang="en-US" sz="3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页</a:t>
            </a:r>
            <a:endParaRPr lang="zh-CN" altLang="en-US" sz="36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9" name="Group 3"/>
          <p:cNvGrpSpPr>
            <a:grpSpLocks/>
          </p:cNvGrpSpPr>
          <p:nvPr/>
        </p:nvGrpSpPr>
        <p:grpSpPr bwMode="auto">
          <a:xfrm>
            <a:off x="2267744" y="1345332"/>
            <a:ext cx="1783651" cy="633413"/>
            <a:chOff x="0" y="0"/>
            <a:chExt cx="1484" cy="527"/>
          </a:xfrm>
        </p:grpSpPr>
        <p:sp>
          <p:nvSpPr>
            <p:cNvPr id="71" name="AutoShape 5"/>
            <p:cNvSpPr>
              <a:spLocks noChangeArrowheads="1"/>
            </p:cNvSpPr>
            <p:nvPr/>
          </p:nvSpPr>
          <p:spPr bwMode="auto">
            <a:xfrm rot="12420000">
              <a:off x="0" y="380"/>
              <a:ext cx="942" cy="144"/>
            </a:xfrm>
            <a:custGeom>
              <a:avLst/>
              <a:gdLst>
                <a:gd name="G0" fmla="+- 0 0 0"/>
                <a:gd name="G1" fmla="+- 21600 0 0"/>
                <a:gd name="G2" fmla="*/ 0 1 2"/>
                <a:gd name="G3" fmla="+- 21600 0 G2"/>
                <a:gd name="G4" fmla="+/ 0 21600 2"/>
                <a:gd name="G5" fmla="+/ G1 0 2"/>
                <a:gd name="G6" fmla="*/ 21600 21600 0"/>
                <a:gd name="G7" fmla="*/ G6 1 2"/>
                <a:gd name="G8" fmla="+- 21600 0 G7"/>
                <a:gd name="G9" fmla="*/ 21600 1 2"/>
                <a:gd name="G10" fmla="+- 0 0 G9"/>
                <a:gd name="G11" fmla="?: G10 G8 0"/>
                <a:gd name="G12" fmla="?: G10 G7 21600"/>
                <a:gd name="T0" fmla="*/ 21600 w 21600"/>
                <a:gd name="T1" fmla="*/ 10800 h 21600"/>
                <a:gd name="T2" fmla="*/ 10800 w 21600"/>
                <a:gd name="T3" fmla="*/ 21600 h 21600"/>
                <a:gd name="T4" fmla="*/ 0 w 21600"/>
                <a:gd name="T5" fmla="*/ 10800 h 21600"/>
                <a:gd name="T6" fmla="*/ 10800 w 21600"/>
                <a:gd name="T7" fmla="*/ 0 h 21600"/>
                <a:gd name="T8" fmla="*/ 1800 w 21600"/>
                <a:gd name="T9" fmla="*/ 1800 h 21600"/>
                <a:gd name="T10" fmla="*/ 19800 w 21600"/>
                <a:gd name="T11" fmla="*/ 19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alpha val="0"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未知"/>
            <p:cNvSpPr>
              <a:spLocks/>
            </p:cNvSpPr>
            <p:nvPr/>
          </p:nvSpPr>
          <p:spPr bwMode="auto">
            <a:xfrm>
              <a:off x="84" y="0"/>
              <a:ext cx="1400" cy="527"/>
            </a:xfrm>
            <a:custGeom>
              <a:avLst/>
              <a:gdLst>
                <a:gd name="T0" fmla="*/ 0 w 1400"/>
                <a:gd name="T1" fmla="*/ 108 h 527"/>
                <a:gd name="T2" fmla="*/ 837 w 1400"/>
                <a:gd name="T3" fmla="*/ 527 h 527"/>
                <a:gd name="T4" fmla="*/ 1400 w 1400"/>
                <a:gd name="T5" fmla="*/ 332 h 527"/>
                <a:gd name="T6" fmla="*/ 281 w 1400"/>
                <a:gd name="T7" fmla="*/ 0 h 527"/>
                <a:gd name="T8" fmla="*/ 0 w 1400"/>
                <a:gd name="T9" fmla="*/ 108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0" h="527">
                  <a:moveTo>
                    <a:pt x="0" y="108"/>
                  </a:moveTo>
                  <a:lnTo>
                    <a:pt x="837" y="527"/>
                  </a:lnTo>
                  <a:lnTo>
                    <a:pt x="1400" y="332"/>
                  </a:lnTo>
                  <a:lnTo>
                    <a:pt x="281" y="0"/>
                  </a:lnTo>
                  <a:lnTo>
                    <a:pt x="0" y="10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4D4D4D"/>
                </a:gs>
              </a:gsLst>
              <a:lin ang="2700000" scaled="1"/>
            </a:gradFill>
            <a:ln>
              <a:noFill/>
            </a:ln>
            <a:effectLst/>
            <a:scene3d>
              <a:camera prst="legacyObliqueBottom"/>
              <a:lightRig rig="legacyFlat3" dir="b"/>
            </a:scene3d>
            <a:sp3d extrusionH="227000" prstMaterial="legacyMatte">
              <a:bevelT w="13500" h="13500" prst="angle"/>
              <a:bevelB w="13500" h="13500" prst="angle"/>
              <a:extrusionClr>
                <a:srgbClr val="4D4D4D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90500" dir="5400000" algn="ctr" rotWithShape="0">
                      <a:schemeClr val="bg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2" name="未知"/>
          <p:cNvSpPr>
            <a:spLocks/>
          </p:cNvSpPr>
          <p:nvPr/>
        </p:nvSpPr>
        <p:spPr bwMode="auto">
          <a:xfrm>
            <a:off x="3635896" y="1978745"/>
            <a:ext cx="2058913" cy="861022"/>
          </a:xfrm>
          <a:custGeom>
            <a:avLst/>
            <a:gdLst>
              <a:gd name="T0" fmla="*/ 1002 w 1698"/>
              <a:gd name="T1" fmla="*/ 710 h 710"/>
              <a:gd name="T2" fmla="*/ 1698 w 1698"/>
              <a:gd name="T3" fmla="*/ 366 h 710"/>
              <a:gd name="T4" fmla="*/ 591 w 1698"/>
              <a:gd name="T5" fmla="*/ 0 h 710"/>
              <a:gd name="T6" fmla="*/ 0 w 1698"/>
              <a:gd name="T7" fmla="*/ 202 h 710"/>
              <a:gd name="T8" fmla="*/ 1002 w 1698"/>
              <a:gd name="T9" fmla="*/ 710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98" h="710">
                <a:moveTo>
                  <a:pt x="1002" y="710"/>
                </a:moveTo>
                <a:lnTo>
                  <a:pt x="1698" y="366"/>
                </a:lnTo>
                <a:lnTo>
                  <a:pt x="591" y="0"/>
                </a:lnTo>
                <a:lnTo>
                  <a:pt x="0" y="202"/>
                </a:lnTo>
                <a:lnTo>
                  <a:pt x="1002" y="710"/>
                </a:lnTo>
                <a:close/>
              </a:path>
            </a:pathLst>
          </a:custGeom>
          <a:solidFill>
            <a:srgbClr val="C0C0C0">
              <a:alpha val="37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90500" dir="5400000" algn="ctr" rotWithShape="0">
                    <a:schemeClr val="bg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3" name="未知"/>
          <p:cNvSpPr>
            <a:spLocks/>
          </p:cNvSpPr>
          <p:nvPr/>
        </p:nvSpPr>
        <p:spPr bwMode="auto">
          <a:xfrm>
            <a:off x="3946380" y="1576595"/>
            <a:ext cx="1841658" cy="624009"/>
          </a:xfrm>
          <a:custGeom>
            <a:avLst/>
            <a:gdLst>
              <a:gd name="T0" fmla="*/ 1002 w 1698"/>
              <a:gd name="T1" fmla="*/ 710 h 710"/>
              <a:gd name="T2" fmla="*/ 1698 w 1698"/>
              <a:gd name="T3" fmla="*/ 366 h 710"/>
              <a:gd name="T4" fmla="*/ 591 w 1698"/>
              <a:gd name="T5" fmla="*/ 0 h 710"/>
              <a:gd name="T6" fmla="*/ 0 w 1698"/>
              <a:gd name="T7" fmla="*/ 202 h 710"/>
              <a:gd name="T8" fmla="*/ 1002 w 1698"/>
              <a:gd name="T9" fmla="*/ 710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98" h="710">
                <a:moveTo>
                  <a:pt x="1002" y="710"/>
                </a:moveTo>
                <a:lnTo>
                  <a:pt x="1698" y="366"/>
                </a:lnTo>
                <a:lnTo>
                  <a:pt x="591" y="0"/>
                </a:lnTo>
                <a:lnTo>
                  <a:pt x="0" y="202"/>
                </a:lnTo>
                <a:lnTo>
                  <a:pt x="1002" y="710"/>
                </a:lnTo>
                <a:close/>
              </a:path>
            </a:pathLst>
          </a:custGeom>
          <a:gradFill rotWithShape="1">
            <a:gsLst>
              <a:gs pos="0">
                <a:srgbClr val="FF0517"/>
              </a:gs>
              <a:gs pos="100000">
                <a:srgbClr val="BC000D">
                  <a:alpha val="89999"/>
                </a:srgbClr>
              </a:gs>
            </a:gsLst>
            <a:lin ang="2700000" scaled="1"/>
          </a:gradFill>
          <a:ln>
            <a:noFill/>
          </a:ln>
          <a:effectLst/>
          <a:scene3d>
            <a:camera prst="legacyObliqueBottom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BC000D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90500" dir="5400000" algn="ctr" rotWithShape="0">
                    <a:schemeClr val="bg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176942" y="2479876"/>
            <a:ext cx="3650918" cy="1822862"/>
            <a:chOff x="3955346" y="1987555"/>
            <a:chExt cx="5387576" cy="2689956"/>
          </a:xfrm>
        </p:grpSpPr>
        <p:sp>
          <p:nvSpPr>
            <p:cNvPr id="74" name="AutoShape 11"/>
            <p:cNvSpPr>
              <a:spLocks noChangeArrowheads="1"/>
            </p:cNvSpPr>
            <p:nvPr/>
          </p:nvSpPr>
          <p:spPr bwMode="auto">
            <a:xfrm rot="12420000">
              <a:off x="3955346" y="3130107"/>
              <a:ext cx="1966912" cy="228600"/>
            </a:xfrm>
            <a:custGeom>
              <a:avLst/>
              <a:gdLst>
                <a:gd name="G0" fmla="+- 0 0 0"/>
                <a:gd name="G1" fmla="+- 21600 0 0"/>
                <a:gd name="G2" fmla="*/ 0 1 2"/>
                <a:gd name="G3" fmla="+- 21600 0 G2"/>
                <a:gd name="G4" fmla="+/ 0 21600 2"/>
                <a:gd name="G5" fmla="+/ G1 0 2"/>
                <a:gd name="G6" fmla="*/ 21600 21600 0"/>
                <a:gd name="G7" fmla="*/ G6 1 2"/>
                <a:gd name="G8" fmla="+- 21600 0 G7"/>
                <a:gd name="G9" fmla="*/ 21600 1 2"/>
                <a:gd name="G10" fmla="+- 0 0 G9"/>
                <a:gd name="G11" fmla="?: G10 G8 0"/>
                <a:gd name="G12" fmla="?: G10 G7 21600"/>
                <a:gd name="T0" fmla="*/ 21600 w 21600"/>
                <a:gd name="T1" fmla="*/ 10800 h 21600"/>
                <a:gd name="T2" fmla="*/ 10800 w 21600"/>
                <a:gd name="T3" fmla="*/ 21600 h 21600"/>
                <a:gd name="T4" fmla="*/ 0 w 21600"/>
                <a:gd name="T5" fmla="*/ 10800 h 21600"/>
                <a:gd name="T6" fmla="*/ 10800 w 21600"/>
                <a:gd name="T7" fmla="*/ 0 h 21600"/>
                <a:gd name="T8" fmla="*/ 1800 w 21600"/>
                <a:gd name="T9" fmla="*/ 1800 h 21600"/>
                <a:gd name="T10" fmla="*/ 19800 w 21600"/>
                <a:gd name="T11" fmla="*/ 19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alpha val="0"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未知"/>
            <p:cNvSpPr>
              <a:spLocks/>
            </p:cNvSpPr>
            <p:nvPr/>
          </p:nvSpPr>
          <p:spPr bwMode="auto">
            <a:xfrm>
              <a:off x="4095592" y="1987555"/>
              <a:ext cx="5211762" cy="2203450"/>
            </a:xfrm>
            <a:custGeom>
              <a:avLst/>
              <a:gdLst>
                <a:gd name="T0" fmla="*/ 0 w 3283"/>
                <a:gd name="T1" fmla="*/ 332 h 1388"/>
                <a:gd name="T2" fmla="*/ 1065 w 3283"/>
                <a:gd name="T3" fmla="*/ 869 h 1388"/>
                <a:gd name="T4" fmla="*/ 177 w 3283"/>
                <a:gd name="T5" fmla="*/ 1388 h 1388"/>
                <a:gd name="T6" fmla="*/ 3283 w 3283"/>
                <a:gd name="T7" fmla="*/ 1388 h 1388"/>
                <a:gd name="T8" fmla="*/ 2529 w 3283"/>
                <a:gd name="T9" fmla="*/ 96 h 1388"/>
                <a:gd name="T10" fmla="*/ 1981 w 3283"/>
                <a:gd name="T11" fmla="*/ 414 h 1388"/>
                <a:gd name="T12" fmla="*/ 685 w 3283"/>
                <a:gd name="T13" fmla="*/ 0 h 1388"/>
                <a:gd name="T14" fmla="*/ 0 w 3283"/>
                <a:gd name="T15" fmla="*/ 332 h 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3" h="1388">
                  <a:moveTo>
                    <a:pt x="0" y="332"/>
                  </a:moveTo>
                  <a:lnTo>
                    <a:pt x="1065" y="869"/>
                  </a:lnTo>
                  <a:lnTo>
                    <a:pt x="177" y="1388"/>
                  </a:lnTo>
                  <a:lnTo>
                    <a:pt x="3283" y="1388"/>
                  </a:lnTo>
                  <a:lnTo>
                    <a:pt x="2529" y="96"/>
                  </a:lnTo>
                  <a:lnTo>
                    <a:pt x="1981" y="414"/>
                  </a:lnTo>
                  <a:lnTo>
                    <a:pt x="685" y="0"/>
                  </a:lnTo>
                  <a:lnTo>
                    <a:pt x="0" y="332"/>
                  </a:lnTo>
                  <a:close/>
                </a:path>
              </a:pathLst>
            </a:custGeom>
            <a:gradFill rotWithShape="1">
              <a:gsLst>
                <a:gs pos="0">
                  <a:srgbClr val="0099CC"/>
                </a:gs>
                <a:gs pos="100000">
                  <a:srgbClr val="003399"/>
                </a:gs>
              </a:gsLst>
              <a:lin ang="2700000" scaled="1"/>
            </a:gradFill>
            <a:ln>
              <a:noFill/>
            </a:ln>
            <a:effectLst/>
            <a:scene3d>
              <a:camera prst="legacyObliqueBottom"/>
              <a:lightRig rig="legacyFlat3" dir="b"/>
            </a:scene3d>
            <a:sp3d extrusionH="227000" prstMaterial="dkEdge">
              <a:bevelT w="88900" h="13970" prst="angle"/>
              <a:bevelB w="13500" h="13500" prst="angle"/>
              <a:extrusionClr>
                <a:srgbClr val="4D4D4D"/>
              </a:extrusionClr>
            </a:sp3d>
          </p:spPr>
          <p:txBody>
            <a:bodyPr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AutoShape 13"/>
            <p:cNvSpPr>
              <a:spLocks noChangeArrowheads="1"/>
            </p:cNvSpPr>
            <p:nvPr/>
          </p:nvSpPr>
          <p:spPr bwMode="auto">
            <a:xfrm rot="10800000">
              <a:off x="4402622" y="4358422"/>
              <a:ext cx="4940300" cy="319089"/>
            </a:xfrm>
            <a:custGeom>
              <a:avLst/>
              <a:gdLst>
                <a:gd name="G0" fmla="+- 0 0 0"/>
                <a:gd name="G1" fmla="+- 21600 0 0"/>
                <a:gd name="G2" fmla="*/ 0 1 2"/>
                <a:gd name="G3" fmla="+- 21600 0 G2"/>
                <a:gd name="G4" fmla="+/ 0 21600 2"/>
                <a:gd name="G5" fmla="+/ G1 0 2"/>
                <a:gd name="G6" fmla="*/ 21600 21600 0"/>
                <a:gd name="G7" fmla="*/ G6 1 2"/>
                <a:gd name="G8" fmla="+- 21600 0 G7"/>
                <a:gd name="G9" fmla="*/ 21600 1 2"/>
                <a:gd name="G10" fmla="+- 0 0 G9"/>
                <a:gd name="G11" fmla="?: G10 G8 0"/>
                <a:gd name="G12" fmla="?: G10 G7 21600"/>
                <a:gd name="T0" fmla="*/ 21600 w 21600"/>
                <a:gd name="T1" fmla="*/ 10800 h 21600"/>
                <a:gd name="T2" fmla="*/ 10800 w 21600"/>
                <a:gd name="T3" fmla="*/ 21600 h 21600"/>
                <a:gd name="T4" fmla="*/ 0 w 21600"/>
                <a:gd name="T5" fmla="*/ 10800 h 21600"/>
                <a:gd name="T6" fmla="*/ 10800 w 21600"/>
                <a:gd name="T7" fmla="*/ 0 h 21600"/>
                <a:gd name="T8" fmla="*/ 1800 w 21600"/>
                <a:gd name="T9" fmla="*/ 1800 h 21600"/>
                <a:gd name="T10" fmla="*/ 19800 w 21600"/>
                <a:gd name="T11" fmla="*/ 19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alpha val="0"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694809" y="1888599"/>
            <a:ext cx="1861682" cy="1720288"/>
            <a:chOff x="5694809" y="2001308"/>
            <a:chExt cx="1615615" cy="1492910"/>
          </a:xfrm>
        </p:grpSpPr>
        <p:sp>
          <p:nvSpPr>
            <p:cNvPr id="77" name="Oval 4"/>
            <p:cNvSpPr>
              <a:spLocks noChangeArrowheads="1"/>
            </p:cNvSpPr>
            <p:nvPr/>
          </p:nvSpPr>
          <p:spPr bwMode="auto">
            <a:xfrm>
              <a:off x="5694809" y="2538359"/>
              <a:ext cx="1615615" cy="955859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6022887" y="2001308"/>
              <a:ext cx="1014981" cy="1014981"/>
            </a:xfrm>
            <a:prstGeom prst="ellipse">
              <a:avLst/>
            </a:prstGeom>
            <a:solidFill>
              <a:schemeClr val="bg1"/>
            </a:solidFill>
            <a:ln w="1905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>
                  <a:reflection blurRad="6350" stA="60000" endA="900" endPos="58000" dir="5400000" sy="-100000" algn="bl" rotWithShape="0"/>
                </a:effectLst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051393" y="630869"/>
            <a:ext cx="1643417" cy="1569735"/>
            <a:chOff x="5814440" y="2001308"/>
            <a:chExt cx="1386295" cy="1324141"/>
          </a:xfrm>
        </p:grpSpPr>
        <p:sp>
          <p:nvSpPr>
            <p:cNvPr id="79" name="Oval 4"/>
            <p:cNvSpPr>
              <a:spLocks noChangeArrowheads="1"/>
            </p:cNvSpPr>
            <p:nvPr/>
          </p:nvSpPr>
          <p:spPr bwMode="auto">
            <a:xfrm>
              <a:off x="5814440" y="2780421"/>
              <a:ext cx="1386295" cy="54502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6022887" y="2001308"/>
              <a:ext cx="1014981" cy="1014981"/>
            </a:xfrm>
            <a:prstGeom prst="ellipse">
              <a:avLst/>
            </a:prstGeom>
            <a:solidFill>
              <a:schemeClr val="bg1"/>
            </a:solidFill>
            <a:ln w="1905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>
                  <a:reflection blurRad="6350" stA="60000" endA="900" endPos="58000" dir="5400000" sy="-100000" algn="bl" rotWithShape="0"/>
                </a:effectLst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2579693" y="915652"/>
            <a:ext cx="1150471" cy="1063093"/>
            <a:chOff x="5694809" y="2001308"/>
            <a:chExt cx="1615615" cy="1492910"/>
          </a:xfrm>
        </p:grpSpPr>
        <p:sp>
          <p:nvSpPr>
            <p:cNvPr id="82" name="Oval 4"/>
            <p:cNvSpPr>
              <a:spLocks noChangeArrowheads="1"/>
            </p:cNvSpPr>
            <p:nvPr/>
          </p:nvSpPr>
          <p:spPr bwMode="auto">
            <a:xfrm>
              <a:off x="5694809" y="2538359"/>
              <a:ext cx="1615615" cy="955859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6022887" y="2001308"/>
              <a:ext cx="1014981" cy="1014981"/>
            </a:xfrm>
            <a:prstGeom prst="ellipse">
              <a:avLst/>
            </a:prstGeom>
            <a:solidFill>
              <a:schemeClr val="bg1"/>
            </a:solidFill>
            <a:ln w="1905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>
                  <a:reflection blurRad="6350" stA="60000" endA="900" endPos="58000" dir="5400000" sy="-100000" algn="bl" rotWithShape="0"/>
                </a:effectLst>
              </a:endParaRPr>
            </a:p>
          </p:txBody>
        </p:sp>
      </p:grpSp>
      <p:cxnSp>
        <p:nvCxnSpPr>
          <p:cNvPr id="13" name="直接连接符 12"/>
          <p:cNvCxnSpPr>
            <a:endCxn id="14" idx="3"/>
          </p:cNvCxnSpPr>
          <p:nvPr/>
        </p:nvCxnSpPr>
        <p:spPr>
          <a:xfrm flipH="1">
            <a:off x="4968286" y="2476308"/>
            <a:ext cx="1678192" cy="1365827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856950" y="3077184"/>
            <a:ext cx="3111336" cy="1529901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12700">
            <a:prstDash val="sysDot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Clr>
                <a:srgbClr val="007EEA"/>
              </a:buClr>
            </a:pPr>
            <a:r>
              <a:rPr lang="zh-CN" altLang="en-US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在这里添加文字在这里添加文字在这里添加文字在这里添加文</a:t>
            </a:r>
            <a:endParaRPr lang="zh-CN" altLang="en-US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4" name="直接连接符 83"/>
          <p:cNvCxnSpPr/>
          <p:nvPr/>
        </p:nvCxnSpPr>
        <p:spPr>
          <a:xfrm flipH="1">
            <a:off x="4905585" y="769268"/>
            <a:ext cx="1466615" cy="463218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矩形 84"/>
          <p:cNvSpPr/>
          <p:nvPr/>
        </p:nvSpPr>
        <p:spPr>
          <a:xfrm>
            <a:off x="6372200" y="356244"/>
            <a:ext cx="2411760" cy="1198243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12700">
            <a:prstDash val="sysDot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Clr>
                <a:srgbClr val="007EEA"/>
              </a:buClr>
            </a:pPr>
            <a:r>
              <a:rPr lang="zh-CN" altLang="en-US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在这里添加文字在这里添加文字在这里添加文字在这里添加文</a:t>
            </a:r>
          </a:p>
        </p:txBody>
      </p:sp>
    </p:spTree>
    <p:extLst>
      <p:ext uri="{BB962C8B-B14F-4D97-AF65-F5344CB8AC3E}">
        <p14:creationId xmlns:p14="http://schemas.microsoft.com/office/powerpoint/2010/main" val="319656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331640" y="0"/>
            <a:ext cx="7815336" cy="5715000"/>
          </a:xfrm>
          <a:prstGeom prst="rect">
            <a:avLst/>
          </a:prstGeom>
          <a:gradFill>
            <a:gsLst>
              <a:gs pos="98000">
                <a:schemeClr val="bg1">
                  <a:lumMod val="85000"/>
                </a:schemeClr>
              </a:gs>
              <a:gs pos="46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111750"/>
            <a:ext cx="2126704" cy="160325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423920" y="5065362"/>
            <a:ext cx="720080" cy="64807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547664" cy="572326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1888" y="3577580"/>
            <a:ext cx="720080" cy="6480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01298" y="4081636"/>
            <a:ext cx="551415" cy="488765"/>
          </a:xfrm>
          <a:prstGeom prst="rect">
            <a:avLst/>
          </a:prstGeom>
          <a:solidFill>
            <a:srgbClr val="FFFF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42844" y="4676906"/>
            <a:ext cx="438248" cy="388456"/>
          </a:xfrm>
          <a:prstGeom prst="rect">
            <a:avLst/>
          </a:prstGeom>
          <a:solidFill>
            <a:srgbClr val="FFFF0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809836" y="5140094"/>
            <a:ext cx="292590" cy="259347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223628" y="4906686"/>
            <a:ext cx="216024" cy="1914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539552" y="356244"/>
            <a:ext cx="1569660" cy="646331"/>
          </a:xfrm>
          <a:prstGeom prst="rect">
            <a:avLst/>
          </a:prstGeom>
          <a:noFill/>
          <a:ln w="12700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zh-CN" altLang="en-US" sz="3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章</a:t>
            </a:r>
            <a:endParaRPr lang="zh-CN" altLang="en-US" sz="36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2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3006254"/>
              </p:ext>
            </p:extLst>
          </p:nvPr>
        </p:nvGraphicFramePr>
        <p:xfrm>
          <a:off x="2555776" y="762374"/>
          <a:ext cx="5698912" cy="3563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0708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331640" y="0"/>
            <a:ext cx="7815336" cy="5715000"/>
          </a:xfrm>
          <a:prstGeom prst="rect">
            <a:avLst/>
          </a:prstGeom>
          <a:gradFill>
            <a:gsLst>
              <a:gs pos="98000">
                <a:schemeClr val="bg1">
                  <a:lumMod val="85000"/>
                </a:schemeClr>
              </a:gs>
              <a:gs pos="46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111750"/>
            <a:ext cx="2126704" cy="160325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423920" y="5065362"/>
            <a:ext cx="720080" cy="64807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547664" cy="572326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1888" y="3577580"/>
            <a:ext cx="720080" cy="6480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01298" y="4081636"/>
            <a:ext cx="551415" cy="488765"/>
          </a:xfrm>
          <a:prstGeom prst="rect">
            <a:avLst/>
          </a:prstGeom>
          <a:solidFill>
            <a:srgbClr val="FFFF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42844" y="4676906"/>
            <a:ext cx="438248" cy="388456"/>
          </a:xfrm>
          <a:prstGeom prst="rect">
            <a:avLst/>
          </a:prstGeom>
          <a:solidFill>
            <a:srgbClr val="FFFF0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809836" y="5140094"/>
            <a:ext cx="292590" cy="259347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223628" y="4906686"/>
            <a:ext cx="216024" cy="1914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539552" y="356244"/>
            <a:ext cx="1569660" cy="646331"/>
          </a:xfrm>
          <a:prstGeom prst="rect">
            <a:avLst/>
          </a:prstGeom>
          <a:noFill/>
          <a:ln w="12700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</a:t>
            </a:r>
            <a:r>
              <a:rPr lang="zh-CN" altLang="en-US" sz="3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章</a:t>
            </a:r>
            <a:endParaRPr lang="zh-CN" altLang="en-US" sz="36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17799" y="1318900"/>
            <a:ext cx="3394261" cy="2258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4" name="矩形 13"/>
          <p:cNvSpPr/>
          <p:nvPr/>
        </p:nvSpPr>
        <p:spPr>
          <a:xfrm>
            <a:off x="6156176" y="769268"/>
            <a:ext cx="2390043" cy="2585323"/>
          </a:xfrm>
          <a:prstGeom prst="rect">
            <a:avLst/>
          </a:prstGeom>
          <a:solidFill>
            <a:schemeClr val="tx2">
              <a:lumMod val="40000"/>
              <a:lumOff val="60000"/>
              <a:alpha val="26000"/>
            </a:schemeClr>
          </a:solidFill>
          <a:ln w="6350">
            <a:solidFill>
              <a:schemeClr val="accent1">
                <a:shade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　　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好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长时间没有做模板了，今天利用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休息的时间，又做了一个模板，只是用来做底图的，里面的图表几乎没有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。我主要是把里面的要素全做成了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PNG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格式，方便大家直接用。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15816" y="2643197"/>
            <a:ext cx="2808312" cy="1868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9992" y="3668633"/>
            <a:ext cx="2232248" cy="14854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44793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331640" y="0"/>
            <a:ext cx="7815336" cy="5715000"/>
          </a:xfrm>
          <a:prstGeom prst="rect">
            <a:avLst/>
          </a:prstGeom>
          <a:gradFill>
            <a:gsLst>
              <a:gs pos="98000">
                <a:schemeClr val="bg1">
                  <a:lumMod val="85000"/>
                </a:schemeClr>
              </a:gs>
              <a:gs pos="46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111750"/>
            <a:ext cx="2126704" cy="160325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423920" y="5065362"/>
            <a:ext cx="720080" cy="64807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547664" cy="572326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1888" y="3577580"/>
            <a:ext cx="720080" cy="6480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01298" y="4081636"/>
            <a:ext cx="551415" cy="488765"/>
          </a:xfrm>
          <a:prstGeom prst="rect">
            <a:avLst/>
          </a:prstGeom>
          <a:solidFill>
            <a:srgbClr val="FFFF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42844" y="4676906"/>
            <a:ext cx="438248" cy="388456"/>
          </a:xfrm>
          <a:prstGeom prst="rect">
            <a:avLst/>
          </a:prstGeom>
          <a:solidFill>
            <a:srgbClr val="FFFF0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809836" y="5140094"/>
            <a:ext cx="292590" cy="259347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223628" y="4906686"/>
            <a:ext cx="216024" cy="1914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539552" y="356244"/>
            <a:ext cx="1569660" cy="646331"/>
          </a:xfrm>
          <a:prstGeom prst="rect">
            <a:avLst/>
          </a:prstGeom>
          <a:noFill/>
          <a:ln w="12700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第三</a:t>
            </a:r>
            <a:r>
              <a:rPr lang="zh-CN" altLang="en-US" sz="3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章</a:t>
            </a:r>
            <a:endParaRPr lang="zh-CN" altLang="en-US" sz="36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633364"/>
            <a:ext cx="5919228" cy="2337821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4139952" y="1129308"/>
            <a:ext cx="720080" cy="720080"/>
            <a:chOff x="4211960" y="841276"/>
            <a:chExt cx="720080" cy="7200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5" name="直接连接符 4"/>
            <p:cNvCxnSpPr/>
            <p:nvPr/>
          </p:nvCxnSpPr>
          <p:spPr>
            <a:xfrm>
              <a:off x="4572000" y="1201316"/>
              <a:ext cx="0" cy="360040"/>
            </a:xfrm>
            <a:prstGeom prst="line">
              <a:avLst/>
            </a:prstGeom>
            <a:ln>
              <a:solidFill>
                <a:srgbClr val="FF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4211960" y="841276"/>
              <a:ext cx="720080" cy="360040"/>
            </a:xfrm>
            <a:prstGeom prst="rect">
              <a:avLst/>
            </a:prstGeom>
            <a:solidFill>
              <a:schemeClr val="accent1"/>
            </a:solidFill>
            <a:ln w="9525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372200" y="1558269"/>
            <a:ext cx="576064" cy="576064"/>
            <a:chOff x="4211960" y="841276"/>
            <a:chExt cx="720080" cy="7200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5" name="直接连接符 24"/>
            <p:cNvCxnSpPr/>
            <p:nvPr/>
          </p:nvCxnSpPr>
          <p:spPr>
            <a:xfrm>
              <a:off x="4572000" y="1201316"/>
              <a:ext cx="0" cy="360040"/>
            </a:xfrm>
            <a:prstGeom prst="line">
              <a:avLst/>
            </a:prstGeom>
            <a:ln>
              <a:solidFill>
                <a:srgbClr val="FF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矩形 25"/>
            <p:cNvSpPr/>
            <p:nvPr/>
          </p:nvSpPr>
          <p:spPr>
            <a:xfrm>
              <a:off x="4211960" y="841276"/>
              <a:ext cx="720080" cy="360040"/>
            </a:xfrm>
            <a:prstGeom prst="rect">
              <a:avLst/>
            </a:prstGeom>
            <a:solidFill>
              <a:schemeClr val="accent1"/>
            </a:solidFill>
            <a:ln w="9525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339752" y="2169079"/>
            <a:ext cx="432048" cy="432048"/>
            <a:chOff x="4211960" y="841276"/>
            <a:chExt cx="720080" cy="7200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8" name="直接连接符 27"/>
            <p:cNvCxnSpPr/>
            <p:nvPr/>
          </p:nvCxnSpPr>
          <p:spPr>
            <a:xfrm>
              <a:off x="4572000" y="1201316"/>
              <a:ext cx="0" cy="360040"/>
            </a:xfrm>
            <a:prstGeom prst="line">
              <a:avLst/>
            </a:prstGeom>
            <a:ln>
              <a:solidFill>
                <a:srgbClr val="FF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矩形 28"/>
            <p:cNvSpPr/>
            <p:nvPr/>
          </p:nvSpPr>
          <p:spPr>
            <a:xfrm>
              <a:off x="4211960" y="841276"/>
              <a:ext cx="720080" cy="360040"/>
            </a:xfrm>
            <a:prstGeom prst="rect">
              <a:avLst/>
            </a:prstGeom>
            <a:solidFill>
              <a:schemeClr val="accent1"/>
            </a:solidFill>
            <a:ln w="9525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644008" y="2385103"/>
            <a:ext cx="432048" cy="432048"/>
            <a:chOff x="4211960" y="841276"/>
            <a:chExt cx="720080" cy="7200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31" name="直接连接符 30"/>
            <p:cNvCxnSpPr/>
            <p:nvPr/>
          </p:nvCxnSpPr>
          <p:spPr>
            <a:xfrm>
              <a:off x="4572000" y="1201316"/>
              <a:ext cx="0" cy="360040"/>
            </a:xfrm>
            <a:prstGeom prst="line">
              <a:avLst/>
            </a:prstGeom>
            <a:ln>
              <a:solidFill>
                <a:srgbClr val="FF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矩形 31"/>
            <p:cNvSpPr/>
            <p:nvPr/>
          </p:nvSpPr>
          <p:spPr>
            <a:xfrm>
              <a:off x="4211960" y="841276"/>
              <a:ext cx="720080" cy="360040"/>
            </a:xfrm>
            <a:prstGeom prst="rect">
              <a:avLst/>
            </a:prstGeom>
            <a:solidFill>
              <a:schemeClr val="accent1"/>
            </a:solidFill>
            <a:ln w="9525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432602" y="2695750"/>
            <a:ext cx="432048" cy="390630"/>
            <a:chOff x="4211960" y="841276"/>
            <a:chExt cx="720080" cy="7200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34" name="直接连接符 33"/>
            <p:cNvCxnSpPr/>
            <p:nvPr/>
          </p:nvCxnSpPr>
          <p:spPr>
            <a:xfrm>
              <a:off x="4572000" y="1201316"/>
              <a:ext cx="0" cy="360040"/>
            </a:xfrm>
            <a:prstGeom prst="line">
              <a:avLst/>
            </a:prstGeom>
            <a:ln>
              <a:solidFill>
                <a:srgbClr val="FF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矩形 34"/>
            <p:cNvSpPr/>
            <p:nvPr/>
          </p:nvSpPr>
          <p:spPr>
            <a:xfrm>
              <a:off x="4211960" y="841276"/>
              <a:ext cx="720080" cy="360040"/>
            </a:xfrm>
            <a:prstGeom prst="rect">
              <a:avLst/>
            </a:prstGeom>
            <a:solidFill>
              <a:schemeClr val="accent1"/>
            </a:solidFill>
            <a:ln w="9525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3249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11" y="-1190849"/>
            <a:ext cx="9168687" cy="690584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275856" y="-556305"/>
            <a:ext cx="5871120" cy="6271305"/>
          </a:xfrm>
          <a:prstGeom prst="rect">
            <a:avLst/>
          </a:prstGeom>
          <a:gradFill>
            <a:gsLst>
              <a:gs pos="98000">
                <a:schemeClr val="bg1">
                  <a:lumMod val="85000"/>
                </a:schemeClr>
              </a:gs>
              <a:gs pos="46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126" y="490905"/>
            <a:ext cx="9170126" cy="200655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36512" y="425129"/>
            <a:ext cx="9180512" cy="72008"/>
          </a:xfrm>
          <a:prstGeom prst="rect">
            <a:avLst/>
          </a:prstGeom>
          <a:solidFill>
            <a:srgbClr val="9968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36512" y="2497460"/>
            <a:ext cx="9180512" cy="72287"/>
          </a:xfrm>
          <a:prstGeom prst="rect">
            <a:avLst/>
          </a:prstGeom>
          <a:solidFill>
            <a:srgbClr val="9968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426896" y="4513684"/>
            <a:ext cx="720080" cy="64807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-21711" y="4369668"/>
            <a:ext cx="720080" cy="64807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92193" y="4686175"/>
            <a:ext cx="551415" cy="488765"/>
          </a:xfrm>
          <a:prstGeom prst="rect">
            <a:avLst/>
          </a:prstGeom>
          <a:solidFill>
            <a:srgbClr val="FFC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037679" y="4930501"/>
            <a:ext cx="438248" cy="388456"/>
          </a:xfrm>
          <a:prstGeom prst="rect">
            <a:avLst/>
          </a:prstGeom>
          <a:solidFill>
            <a:srgbClr val="FFC00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547664" y="5124729"/>
            <a:ext cx="292590" cy="259347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411760" y="4775394"/>
            <a:ext cx="216024" cy="1914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 flipH="1">
            <a:off x="3707904" y="3433564"/>
            <a:ext cx="8746647" cy="51683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r>
              <a:rPr lang="zh-CN" altLang="en-US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谢谢您的支持</a:t>
            </a:r>
            <a:r>
              <a:rPr lang="en-US" altLang="zh-CN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!</a:t>
            </a:r>
          </a:p>
          <a:p>
            <a:pPr>
              <a:lnSpc>
                <a:spcPct val="150000"/>
              </a:lnSpc>
            </a:pPr>
            <a:r>
              <a:rPr lang="zh-CN" altLang="en-US" sz="28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再次</a:t>
            </a:r>
            <a:r>
              <a:rPr lang="zh-CN" altLang="en-US" sz="2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感谢锐友的</a:t>
            </a:r>
            <a:r>
              <a:rPr lang="zh-CN" altLang="en-US" sz="28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指导和关心</a:t>
            </a:r>
          </a:p>
        </p:txBody>
      </p:sp>
    </p:spTree>
    <p:extLst>
      <p:ext uri="{BB962C8B-B14F-4D97-AF65-F5344CB8AC3E}">
        <p14:creationId xmlns:p14="http://schemas.microsoft.com/office/powerpoint/2010/main" val="62190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演示设计 6">
    <a:dk1>
      <a:srgbClr val="000000"/>
    </a:dk1>
    <a:lt1>
      <a:srgbClr val="FFFFFF"/>
    </a:lt1>
    <a:dk2>
      <a:srgbClr val="000000"/>
    </a:dk2>
    <a:lt2>
      <a:srgbClr val="B2B2B2"/>
    </a:lt2>
    <a:accent1>
      <a:srgbClr val="FF0517"/>
    </a:accent1>
    <a:accent2>
      <a:srgbClr val="BC000D"/>
    </a:accent2>
    <a:accent3>
      <a:srgbClr val="FFFFFF"/>
    </a:accent3>
    <a:accent4>
      <a:srgbClr val="000000"/>
    </a:accent4>
    <a:accent5>
      <a:srgbClr val="FFAAAB"/>
    </a:accent5>
    <a:accent6>
      <a:srgbClr val="AA000B"/>
    </a:accent6>
    <a:hlink>
      <a:srgbClr val="3A0004"/>
    </a:hlink>
    <a:folHlink>
      <a:srgbClr val="FF3B3B"/>
    </a:folHlink>
  </a:clrScheme>
  <a:fontScheme name="演示设计">
    <a:majorFont>
      <a:latin typeface="Arial"/>
      <a:ea typeface="华文细黑"/>
      <a:cs typeface=""/>
    </a:majorFont>
    <a:minorFont>
      <a:latin typeface="Arial"/>
      <a:ea typeface="华文细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71</Words>
  <Application>Microsoft Office PowerPoint</Application>
  <PresentationFormat>全屏显示(16:10)</PresentationFormat>
  <Paragraphs>23</Paragraphs>
  <Slides>7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13</cp:revision>
  <dcterms:created xsi:type="dcterms:W3CDTF">2012-05-16T03:06:58Z</dcterms:created>
  <dcterms:modified xsi:type="dcterms:W3CDTF">2012-05-16T07:26:48Z</dcterms:modified>
</cp:coreProperties>
</file>