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sldIdLst>
    <p:sldId id="346" r:id="rId2"/>
    <p:sldId id="320" r:id="rId3"/>
    <p:sldId id="307" r:id="rId4"/>
    <p:sldId id="323" r:id="rId5"/>
    <p:sldId id="337" r:id="rId6"/>
    <p:sldId id="328" r:id="rId7"/>
    <p:sldId id="324" r:id="rId8"/>
    <p:sldId id="340" r:id="rId9"/>
    <p:sldId id="310" r:id="rId10"/>
    <p:sldId id="344" r:id="rId11"/>
    <p:sldId id="265" r:id="rId12"/>
    <p:sldId id="327" r:id="rId13"/>
    <p:sldId id="339" r:id="rId14"/>
    <p:sldId id="325" r:id="rId15"/>
    <p:sldId id="311" r:id="rId16"/>
    <p:sldId id="329" r:id="rId17"/>
    <p:sldId id="330" r:id="rId18"/>
    <p:sldId id="359" r:id="rId19"/>
    <p:sldId id="300" r:id="rId20"/>
    <p:sldId id="356" r:id="rId21"/>
    <p:sldId id="350" r:id="rId22"/>
    <p:sldId id="301" r:id="rId23"/>
    <p:sldId id="312" r:id="rId24"/>
    <p:sldId id="341" r:id="rId25"/>
    <p:sldId id="342" r:id="rId26"/>
    <p:sldId id="302" r:id="rId27"/>
    <p:sldId id="347" r:id="rId28"/>
    <p:sldId id="268" r:id="rId29"/>
    <p:sldId id="277" r:id="rId30"/>
    <p:sldId id="313" r:id="rId31"/>
    <p:sldId id="279" r:id="rId32"/>
    <p:sldId id="298" r:id="rId33"/>
    <p:sldId id="303" r:id="rId34"/>
    <p:sldId id="332" r:id="rId35"/>
    <p:sldId id="345" r:id="rId3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913"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595959"/>
    <a:srgbClr val="EA0E0B"/>
    <a:srgbClr val="404040"/>
    <a:srgbClr val="B13528"/>
    <a:srgbClr val="FFFDF8"/>
    <a:srgbClr val="E6E7E8"/>
    <a:srgbClr val="FF6977"/>
    <a:srgbClr val="8CBF00"/>
    <a:srgbClr val="3A8898"/>
    <a:srgbClr val="E93C2B"/>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995" autoAdjust="0"/>
    <p:restoredTop sz="86443" autoAdjust="0"/>
  </p:normalViewPr>
  <p:slideViewPr>
    <p:cSldViewPr snapToGrid="0">
      <p:cViewPr>
        <p:scale>
          <a:sx n="114" d="100"/>
          <a:sy n="114" d="100"/>
        </p:scale>
        <p:origin x="-708" y="-384"/>
      </p:cViewPr>
      <p:guideLst>
        <p:guide orient="horz" pos="913"/>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77" d="100"/>
        <a:sy n="77" d="100"/>
      </p:scale>
      <p:origin x="0" y="5172"/>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5247C8E-FAE5-43D1-82C0-196E816DC300}" type="datetimeFigureOut">
              <a:rPr lang="zh-CN" altLang="en-US" smtClean="0"/>
              <a:pPr/>
              <a:t>2016/10/9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072AF99-A73B-44C9-96FA-736798B6D18B}" type="slidenum">
              <a:rPr lang="zh-CN" altLang="en-US" smtClean="0"/>
              <a:pPr/>
              <a:t>‹#›</a:t>
            </a:fld>
            <a:endParaRPr lang="zh-CN" altLang="en-US"/>
          </a:p>
        </p:txBody>
      </p:sp>
    </p:spTree>
    <p:extLst>
      <p:ext uri="{BB962C8B-B14F-4D97-AF65-F5344CB8AC3E}">
        <p14:creationId xmlns:p14="http://schemas.microsoft.com/office/powerpoint/2010/main" xmlns="" val="13782477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2AF99-A73B-44C9-96FA-736798B6D18B}" type="slidenum">
              <a:rPr lang="zh-CN" altLang="en-US" smtClean="0"/>
              <a:pPr/>
              <a:t>1</a:t>
            </a:fld>
            <a:endParaRPr lang="zh-CN" altLang="en-US"/>
          </a:p>
        </p:txBody>
      </p:sp>
    </p:spTree>
    <p:extLst>
      <p:ext uri="{BB962C8B-B14F-4D97-AF65-F5344CB8AC3E}">
        <p14:creationId xmlns:p14="http://schemas.microsoft.com/office/powerpoint/2010/main" xmlns="" val="16846445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2AF99-A73B-44C9-96FA-736798B6D18B}" type="slidenum">
              <a:rPr lang="zh-CN" altLang="en-US" smtClean="0"/>
              <a:pPr/>
              <a:t>10</a:t>
            </a:fld>
            <a:endParaRPr lang="zh-CN" altLang="en-US"/>
          </a:p>
        </p:txBody>
      </p:sp>
    </p:spTree>
    <p:extLst>
      <p:ext uri="{BB962C8B-B14F-4D97-AF65-F5344CB8AC3E}">
        <p14:creationId xmlns:p14="http://schemas.microsoft.com/office/powerpoint/2010/main" xmlns="" val="37193143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2AF99-A73B-44C9-96FA-736798B6D18B}" type="slidenum">
              <a:rPr lang="zh-CN" altLang="en-US" smtClean="0"/>
              <a:pPr/>
              <a:t>11</a:t>
            </a:fld>
            <a:endParaRPr lang="zh-CN" altLang="en-US"/>
          </a:p>
        </p:txBody>
      </p:sp>
    </p:spTree>
    <p:extLst>
      <p:ext uri="{BB962C8B-B14F-4D97-AF65-F5344CB8AC3E}">
        <p14:creationId xmlns:p14="http://schemas.microsoft.com/office/powerpoint/2010/main" xmlns="" val="15093755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2AF99-A73B-44C9-96FA-736798B6D18B}" type="slidenum">
              <a:rPr lang="zh-CN" altLang="en-US" smtClean="0"/>
              <a:pPr/>
              <a:t>12</a:t>
            </a:fld>
            <a:endParaRPr lang="zh-CN" altLang="en-US"/>
          </a:p>
        </p:txBody>
      </p:sp>
    </p:spTree>
    <p:extLst>
      <p:ext uri="{BB962C8B-B14F-4D97-AF65-F5344CB8AC3E}">
        <p14:creationId xmlns:p14="http://schemas.microsoft.com/office/powerpoint/2010/main" xmlns="" val="41965407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2AF99-A73B-44C9-96FA-736798B6D18B}" type="slidenum">
              <a:rPr lang="zh-CN" altLang="en-US" smtClean="0"/>
              <a:pPr/>
              <a:t>13</a:t>
            </a:fld>
            <a:endParaRPr lang="zh-CN" altLang="en-US"/>
          </a:p>
        </p:txBody>
      </p:sp>
    </p:spTree>
    <p:extLst>
      <p:ext uri="{BB962C8B-B14F-4D97-AF65-F5344CB8AC3E}">
        <p14:creationId xmlns:p14="http://schemas.microsoft.com/office/powerpoint/2010/main" xmlns="" val="10038200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2AF99-A73B-44C9-96FA-736798B6D18B}" type="slidenum">
              <a:rPr lang="zh-CN" altLang="en-US" smtClean="0"/>
              <a:pPr/>
              <a:t>14</a:t>
            </a:fld>
            <a:endParaRPr lang="zh-CN" altLang="en-US"/>
          </a:p>
        </p:txBody>
      </p:sp>
    </p:spTree>
    <p:extLst>
      <p:ext uri="{BB962C8B-B14F-4D97-AF65-F5344CB8AC3E}">
        <p14:creationId xmlns:p14="http://schemas.microsoft.com/office/powerpoint/2010/main" xmlns="" val="25162521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2AF99-A73B-44C9-96FA-736798B6D18B}" type="slidenum">
              <a:rPr lang="zh-CN" altLang="en-US" smtClean="0"/>
              <a:pPr/>
              <a:t>15</a:t>
            </a:fld>
            <a:endParaRPr lang="zh-CN" altLang="en-US"/>
          </a:p>
        </p:txBody>
      </p:sp>
    </p:spTree>
    <p:extLst>
      <p:ext uri="{BB962C8B-B14F-4D97-AF65-F5344CB8AC3E}">
        <p14:creationId xmlns:p14="http://schemas.microsoft.com/office/powerpoint/2010/main" xmlns="" val="18250548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2AF99-A73B-44C9-96FA-736798B6D18B}" type="slidenum">
              <a:rPr lang="zh-CN" altLang="en-US" smtClean="0"/>
              <a:pPr/>
              <a:t>16</a:t>
            </a:fld>
            <a:endParaRPr lang="zh-CN" altLang="en-US"/>
          </a:p>
        </p:txBody>
      </p:sp>
    </p:spTree>
    <p:extLst>
      <p:ext uri="{BB962C8B-B14F-4D97-AF65-F5344CB8AC3E}">
        <p14:creationId xmlns:p14="http://schemas.microsoft.com/office/powerpoint/2010/main" xmlns="" val="206869128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2AF99-A73B-44C9-96FA-736798B6D18B}" type="slidenum">
              <a:rPr lang="zh-CN" altLang="en-US" smtClean="0"/>
              <a:pPr/>
              <a:t>17</a:t>
            </a:fld>
            <a:endParaRPr lang="zh-CN" altLang="en-US"/>
          </a:p>
        </p:txBody>
      </p:sp>
    </p:spTree>
    <p:extLst>
      <p:ext uri="{BB962C8B-B14F-4D97-AF65-F5344CB8AC3E}">
        <p14:creationId xmlns:p14="http://schemas.microsoft.com/office/powerpoint/2010/main" xmlns="" val="203345054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2AF99-A73B-44C9-96FA-736798B6D18B}" type="slidenum">
              <a:rPr lang="zh-CN" altLang="en-US" smtClean="0"/>
              <a:pPr/>
              <a:t>18</a:t>
            </a:fld>
            <a:endParaRPr lang="zh-CN" altLang="en-US"/>
          </a:p>
        </p:txBody>
      </p:sp>
    </p:spTree>
    <p:extLst>
      <p:ext uri="{BB962C8B-B14F-4D97-AF65-F5344CB8AC3E}">
        <p14:creationId xmlns:p14="http://schemas.microsoft.com/office/powerpoint/2010/main" xmlns="" val="334033483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2AF99-A73B-44C9-96FA-736798B6D18B}" type="slidenum">
              <a:rPr lang="zh-CN" altLang="en-US" smtClean="0"/>
              <a:pPr/>
              <a:t>19</a:t>
            </a:fld>
            <a:endParaRPr lang="zh-CN" altLang="en-US"/>
          </a:p>
        </p:txBody>
      </p:sp>
    </p:spTree>
    <p:extLst>
      <p:ext uri="{BB962C8B-B14F-4D97-AF65-F5344CB8AC3E}">
        <p14:creationId xmlns:p14="http://schemas.microsoft.com/office/powerpoint/2010/main" xmlns="" val="13184045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2AF99-A73B-44C9-96FA-736798B6D18B}" type="slidenum">
              <a:rPr lang="zh-CN" altLang="en-US" smtClean="0"/>
              <a:pPr/>
              <a:t>2</a:t>
            </a:fld>
            <a:endParaRPr lang="zh-CN" altLang="en-US"/>
          </a:p>
        </p:txBody>
      </p:sp>
    </p:spTree>
    <p:extLst>
      <p:ext uri="{BB962C8B-B14F-4D97-AF65-F5344CB8AC3E}">
        <p14:creationId xmlns:p14="http://schemas.microsoft.com/office/powerpoint/2010/main" xmlns="" val="349651715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2AF99-A73B-44C9-96FA-736798B6D18B}" type="slidenum">
              <a:rPr lang="zh-CN" altLang="en-US" smtClean="0"/>
              <a:pPr/>
              <a:t>20</a:t>
            </a:fld>
            <a:endParaRPr lang="zh-CN" altLang="en-US"/>
          </a:p>
        </p:txBody>
      </p:sp>
    </p:spTree>
    <p:extLst>
      <p:ext uri="{BB962C8B-B14F-4D97-AF65-F5344CB8AC3E}">
        <p14:creationId xmlns:p14="http://schemas.microsoft.com/office/powerpoint/2010/main" xmlns="" val="34618823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2AF99-A73B-44C9-96FA-736798B6D18B}" type="slidenum">
              <a:rPr lang="zh-CN" altLang="en-US" smtClean="0"/>
              <a:pPr/>
              <a:t>21</a:t>
            </a:fld>
            <a:endParaRPr lang="zh-CN" altLang="en-US"/>
          </a:p>
        </p:txBody>
      </p:sp>
    </p:spTree>
    <p:extLst>
      <p:ext uri="{BB962C8B-B14F-4D97-AF65-F5344CB8AC3E}">
        <p14:creationId xmlns:p14="http://schemas.microsoft.com/office/powerpoint/2010/main" xmlns="" val="226597144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2AF99-A73B-44C9-96FA-736798B6D18B}" type="slidenum">
              <a:rPr lang="zh-CN" altLang="en-US" smtClean="0"/>
              <a:pPr/>
              <a:t>22</a:t>
            </a:fld>
            <a:endParaRPr lang="zh-CN" altLang="en-US"/>
          </a:p>
        </p:txBody>
      </p:sp>
    </p:spTree>
    <p:extLst>
      <p:ext uri="{BB962C8B-B14F-4D97-AF65-F5344CB8AC3E}">
        <p14:creationId xmlns:p14="http://schemas.microsoft.com/office/powerpoint/2010/main" xmlns="" val="413880365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2AF99-A73B-44C9-96FA-736798B6D18B}" type="slidenum">
              <a:rPr lang="zh-CN" altLang="en-US" smtClean="0"/>
              <a:pPr/>
              <a:t>23</a:t>
            </a:fld>
            <a:endParaRPr lang="zh-CN" altLang="en-US"/>
          </a:p>
        </p:txBody>
      </p:sp>
    </p:spTree>
    <p:extLst>
      <p:ext uri="{BB962C8B-B14F-4D97-AF65-F5344CB8AC3E}">
        <p14:creationId xmlns:p14="http://schemas.microsoft.com/office/powerpoint/2010/main" xmlns="" val="177389682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2AF99-A73B-44C9-96FA-736798B6D18B}" type="slidenum">
              <a:rPr lang="zh-CN" altLang="en-US" smtClean="0"/>
              <a:pPr/>
              <a:t>24</a:t>
            </a:fld>
            <a:endParaRPr lang="zh-CN" altLang="en-US"/>
          </a:p>
        </p:txBody>
      </p:sp>
    </p:spTree>
    <p:extLst>
      <p:ext uri="{BB962C8B-B14F-4D97-AF65-F5344CB8AC3E}">
        <p14:creationId xmlns:p14="http://schemas.microsoft.com/office/powerpoint/2010/main" xmlns="" val="101768762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2AF99-A73B-44C9-96FA-736798B6D18B}" type="slidenum">
              <a:rPr lang="zh-CN" altLang="en-US" smtClean="0"/>
              <a:pPr/>
              <a:t>25</a:t>
            </a:fld>
            <a:endParaRPr lang="zh-CN" altLang="en-US"/>
          </a:p>
        </p:txBody>
      </p:sp>
    </p:spTree>
    <p:extLst>
      <p:ext uri="{BB962C8B-B14F-4D97-AF65-F5344CB8AC3E}">
        <p14:creationId xmlns:p14="http://schemas.microsoft.com/office/powerpoint/2010/main" xmlns="" val="90707414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2AF99-A73B-44C9-96FA-736798B6D18B}" type="slidenum">
              <a:rPr lang="zh-CN" altLang="en-US" smtClean="0"/>
              <a:pPr/>
              <a:t>26</a:t>
            </a:fld>
            <a:endParaRPr lang="zh-CN" altLang="en-US"/>
          </a:p>
        </p:txBody>
      </p:sp>
    </p:spTree>
    <p:extLst>
      <p:ext uri="{BB962C8B-B14F-4D97-AF65-F5344CB8AC3E}">
        <p14:creationId xmlns:p14="http://schemas.microsoft.com/office/powerpoint/2010/main" xmlns="" val="307169981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2AF99-A73B-44C9-96FA-736798B6D18B}" type="slidenum">
              <a:rPr lang="zh-CN" altLang="en-US" smtClean="0"/>
              <a:pPr/>
              <a:t>27</a:t>
            </a:fld>
            <a:endParaRPr lang="zh-CN" altLang="en-US"/>
          </a:p>
        </p:txBody>
      </p:sp>
    </p:spTree>
    <p:extLst>
      <p:ext uri="{BB962C8B-B14F-4D97-AF65-F5344CB8AC3E}">
        <p14:creationId xmlns:p14="http://schemas.microsoft.com/office/powerpoint/2010/main" xmlns="" val="133812353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2AF99-A73B-44C9-96FA-736798B6D18B}" type="slidenum">
              <a:rPr lang="zh-CN" altLang="en-US" smtClean="0"/>
              <a:pPr/>
              <a:t>28</a:t>
            </a:fld>
            <a:endParaRPr lang="zh-CN" altLang="en-US"/>
          </a:p>
        </p:txBody>
      </p:sp>
    </p:spTree>
    <p:extLst>
      <p:ext uri="{BB962C8B-B14F-4D97-AF65-F5344CB8AC3E}">
        <p14:creationId xmlns:p14="http://schemas.microsoft.com/office/powerpoint/2010/main" xmlns="" val="294051872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2AF99-A73B-44C9-96FA-736798B6D18B}" type="slidenum">
              <a:rPr lang="zh-CN" altLang="en-US" smtClean="0"/>
              <a:pPr/>
              <a:t>29</a:t>
            </a:fld>
            <a:endParaRPr lang="zh-CN" altLang="en-US"/>
          </a:p>
        </p:txBody>
      </p:sp>
    </p:spTree>
    <p:extLst>
      <p:ext uri="{BB962C8B-B14F-4D97-AF65-F5344CB8AC3E}">
        <p14:creationId xmlns:p14="http://schemas.microsoft.com/office/powerpoint/2010/main" xmlns="" val="25855639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2AF99-A73B-44C9-96FA-736798B6D18B}" type="slidenum">
              <a:rPr lang="zh-CN" altLang="en-US" smtClean="0"/>
              <a:pPr/>
              <a:t>3</a:t>
            </a:fld>
            <a:endParaRPr lang="zh-CN" altLang="en-US"/>
          </a:p>
        </p:txBody>
      </p:sp>
    </p:spTree>
    <p:extLst>
      <p:ext uri="{BB962C8B-B14F-4D97-AF65-F5344CB8AC3E}">
        <p14:creationId xmlns:p14="http://schemas.microsoft.com/office/powerpoint/2010/main" xmlns="" val="378943190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2AF99-A73B-44C9-96FA-736798B6D18B}" type="slidenum">
              <a:rPr lang="zh-CN" altLang="en-US" smtClean="0"/>
              <a:pPr/>
              <a:t>30</a:t>
            </a:fld>
            <a:endParaRPr lang="zh-CN" altLang="en-US"/>
          </a:p>
        </p:txBody>
      </p:sp>
    </p:spTree>
    <p:extLst>
      <p:ext uri="{BB962C8B-B14F-4D97-AF65-F5344CB8AC3E}">
        <p14:creationId xmlns:p14="http://schemas.microsoft.com/office/powerpoint/2010/main" xmlns="" val="397245645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2AF99-A73B-44C9-96FA-736798B6D18B}" type="slidenum">
              <a:rPr lang="zh-CN" altLang="en-US" smtClean="0"/>
              <a:pPr/>
              <a:t>31</a:t>
            </a:fld>
            <a:endParaRPr lang="zh-CN" altLang="en-US"/>
          </a:p>
        </p:txBody>
      </p:sp>
    </p:spTree>
    <p:extLst>
      <p:ext uri="{BB962C8B-B14F-4D97-AF65-F5344CB8AC3E}">
        <p14:creationId xmlns:p14="http://schemas.microsoft.com/office/powerpoint/2010/main" xmlns="" val="199534670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2AF99-A73B-44C9-96FA-736798B6D18B}" type="slidenum">
              <a:rPr lang="zh-CN" altLang="en-US" smtClean="0"/>
              <a:pPr/>
              <a:t>32</a:t>
            </a:fld>
            <a:endParaRPr lang="zh-CN" altLang="en-US"/>
          </a:p>
        </p:txBody>
      </p:sp>
    </p:spTree>
    <p:extLst>
      <p:ext uri="{BB962C8B-B14F-4D97-AF65-F5344CB8AC3E}">
        <p14:creationId xmlns:p14="http://schemas.microsoft.com/office/powerpoint/2010/main" xmlns="" val="311106782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2AF99-A73B-44C9-96FA-736798B6D18B}" type="slidenum">
              <a:rPr lang="zh-CN" altLang="en-US" smtClean="0"/>
              <a:pPr/>
              <a:t>33</a:t>
            </a:fld>
            <a:endParaRPr lang="zh-CN" altLang="en-US"/>
          </a:p>
        </p:txBody>
      </p:sp>
    </p:spTree>
    <p:extLst>
      <p:ext uri="{BB962C8B-B14F-4D97-AF65-F5344CB8AC3E}">
        <p14:creationId xmlns:p14="http://schemas.microsoft.com/office/powerpoint/2010/main" xmlns="" val="299156278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2AF99-A73B-44C9-96FA-736798B6D18B}" type="slidenum">
              <a:rPr lang="zh-CN" altLang="en-US" smtClean="0"/>
              <a:pPr/>
              <a:t>34</a:t>
            </a:fld>
            <a:endParaRPr lang="zh-CN" altLang="en-US"/>
          </a:p>
        </p:txBody>
      </p:sp>
    </p:spTree>
    <p:extLst>
      <p:ext uri="{BB962C8B-B14F-4D97-AF65-F5344CB8AC3E}">
        <p14:creationId xmlns:p14="http://schemas.microsoft.com/office/powerpoint/2010/main" xmlns="" val="266949123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2AF99-A73B-44C9-96FA-736798B6D18B}" type="slidenum">
              <a:rPr lang="zh-CN" altLang="en-US" smtClean="0"/>
              <a:pPr/>
              <a:t>35</a:t>
            </a:fld>
            <a:endParaRPr lang="zh-CN" altLang="en-US"/>
          </a:p>
        </p:txBody>
      </p:sp>
    </p:spTree>
    <p:extLst>
      <p:ext uri="{BB962C8B-B14F-4D97-AF65-F5344CB8AC3E}">
        <p14:creationId xmlns:p14="http://schemas.microsoft.com/office/powerpoint/2010/main" xmlns="" val="21009575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2AF99-A73B-44C9-96FA-736798B6D18B}" type="slidenum">
              <a:rPr lang="zh-CN" altLang="en-US" smtClean="0"/>
              <a:pPr/>
              <a:t>4</a:t>
            </a:fld>
            <a:endParaRPr lang="zh-CN" altLang="en-US"/>
          </a:p>
        </p:txBody>
      </p:sp>
    </p:spTree>
    <p:extLst>
      <p:ext uri="{BB962C8B-B14F-4D97-AF65-F5344CB8AC3E}">
        <p14:creationId xmlns:p14="http://schemas.microsoft.com/office/powerpoint/2010/main" xmlns="" val="2008274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2AF99-A73B-44C9-96FA-736798B6D18B}" type="slidenum">
              <a:rPr lang="zh-CN" altLang="en-US" smtClean="0"/>
              <a:pPr/>
              <a:t>5</a:t>
            </a:fld>
            <a:endParaRPr lang="zh-CN" altLang="en-US"/>
          </a:p>
        </p:txBody>
      </p:sp>
    </p:spTree>
    <p:extLst>
      <p:ext uri="{BB962C8B-B14F-4D97-AF65-F5344CB8AC3E}">
        <p14:creationId xmlns:p14="http://schemas.microsoft.com/office/powerpoint/2010/main" xmlns="" val="30818499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2AF99-A73B-44C9-96FA-736798B6D18B}" type="slidenum">
              <a:rPr lang="zh-CN" altLang="en-US" smtClean="0"/>
              <a:pPr/>
              <a:t>6</a:t>
            </a:fld>
            <a:endParaRPr lang="zh-CN" altLang="en-US"/>
          </a:p>
        </p:txBody>
      </p:sp>
    </p:spTree>
    <p:extLst>
      <p:ext uri="{BB962C8B-B14F-4D97-AF65-F5344CB8AC3E}">
        <p14:creationId xmlns:p14="http://schemas.microsoft.com/office/powerpoint/2010/main" xmlns="" val="17823353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2AF99-A73B-44C9-96FA-736798B6D18B}" type="slidenum">
              <a:rPr lang="zh-CN" altLang="en-US" smtClean="0"/>
              <a:pPr/>
              <a:t>7</a:t>
            </a:fld>
            <a:endParaRPr lang="zh-CN" altLang="en-US"/>
          </a:p>
        </p:txBody>
      </p:sp>
    </p:spTree>
    <p:extLst>
      <p:ext uri="{BB962C8B-B14F-4D97-AF65-F5344CB8AC3E}">
        <p14:creationId xmlns:p14="http://schemas.microsoft.com/office/powerpoint/2010/main" xmlns="" val="20476808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2AF99-A73B-44C9-96FA-736798B6D18B}" type="slidenum">
              <a:rPr lang="zh-CN" altLang="en-US" smtClean="0"/>
              <a:pPr/>
              <a:t>8</a:t>
            </a:fld>
            <a:endParaRPr lang="zh-CN" altLang="en-US"/>
          </a:p>
        </p:txBody>
      </p:sp>
    </p:spTree>
    <p:extLst>
      <p:ext uri="{BB962C8B-B14F-4D97-AF65-F5344CB8AC3E}">
        <p14:creationId xmlns:p14="http://schemas.microsoft.com/office/powerpoint/2010/main" xmlns="" val="10973728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2AF99-A73B-44C9-96FA-736798B6D18B}" type="slidenum">
              <a:rPr lang="zh-CN" altLang="en-US" smtClean="0"/>
              <a:pPr/>
              <a:t>9</a:t>
            </a:fld>
            <a:endParaRPr lang="zh-CN" altLang="en-US"/>
          </a:p>
        </p:txBody>
      </p:sp>
    </p:spTree>
    <p:extLst>
      <p:ext uri="{BB962C8B-B14F-4D97-AF65-F5344CB8AC3E}">
        <p14:creationId xmlns:p14="http://schemas.microsoft.com/office/powerpoint/2010/main" xmlns="" val="7796361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9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286849056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3" name="矩形 2"/>
          <p:cNvSpPr/>
          <p:nvPr userDrawn="1"/>
        </p:nvSpPr>
        <p:spPr>
          <a:xfrm>
            <a:off x="0" y="0"/>
            <a:ext cx="12192000" cy="6858000"/>
          </a:xfrm>
          <a:prstGeom prst="rect">
            <a:avLst/>
          </a:prstGeom>
          <a:solidFill>
            <a:srgbClr val="E6E7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xmlns="" val="159343921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C40D9B-40DE-40F2-B1F7-10F71B5D2BB1}" type="datetimeFigureOut">
              <a:rPr lang="zh-CN" altLang="en-US" smtClean="0"/>
              <a:pPr/>
              <a:t>2016/10/9</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4F500A-20A7-471A-86E3-34823246EEC6}" type="slidenum">
              <a:rPr lang="zh-CN" altLang="en-US" smtClean="0"/>
              <a:pPr/>
              <a:t>‹#›</a:t>
            </a:fld>
            <a:endParaRPr lang="zh-CN" altLang="en-US"/>
          </a:p>
        </p:txBody>
      </p:sp>
    </p:spTree>
    <p:extLst>
      <p:ext uri="{BB962C8B-B14F-4D97-AF65-F5344CB8AC3E}">
        <p14:creationId xmlns:p14="http://schemas.microsoft.com/office/powerpoint/2010/main" xmlns="" val="2347183735"/>
      </p:ext>
    </p:extLst>
  </p:cSld>
  <p:clrMap bg1="lt1" tx1="dk1" bg2="lt2" tx2="dk2" accent1="accent1" accent2="accent2" accent3="accent3" accent4="accent4" accent5="accent5" accent6="accent6" hlink="hlink" folHlink="folHlink"/>
  <p:sldLayoutIdLst>
    <p:sldLayoutId id="2147483674" r:id="rId1"/>
    <p:sldLayoutId id="2147483655" r:id="rId2"/>
  </p:sldLayoutIdLst>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609" y="0"/>
            <a:ext cx="12190781" cy="6858000"/>
          </a:xfrm>
          <a:prstGeom prst="rect">
            <a:avLst/>
          </a:prstGeom>
        </p:spPr>
      </p:pic>
      <p:sp>
        <p:nvSpPr>
          <p:cNvPr id="8" name="矩形 7"/>
          <p:cNvSpPr/>
          <p:nvPr/>
        </p:nvSpPr>
        <p:spPr>
          <a:xfrm>
            <a:off x="4820015" y="3282773"/>
            <a:ext cx="6340198" cy="1015663"/>
          </a:xfrm>
          <a:prstGeom prst="rect">
            <a:avLst/>
          </a:prstGeom>
          <a:noFill/>
        </p:spPr>
        <p:txBody>
          <a:bodyPr wrap="none">
            <a:spAutoFit/>
          </a:bodyPr>
          <a:lstStyle/>
          <a:p>
            <a:pPr algn="ctr"/>
            <a:r>
              <a:rPr lang="zh-CN" altLang="en-US" sz="6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年度个人工作总结</a:t>
            </a:r>
          </a:p>
        </p:txBody>
      </p:sp>
      <p:sp>
        <p:nvSpPr>
          <p:cNvPr id="6" name="Freeform 5"/>
          <p:cNvSpPr>
            <a:spLocks/>
          </p:cNvSpPr>
          <p:nvPr/>
        </p:nvSpPr>
        <p:spPr bwMode="auto">
          <a:xfrm>
            <a:off x="1367582" y="2050256"/>
            <a:ext cx="2239160" cy="1394731"/>
          </a:xfrm>
          <a:custGeom>
            <a:avLst/>
            <a:gdLst>
              <a:gd name="T0" fmla="*/ 295 w 472"/>
              <a:gd name="T1" fmla="*/ 25 h 294"/>
              <a:gd name="T2" fmla="*/ 350 w 472"/>
              <a:gd name="T3" fmla="*/ 76 h 294"/>
              <a:gd name="T4" fmla="*/ 270 w 472"/>
              <a:gd name="T5" fmla="*/ 156 h 294"/>
              <a:gd name="T6" fmla="*/ 228 w 472"/>
              <a:gd name="T7" fmla="*/ 118 h 294"/>
              <a:gd name="T8" fmla="*/ 228 w 472"/>
              <a:gd name="T9" fmla="*/ 118 h 294"/>
              <a:gd name="T10" fmla="*/ 181 w 472"/>
              <a:gd name="T11" fmla="*/ 67 h 294"/>
              <a:gd name="T12" fmla="*/ 177 w 472"/>
              <a:gd name="T13" fmla="*/ 67 h 294"/>
              <a:gd name="T14" fmla="*/ 177 w 472"/>
              <a:gd name="T15" fmla="*/ 67 h 294"/>
              <a:gd name="T16" fmla="*/ 131 w 472"/>
              <a:gd name="T17" fmla="*/ 118 h 294"/>
              <a:gd name="T18" fmla="*/ 131 w 472"/>
              <a:gd name="T19" fmla="*/ 118 h 294"/>
              <a:gd name="T20" fmla="*/ 0 w 472"/>
              <a:gd name="T21" fmla="*/ 244 h 294"/>
              <a:gd name="T22" fmla="*/ 50 w 472"/>
              <a:gd name="T23" fmla="*/ 294 h 294"/>
              <a:gd name="T24" fmla="*/ 177 w 472"/>
              <a:gd name="T25" fmla="*/ 168 h 294"/>
              <a:gd name="T26" fmla="*/ 219 w 472"/>
              <a:gd name="T27" fmla="*/ 206 h 294"/>
              <a:gd name="T28" fmla="*/ 219 w 472"/>
              <a:gd name="T29" fmla="*/ 206 h 294"/>
              <a:gd name="T30" fmla="*/ 266 w 472"/>
              <a:gd name="T31" fmla="*/ 257 h 294"/>
              <a:gd name="T32" fmla="*/ 270 w 472"/>
              <a:gd name="T33" fmla="*/ 257 h 294"/>
              <a:gd name="T34" fmla="*/ 270 w 472"/>
              <a:gd name="T35" fmla="*/ 257 h 294"/>
              <a:gd name="T36" fmla="*/ 316 w 472"/>
              <a:gd name="T37" fmla="*/ 206 h 294"/>
              <a:gd name="T38" fmla="*/ 316 w 472"/>
              <a:gd name="T39" fmla="*/ 206 h 294"/>
              <a:gd name="T40" fmla="*/ 396 w 472"/>
              <a:gd name="T41" fmla="*/ 126 h 294"/>
              <a:gd name="T42" fmla="*/ 451 w 472"/>
              <a:gd name="T43" fmla="*/ 177 h 294"/>
              <a:gd name="T44" fmla="*/ 460 w 472"/>
              <a:gd name="T45" fmla="*/ 88 h 294"/>
              <a:gd name="T46" fmla="*/ 472 w 472"/>
              <a:gd name="T47" fmla="*/ 0 h 294"/>
              <a:gd name="T48" fmla="*/ 384 w 472"/>
              <a:gd name="T49" fmla="*/ 13 h 294"/>
              <a:gd name="T50" fmla="*/ 295 w 472"/>
              <a:gd name="T51" fmla="*/ 25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72" h="294">
                <a:moveTo>
                  <a:pt x="295" y="25"/>
                </a:moveTo>
                <a:lnTo>
                  <a:pt x="350" y="76"/>
                </a:lnTo>
                <a:lnTo>
                  <a:pt x="270" y="156"/>
                </a:lnTo>
                <a:lnTo>
                  <a:pt x="228" y="118"/>
                </a:lnTo>
                <a:lnTo>
                  <a:pt x="228" y="118"/>
                </a:lnTo>
                <a:lnTo>
                  <a:pt x="181" y="67"/>
                </a:lnTo>
                <a:lnTo>
                  <a:pt x="177" y="67"/>
                </a:lnTo>
                <a:lnTo>
                  <a:pt x="177" y="67"/>
                </a:lnTo>
                <a:lnTo>
                  <a:pt x="131" y="118"/>
                </a:lnTo>
                <a:lnTo>
                  <a:pt x="131" y="118"/>
                </a:lnTo>
                <a:lnTo>
                  <a:pt x="0" y="244"/>
                </a:lnTo>
                <a:lnTo>
                  <a:pt x="50" y="294"/>
                </a:lnTo>
                <a:lnTo>
                  <a:pt x="177" y="168"/>
                </a:lnTo>
                <a:lnTo>
                  <a:pt x="219" y="206"/>
                </a:lnTo>
                <a:lnTo>
                  <a:pt x="219" y="206"/>
                </a:lnTo>
                <a:lnTo>
                  <a:pt x="266" y="257"/>
                </a:lnTo>
                <a:lnTo>
                  <a:pt x="270" y="257"/>
                </a:lnTo>
                <a:lnTo>
                  <a:pt x="270" y="257"/>
                </a:lnTo>
                <a:lnTo>
                  <a:pt x="316" y="206"/>
                </a:lnTo>
                <a:lnTo>
                  <a:pt x="316" y="206"/>
                </a:lnTo>
                <a:lnTo>
                  <a:pt x="396" y="126"/>
                </a:lnTo>
                <a:lnTo>
                  <a:pt x="451" y="177"/>
                </a:lnTo>
                <a:lnTo>
                  <a:pt x="460" y="88"/>
                </a:lnTo>
                <a:lnTo>
                  <a:pt x="472" y="0"/>
                </a:lnTo>
                <a:lnTo>
                  <a:pt x="384" y="13"/>
                </a:lnTo>
                <a:lnTo>
                  <a:pt x="295" y="25"/>
                </a:lnTo>
                <a:close/>
              </a:path>
            </a:pathLst>
          </a:custGeom>
          <a:solidFill>
            <a:schemeClr val="bg1"/>
          </a:solidFill>
          <a:ln>
            <a:solidFill>
              <a:schemeClr val="bg1"/>
            </a:solid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7" name="Rectangle 6"/>
          <p:cNvSpPr>
            <a:spLocks noChangeArrowheads="1"/>
          </p:cNvSpPr>
          <p:nvPr/>
        </p:nvSpPr>
        <p:spPr bwMode="auto">
          <a:xfrm>
            <a:off x="1505158" y="3843481"/>
            <a:ext cx="403239" cy="559790"/>
          </a:xfrm>
          <a:prstGeom prst="rect">
            <a:avLst/>
          </a:prstGeom>
          <a:solidFill>
            <a:schemeClr val="bg1"/>
          </a:solidFill>
          <a:ln>
            <a:solidFill>
              <a:schemeClr val="bg1"/>
            </a:solid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 name="Rectangle 7"/>
          <p:cNvSpPr>
            <a:spLocks noChangeArrowheads="1"/>
          </p:cNvSpPr>
          <p:nvPr/>
        </p:nvSpPr>
        <p:spPr bwMode="auto">
          <a:xfrm>
            <a:off x="2088667" y="3345363"/>
            <a:ext cx="379519" cy="1057908"/>
          </a:xfrm>
          <a:prstGeom prst="rect">
            <a:avLst/>
          </a:prstGeom>
          <a:solidFill>
            <a:schemeClr val="bg1"/>
          </a:solidFill>
          <a:ln>
            <a:solidFill>
              <a:schemeClr val="bg1"/>
            </a:solid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1" name="Rectangle 8"/>
          <p:cNvSpPr>
            <a:spLocks noChangeArrowheads="1"/>
          </p:cNvSpPr>
          <p:nvPr/>
        </p:nvSpPr>
        <p:spPr bwMode="auto">
          <a:xfrm>
            <a:off x="2648457" y="3606282"/>
            <a:ext cx="398495" cy="796989"/>
          </a:xfrm>
          <a:prstGeom prst="rect">
            <a:avLst/>
          </a:prstGeom>
          <a:solidFill>
            <a:schemeClr val="bg1"/>
          </a:solidFill>
          <a:ln>
            <a:solidFill>
              <a:schemeClr val="bg1"/>
            </a:solid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2" name="Rectangle 9"/>
          <p:cNvSpPr>
            <a:spLocks noChangeArrowheads="1"/>
          </p:cNvSpPr>
          <p:nvPr/>
        </p:nvSpPr>
        <p:spPr bwMode="auto">
          <a:xfrm>
            <a:off x="3208247" y="3108164"/>
            <a:ext cx="379519" cy="1295107"/>
          </a:xfrm>
          <a:prstGeom prst="rect">
            <a:avLst/>
          </a:prstGeom>
          <a:solidFill>
            <a:schemeClr val="bg1"/>
          </a:solidFill>
          <a:ln>
            <a:solidFill>
              <a:schemeClr val="bg1"/>
            </a:solid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 name="矩形 1"/>
          <p:cNvSpPr/>
          <p:nvPr/>
        </p:nvSpPr>
        <p:spPr>
          <a:xfrm>
            <a:off x="5259952" y="2472500"/>
            <a:ext cx="3531736" cy="307777"/>
          </a:xfrm>
          <a:prstGeom prst="rect">
            <a:avLst/>
          </a:prstGeom>
        </p:spPr>
        <p:txBody>
          <a:bodyPr wrap="none">
            <a:spAutoFit/>
          </a:bodyPr>
          <a:lstStyle/>
          <a:p>
            <a:pPr algn="ctr">
              <a:spcBef>
                <a:spcPct val="0"/>
              </a:spcBef>
              <a:buFont typeface="Arial" panose="020B0604020202020204" pitchFamily="34" charset="0"/>
              <a:buNone/>
            </a:pPr>
            <a:r>
              <a:rPr lang="zh-CN" altLang="en-US" sz="1400" dirty="0">
                <a:latin typeface="微软雅黑" panose="020B0503020204020204" pitchFamily="34" charset="-122"/>
                <a:ea typeface="微软雅黑" panose="020B0503020204020204" pitchFamily="34" charset="-122"/>
              </a:rPr>
              <a:t>汇报人：</a:t>
            </a:r>
            <a:r>
              <a:rPr lang="en-US" altLang="zh-CN" sz="1400" dirty="0">
                <a:latin typeface="微软雅黑" panose="020B0503020204020204" pitchFamily="34" charset="-122"/>
                <a:ea typeface="微软雅黑" panose="020B0503020204020204" pitchFamily="34" charset="-122"/>
              </a:rPr>
              <a:t>PPTS       </a:t>
            </a:r>
            <a:r>
              <a:rPr lang="zh-CN" altLang="en-US" sz="1400" dirty="0">
                <a:latin typeface="微软雅黑" panose="020B0503020204020204" pitchFamily="34" charset="-122"/>
                <a:ea typeface="微软雅黑" panose="020B0503020204020204" pitchFamily="34" charset="-122"/>
              </a:rPr>
              <a:t>汇报时间</a:t>
            </a:r>
            <a:r>
              <a:rPr lang="zh-CN" altLang="en-US" sz="1400" dirty="0" smtClean="0">
                <a:latin typeface="微软雅黑" panose="020B0503020204020204" pitchFamily="34" charset="-122"/>
                <a:ea typeface="微软雅黑" panose="020B0503020204020204" pitchFamily="34" charset="-122"/>
              </a:rPr>
              <a:t>：</a:t>
            </a:r>
            <a:r>
              <a:rPr lang="en-US" altLang="zh-CN" sz="1400" dirty="0" smtClean="0">
                <a:latin typeface="微软雅黑" panose="020B0503020204020204" pitchFamily="34" charset="-122"/>
                <a:ea typeface="微软雅黑" panose="020B0503020204020204" pitchFamily="34" charset="-122"/>
              </a:rPr>
              <a:t>2018.01.14</a:t>
            </a:r>
            <a:endParaRPr lang="en-US" altLang="zh-CN" sz="14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360430221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788165"/>
            <a:ext cx="12192000" cy="317423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p:cNvPicPr>
            <a:picLocks noChangeAspect="1"/>
          </p:cNvPicPr>
          <p:nvPr/>
        </p:nvPicPr>
        <p:blipFill rotWithShape="1">
          <a:blip r:embed="rId3" cstate="print">
            <a:extLst>
              <a:ext uri="{28A0092B-C50C-407E-A947-70E740481C1C}">
                <a14:useLocalDpi xmlns:a14="http://schemas.microsoft.com/office/drawing/2010/main" xmlns="" val="0"/>
              </a:ext>
            </a:extLst>
          </a:blip>
          <a:srcRect t="22773" b="41612"/>
          <a:stretch/>
        </p:blipFill>
        <p:spPr>
          <a:xfrm>
            <a:off x="0" y="928380"/>
            <a:ext cx="12192000" cy="2893807"/>
          </a:xfrm>
          <a:prstGeom prst="rect">
            <a:avLst/>
          </a:prstGeom>
        </p:spPr>
      </p:pic>
      <p:sp>
        <p:nvSpPr>
          <p:cNvPr id="9" name="TextBox 14"/>
          <p:cNvSpPr txBox="1"/>
          <p:nvPr/>
        </p:nvSpPr>
        <p:spPr>
          <a:xfrm>
            <a:off x="603843" y="4357796"/>
            <a:ext cx="3066546" cy="523220"/>
          </a:xfrm>
          <a:prstGeom prst="rect">
            <a:avLst/>
          </a:prstGeom>
          <a:noFill/>
        </p:spPr>
        <p:txBody>
          <a:bodyPr wrap="square" rtlCol="0">
            <a:spAutoFit/>
          </a:bodyPr>
          <a:lstStyle/>
          <a:p>
            <a:r>
              <a:rPr lang="en-US" altLang="zh-CN" sz="2800" b="1" dirty="0" smtClean="0">
                <a:latin typeface="微软雅黑" panose="020B0503020204020204" pitchFamily="34" charset="-122"/>
                <a:ea typeface="微软雅黑" panose="020B0503020204020204" pitchFamily="34" charset="-122"/>
              </a:rPr>
              <a:t>2018</a:t>
            </a:r>
            <a:r>
              <a:rPr lang="zh-CN" altLang="en-US" sz="2800" b="1" dirty="0" smtClean="0">
                <a:latin typeface="微软雅黑" panose="020B0503020204020204" pitchFamily="34" charset="-122"/>
                <a:ea typeface="微软雅黑" panose="020B0503020204020204" pitchFamily="34" charset="-122"/>
              </a:rPr>
              <a:t>年</a:t>
            </a:r>
            <a:r>
              <a:rPr lang="zh-CN" altLang="en-US" sz="2800" b="1" dirty="0">
                <a:latin typeface="微软雅黑" panose="020B0503020204020204" pitchFamily="34" charset="-122"/>
                <a:ea typeface="微软雅黑" panose="020B0503020204020204" pitchFamily="34" charset="-122"/>
              </a:rPr>
              <a:t>工作情况</a:t>
            </a:r>
          </a:p>
        </p:txBody>
      </p:sp>
      <p:sp>
        <p:nvSpPr>
          <p:cNvPr id="10" name="TextBox 15"/>
          <p:cNvSpPr txBox="1"/>
          <p:nvPr/>
        </p:nvSpPr>
        <p:spPr>
          <a:xfrm>
            <a:off x="627461" y="4920885"/>
            <a:ext cx="10370917" cy="1144609"/>
          </a:xfrm>
          <a:prstGeom prst="rect">
            <a:avLst/>
          </a:prstGeom>
          <a:noFill/>
        </p:spPr>
        <p:txBody>
          <a:bodyPr wrap="square" rtlCol="0">
            <a:spAutoFit/>
          </a:bodyPr>
          <a:lstStyle/>
          <a:p>
            <a:pPr>
              <a:lnSpc>
                <a:spcPct val="200000"/>
              </a:lnSpc>
            </a:pPr>
            <a:r>
              <a:rPr lang="zh-CN" altLang="en-US" sz="1200" dirty="0">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a:t>
            </a:r>
          </a:p>
        </p:txBody>
      </p:sp>
    </p:spTree>
    <p:extLst>
      <p:ext uri="{BB962C8B-B14F-4D97-AF65-F5344CB8AC3E}">
        <p14:creationId xmlns:p14="http://schemas.microsoft.com/office/powerpoint/2010/main" xmlns="" val="256859037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任意多边形 26"/>
          <p:cNvSpPr/>
          <p:nvPr/>
        </p:nvSpPr>
        <p:spPr>
          <a:xfrm>
            <a:off x="1796212" y="772829"/>
            <a:ext cx="9751861" cy="2340000"/>
          </a:xfrm>
          <a:custGeom>
            <a:avLst/>
            <a:gdLst>
              <a:gd name="connsiteX0" fmla="*/ 0 w 9751861"/>
              <a:gd name="connsiteY0" fmla="*/ 0 h 2340000"/>
              <a:gd name="connsiteX1" fmla="*/ 8581861 w 9751861"/>
              <a:gd name="connsiteY1" fmla="*/ 0 h 2340000"/>
              <a:gd name="connsiteX2" fmla="*/ 9751861 w 9751861"/>
              <a:gd name="connsiteY2" fmla="*/ 1170000 h 2340000"/>
              <a:gd name="connsiteX3" fmla="*/ 8581861 w 9751861"/>
              <a:gd name="connsiteY3" fmla="*/ 2340000 h 2340000"/>
              <a:gd name="connsiteX4" fmla="*/ 40 w 9751861"/>
              <a:gd name="connsiteY4" fmla="*/ 2340000 h 2340000"/>
              <a:gd name="connsiteX5" fmla="*/ 106682 w 9751861"/>
              <a:gd name="connsiteY5" fmla="*/ 2334615 h 2340000"/>
              <a:gd name="connsiteX6" fmla="*/ 1157647 w 9751861"/>
              <a:gd name="connsiteY6" fmla="*/ 1170001 h 2340000"/>
              <a:gd name="connsiteX7" fmla="*/ 106682 w 9751861"/>
              <a:gd name="connsiteY7" fmla="*/ 5387 h 23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751861" h="2340000">
                <a:moveTo>
                  <a:pt x="0" y="0"/>
                </a:moveTo>
                <a:lnTo>
                  <a:pt x="8581861" y="0"/>
                </a:lnTo>
                <a:cubicBezTo>
                  <a:pt x="9228034" y="0"/>
                  <a:pt x="9751861" y="523827"/>
                  <a:pt x="9751861" y="1170000"/>
                </a:cubicBezTo>
                <a:cubicBezTo>
                  <a:pt x="9751861" y="1816173"/>
                  <a:pt x="9228034" y="2340000"/>
                  <a:pt x="8581861" y="2340000"/>
                </a:cubicBezTo>
                <a:lnTo>
                  <a:pt x="40" y="2340000"/>
                </a:lnTo>
                <a:lnTo>
                  <a:pt x="106682" y="2334615"/>
                </a:lnTo>
                <a:cubicBezTo>
                  <a:pt x="696994" y="2274666"/>
                  <a:pt x="1157647" y="1776130"/>
                  <a:pt x="1157647" y="1170001"/>
                </a:cubicBezTo>
                <a:cubicBezTo>
                  <a:pt x="1157647" y="563873"/>
                  <a:pt x="696994" y="65336"/>
                  <a:pt x="106682" y="538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流程图: 联系 10"/>
          <p:cNvSpPr/>
          <p:nvPr/>
        </p:nvSpPr>
        <p:spPr>
          <a:xfrm>
            <a:off x="625555" y="772829"/>
            <a:ext cx="2341315" cy="2341315"/>
          </a:xfrm>
          <a:prstGeom prst="flowChartConnector">
            <a:avLst/>
          </a:prstGeom>
          <a:solidFill>
            <a:schemeClr val="bg1">
              <a:lumMod val="95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0" name="KSO_Shape_3"/>
          <p:cNvSpPr/>
          <p:nvPr/>
        </p:nvSpPr>
        <p:spPr>
          <a:xfrm>
            <a:off x="1304087" y="990986"/>
            <a:ext cx="984250" cy="1905000"/>
          </a:xfrm>
          <a:custGeom>
            <a:avLst/>
            <a:gdLst/>
            <a:ahLst/>
            <a:cxnLst/>
            <a:rect l="l" t="t" r="r" b="b"/>
            <a:pathLst>
              <a:path w="987290" h="1912712">
                <a:moveTo>
                  <a:pt x="287267" y="357754"/>
                </a:moveTo>
                <a:lnTo>
                  <a:pt x="696037" y="357754"/>
                </a:lnTo>
                <a:cubicBezTo>
                  <a:pt x="751531" y="357754"/>
                  <a:pt x="799531" y="389836"/>
                  <a:pt x="821308" y="437053"/>
                </a:cubicBezTo>
                <a:cubicBezTo>
                  <a:pt x="828839" y="444251"/>
                  <a:pt x="834170" y="453657"/>
                  <a:pt x="837118" y="464360"/>
                </a:cubicBezTo>
                <a:lnTo>
                  <a:pt x="984815" y="1000638"/>
                </a:lnTo>
                <a:cubicBezTo>
                  <a:pt x="994856" y="1037095"/>
                  <a:pt x="973441" y="1074789"/>
                  <a:pt x="936984" y="1084830"/>
                </a:cubicBezTo>
                <a:lnTo>
                  <a:pt x="936986" y="1084831"/>
                </a:lnTo>
                <a:cubicBezTo>
                  <a:pt x="901976" y="1094473"/>
                  <a:pt x="865826" y="1075107"/>
                  <a:pt x="854828" y="1041024"/>
                </a:cubicBezTo>
                <a:lnTo>
                  <a:pt x="726065" y="573497"/>
                </a:lnTo>
                <a:cubicBezTo>
                  <a:pt x="721080" y="555394"/>
                  <a:pt x="702362" y="544760"/>
                  <a:pt x="684259" y="549746"/>
                </a:cubicBezTo>
                <a:cubicBezTo>
                  <a:pt x="666156" y="554732"/>
                  <a:pt x="655522" y="573449"/>
                  <a:pt x="660508" y="591552"/>
                </a:cubicBezTo>
                <a:lnTo>
                  <a:pt x="852387" y="1288247"/>
                </a:lnTo>
                <a:lnTo>
                  <a:pt x="863126" y="1336447"/>
                </a:lnTo>
                <a:lnTo>
                  <a:pt x="679772" y="1336447"/>
                </a:lnTo>
                <a:lnTo>
                  <a:pt x="679772" y="1834130"/>
                </a:lnTo>
                <a:cubicBezTo>
                  <a:pt x="679772" y="1877529"/>
                  <a:pt x="644590" y="1912711"/>
                  <a:pt x="601191" y="1912711"/>
                </a:cubicBezTo>
                <a:cubicBezTo>
                  <a:pt x="557792" y="1912711"/>
                  <a:pt x="522610" y="1877529"/>
                  <a:pt x="522610" y="1834130"/>
                </a:cubicBezTo>
                <a:lnTo>
                  <a:pt x="522610" y="1336447"/>
                </a:lnTo>
                <a:lnTo>
                  <a:pt x="467841" y="1336447"/>
                </a:lnTo>
                <a:cubicBezTo>
                  <a:pt x="467841" y="1502738"/>
                  <a:pt x="467840" y="1669030"/>
                  <a:pt x="467840" y="1835321"/>
                </a:cubicBezTo>
                <a:cubicBezTo>
                  <a:pt x="467840" y="1878063"/>
                  <a:pt x="433191" y="1912712"/>
                  <a:pt x="390449" y="1912712"/>
                </a:cubicBezTo>
                <a:lnTo>
                  <a:pt x="390450" y="1912711"/>
                </a:lnTo>
                <a:cubicBezTo>
                  <a:pt x="347708" y="1912711"/>
                  <a:pt x="313059" y="1878062"/>
                  <a:pt x="313059" y="1835320"/>
                </a:cubicBezTo>
                <a:lnTo>
                  <a:pt x="313059" y="1336447"/>
                </a:lnTo>
                <a:lnTo>
                  <a:pt x="122692" y="1336447"/>
                </a:lnTo>
                <a:lnTo>
                  <a:pt x="327846" y="591552"/>
                </a:lnTo>
                <a:cubicBezTo>
                  <a:pt x="332832" y="573449"/>
                  <a:pt x="322198" y="554732"/>
                  <a:pt x="304095" y="549746"/>
                </a:cubicBezTo>
                <a:cubicBezTo>
                  <a:pt x="285992" y="544760"/>
                  <a:pt x="267275" y="555394"/>
                  <a:pt x="262289" y="573497"/>
                </a:cubicBezTo>
                <a:lnTo>
                  <a:pt x="176423" y="885270"/>
                </a:lnTo>
                <a:lnTo>
                  <a:pt x="176320" y="885144"/>
                </a:lnTo>
                <a:cubicBezTo>
                  <a:pt x="162379" y="935763"/>
                  <a:pt x="148437" y="986382"/>
                  <a:pt x="134496" y="1037001"/>
                </a:cubicBezTo>
                <a:cubicBezTo>
                  <a:pt x="124456" y="1073457"/>
                  <a:pt x="86761" y="1094872"/>
                  <a:pt x="50304" y="1084832"/>
                </a:cubicBezTo>
                <a:lnTo>
                  <a:pt x="50306" y="1084831"/>
                </a:lnTo>
                <a:cubicBezTo>
                  <a:pt x="13849" y="1074790"/>
                  <a:pt x="-7566" y="1037096"/>
                  <a:pt x="2475" y="1000639"/>
                </a:cubicBezTo>
                <a:lnTo>
                  <a:pt x="150173" y="464361"/>
                </a:lnTo>
                <a:lnTo>
                  <a:pt x="155370" y="454078"/>
                </a:lnTo>
                <a:cubicBezTo>
                  <a:pt x="172562" y="397845"/>
                  <a:pt x="225232" y="357754"/>
                  <a:pt x="287267" y="357754"/>
                </a:cubicBezTo>
                <a:close/>
                <a:moveTo>
                  <a:pt x="494320" y="0"/>
                </a:moveTo>
                <a:cubicBezTo>
                  <a:pt x="581276" y="0"/>
                  <a:pt x="651767" y="70491"/>
                  <a:pt x="651767" y="157447"/>
                </a:cubicBezTo>
                <a:cubicBezTo>
                  <a:pt x="651767" y="244403"/>
                  <a:pt x="581276" y="314894"/>
                  <a:pt x="494320" y="314894"/>
                </a:cubicBezTo>
                <a:cubicBezTo>
                  <a:pt x="407364" y="314894"/>
                  <a:pt x="336873" y="244403"/>
                  <a:pt x="336873" y="157447"/>
                </a:cubicBezTo>
                <a:cubicBezTo>
                  <a:pt x="336873" y="70491"/>
                  <a:pt x="407364" y="0"/>
                  <a:pt x="49432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6" name="任意多边形 15"/>
          <p:cNvSpPr/>
          <p:nvPr/>
        </p:nvSpPr>
        <p:spPr>
          <a:xfrm>
            <a:off x="1936889" y="4002004"/>
            <a:ext cx="9751861" cy="2340000"/>
          </a:xfrm>
          <a:custGeom>
            <a:avLst/>
            <a:gdLst>
              <a:gd name="connsiteX0" fmla="*/ 0 w 9751861"/>
              <a:gd name="connsiteY0" fmla="*/ 0 h 2340000"/>
              <a:gd name="connsiteX1" fmla="*/ 8581861 w 9751861"/>
              <a:gd name="connsiteY1" fmla="*/ 0 h 2340000"/>
              <a:gd name="connsiteX2" fmla="*/ 9751861 w 9751861"/>
              <a:gd name="connsiteY2" fmla="*/ 1170000 h 2340000"/>
              <a:gd name="connsiteX3" fmla="*/ 8581861 w 9751861"/>
              <a:gd name="connsiteY3" fmla="*/ 2340000 h 2340000"/>
              <a:gd name="connsiteX4" fmla="*/ 40 w 9751861"/>
              <a:gd name="connsiteY4" fmla="*/ 2340000 h 2340000"/>
              <a:gd name="connsiteX5" fmla="*/ 106682 w 9751861"/>
              <a:gd name="connsiteY5" fmla="*/ 2334615 h 2340000"/>
              <a:gd name="connsiteX6" fmla="*/ 1157647 w 9751861"/>
              <a:gd name="connsiteY6" fmla="*/ 1170001 h 2340000"/>
              <a:gd name="connsiteX7" fmla="*/ 106682 w 9751861"/>
              <a:gd name="connsiteY7" fmla="*/ 5387 h 23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751861" h="2340000">
                <a:moveTo>
                  <a:pt x="0" y="0"/>
                </a:moveTo>
                <a:lnTo>
                  <a:pt x="8581861" y="0"/>
                </a:lnTo>
                <a:cubicBezTo>
                  <a:pt x="9228034" y="0"/>
                  <a:pt x="9751861" y="523827"/>
                  <a:pt x="9751861" y="1170000"/>
                </a:cubicBezTo>
                <a:cubicBezTo>
                  <a:pt x="9751861" y="1816173"/>
                  <a:pt x="9228034" y="2340000"/>
                  <a:pt x="8581861" y="2340000"/>
                </a:cubicBezTo>
                <a:lnTo>
                  <a:pt x="40" y="2340000"/>
                </a:lnTo>
                <a:lnTo>
                  <a:pt x="106682" y="2334615"/>
                </a:lnTo>
                <a:cubicBezTo>
                  <a:pt x="696994" y="2274666"/>
                  <a:pt x="1157647" y="1776130"/>
                  <a:pt x="1157647" y="1170001"/>
                </a:cubicBezTo>
                <a:cubicBezTo>
                  <a:pt x="1157647" y="563873"/>
                  <a:pt x="696994" y="65336"/>
                  <a:pt x="106682" y="5387"/>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流程图: 联系 13"/>
          <p:cNvSpPr/>
          <p:nvPr/>
        </p:nvSpPr>
        <p:spPr>
          <a:xfrm>
            <a:off x="766231" y="4002004"/>
            <a:ext cx="2341315" cy="2341315"/>
          </a:xfrm>
          <a:prstGeom prst="flowChartConnector">
            <a:avLst/>
          </a:prstGeom>
          <a:solidFill>
            <a:srgbClr val="F4F4F4"/>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3" name="KSO_Shape"/>
          <p:cNvSpPr/>
          <p:nvPr/>
        </p:nvSpPr>
        <p:spPr>
          <a:xfrm>
            <a:off x="1552713" y="4220161"/>
            <a:ext cx="768350" cy="1905000"/>
          </a:xfrm>
          <a:custGeom>
            <a:avLst/>
            <a:gdLst/>
            <a:ahLst/>
            <a:cxnLst/>
            <a:rect l="l" t="t" r="r" b="b"/>
            <a:pathLst>
              <a:path w="771525" h="1912713">
                <a:moveTo>
                  <a:pt x="143272" y="357755"/>
                </a:moveTo>
                <a:lnTo>
                  <a:pt x="628253" y="357755"/>
                </a:lnTo>
                <a:cubicBezTo>
                  <a:pt x="707380" y="357755"/>
                  <a:pt x="771525" y="421900"/>
                  <a:pt x="771525" y="501027"/>
                </a:cubicBezTo>
                <a:lnTo>
                  <a:pt x="771525" y="659703"/>
                </a:lnTo>
                <a:lnTo>
                  <a:pt x="771525" y="802652"/>
                </a:lnTo>
                <a:lnTo>
                  <a:pt x="771525" y="1017361"/>
                </a:lnTo>
                <a:cubicBezTo>
                  <a:pt x="771525" y="1058130"/>
                  <a:pt x="738475" y="1091180"/>
                  <a:pt x="697706" y="1091180"/>
                </a:cubicBezTo>
                <a:cubicBezTo>
                  <a:pt x="656937" y="1091180"/>
                  <a:pt x="623887" y="1058130"/>
                  <a:pt x="623887" y="1017361"/>
                </a:cubicBezTo>
                <a:lnTo>
                  <a:pt x="623887" y="659703"/>
                </a:lnTo>
                <a:lnTo>
                  <a:pt x="623888" y="659698"/>
                </a:lnTo>
                <a:lnTo>
                  <a:pt x="623888" y="571551"/>
                </a:lnTo>
                <a:cubicBezTo>
                  <a:pt x="623888" y="556427"/>
                  <a:pt x="611628" y="544167"/>
                  <a:pt x="596504" y="544167"/>
                </a:cubicBezTo>
                <a:cubicBezTo>
                  <a:pt x="581380" y="544167"/>
                  <a:pt x="569120" y="556427"/>
                  <a:pt x="569120" y="571551"/>
                </a:cubicBezTo>
                <a:lnTo>
                  <a:pt x="569120" y="945924"/>
                </a:lnTo>
                <a:lnTo>
                  <a:pt x="569119" y="945924"/>
                </a:lnTo>
                <a:lnTo>
                  <a:pt x="569119" y="1168521"/>
                </a:lnTo>
                <a:lnTo>
                  <a:pt x="569119" y="1172836"/>
                </a:lnTo>
                <a:lnTo>
                  <a:pt x="569119" y="1834131"/>
                </a:lnTo>
                <a:cubicBezTo>
                  <a:pt x="569119" y="1877530"/>
                  <a:pt x="533937" y="1912712"/>
                  <a:pt x="490538" y="1912712"/>
                </a:cubicBezTo>
                <a:cubicBezTo>
                  <a:pt x="447139" y="1912712"/>
                  <a:pt x="411957" y="1877530"/>
                  <a:pt x="411957" y="1834131"/>
                </a:cubicBezTo>
                <a:lnTo>
                  <a:pt x="411957" y="1233956"/>
                </a:lnTo>
                <a:lnTo>
                  <a:pt x="411957" y="1175047"/>
                </a:lnTo>
                <a:cubicBezTo>
                  <a:pt x="411957" y="1159923"/>
                  <a:pt x="399696" y="1147662"/>
                  <a:pt x="384572" y="1147662"/>
                </a:cubicBezTo>
                <a:cubicBezTo>
                  <a:pt x="369449" y="1147662"/>
                  <a:pt x="357188" y="1159922"/>
                  <a:pt x="357188" y="1175045"/>
                </a:cubicBezTo>
                <a:cubicBezTo>
                  <a:pt x="357188" y="1395138"/>
                  <a:pt x="357187" y="1615229"/>
                  <a:pt x="357187" y="1835322"/>
                </a:cubicBezTo>
                <a:cubicBezTo>
                  <a:pt x="357187" y="1878064"/>
                  <a:pt x="322538" y="1912713"/>
                  <a:pt x="279796" y="1912713"/>
                </a:cubicBezTo>
                <a:lnTo>
                  <a:pt x="279797" y="1912712"/>
                </a:lnTo>
                <a:cubicBezTo>
                  <a:pt x="237055" y="1912712"/>
                  <a:pt x="202406" y="1878063"/>
                  <a:pt x="202406" y="1835321"/>
                </a:cubicBezTo>
                <a:lnTo>
                  <a:pt x="202406" y="1167331"/>
                </a:lnTo>
                <a:lnTo>
                  <a:pt x="202407" y="1167326"/>
                </a:lnTo>
                <a:lnTo>
                  <a:pt x="202407" y="945924"/>
                </a:lnTo>
                <a:lnTo>
                  <a:pt x="202406" y="945924"/>
                </a:lnTo>
                <a:lnTo>
                  <a:pt x="202406" y="571551"/>
                </a:lnTo>
                <a:cubicBezTo>
                  <a:pt x="202406" y="556427"/>
                  <a:pt x="190146" y="544167"/>
                  <a:pt x="175022" y="544167"/>
                </a:cubicBezTo>
                <a:cubicBezTo>
                  <a:pt x="159898" y="544167"/>
                  <a:pt x="147638" y="556427"/>
                  <a:pt x="147638" y="571551"/>
                </a:cubicBezTo>
                <a:lnTo>
                  <a:pt x="147638" y="659703"/>
                </a:lnTo>
                <a:lnTo>
                  <a:pt x="147638" y="945924"/>
                </a:lnTo>
                <a:lnTo>
                  <a:pt x="147638" y="1017361"/>
                </a:lnTo>
                <a:cubicBezTo>
                  <a:pt x="147638" y="1058130"/>
                  <a:pt x="114588" y="1091180"/>
                  <a:pt x="73819" y="1091180"/>
                </a:cubicBezTo>
                <a:cubicBezTo>
                  <a:pt x="33050" y="1091180"/>
                  <a:pt x="0" y="1058130"/>
                  <a:pt x="0" y="1017361"/>
                </a:cubicBezTo>
                <a:lnTo>
                  <a:pt x="0" y="802652"/>
                </a:lnTo>
                <a:lnTo>
                  <a:pt x="0" y="659703"/>
                </a:lnTo>
                <a:lnTo>
                  <a:pt x="0" y="501027"/>
                </a:lnTo>
                <a:cubicBezTo>
                  <a:pt x="0" y="421900"/>
                  <a:pt x="64145" y="357755"/>
                  <a:pt x="143272" y="357755"/>
                </a:cubicBezTo>
                <a:close/>
                <a:moveTo>
                  <a:pt x="383667" y="0"/>
                </a:moveTo>
                <a:cubicBezTo>
                  <a:pt x="470623" y="0"/>
                  <a:pt x="541114" y="70491"/>
                  <a:pt x="541114" y="157447"/>
                </a:cubicBezTo>
                <a:cubicBezTo>
                  <a:pt x="541114" y="244403"/>
                  <a:pt x="470623" y="314894"/>
                  <a:pt x="383667" y="314894"/>
                </a:cubicBezTo>
                <a:cubicBezTo>
                  <a:pt x="296711" y="314894"/>
                  <a:pt x="226220" y="244403"/>
                  <a:pt x="226220" y="157447"/>
                </a:cubicBezTo>
                <a:cubicBezTo>
                  <a:pt x="226220" y="70491"/>
                  <a:pt x="296711" y="0"/>
                  <a:pt x="38366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cxnSp>
        <p:nvCxnSpPr>
          <p:cNvPr id="3" name="直接连接符 2"/>
          <p:cNvCxnSpPr/>
          <p:nvPr/>
        </p:nvCxnSpPr>
        <p:spPr>
          <a:xfrm>
            <a:off x="9418958" y="1284205"/>
            <a:ext cx="0" cy="1342825"/>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9418958" y="4678928"/>
            <a:ext cx="0" cy="1342825"/>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8" name="文本框 17"/>
          <p:cNvSpPr txBox="1"/>
          <p:nvPr/>
        </p:nvSpPr>
        <p:spPr>
          <a:xfrm>
            <a:off x="3805263" y="4627065"/>
            <a:ext cx="1388692" cy="1446550"/>
          </a:xfrm>
          <a:prstGeom prst="rect">
            <a:avLst/>
          </a:prstGeom>
          <a:noFill/>
        </p:spPr>
        <p:txBody>
          <a:bodyPr wrap="square" rtlCol="0">
            <a:spAutoFit/>
          </a:bodyPr>
          <a:lstStyle/>
          <a:p>
            <a:r>
              <a:rPr lang="zh-CN" altLang="en-US" sz="4400" b="1" dirty="0">
                <a:solidFill>
                  <a:schemeClr val="bg1"/>
                </a:solidFill>
                <a:latin typeface="微软雅黑" panose="020B0503020204020204" pitchFamily="34" charset="-122"/>
                <a:ea typeface="微软雅黑" panose="020B0503020204020204" pitchFamily="34" charset="-122"/>
              </a:rPr>
              <a:t>添加标题</a:t>
            </a:r>
          </a:p>
        </p:txBody>
      </p:sp>
      <p:sp>
        <p:nvSpPr>
          <p:cNvPr id="20" name="TextBox 4"/>
          <p:cNvSpPr txBox="1">
            <a:spLocks noChangeArrowheads="1"/>
          </p:cNvSpPr>
          <p:nvPr/>
        </p:nvSpPr>
        <p:spPr bwMode="auto">
          <a:xfrm>
            <a:off x="5511995" y="4750176"/>
            <a:ext cx="3689204" cy="120032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lnSpc>
                <a:spcPct val="150000"/>
              </a:lnSpc>
            </a:pPr>
            <a:r>
              <a:rPr lang="zh-CN" altLang="en-US" dirty="0">
                <a:solidFill>
                  <a:schemeClr val="bg1"/>
                </a:solidFill>
                <a:latin typeface="Franklin Gothic Book" panose="020B0503020102020204" pitchFamily="34" charset="0"/>
                <a:ea typeface="微软雅黑" panose="020B0503020204020204" pitchFamily="34" charset="-122"/>
              </a:rPr>
              <a:t>击点添加文字说明点击添加文字说明</a:t>
            </a:r>
          </a:p>
          <a:p>
            <a:pPr eaLnBrk="1" hangingPunct="1">
              <a:lnSpc>
                <a:spcPct val="150000"/>
              </a:lnSpc>
            </a:pPr>
            <a:r>
              <a:rPr lang="zh-CN" altLang="en-US" dirty="0">
                <a:solidFill>
                  <a:schemeClr val="bg1"/>
                </a:solidFill>
                <a:latin typeface="Franklin Gothic Book" panose="020B0503020102020204" pitchFamily="34" charset="0"/>
                <a:ea typeface="微软雅黑" panose="020B0503020204020204" pitchFamily="34" charset="-122"/>
              </a:rPr>
              <a:t>点击添加文字说明点击添加文字说明</a:t>
            </a:r>
            <a:endParaRPr lang="en-US" altLang="zh-CN" dirty="0">
              <a:solidFill>
                <a:schemeClr val="bg1"/>
              </a:solidFill>
              <a:latin typeface="Franklin Gothic Book" panose="020B0503020102020204" pitchFamily="34" charset="0"/>
              <a:ea typeface="微软雅黑" panose="020B0503020204020204" pitchFamily="34" charset="-122"/>
            </a:endParaRPr>
          </a:p>
          <a:p>
            <a:pPr eaLnBrk="1" hangingPunct="1">
              <a:lnSpc>
                <a:spcPct val="150000"/>
              </a:lnSpc>
            </a:pPr>
            <a:r>
              <a:rPr lang="zh-CN" altLang="en-US" dirty="0">
                <a:solidFill>
                  <a:schemeClr val="bg1"/>
                </a:solidFill>
                <a:latin typeface="Franklin Gothic Book" panose="020B0503020102020204" pitchFamily="34" charset="0"/>
                <a:ea typeface="微软雅黑" panose="020B0503020204020204" pitchFamily="34" charset="-122"/>
              </a:rPr>
              <a:t>点击添加文字说明点击添加文字说明</a:t>
            </a:r>
            <a:endParaRPr lang="en-US" altLang="zh-CN" dirty="0">
              <a:solidFill>
                <a:schemeClr val="bg1"/>
              </a:solidFill>
              <a:latin typeface="Franklin Gothic Book" panose="020B0503020102020204" pitchFamily="34" charset="0"/>
              <a:ea typeface="微软雅黑" panose="020B0503020204020204" pitchFamily="34" charset="-122"/>
            </a:endParaRPr>
          </a:p>
        </p:txBody>
      </p:sp>
      <p:sp>
        <p:nvSpPr>
          <p:cNvPr id="21" name="文本框 20"/>
          <p:cNvSpPr txBox="1"/>
          <p:nvPr/>
        </p:nvSpPr>
        <p:spPr>
          <a:xfrm>
            <a:off x="3770126" y="1261864"/>
            <a:ext cx="1388692" cy="1446550"/>
          </a:xfrm>
          <a:prstGeom prst="rect">
            <a:avLst/>
          </a:prstGeom>
          <a:noFill/>
        </p:spPr>
        <p:txBody>
          <a:bodyPr wrap="square" rtlCol="0">
            <a:spAutoFit/>
          </a:bodyPr>
          <a:lstStyle/>
          <a:p>
            <a:r>
              <a:rPr lang="zh-CN" altLang="en-US" sz="4400" b="1" dirty="0">
                <a:solidFill>
                  <a:schemeClr val="bg1"/>
                </a:solidFill>
                <a:latin typeface="微软雅黑" panose="020B0503020204020204" pitchFamily="34" charset="-122"/>
                <a:ea typeface="微软雅黑" panose="020B0503020204020204" pitchFamily="34" charset="-122"/>
              </a:rPr>
              <a:t>添加标题</a:t>
            </a:r>
          </a:p>
        </p:txBody>
      </p:sp>
      <p:sp>
        <p:nvSpPr>
          <p:cNvPr id="22" name="TextBox 4"/>
          <p:cNvSpPr txBox="1">
            <a:spLocks noChangeArrowheads="1"/>
          </p:cNvSpPr>
          <p:nvPr/>
        </p:nvSpPr>
        <p:spPr bwMode="auto">
          <a:xfrm>
            <a:off x="5476858" y="1384975"/>
            <a:ext cx="3689204" cy="120032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lnSpc>
                <a:spcPct val="150000"/>
              </a:lnSpc>
            </a:pPr>
            <a:r>
              <a:rPr lang="zh-CN" altLang="en-US" dirty="0">
                <a:solidFill>
                  <a:schemeClr val="bg1"/>
                </a:solidFill>
                <a:latin typeface="Franklin Gothic Book" panose="020B0503020102020204" pitchFamily="34" charset="0"/>
                <a:ea typeface="微软雅黑" panose="020B0503020204020204" pitchFamily="34" charset="-122"/>
              </a:rPr>
              <a:t>击点添加文字说明点击添加文字说明</a:t>
            </a:r>
          </a:p>
          <a:p>
            <a:pPr eaLnBrk="1" hangingPunct="1">
              <a:lnSpc>
                <a:spcPct val="150000"/>
              </a:lnSpc>
            </a:pPr>
            <a:r>
              <a:rPr lang="zh-CN" altLang="en-US" dirty="0">
                <a:solidFill>
                  <a:schemeClr val="bg1"/>
                </a:solidFill>
                <a:latin typeface="Franklin Gothic Book" panose="020B0503020102020204" pitchFamily="34" charset="0"/>
                <a:ea typeface="微软雅黑" panose="020B0503020204020204" pitchFamily="34" charset="-122"/>
              </a:rPr>
              <a:t>点击添加文字说明点击添加文字说明</a:t>
            </a:r>
            <a:endParaRPr lang="en-US" altLang="zh-CN" dirty="0">
              <a:solidFill>
                <a:schemeClr val="bg1"/>
              </a:solidFill>
              <a:latin typeface="Franklin Gothic Book" panose="020B0503020102020204" pitchFamily="34" charset="0"/>
              <a:ea typeface="微软雅黑" panose="020B0503020204020204" pitchFamily="34" charset="-122"/>
            </a:endParaRPr>
          </a:p>
          <a:p>
            <a:pPr eaLnBrk="1" hangingPunct="1">
              <a:lnSpc>
                <a:spcPct val="150000"/>
              </a:lnSpc>
            </a:pPr>
            <a:r>
              <a:rPr lang="zh-CN" altLang="en-US" dirty="0">
                <a:solidFill>
                  <a:schemeClr val="bg1"/>
                </a:solidFill>
                <a:latin typeface="Franklin Gothic Book" panose="020B0503020102020204" pitchFamily="34" charset="0"/>
                <a:ea typeface="微软雅黑" panose="020B0503020204020204" pitchFamily="34" charset="-122"/>
              </a:rPr>
              <a:t>点击添加文字说明点击添加文字说明</a:t>
            </a:r>
            <a:endParaRPr lang="en-US" altLang="zh-CN" dirty="0">
              <a:solidFill>
                <a:schemeClr val="bg1"/>
              </a:solidFill>
              <a:latin typeface="Franklin Gothic Book" panose="020B0503020102020204" pitchFamily="34" charset="0"/>
              <a:ea typeface="微软雅黑" panose="020B0503020204020204" pitchFamily="34" charset="-122"/>
            </a:endParaRPr>
          </a:p>
        </p:txBody>
      </p:sp>
      <p:sp>
        <p:nvSpPr>
          <p:cNvPr id="23" name="文本框 22"/>
          <p:cNvSpPr txBox="1"/>
          <p:nvPr/>
        </p:nvSpPr>
        <p:spPr>
          <a:xfrm>
            <a:off x="9484102" y="1570896"/>
            <a:ext cx="1848885" cy="769441"/>
          </a:xfrm>
          <a:prstGeom prst="rect">
            <a:avLst/>
          </a:prstGeom>
          <a:noFill/>
        </p:spPr>
        <p:txBody>
          <a:bodyPr wrap="square" rtlCol="0">
            <a:spAutoFit/>
          </a:bodyPr>
          <a:lstStyle/>
          <a:p>
            <a:pPr algn="ctr"/>
            <a:r>
              <a:rPr lang="en-US" altLang="zh-CN" sz="4400" b="1" dirty="0">
                <a:solidFill>
                  <a:schemeClr val="bg1"/>
                </a:solidFill>
                <a:latin typeface="微软雅黑" panose="020B0503020204020204" pitchFamily="34" charset="-122"/>
                <a:ea typeface="微软雅黑" panose="020B0503020204020204" pitchFamily="34" charset="-122"/>
              </a:rPr>
              <a:t>95%</a:t>
            </a:r>
            <a:endParaRPr lang="zh-CN" altLang="en-US" sz="4400" b="1" dirty="0">
              <a:solidFill>
                <a:schemeClr val="bg1"/>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9484102" y="4965619"/>
            <a:ext cx="1848885" cy="769441"/>
          </a:xfrm>
          <a:prstGeom prst="rect">
            <a:avLst/>
          </a:prstGeom>
          <a:noFill/>
        </p:spPr>
        <p:txBody>
          <a:bodyPr wrap="square" rtlCol="0">
            <a:spAutoFit/>
          </a:bodyPr>
          <a:lstStyle/>
          <a:p>
            <a:pPr algn="ctr"/>
            <a:r>
              <a:rPr lang="en-US" altLang="zh-CN" sz="4400" b="1" dirty="0">
                <a:solidFill>
                  <a:schemeClr val="bg1"/>
                </a:solidFill>
                <a:latin typeface="微软雅黑" panose="020B0503020204020204" pitchFamily="34" charset="-122"/>
                <a:ea typeface="微软雅黑" panose="020B0503020204020204" pitchFamily="34" charset="-122"/>
              </a:rPr>
              <a:t>75%</a:t>
            </a:r>
            <a:endParaRPr lang="zh-CN" altLang="en-US" sz="4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137305285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3"/>
          <p:cNvSpPr>
            <a:spLocks noChangeArrowheads="1"/>
          </p:cNvSpPr>
          <p:nvPr/>
        </p:nvSpPr>
        <p:spPr bwMode="auto">
          <a:xfrm>
            <a:off x="5487541" y="2932905"/>
            <a:ext cx="1474994" cy="150081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ctr"/>
            <a:r>
              <a:rPr lang="zh-CN" altLang="en-US" sz="2600" b="1" dirty="0">
                <a:solidFill>
                  <a:srgbClr val="7D7D7D"/>
                </a:solidFill>
                <a:latin typeface="微软雅黑" pitchFamily="34" charset="-122"/>
                <a:ea typeface="微软雅黑" pitchFamily="34" charset="-122"/>
              </a:rPr>
              <a:t>单击此处添加标题</a:t>
            </a:r>
            <a:endParaRPr lang="en-US" altLang="zh-CN" sz="2600" b="1" dirty="0">
              <a:solidFill>
                <a:srgbClr val="7D7D7D"/>
              </a:solidFill>
              <a:latin typeface="微软雅黑" pitchFamily="34" charset="-122"/>
              <a:ea typeface="微软雅黑" pitchFamily="34" charset="-122"/>
            </a:endParaRPr>
          </a:p>
        </p:txBody>
      </p:sp>
      <p:sp>
        <p:nvSpPr>
          <p:cNvPr id="4" name="AutoShape 4"/>
          <p:cNvSpPr>
            <a:spLocks noChangeArrowheads="1"/>
          </p:cNvSpPr>
          <p:nvPr/>
        </p:nvSpPr>
        <p:spPr bwMode="gray">
          <a:xfrm rot="19367479">
            <a:off x="3948533" y="1719964"/>
            <a:ext cx="4306428" cy="4038378"/>
          </a:xfrm>
          <a:custGeom>
            <a:avLst/>
            <a:gdLst>
              <a:gd name="G0" fmla="+- 2978742 0 0"/>
              <a:gd name="G1" fmla="+- -2701147 0 0"/>
              <a:gd name="G2" fmla="+- 2978742 0 -2701147"/>
              <a:gd name="G3" fmla="+- 10800 0 0"/>
              <a:gd name="G4" fmla="+- 0 0 2978742"/>
              <a:gd name="T0" fmla="*/ 360 256 1"/>
              <a:gd name="T1" fmla="*/ 0 256 1"/>
              <a:gd name="G5" fmla="+- G2 T0 T1"/>
              <a:gd name="G6" fmla="?: G2 G2 G5"/>
              <a:gd name="G7" fmla="+- 0 0 G6"/>
              <a:gd name="G8" fmla="+- 7349 0 0"/>
              <a:gd name="G9" fmla="+- 0 0 -2701147"/>
              <a:gd name="G10" fmla="+- 7349 0 2700"/>
              <a:gd name="G11" fmla="cos G10 2978742"/>
              <a:gd name="G12" fmla="sin G10 2978742"/>
              <a:gd name="G13" fmla="cos 13500 2978742"/>
              <a:gd name="G14" fmla="sin 13500 2978742"/>
              <a:gd name="G15" fmla="+- G11 10800 0"/>
              <a:gd name="G16" fmla="+- G12 10800 0"/>
              <a:gd name="G17" fmla="+- G13 10800 0"/>
              <a:gd name="G18" fmla="+- G14 10800 0"/>
              <a:gd name="G19" fmla="*/ 7349 1 2"/>
              <a:gd name="G20" fmla="+- G19 5400 0"/>
              <a:gd name="G21" fmla="cos G20 2978742"/>
              <a:gd name="G22" fmla="sin G20 2978742"/>
              <a:gd name="G23" fmla="+- G21 10800 0"/>
              <a:gd name="G24" fmla="+- G12 G23 G22"/>
              <a:gd name="G25" fmla="+- G22 G23 G11"/>
              <a:gd name="G26" fmla="cos 10800 2978742"/>
              <a:gd name="G27" fmla="sin 10800 2978742"/>
              <a:gd name="G28" fmla="cos 7349 2978742"/>
              <a:gd name="G29" fmla="sin 7349 2978742"/>
              <a:gd name="G30" fmla="+- G26 10800 0"/>
              <a:gd name="G31" fmla="+- G27 10800 0"/>
              <a:gd name="G32" fmla="+- G28 10800 0"/>
              <a:gd name="G33" fmla="+- G29 10800 0"/>
              <a:gd name="G34" fmla="+- G19 5400 0"/>
              <a:gd name="G35" fmla="cos G34 -2701147"/>
              <a:gd name="G36" fmla="sin G34 -2701147"/>
              <a:gd name="G37" fmla="+/ -2701147 2978742 2"/>
              <a:gd name="T2" fmla="*/ 180 256 1"/>
              <a:gd name="T3" fmla="*/ 0 256 1"/>
              <a:gd name="G38" fmla="+- G37 T2 T3"/>
              <a:gd name="G39" fmla="?: G2 G37 G38"/>
              <a:gd name="G40" fmla="cos 10800 G39"/>
              <a:gd name="G41" fmla="sin 10800 G39"/>
              <a:gd name="G42" fmla="cos 7349 G39"/>
              <a:gd name="G43" fmla="sin 7349 G39"/>
              <a:gd name="G44" fmla="+- G40 10800 0"/>
              <a:gd name="G45" fmla="+- G41 10800 0"/>
              <a:gd name="G46" fmla="+- G42 10800 0"/>
              <a:gd name="G47" fmla="+- G43 10800 0"/>
              <a:gd name="G48" fmla="+- G35 10800 0"/>
              <a:gd name="G49" fmla="+- G36 10800 0"/>
              <a:gd name="T4" fmla="*/ 21592 w 21600"/>
              <a:gd name="T5" fmla="*/ 11199 h 21600"/>
              <a:gd name="T6" fmla="*/ 17626 w 21600"/>
              <a:gd name="T7" fmla="*/ 4820 h 21600"/>
              <a:gd name="T8" fmla="*/ 18143 w 21600"/>
              <a:gd name="T9" fmla="*/ 11071 h 21600"/>
              <a:gd name="T10" fmla="*/ 20270 w 21600"/>
              <a:gd name="T11" fmla="*/ 20420 h 21600"/>
              <a:gd name="T12" fmla="*/ 14012 w 21600"/>
              <a:gd name="T13" fmla="*/ 20372 h 21600"/>
              <a:gd name="T14" fmla="*/ 14061 w 21600"/>
              <a:gd name="T15" fmla="*/ 14113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5955" y="16037"/>
                </a:moveTo>
                <a:cubicBezTo>
                  <a:pt x="17358" y="14655"/>
                  <a:pt x="18149" y="12769"/>
                  <a:pt x="18149" y="10800"/>
                </a:cubicBezTo>
                <a:cubicBezTo>
                  <a:pt x="18149" y="9018"/>
                  <a:pt x="17501" y="7297"/>
                  <a:pt x="16328" y="5957"/>
                </a:cubicBezTo>
                <a:lnTo>
                  <a:pt x="18924" y="3683"/>
                </a:lnTo>
                <a:cubicBezTo>
                  <a:pt x="20649" y="5653"/>
                  <a:pt x="21600" y="8182"/>
                  <a:pt x="21600" y="10800"/>
                </a:cubicBezTo>
                <a:cubicBezTo>
                  <a:pt x="21600" y="13693"/>
                  <a:pt x="20438" y="16466"/>
                  <a:pt x="18376" y="18496"/>
                </a:cubicBezTo>
                <a:lnTo>
                  <a:pt x="20270" y="20420"/>
                </a:lnTo>
                <a:lnTo>
                  <a:pt x="14012" y="20372"/>
                </a:lnTo>
                <a:lnTo>
                  <a:pt x="14061" y="14113"/>
                </a:lnTo>
                <a:lnTo>
                  <a:pt x="15955" y="16037"/>
                </a:lnTo>
                <a:close/>
              </a:path>
            </a:pathLst>
          </a:custGeom>
          <a:solidFill>
            <a:schemeClr val="accent4"/>
          </a:solidFill>
          <a:ln w="3175" cap="flat" cmpd="sng" algn="ctr">
            <a:noFill/>
            <a:prstDash val="solid"/>
          </a:ln>
          <a:effectLst>
            <a:outerShdw blurRad="50800" dist="38100" dir="2700000" algn="tl" rotWithShape="0">
              <a:prstClr val="black">
                <a:alpha val="40000"/>
              </a:prstClr>
            </a:outerShdw>
          </a:effectLst>
          <a:extLst/>
        </p:spPr>
        <p:txBody>
          <a:bodyPr lIns="0" rIns="0" anchor="ctr"/>
          <a:lstStyle/>
          <a:p>
            <a:pPr marL="0" marR="0" lvl="0" indent="0" algn="ctr" defTabSz="914400" eaLnBrk="1" fontAlgn="base" latinLnBrk="0" hangingPunct="1">
              <a:lnSpc>
                <a:spcPct val="120000"/>
              </a:lnSpc>
              <a:spcBef>
                <a:spcPts val="600"/>
              </a:spcBef>
              <a:spcAft>
                <a:spcPts val="600"/>
              </a:spcAft>
              <a:buClrTx/>
              <a:buSzTx/>
              <a:buFontTx/>
              <a:buNone/>
              <a:tabLst/>
              <a:defRPr/>
            </a:pPr>
            <a:endParaRPr kumimoji="0" lang="zh-CN" altLang="en-US" sz="2800" b="0" i="0" u="none" strike="noStrike" kern="0" cap="none" spc="0" normalizeH="0" baseline="0" noProof="0">
              <a:ln>
                <a:noFill/>
              </a:ln>
              <a:solidFill>
                <a:sysClr val="window" lastClr="FFFFFF"/>
              </a:solidFill>
              <a:effectLst/>
              <a:uLnTx/>
              <a:uFillTx/>
              <a:latin typeface="Impact" pitchFamily="34" charset="0"/>
              <a:ea typeface="微软雅黑" pitchFamily="34" charset="-122"/>
              <a:cs typeface="+mn-cs"/>
            </a:endParaRPr>
          </a:p>
        </p:txBody>
      </p:sp>
      <p:sp>
        <p:nvSpPr>
          <p:cNvPr id="5" name="WordArt 7"/>
          <p:cNvSpPr>
            <a:spLocks noChangeArrowheads="1" noChangeShapeType="1" noTextEdit="1"/>
          </p:cNvSpPr>
          <p:nvPr/>
        </p:nvSpPr>
        <p:spPr bwMode="gray">
          <a:xfrm rot="3394332">
            <a:off x="5502583" y="2294936"/>
            <a:ext cx="2443983" cy="2027209"/>
          </a:xfrm>
          <a:prstGeom prst="rect">
            <a:avLst/>
          </a:prstGeom>
          <a:extLst>
            <a:ext uri="{AF507438-7753-43E0-B8FC-AC1667EBCBE1}">
              <a14:hiddenEffects xmlns:a14="http://schemas.microsoft.com/office/drawing/2010/main" xmlns="">
                <a:effectLst/>
              </a14:hiddenEffects>
            </a:ext>
          </a:extLst>
        </p:spPr>
        <p:txBody>
          <a:bodyPr spcFirstLastPara="1" wrap="none" fromWordArt="1">
            <a:prstTxWarp prst="textArchUp">
              <a:avLst>
                <a:gd name="adj" fmla="val 12808676"/>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10" cap="none" spc="0" normalizeH="0" baseline="0" noProof="0" dirty="0">
                <a:ln w="6350">
                  <a:noFill/>
                  <a:round/>
                  <a:headEnd/>
                  <a:tailEnd/>
                </a:ln>
                <a:solidFill>
                  <a:srgbClr val="FFFFFF"/>
                </a:solidFill>
                <a:effectLst/>
                <a:uLnTx/>
                <a:uFillTx/>
                <a:latin typeface="微软雅黑" pitchFamily="34" charset="-122"/>
                <a:ea typeface="微软雅黑" pitchFamily="34" charset="-122"/>
                <a:cs typeface="Arial"/>
              </a:rPr>
              <a:t>单击此处添加文字</a:t>
            </a:r>
          </a:p>
        </p:txBody>
      </p:sp>
      <p:sp>
        <p:nvSpPr>
          <p:cNvPr id="7" name="Line 19"/>
          <p:cNvSpPr>
            <a:spLocks noChangeShapeType="1"/>
          </p:cNvSpPr>
          <p:nvPr/>
        </p:nvSpPr>
        <p:spPr bwMode="auto">
          <a:xfrm flipH="1">
            <a:off x="7765430" y="2331683"/>
            <a:ext cx="2750177" cy="0"/>
          </a:xfrm>
          <a:prstGeom prst="line">
            <a:avLst/>
          </a:prstGeom>
          <a:noFill/>
          <a:ln w="19050">
            <a:solidFill>
              <a:schemeClr val="accent2"/>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8" name="TextBox 19"/>
          <p:cNvSpPr txBox="1">
            <a:spLocks noChangeArrowheads="1"/>
          </p:cNvSpPr>
          <p:nvPr/>
        </p:nvSpPr>
        <p:spPr bwMode="auto">
          <a:xfrm>
            <a:off x="8496249" y="1902978"/>
            <a:ext cx="1977537" cy="42880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b="1"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宋体" pitchFamily="2" charset="-122"/>
              </a:rPr>
              <a:t>点击添加文本</a:t>
            </a:r>
            <a:endParaRPr kumimoji="0" lang="zh-CN" altLang="en-US" sz="2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宋体" pitchFamily="2" charset="-122"/>
            </a:endParaRPr>
          </a:p>
        </p:txBody>
      </p:sp>
      <p:sp>
        <p:nvSpPr>
          <p:cNvPr id="9" name="TextBox 20"/>
          <p:cNvSpPr txBox="1"/>
          <p:nvPr/>
        </p:nvSpPr>
        <p:spPr bwMode="auto">
          <a:xfrm>
            <a:off x="8365617" y="2358520"/>
            <a:ext cx="2139103" cy="819455"/>
          </a:xfrm>
          <a:prstGeom prst="rect">
            <a:avLst/>
          </a:prstGeom>
          <a:noFill/>
        </p:spPr>
        <p:txBody>
          <a:bodyPr vert="horz" wrap="square" lIns="91440" tIns="45720" rIns="91440" bIns="45720" numCol="1" anchor="t" anchorCtr="0" compatLnSpc="1">
            <a:prstTxWarp prst="textNoShape">
              <a:avLst/>
            </a:prstTxWarp>
            <a:spAutoFit/>
          </a:bodyPr>
          <a:lstStyle/>
          <a:p>
            <a:pPr marL="0" marR="0" lvl="0" indent="0" algn="ctr" defTabSz="914400" eaLnBrk="1" fontAlgn="base" latinLnBrk="0" hangingPunct="1">
              <a:lnSpc>
                <a:spcPct val="150000"/>
              </a:lnSpc>
              <a:spcBef>
                <a:spcPct val="0"/>
              </a:spcBef>
              <a:spcAft>
                <a:spcPct val="0"/>
              </a:spcAft>
              <a:buClrTx/>
              <a:buSzTx/>
              <a:buFontTx/>
              <a:buNone/>
              <a:tabLst/>
              <a:defRPr/>
            </a:pPr>
            <a:r>
              <a:rPr kumimoji="0" lang="zh-CN" altLang="en-US" sz="1050" b="0" i="0" u="none" strike="noStrike" kern="0" cap="none" spc="0" normalizeH="0" baseline="0" noProof="0" dirty="0">
                <a:ln>
                  <a:noFill/>
                </a:ln>
                <a:solidFill>
                  <a:srgbClr val="3B3B3B"/>
                </a:solidFill>
                <a:effectLst/>
                <a:uLnTx/>
                <a:uFillTx/>
                <a:latin typeface="微软雅黑" pitchFamily="34" charset="-122"/>
                <a:ea typeface="微软雅黑" pitchFamily="34" charset="-122"/>
              </a:rPr>
              <a:t>单击此处添加段落文本单击此处添加段落文本单击此处添加段落文本单击此处添加段落文本</a:t>
            </a:r>
          </a:p>
        </p:txBody>
      </p:sp>
      <p:sp>
        <p:nvSpPr>
          <p:cNvPr id="11" name="AutoShape 6"/>
          <p:cNvSpPr>
            <a:spLocks noChangeArrowheads="1"/>
          </p:cNvSpPr>
          <p:nvPr/>
        </p:nvSpPr>
        <p:spPr bwMode="gray">
          <a:xfrm rot="12146960">
            <a:off x="4252481" y="1678738"/>
            <a:ext cx="4307621" cy="4037260"/>
          </a:xfrm>
          <a:custGeom>
            <a:avLst/>
            <a:gdLst>
              <a:gd name="G0" fmla="+- 2978742 0 0"/>
              <a:gd name="G1" fmla="+- -2534030 0 0"/>
              <a:gd name="G2" fmla="+- 2978742 0 -2534030"/>
              <a:gd name="G3" fmla="+- 10800 0 0"/>
              <a:gd name="G4" fmla="+- 0 0 2978742"/>
              <a:gd name="T0" fmla="*/ 360 256 1"/>
              <a:gd name="T1" fmla="*/ 0 256 1"/>
              <a:gd name="G5" fmla="+- G2 T0 T1"/>
              <a:gd name="G6" fmla="?: G2 G2 G5"/>
              <a:gd name="G7" fmla="+- 0 0 G6"/>
              <a:gd name="G8" fmla="+- 7349 0 0"/>
              <a:gd name="G9" fmla="+- 0 0 -2534030"/>
              <a:gd name="G10" fmla="+- 7349 0 2700"/>
              <a:gd name="G11" fmla="cos G10 2978742"/>
              <a:gd name="G12" fmla="sin G10 2978742"/>
              <a:gd name="G13" fmla="cos 13500 2978742"/>
              <a:gd name="G14" fmla="sin 13500 2978742"/>
              <a:gd name="G15" fmla="+- G11 10800 0"/>
              <a:gd name="G16" fmla="+- G12 10800 0"/>
              <a:gd name="G17" fmla="+- G13 10800 0"/>
              <a:gd name="G18" fmla="+- G14 10800 0"/>
              <a:gd name="G19" fmla="*/ 7349 1 2"/>
              <a:gd name="G20" fmla="+- G19 5400 0"/>
              <a:gd name="G21" fmla="cos G20 2978742"/>
              <a:gd name="G22" fmla="sin G20 2978742"/>
              <a:gd name="G23" fmla="+- G21 10800 0"/>
              <a:gd name="G24" fmla="+- G12 G23 G22"/>
              <a:gd name="G25" fmla="+- G22 G23 G11"/>
              <a:gd name="G26" fmla="cos 10800 2978742"/>
              <a:gd name="G27" fmla="sin 10800 2978742"/>
              <a:gd name="G28" fmla="cos 7349 2978742"/>
              <a:gd name="G29" fmla="sin 7349 2978742"/>
              <a:gd name="G30" fmla="+- G26 10800 0"/>
              <a:gd name="G31" fmla="+- G27 10800 0"/>
              <a:gd name="G32" fmla="+- G28 10800 0"/>
              <a:gd name="G33" fmla="+- G29 10800 0"/>
              <a:gd name="G34" fmla="+- G19 5400 0"/>
              <a:gd name="G35" fmla="cos G34 -2534030"/>
              <a:gd name="G36" fmla="sin G34 -2534030"/>
              <a:gd name="G37" fmla="+/ -2534030 2978742 2"/>
              <a:gd name="T2" fmla="*/ 180 256 1"/>
              <a:gd name="T3" fmla="*/ 0 256 1"/>
              <a:gd name="G38" fmla="+- G37 T2 T3"/>
              <a:gd name="G39" fmla="?: G2 G37 G38"/>
              <a:gd name="G40" fmla="cos 10800 G39"/>
              <a:gd name="G41" fmla="sin 10800 G39"/>
              <a:gd name="G42" fmla="cos 7349 G39"/>
              <a:gd name="G43" fmla="sin 7349 G39"/>
              <a:gd name="G44" fmla="+- G40 10800 0"/>
              <a:gd name="G45" fmla="+- G41 10800 0"/>
              <a:gd name="G46" fmla="+- G42 10800 0"/>
              <a:gd name="G47" fmla="+- G43 10800 0"/>
              <a:gd name="G48" fmla="+- G35 10800 0"/>
              <a:gd name="G49" fmla="+- G36 10800 0"/>
              <a:gd name="T4" fmla="*/ 21581 w 21600"/>
              <a:gd name="T5" fmla="*/ 11439 h 21600"/>
              <a:gd name="T6" fmla="*/ 17885 w 21600"/>
              <a:gd name="T7" fmla="*/ 5130 h 21600"/>
              <a:gd name="T8" fmla="*/ 18136 w 21600"/>
              <a:gd name="T9" fmla="*/ 11234 h 21600"/>
              <a:gd name="T10" fmla="*/ 20270 w 21600"/>
              <a:gd name="T11" fmla="*/ 20420 h 21600"/>
              <a:gd name="T12" fmla="*/ 14012 w 21600"/>
              <a:gd name="T13" fmla="*/ 20372 h 21600"/>
              <a:gd name="T14" fmla="*/ 14061 w 21600"/>
              <a:gd name="T15" fmla="*/ 14113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5955" y="16037"/>
                </a:moveTo>
                <a:cubicBezTo>
                  <a:pt x="17358" y="14655"/>
                  <a:pt x="18149" y="12769"/>
                  <a:pt x="18149" y="10800"/>
                </a:cubicBezTo>
                <a:cubicBezTo>
                  <a:pt x="18149" y="9130"/>
                  <a:pt x="17580" y="7511"/>
                  <a:pt x="16538" y="6208"/>
                </a:cubicBezTo>
                <a:lnTo>
                  <a:pt x="19232" y="4052"/>
                </a:lnTo>
                <a:cubicBezTo>
                  <a:pt x="20765" y="5967"/>
                  <a:pt x="21600" y="8347"/>
                  <a:pt x="21600" y="10800"/>
                </a:cubicBezTo>
                <a:cubicBezTo>
                  <a:pt x="21600" y="13693"/>
                  <a:pt x="20438" y="16466"/>
                  <a:pt x="18376" y="18496"/>
                </a:cubicBezTo>
                <a:lnTo>
                  <a:pt x="20270" y="20420"/>
                </a:lnTo>
                <a:lnTo>
                  <a:pt x="14012" y="20372"/>
                </a:lnTo>
                <a:lnTo>
                  <a:pt x="14061" y="14113"/>
                </a:lnTo>
                <a:lnTo>
                  <a:pt x="15955" y="16037"/>
                </a:lnTo>
                <a:close/>
              </a:path>
            </a:pathLst>
          </a:custGeom>
          <a:solidFill>
            <a:schemeClr val="accent4"/>
          </a:solidFill>
          <a:ln w="3175" cap="flat" cmpd="sng" algn="ctr">
            <a:solidFill>
              <a:srgbClr val="EAEAEA"/>
            </a:solidFill>
            <a:prstDash val="solid"/>
          </a:ln>
          <a:effectLst>
            <a:outerShdw blurRad="50800" dist="38100" dir="5400000" algn="t" rotWithShape="0">
              <a:prstClr val="black">
                <a:alpha val="40000"/>
              </a:prstClr>
            </a:outerShdw>
          </a:effectLst>
          <a:extLst/>
        </p:spPr>
        <p:txBody>
          <a:bodyPr anchor="ctr"/>
          <a:lstStyle/>
          <a:p>
            <a:pPr marL="0" marR="0" lvl="0" indent="0" algn="ctr" defTabSz="914400" eaLnBrk="1" fontAlgn="base" latinLnBrk="0" hangingPunct="1">
              <a:lnSpc>
                <a:spcPct val="120000"/>
              </a:lnSpc>
              <a:spcBef>
                <a:spcPct val="0"/>
              </a:spcBef>
              <a:spcAft>
                <a:spcPct val="0"/>
              </a:spcAft>
              <a:buClrTx/>
              <a:buSzTx/>
              <a:buFontTx/>
              <a:buNone/>
              <a:tabLst/>
              <a:defRPr/>
            </a:pPr>
            <a:endParaRPr kumimoji="0" lang="zh-CN" altLang="en-US" sz="1200" b="0"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endParaRPr>
          </a:p>
        </p:txBody>
      </p:sp>
      <p:sp>
        <p:nvSpPr>
          <p:cNvPr id="12" name="WordArt 9"/>
          <p:cNvSpPr>
            <a:spLocks noChangeArrowheads="1" noChangeShapeType="1" noTextEdit="1"/>
          </p:cNvSpPr>
          <p:nvPr/>
        </p:nvSpPr>
        <p:spPr bwMode="gray">
          <a:xfrm rot="17984564">
            <a:off x="4486254" y="2364039"/>
            <a:ext cx="2443983" cy="2025393"/>
          </a:xfrm>
          <a:prstGeom prst="rect">
            <a:avLst/>
          </a:prstGeom>
          <a:extLst>
            <a:ext uri="{AF507438-7753-43E0-B8FC-AC1667EBCBE1}">
              <a14:hiddenEffects xmlns:a14="http://schemas.microsoft.com/office/drawing/2010/main" xmlns="">
                <a:effectLst/>
              </a14:hiddenEffects>
            </a:ext>
          </a:extLst>
        </p:spPr>
        <p:txBody>
          <a:bodyPr spcFirstLastPara="1" wrap="none" fromWordArt="1">
            <a:prstTxWarp prst="textArchUp">
              <a:avLst>
                <a:gd name="adj" fmla="val 12807259"/>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10" cap="none" spc="0" normalizeH="0" baseline="0" noProof="0" dirty="0">
                <a:ln w="6350">
                  <a:noFill/>
                  <a:round/>
                  <a:headEnd/>
                  <a:tailEnd/>
                </a:ln>
                <a:solidFill>
                  <a:schemeClr val="bg1"/>
                </a:solidFill>
                <a:effectLst/>
                <a:uLnTx/>
                <a:uFillTx/>
                <a:latin typeface="微软雅黑" pitchFamily="34" charset="-122"/>
                <a:ea typeface="微软雅黑" pitchFamily="34" charset="-122"/>
                <a:cs typeface="Arial"/>
              </a:rPr>
              <a:t>单击此处添加文字</a:t>
            </a:r>
          </a:p>
        </p:txBody>
      </p:sp>
      <p:sp>
        <p:nvSpPr>
          <p:cNvPr id="14" name="Line 17"/>
          <p:cNvSpPr>
            <a:spLocks noChangeShapeType="1"/>
          </p:cNvSpPr>
          <p:nvPr/>
        </p:nvSpPr>
        <p:spPr bwMode="auto">
          <a:xfrm>
            <a:off x="2038017" y="2331684"/>
            <a:ext cx="2751989" cy="0"/>
          </a:xfrm>
          <a:prstGeom prst="line">
            <a:avLst/>
          </a:prstGeom>
          <a:noFill/>
          <a:ln w="19050">
            <a:solidFill>
              <a:schemeClr val="accent2"/>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15" name="TextBox 42"/>
          <p:cNvSpPr txBox="1">
            <a:spLocks noChangeArrowheads="1"/>
          </p:cNvSpPr>
          <p:nvPr/>
        </p:nvSpPr>
        <p:spPr bwMode="auto">
          <a:xfrm>
            <a:off x="2020162" y="1909298"/>
            <a:ext cx="1977534" cy="42880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zh-CN" altLang="en-US" b="1" kern="0" dirty="0">
                <a:solidFill>
                  <a:srgbClr val="4D4D4D"/>
                </a:solidFill>
                <a:latin typeface="微软雅黑" pitchFamily="34" charset="-122"/>
                <a:ea typeface="微软雅黑" pitchFamily="34" charset="-122"/>
                <a:cs typeface="宋体" pitchFamily="2" charset="-122"/>
              </a:rPr>
              <a:t>点击添加</a:t>
            </a:r>
            <a:r>
              <a:rPr kumimoji="0" lang="zh-CN" altLang="en-US" b="1"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宋体" pitchFamily="2" charset="-122"/>
              </a:rPr>
              <a:t>文本</a:t>
            </a:r>
            <a:endParaRPr kumimoji="0" lang="zh-CN" altLang="en-US" sz="2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宋体" pitchFamily="2" charset="-122"/>
            </a:endParaRPr>
          </a:p>
        </p:txBody>
      </p:sp>
      <p:sp>
        <p:nvSpPr>
          <p:cNvPr id="16" name="TextBox 43"/>
          <p:cNvSpPr txBox="1"/>
          <p:nvPr/>
        </p:nvSpPr>
        <p:spPr bwMode="auto">
          <a:xfrm>
            <a:off x="2020161" y="2384048"/>
            <a:ext cx="2160701" cy="819455"/>
          </a:xfrm>
          <a:prstGeom prst="rect">
            <a:avLst/>
          </a:prstGeom>
          <a:noFill/>
        </p:spPr>
        <p:txBody>
          <a:bodyPr vert="horz" wrap="square" lIns="91440" tIns="45720" rIns="91440" bIns="45720" numCol="1" anchor="t" anchorCtr="0" compatLnSpc="1">
            <a:prstTxWarp prst="textNoShape">
              <a:avLst/>
            </a:prstTxWarp>
            <a:spAutoFit/>
          </a:bodyPr>
          <a:lstStyle/>
          <a:p>
            <a:pPr marL="0" marR="0" lvl="0" indent="0" algn="ctr" defTabSz="914400" eaLnBrk="1" fontAlgn="base" latinLnBrk="0" hangingPunct="1">
              <a:lnSpc>
                <a:spcPct val="150000"/>
              </a:lnSpc>
              <a:spcBef>
                <a:spcPct val="0"/>
              </a:spcBef>
              <a:spcAft>
                <a:spcPct val="0"/>
              </a:spcAft>
              <a:buClrTx/>
              <a:buSzTx/>
              <a:buFontTx/>
              <a:buNone/>
              <a:tabLst/>
              <a:defRPr/>
            </a:pPr>
            <a:r>
              <a:rPr kumimoji="0" lang="zh-CN" altLang="en-US" sz="1050" b="0" i="0" u="none" strike="noStrike" kern="0" cap="none" spc="0" normalizeH="0" baseline="0" noProof="0" dirty="0">
                <a:ln>
                  <a:noFill/>
                </a:ln>
                <a:solidFill>
                  <a:srgbClr val="3B3B3B"/>
                </a:solidFill>
                <a:effectLst/>
                <a:uLnTx/>
                <a:uFillTx/>
                <a:latin typeface="微软雅黑" pitchFamily="34" charset="-122"/>
                <a:ea typeface="微软雅黑" pitchFamily="34" charset="-122"/>
              </a:rPr>
              <a:t>单击此处添加段落文本单击此处添加段落文本单击此处添加段落文本单击此处添加段落文本</a:t>
            </a:r>
          </a:p>
        </p:txBody>
      </p:sp>
      <p:sp>
        <p:nvSpPr>
          <p:cNvPr id="18" name="AutoShape 5"/>
          <p:cNvSpPr>
            <a:spLocks noChangeArrowheads="1"/>
          </p:cNvSpPr>
          <p:nvPr/>
        </p:nvSpPr>
        <p:spPr bwMode="gray">
          <a:xfrm rot="5078397">
            <a:off x="4036053" y="1470389"/>
            <a:ext cx="4370770" cy="3978930"/>
          </a:xfrm>
          <a:custGeom>
            <a:avLst/>
            <a:gdLst>
              <a:gd name="G0" fmla="+- 2978742 0 0"/>
              <a:gd name="G1" fmla="+- -2701274 0 0"/>
              <a:gd name="G2" fmla="+- 2978742 0 -2701274"/>
              <a:gd name="G3" fmla="+- 10800 0 0"/>
              <a:gd name="G4" fmla="+- 0 0 2978742"/>
              <a:gd name="T0" fmla="*/ 360 256 1"/>
              <a:gd name="T1" fmla="*/ 0 256 1"/>
              <a:gd name="G5" fmla="+- G2 T0 T1"/>
              <a:gd name="G6" fmla="?: G2 G2 G5"/>
              <a:gd name="G7" fmla="+- 0 0 G6"/>
              <a:gd name="G8" fmla="+- 7349 0 0"/>
              <a:gd name="G9" fmla="+- 0 0 -2701274"/>
              <a:gd name="G10" fmla="+- 7349 0 2700"/>
              <a:gd name="G11" fmla="cos G10 2978742"/>
              <a:gd name="G12" fmla="sin G10 2978742"/>
              <a:gd name="G13" fmla="cos 13500 2978742"/>
              <a:gd name="G14" fmla="sin 13500 2978742"/>
              <a:gd name="G15" fmla="+- G11 10800 0"/>
              <a:gd name="G16" fmla="+- G12 10800 0"/>
              <a:gd name="G17" fmla="+- G13 10800 0"/>
              <a:gd name="G18" fmla="+- G14 10800 0"/>
              <a:gd name="G19" fmla="*/ 7349 1 2"/>
              <a:gd name="G20" fmla="+- G19 5400 0"/>
              <a:gd name="G21" fmla="cos G20 2978742"/>
              <a:gd name="G22" fmla="sin G20 2978742"/>
              <a:gd name="G23" fmla="+- G21 10800 0"/>
              <a:gd name="G24" fmla="+- G12 G23 G22"/>
              <a:gd name="G25" fmla="+- G22 G23 G11"/>
              <a:gd name="G26" fmla="cos 10800 2978742"/>
              <a:gd name="G27" fmla="sin 10800 2978742"/>
              <a:gd name="G28" fmla="cos 7349 2978742"/>
              <a:gd name="G29" fmla="sin 7349 2978742"/>
              <a:gd name="G30" fmla="+- G26 10800 0"/>
              <a:gd name="G31" fmla="+- G27 10800 0"/>
              <a:gd name="G32" fmla="+- G28 10800 0"/>
              <a:gd name="G33" fmla="+- G29 10800 0"/>
              <a:gd name="G34" fmla="+- G19 5400 0"/>
              <a:gd name="G35" fmla="cos G34 -2701274"/>
              <a:gd name="G36" fmla="sin G34 -2701274"/>
              <a:gd name="G37" fmla="+/ -2701274 2978742 2"/>
              <a:gd name="T2" fmla="*/ 180 256 1"/>
              <a:gd name="T3" fmla="*/ 0 256 1"/>
              <a:gd name="G38" fmla="+- G37 T2 T3"/>
              <a:gd name="G39" fmla="?: G2 G37 G38"/>
              <a:gd name="G40" fmla="cos 10800 G39"/>
              <a:gd name="G41" fmla="sin 10800 G39"/>
              <a:gd name="G42" fmla="cos 7349 G39"/>
              <a:gd name="G43" fmla="sin 7349 G39"/>
              <a:gd name="G44" fmla="+- G40 10800 0"/>
              <a:gd name="G45" fmla="+- G41 10800 0"/>
              <a:gd name="G46" fmla="+- G42 10800 0"/>
              <a:gd name="G47" fmla="+- G43 10800 0"/>
              <a:gd name="G48" fmla="+- G35 10800 0"/>
              <a:gd name="G49" fmla="+- G36 10800 0"/>
              <a:gd name="T4" fmla="*/ 21592 w 21600"/>
              <a:gd name="T5" fmla="*/ 11198 h 21600"/>
              <a:gd name="T6" fmla="*/ 17626 w 21600"/>
              <a:gd name="T7" fmla="*/ 4820 h 21600"/>
              <a:gd name="T8" fmla="*/ 18143 w 21600"/>
              <a:gd name="T9" fmla="*/ 11071 h 21600"/>
              <a:gd name="T10" fmla="*/ 20270 w 21600"/>
              <a:gd name="T11" fmla="*/ 20420 h 21600"/>
              <a:gd name="T12" fmla="*/ 14012 w 21600"/>
              <a:gd name="T13" fmla="*/ 20372 h 21600"/>
              <a:gd name="T14" fmla="*/ 14061 w 21600"/>
              <a:gd name="T15" fmla="*/ 14113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5955" y="16037"/>
                </a:moveTo>
                <a:cubicBezTo>
                  <a:pt x="17358" y="14655"/>
                  <a:pt x="18149" y="12769"/>
                  <a:pt x="18149" y="10800"/>
                </a:cubicBezTo>
                <a:cubicBezTo>
                  <a:pt x="18149" y="9018"/>
                  <a:pt x="17501" y="7297"/>
                  <a:pt x="16327" y="5957"/>
                </a:cubicBezTo>
                <a:lnTo>
                  <a:pt x="18923" y="3683"/>
                </a:lnTo>
                <a:cubicBezTo>
                  <a:pt x="20648" y="5652"/>
                  <a:pt x="21600" y="8181"/>
                  <a:pt x="21600" y="10800"/>
                </a:cubicBezTo>
                <a:cubicBezTo>
                  <a:pt x="21600" y="13693"/>
                  <a:pt x="20438" y="16466"/>
                  <a:pt x="18376" y="18496"/>
                </a:cubicBezTo>
                <a:lnTo>
                  <a:pt x="20270" y="20420"/>
                </a:lnTo>
                <a:lnTo>
                  <a:pt x="14012" y="20372"/>
                </a:lnTo>
                <a:lnTo>
                  <a:pt x="14061" y="14113"/>
                </a:lnTo>
                <a:lnTo>
                  <a:pt x="15955" y="16037"/>
                </a:lnTo>
                <a:close/>
              </a:path>
            </a:pathLst>
          </a:custGeom>
          <a:solidFill>
            <a:schemeClr val="accent1"/>
          </a:solidFill>
          <a:ln w="3175" cap="flat" cmpd="sng" algn="ctr">
            <a:solidFill>
              <a:srgbClr val="2676FF">
                <a:lumMod val="20000"/>
                <a:lumOff val="80000"/>
              </a:srgbClr>
            </a:solidFill>
            <a:prstDash val="solid"/>
          </a:ln>
          <a:effectLst>
            <a:outerShdw blurRad="50800" dist="38100" dir="2700000" algn="tl" rotWithShape="0">
              <a:prstClr val="black">
                <a:alpha val="40000"/>
              </a:prstClr>
            </a:outerShdw>
          </a:effectLst>
          <a:extLst/>
        </p:spPr>
        <p:txBody>
          <a:bodyPr lIns="0" rIns="0" anchor="ctr"/>
          <a:lstStyle/>
          <a:p>
            <a:pPr marL="182563" marR="0" lvl="0" indent="-182563" defTabSz="914400" eaLnBrk="1" fontAlgn="base" latinLnBrk="0" hangingPunct="1">
              <a:lnSpc>
                <a:spcPct val="120000"/>
              </a:lnSpc>
              <a:spcBef>
                <a:spcPts val="600"/>
              </a:spcBef>
              <a:spcAft>
                <a:spcPts val="600"/>
              </a:spcAft>
              <a:buClrTx/>
              <a:buSzTx/>
              <a:buFont typeface="Arial" pitchFamily="34" charset="0"/>
              <a:buChar char="•"/>
              <a:tabLst/>
              <a:defRPr/>
            </a:pPr>
            <a:endParaRPr kumimoji="0" lang="zh-CN" altLang="en-US" sz="1400" b="0" i="0" u="none" strike="noStrike" kern="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19" name="WordArt 8"/>
          <p:cNvSpPr>
            <a:spLocks noChangeArrowheads="1" noChangeShapeType="1" noTextEdit="1"/>
          </p:cNvSpPr>
          <p:nvPr/>
        </p:nvSpPr>
        <p:spPr bwMode="gray">
          <a:xfrm rot="79672">
            <a:off x="4802722" y="3177678"/>
            <a:ext cx="2831915" cy="2056927"/>
          </a:xfrm>
          <a:prstGeom prst="rect">
            <a:avLst/>
          </a:prstGeom>
          <a:extLst>
            <a:ext uri="{AF507438-7753-43E0-B8FC-AC1667EBCBE1}">
              <a14:hiddenEffects xmlns:a14="http://schemas.microsoft.com/office/drawing/2010/main" xmlns="">
                <a:effectLst/>
              </a14:hiddenEffects>
            </a:ext>
          </a:extLst>
        </p:spPr>
        <p:txBody>
          <a:bodyPr spcFirstLastPara="1" wrap="none" fromWordArt="1">
            <a:prstTxWarp prst="textArchDown">
              <a:avLst>
                <a:gd name="adj" fmla="val 2320405"/>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10" cap="none" spc="0" normalizeH="0" baseline="0" noProof="0" dirty="0">
                <a:ln w="6350">
                  <a:noFill/>
                  <a:round/>
                  <a:headEnd/>
                  <a:tailEnd/>
                </a:ln>
                <a:solidFill>
                  <a:srgbClr val="3B3B3B"/>
                </a:solidFill>
                <a:effectLst/>
                <a:uLnTx/>
                <a:uFillTx/>
                <a:latin typeface="微软雅黑" pitchFamily="34" charset="-122"/>
                <a:ea typeface="微软雅黑" pitchFamily="34" charset="-122"/>
                <a:cs typeface="Arial"/>
              </a:rPr>
              <a:t>单击此处添加文字</a:t>
            </a:r>
          </a:p>
        </p:txBody>
      </p:sp>
      <p:sp>
        <p:nvSpPr>
          <p:cNvPr id="21" name="Line 18"/>
          <p:cNvSpPr>
            <a:spLocks noChangeShapeType="1"/>
          </p:cNvSpPr>
          <p:nvPr/>
        </p:nvSpPr>
        <p:spPr bwMode="auto">
          <a:xfrm flipH="1">
            <a:off x="7635589" y="5082129"/>
            <a:ext cx="2751990" cy="0"/>
          </a:xfrm>
          <a:prstGeom prst="line">
            <a:avLst/>
          </a:prstGeom>
          <a:noFill/>
          <a:ln w="19050">
            <a:solidFill>
              <a:schemeClr val="accent2"/>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22" name="TextBox 19"/>
          <p:cNvSpPr txBox="1">
            <a:spLocks noChangeArrowheads="1"/>
          </p:cNvSpPr>
          <p:nvPr/>
        </p:nvSpPr>
        <p:spPr bwMode="auto">
          <a:xfrm>
            <a:off x="8426351" y="4665273"/>
            <a:ext cx="1977535" cy="42880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b="1"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宋体" pitchFamily="2" charset="-122"/>
              </a:rPr>
              <a:t>点击添加文本</a:t>
            </a:r>
            <a:endParaRPr kumimoji="0" lang="zh-CN" altLang="en-US" sz="2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宋体" pitchFamily="2" charset="-122"/>
            </a:endParaRPr>
          </a:p>
        </p:txBody>
      </p:sp>
      <p:sp>
        <p:nvSpPr>
          <p:cNvPr id="23" name="TextBox 20"/>
          <p:cNvSpPr txBox="1"/>
          <p:nvPr/>
        </p:nvSpPr>
        <p:spPr bwMode="auto">
          <a:xfrm>
            <a:off x="8488639" y="5197866"/>
            <a:ext cx="1978163" cy="636877"/>
          </a:xfrm>
          <a:prstGeom prst="rect">
            <a:avLst/>
          </a:prstGeom>
          <a:noFill/>
        </p:spPr>
        <p:txBody>
          <a:bodyPr vert="horz" wrap="square" lIns="91440" tIns="45720" rIns="91440" bIns="45720" numCol="1" anchor="t" anchorCtr="0" compatLnSpc="1">
            <a:prstTxWarp prst="textNoShape">
              <a:avLst/>
            </a:prstTxWarp>
            <a:spAutoFit/>
          </a:bodyPr>
          <a:lstStyle/>
          <a:p>
            <a:pPr marL="0" marR="0" lvl="0" indent="0" algn="ctr" defTabSz="914400" eaLnBrk="1" fontAlgn="base" latinLnBrk="0" hangingPunct="1">
              <a:lnSpc>
                <a:spcPct val="150000"/>
              </a:lnSpc>
              <a:spcBef>
                <a:spcPct val="0"/>
              </a:spcBef>
              <a:spcAft>
                <a:spcPct val="0"/>
              </a:spcAft>
              <a:buClrTx/>
              <a:buSzTx/>
              <a:buFontTx/>
              <a:buNone/>
              <a:tabLst/>
              <a:defRPr/>
            </a:pPr>
            <a:r>
              <a:rPr kumimoji="0" lang="zh-CN" altLang="en-US" sz="1050" b="0" i="0" u="none" strike="noStrike" kern="0" cap="none" spc="0" normalizeH="0" baseline="0" noProof="0" dirty="0">
                <a:ln>
                  <a:noFill/>
                </a:ln>
                <a:solidFill>
                  <a:srgbClr val="3B3B3B"/>
                </a:solidFill>
                <a:effectLst/>
                <a:uLnTx/>
                <a:uFillTx/>
                <a:latin typeface="微软雅黑" pitchFamily="34" charset="-122"/>
                <a:ea typeface="微软雅黑" pitchFamily="34" charset="-122"/>
              </a:rPr>
              <a:t>单击此处添加段落文本单击此处添加段落文本单击</a:t>
            </a:r>
          </a:p>
        </p:txBody>
      </p:sp>
    </p:spTree>
    <p:extLst>
      <p:ext uri="{BB962C8B-B14F-4D97-AF65-F5344CB8AC3E}">
        <p14:creationId xmlns:p14="http://schemas.microsoft.com/office/powerpoint/2010/main" xmlns="" val="246502168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_1"/>
          <p:cNvSpPr/>
          <p:nvPr/>
        </p:nvSpPr>
        <p:spPr>
          <a:xfrm>
            <a:off x="1065584" y="2375370"/>
            <a:ext cx="2479687" cy="2650935"/>
          </a:xfrm>
          <a:custGeom>
            <a:avLst/>
            <a:gdLst/>
            <a:ahLst/>
            <a:cxnLst/>
            <a:rect l="l" t="t" r="r" b="b"/>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solidFill>
                <a:schemeClr val="bg1"/>
              </a:solidFill>
            </a:endParaRPr>
          </a:p>
        </p:txBody>
      </p:sp>
      <p:sp>
        <p:nvSpPr>
          <p:cNvPr id="3" name="椭圆 2"/>
          <p:cNvSpPr/>
          <p:nvPr/>
        </p:nvSpPr>
        <p:spPr>
          <a:xfrm>
            <a:off x="8508593" y="2397030"/>
            <a:ext cx="2650935" cy="265093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p>
        </p:txBody>
      </p:sp>
      <p:sp>
        <p:nvSpPr>
          <p:cNvPr id="4" name="椭圆 1"/>
          <p:cNvSpPr/>
          <p:nvPr/>
        </p:nvSpPr>
        <p:spPr>
          <a:xfrm>
            <a:off x="3545271" y="2397030"/>
            <a:ext cx="2479687" cy="2650935"/>
          </a:xfrm>
          <a:custGeom>
            <a:avLst/>
            <a:gdLst/>
            <a:ahLst/>
            <a:cxnLst/>
            <a:rect l="l" t="t" r="r" b="b"/>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p>
        </p:txBody>
      </p:sp>
      <p:sp>
        <p:nvSpPr>
          <p:cNvPr id="5" name="椭圆 1_4"/>
          <p:cNvSpPr/>
          <p:nvPr/>
        </p:nvSpPr>
        <p:spPr>
          <a:xfrm>
            <a:off x="6024958" y="2397030"/>
            <a:ext cx="2479687" cy="2650935"/>
          </a:xfrm>
          <a:custGeom>
            <a:avLst/>
            <a:gdLst/>
            <a:ahLst/>
            <a:cxnLst/>
            <a:rect l="l" t="t" r="r" b="b"/>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solidFill>
                <a:schemeClr val="bg1"/>
              </a:solidFill>
            </a:endParaRPr>
          </a:p>
        </p:txBody>
      </p:sp>
      <p:sp>
        <p:nvSpPr>
          <p:cNvPr id="6" name="TextBox 14"/>
          <p:cNvSpPr txBox="1"/>
          <p:nvPr/>
        </p:nvSpPr>
        <p:spPr>
          <a:xfrm>
            <a:off x="2056117" y="2390256"/>
            <a:ext cx="601447" cy="754694"/>
          </a:xfrm>
          <a:prstGeom prst="rect">
            <a:avLst/>
          </a:prstGeom>
          <a:noFill/>
        </p:spPr>
        <p:txBody>
          <a:bodyPr wrap="none" rtlCol="0">
            <a:spAutoFit/>
          </a:bodyPr>
          <a:lstStyle/>
          <a:p>
            <a:pPr algn="ctr">
              <a:lnSpc>
                <a:spcPct val="150000"/>
              </a:lnSpc>
            </a:pPr>
            <a:r>
              <a:rPr lang="en-US" altLang="zh-CN" sz="3200" b="1" dirty="0">
                <a:solidFill>
                  <a:schemeClr val="bg1"/>
                </a:solidFill>
              </a:rPr>
              <a:t>01</a:t>
            </a:r>
            <a:endParaRPr lang="zh-CN" altLang="en-US" sz="3200" b="1" dirty="0">
              <a:solidFill>
                <a:schemeClr val="bg1"/>
              </a:solidFill>
            </a:endParaRPr>
          </a:p>
        </p:txBody>
      </p:sp>
      <p:sp>
        <p:nvSpPr>
          <p:cNvPr id="7" name="TextBox 15"/>
          <p:cNvSpPr txBox="1"/>
          <p:nvPr/>
        </p:nvSpPr>
        <p:spPr>
          <a:xfrm>
            <a:off x="4576683" y="2390256"/>
            <a:ext cx="601448" cy="830997"/>
          </a:xfrm>
          <a:prstGeom prst="rect">
            <a:avLst/>
          </a:prstGeom>
          <a:noFill/>
        </p:spPr>
        <p:txBody>
          <a:bodyPr wrap="none" rtlCol="0">
            <a:spAutoFit/>
          </a:bodyPr>
          <a:lstStyle/>
          <a:p>
            <a:pPr algn="ctr">
              <a:lnSpc>
                <a:spcPct val="150000"/>
              </a:lnSpc>
            </a:pPr>
            <a:r>
              <a:rPr lang="en-US" altLang="zh-CN" sz="3200" b="1" dirty="0">
                <a:solidFill>
                  <a:schemeClr val="bg1"/>
                </a:solidFill>
              </a:rPr>
              <a:t>02</a:t>
            </a:r>
            <a:endParaRPr lang="zh-CN" altLang="en-US" sz="3200" b="1" dirty="0">
              <a:solidFill>
                <a:schemeClr val="bg1"/>
              </a:solidFill>
            </a:endParaRPr>
          </a:p>
        </p:txBody>
      </p:sp>
      <p:sp>
        <p:nvSpPr>
          <p:cNvPr id="8" name="TextBox 16"/>
          <p:cNvSpPr txBox="1"/>
          <p:nvPr/>
        </p:nvSpPr>
        <p:spPr>
          <a:xfrm>
            <a:off x="7000077" y="2390256"/>
            <a:ext cx="601447" cy="754694"/>
          </a:xfrm>
          <a:prstGeom prst="rect">
            <a:avLst/>
          </a:prstGeom>
          <a:noFill/>
        </p:spPr>
        <p:txBody>
          <a:bodyPr wrap="none" rtlCol="0">
            <a:spAutoFit/>
          </a:bodyPr>
          <a:lstStyle/>
          <a:p>
            <a:pPr algn="ctr">
              <a:lnSpc>
                <a:spcPct val="150000"/>
              </a:lnSpc>
            </a:pPr>
            <a:r>
              <a:rPr lang="en-US" altLang="zh-CN" sz="3200" b="1" dirty="0">
                <a:solidFill>
                  <a:schemeClr val="bg1"/>
                </a:solidFill>
              </a:rPr>
              <a:t>03</a:t>
            </a:r>
            <a:endParaRPr lang="zh-CN" altLang="en-US" sz="3200" b="1" dirty="0">
              <a:solidFill>
                <a:schemeClr val="bg1"/>
              </a:solidFill>
            </a:endParaRPr>
          </a:p>
        </p:txBody>
      </p:sp>
      <p:sp>
        <p:nvSpPr>
          <p:cNvPr id="9" name="TextBox 17"/>
          <p:cNvSpPr txBox="1"/>
          <p:nvPr/>
        </p:nvSpPr>
        <p:spPr>
          <a:xfrm>
            <a:off x="9569336" y="2390256"/>
            <a:ext cx="601448" cy="830997"/>
          </a:xfrm>
          <a:prstGeom prst="rect">
            <a:avLst/>
          </a:prstGeom>
          <a:noFill/>
        </p:spPr>
        <p:txBody>
          <a:bodyPr wrap="none" rtlCol="0">
            <a:spAutoFit/>
          </a:bodyPr>
          <a:lstStyle/>
          <a:p>
            <a:pPr algn="ctr">
              <a:lnSpc>
                <a:spcPct val="150000"/>
              </a:lnSpc>
            </a:pPr>
            <a:r>
              <a:rPr lang="en-US" altLang="zh-CN" sz="3200" b="1" dirty="0">
                <a:solidFill>
                  <a:schemeClr val="bg1"/>
                </a:solidFill>
              </a:rPr>
              <a:t>04</a:t>
            </a:r>
            <a:endParaRPr lang="zh-CN" altLang="en-US" sz="3200" b="1" dirty="0">
              <a:solidFill>
                <a:schemeClr val="bg1"/>
              </a:solidFill>
            </a:endParaRPr>
          </a:p>
        </p:txBody>
      </p:sp>
      <p:cxnSp>
        <p:nvCxnSpPr>
          <p:cNvPr id="10" name="直接连接符 9"/>
          <p:cNvCxnSpPr/>
          <p:nvPr/>
        </p:nvCxnSpPr>
        <p:spPr>
          <a:xfrm>
            <a:off x="1371460" y="3218262"/>
            <a:ext cx="1819467" cy="0"/>
          </a:xfrm>
          <a:prstGeom prst="line">
            <a:avLst/>
          </a:prstGeom>
          <a:ln>
            <a:solidFill>
              <a:srgbClr val="3B3B3B"/>
            </a:solidFill>
            <a:prstDash val="dash"/>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3875381" y="3218262"/>
            <a:ext cx="1819467"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6355066" y="3218262"/>
            <a:ext cx="1819467" cy="0"/>
          </a:xfrm>
          <a:prstGeom prst="line">
            <a:avLst/>
          </a:prstGeom>
          <a:ln>
            <a:solidFill>
              <a:srgbClr val="3B3B3B"/>
            </a:solidFill>
            <a:prstDash val="dash"/>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8847258" y="3218262"/>
            <a:ext cx="2031283"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4" name="TextBox 22"/>
          <p:cNvSpPr txBox="1"/>
          <p:nvPr/>
        </p:nvSpPr>
        <p:spPr>
          <a:xfrm>
            <a:off x="1110191" y="3385111"/>
            <a:ext cx="2473754" cy="438518"/>
          </a:xfrm>
          <a:prstGeom prst="rect">
            <a:avLst/>
          </a:prstGeom>
          <a:noFill/>
        </p:spPr>
        <p:txBody>
          <a:bodyPr wrap="square" rtlCol="0">
            <a:spAutoFit/>
          </a:bodyPr>
          <a:lstStyle/>
          <a:p>
            <a:pPr algn="ctr">
              <a:lnSpc>
                <a:spcPct val="150000"/>
              </a:lnSpc>
            </a:pPr>
            <a:r>
              <a:rPr lang="zh-CN" altLang="en-US" sz="1700" b="1" dirty="0">
                <a:solidFill>
                  <a:schemeClr val="bg1"/>
                </a:solidFill>
                <a:latin typeface="微软雅黑" pitchFamily="34" charset="-122"/>
                <a:ea typeface="微软雅黑" pitchFamily="34" charset="-122"/>
              </a:rPr>
              <a:t>点此输入标题</a:t>
            </a:r>
          </a:p>
        </p:txBody>
      </p:sp>
      <p:sp>
        <p:nvSpPr>
          <p:cNvPr id="15" name="TextBox 23"/>
          <p:cNvSpPr txBox="1"/>
          <p:nvPr/>
        </p:nvSpPr>
        <p:spPr>
          <a:xfrm>
            <a:off x="1110191" y="3874916"/>
            <a:ext cx="2473754" cy="377411"/>
          </a:xfrm>
          <a:prstGeom prst="rect">
            <a:avLst/>
          </a:prstGeom>
          <a:noFill/>
        </p:spPr>
        <p:txBody>
          <a:bodyPr wrap="square" rtlCol="0">
            <a:spAutoFit/>
          </a:bodyPr>
          <a:lstStyle/>
          <a:p>
            <a:pPr algn="ctr">
              <a:lnSpc>
                <a:spcPct val="150000"/>
              </a:lnSpc>
            </a:pPr>
            <a:r>
              <a:rPr lang="zh-CN" altLang="en-US" sz="1400" dirty="0">
                <a:solidFill>
                  <a:schemeClr val="bg1"/>
                </a:solidFill>
                <a:latin typeface="微软雅黑" pitchFamily="34" charset="-122"/>
                <a:ea typeface="微软雅黑" pitchFamily="34" charset="-122"/>
              </a:rPr>
              <a:t>点此输入文字</a:t>
            </a:r>
          </a:p>
        </p:txBody>
      </p:sp>
      <p:sp>
        <p:nvSpPr>
          <p:cNvPr id="16" name="TextBox 24"/>
          <p:cNvSpPr txBox="1"/>
          <p:nvPr/>
        </p:nvSpPr>
        <p:spPr>
          <a:xfrm>
            <a:off x="3669786" y="3385111"/>
            <a:ext cx="2473754" cy="484749"/>
          </a:xfrm>
          <a:prstGeom prst="rect">
            <a:avLst/>
          </a:prstGeom>
          <a:noFill/>
        </p:spPr>
        <p:txBody>
          <a:bodyPr wrap="square" rtlCol="0">
            <a:spAutoFit/>
          </a:bodyPr>
          <a:lstStyle/>
          <a:p>
            <a:pPr algn="ctr">
              <a:lnSpc>
                <a:spcPct val="150000"/>
              </a:lnSpc>
            </a:pPr>
            <a:r>
              <a:rPr lang="zh-CN" altLang="en-US" sz="1700" b="1" dirty="0">
                <a:solidFill>
                  <a:schemeClr val="bg1"/>
                </a:solidFill>
                <a:latin typeface="微软雅黑" pitchFamily="34" charset="-122"/>
                <a:ea typeface="微软雅黑" pitchFamily="34" charset="-122"/>
              </a:rPr>
              <a:t>点此输入标题</a:t>
            </a:r>
          </a:p>
        </p:txBody>
      </p:sp>
      <p:sp>
        <p:nvSpPr>
          <p:cNvPr id="17" name="TextBox 25"/>
          <p:cNvSpPr txBox="1"/>
          <p:nvPr/>
        </p:nvSpPr>
        <p:spPr>
          <a:xfrm>
            <a:off x="3700780" y="3874916"/>
            <a:ext cx="2473754" cy="415498"/>
          </a:xfrm>
          <a:prstGeom prst="rect">
            <a:avLst/>
          </a:prstGeom>
          <a:noFill/>
        </p:spPr>
        <p:txBody>
          <a:bodyPr wrap="square" rtlCol="0">
            <a:spAutoFit/>
          </a:bodyPr>
          <a:lstStyle/>
          <a:p>
            <a:pPr algn="ctr">
              <a:lnSpc>
                <a:spcPct val="150000"/>
              </a:lnSpc>
            </a:pPr>
            <a:r>
              <a:rPr lang="zh-CN" altLang="en-US" sz="1400" dirty="0">
                <a:solidFill>
                  <a:schemeClr val="bg1"/>
                </a:solidFill>
                <a:latin typeface="微软雅黑" pitchFamily="34" charset="-122"/>
                <a:ea typeface="微软雅黑" pitchFamily="34" charset="-122"/>
              </a:rPr>
              <a:t>点此输入文字</a:t>
            </a:r>
          </a:p>
        </p:txBody>
      </p:sp>
      <p:sp>
        <p:nvSpPr>
          <p:cNvPr id="18" name="TextBox 26"/>
          <p:cNvSpPr txBox="1"/>
          <p:nvPr/>
        </p:nvSpPr>
        <p:spPr>
          <a:xfrm>
            <a:off x="6071034" y="3385111"/>
            <a:ext cx="2473754" cy="438518"/>
          </a:xfrm>
          <a:prstGeom prst="rect">
            <a:avLst/>
          </a:prstGeom>
          <a:noFill/>
        </p:spPr>
        <p:txBody>
          <a:bodyPr wrap="square" rtlCol="0">
            <a:spAutoFit/>
          </a:bodyPr>
          <a:lstStyle/>
          <a:p>
            <a:pPr algn="ctr">
              <a:lnSpc>
                <a:spcPct val="150000"/>
              </a:lnSpc>
            </a:pPr>
            <a:r>
              <a:rPr lang="zh-CN" altLang="en-US" sz="1700" b="1" dirty="0">
                <a:solidFill>
                  <a:schemeClr val="bg1"/>
                </a:solidFill>
                <a:latin typeface="微软雅黑" pitchFamily="34" charset="-122"/>
                <a:ea typeface="微软雅黑" pitchFamily="34" charset="-122"/>
              </a:rPr>
              <a:t>点此输入标题</a:t>
            </a:r>
          </a:p>
        </p:txBody>
      </p:sp>
      <p:sp>
        <p:nvSpPr>
          <p:cNvPr id="19" name="TextBox 27"/>
          <p:cNvSpPr txBox="1"/>
          <p:nvPr/>
        </p:nvSpPr>
        <p:spPr>
          <a:xfrm>
            <a:off x="6071034" y="3874916"/>
            <a:ext cx="2473754" cy="377411"/>
          </a:xfrm>
          <a:prstGeom prst="rect">
            <a:avLst/>
          </a:prstGeom>
          <a:noFill/>
        </p:spPr>
        <p:txBody>
          <a:bodyPr wrap="square" rtlCol="0">
            <a:spAutoFit/>
          </a:bodyPr>
          <a:lstStyle/>
          <a:p>
            <a:pPr algn="ctr">
              <a:lnSpc>
                <a:spcPct val="150000"/>
              </a:lnSpc>
            </a:pPr>
            <a:r>
              <a:rPr lang="zh-CN" altLang="en-US" sz="1400" dirty="0">
                <a:solidFill>
                  <a:schemeClr val="bg1"/>
                </a:solidFill>
                <a:latin typeface="微软雅黑" pitchFamily="34" charset="-122"/>
                <a:ea typeface="微软雅黑" pitchFamily="34" charset="-122"/>
              </a:rPr>
              <a:t>点此输入文字</a:t>
            </a:r>
          </a:p>
        </p:txBody>
      </p:sp>
      <p:sp>
        <p:nvSpPr>
          <p:cNvPr id="20" name="TextBox 28"/>
          <p:cNvSpPr txBox="1"/>
          <p:nvPr/>
        </p:nvSpPr>
        <p:spPr>
          <a:xfrm>
            <a:off x="8709944" y="3425107"/>
            <a:ext cx="2473754" cy="484749"/>
          </a:xfrm>
          <a:prstGeom prst="rect">
            <a:avLst/>
          </a:prstGeom>
          <a:noFill/>
        </p:spPr>
        <p:txBody>
          <a:bodyPr wrap="square" rtlCol="0">
            <a:spAutoFit/>
          </a:bodyPr>
          <a:lstStyle/>
          <a:p>
            <a:pPr algn="ctr">
              <a:lnSpc>
                <a:spcPct val="150000"/>
              </a:lnSpc>
            </a:pPr>
            <a:r>
              <a:rPr lang="zh-CN" altLang="en-US" sz="1700" b="1" dirty="0">
                <a:solidFill>
                  <a:schemeClr val="bg1"/>
                </a:solidFill>
                <a:latin typeface="微软雅黑" pitchFamily="34" charset="-122"/>
                <a:ea typeface="微软雅黑" pitchFamily="34" charset="-122"/>
              </a:rPr>
              <a:t>点此输入标题</a:t>
            </a:r>
          </a:p>
        </p:txBody>
      </p:sp>
      <p:sp>
        <p:nvSpPr>
          <p:cNvPr id="21" name="TextBox 29_20"/>
          <p:cNvSpPr txBox="1"/>
          <p:nvPr/>
        </p:nvSpPr>
        <p:spPr>
          <a:xfrm>
            <a:off x="8740938" y="3914912"/>
            <a:ext cx="2473754" cy="415498"/>
          </a:xfrm>
          <a:prstGeom prst="rect">
            <a:avLst/>
          </a:prstGeom>
          <a:noFill/>
        </p:spPr>
        <p:txBody>
          <a:bodyPr wrap="square" rtlCol="0">
            <a:spAutoFit/>
          </a:bodyPr>
          <a:lstStyle/>
          <a:p>
            <a:pPr algn="ctr">
              <a:lnSpc>
                <a:spcPct val="150000"/>
              </a:lnSpc>
            </a:pPr>
            <a:r>
              <a:rPr lang="zh-CN" altLang="en-US" sz="1400" dirty="0">
                <a:solidFill>
                  <a:schemeClr val="bg1"/>
                </a:solidFill>
                <a:latin typeface="微软雅黑" pitchFamily="34" charset="-122"/>
                <a:ea typeface="微软雅黑" pitchFamily="34" charset="-122"/>
              </a:rPr>
              <a:t>点此输入文字</a:t>
            </a:r>
          </a:p>
        </p:txBody>
      </p:sp>
      <p:sp>
        <p:nvSpPr>
          <p:cNvPr id="22" name="KSO_Shape"/>
          <p:cNvSpPr/>
          <p:nvPr/>
        </p:nvSpPr>
        <p:spPr>
          <a:xfrm>
            <a:off x="1852179" y="1317638"/>
            <a:ext cx="473819"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3" name="KSO_Shape_22"/>
          <p:cNvSpPr/>
          <p:nvPr/>
        </p:nvSpPr>
        <p:spPr>
          <a:xfrm>
            <a:off x="1819207" y="5464712"/>
            <a:ext cx="473819"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4" name="KSO_Shape_23"/>
          <p:cNvSpPr/>
          <p:nvPr/>
        </p:nvSpPr>
        <p:spPr>
          <a:xfrm flipH="1">
            <a:off x="10509983" y="1317638"/>
            <a:ext cx="473819"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5" name="KSO_Shape_24"/>
          <p:cNvSpPr/>
          <p:nvPr/>
        </p:nvSpPr>
        <p:spPr>
          <a:xfrm flipH="1">
            <a:off x="10823309" y="5499408"/>
            <a:ext cx="473819"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6" name="文本框 25"/>
          <p:cNvSpPr txBox="1"/>
          <p:nvPr/>
        </p:nvSpPr>
        <p:spPr>
          <a:xfrm>
            <a:off x="2463861" y="1073142"/>
            <a:ext cx="1407758" cy="369332"/>
          </a:xfrm>
          <a:prstGeom prst="rect">
            <a:avLst/>
          </a:prstGeom>
          <a:noFill/>
        </p:spPr>
        <p:txBody>
          <a:bodyPr wrap="none" rtlCol="0">
            <a:spAutoFit/>
          </a:bodyPr>
          <a:lstStyle/>
          <a:p>
            <a:r>
              <a:rPr lang="en-US" altLang="zh-CN" b="1" dirty="0">
                <a:latin typeface="微软雅黑" panose="020B0503020204020204" pitchFamily="34" charset="-122"/>
                <a:ea typeface="微软雅黑" panose="020B0503020204020204" pitchFamily="34" charset="-122"/>
              </a:rPr>
              <a:t>KEYWORD</a:t>
            </a:r>
            <a:endParaRPr lang="zh-CN" altLang="en-US" b="1" dirty="0">
              <a:latin typeface="微软雅黑" panose="020B0503020204020204" pitchFamily="34" charset="-122"/>
              <a:ea typeface="微软雅黑" panose="020B0503020204020204" pitchFamily="34" charset="-122"/>
            </a:endParaRPr>
          </a:p>
        </p:txBody>
      </p:sp>
      <p:sp>
        <p:nvSpPr>
          <p:cNvPr id="27" name="TextBox 15"/>
          <p:cNvSpPr txBox="1"/>
          <p:nvPr/>
        </p:nvSpPr>
        <p:spPr>
          <a:xfrm>
            <a:off x="2463861" y="1344519"/>
            <a:ext cx="3294820" cy="646331"/>
          </a:xfrm>
          <a:prstGeom prst="rect">
            <a:avLst/>
          </a:prstGeom>
          <a:noFill/>
        </p:spPr>
        <p:txBody>
          <a:bodyPr wrap="square" rtlCol="0">
            <a:spAutoFit/>
          </a:bodyPr>
          <a:lstStyle/>
          <a:p>
            <a:pPr>
              <a:lnSpc>
                <a:spcPct val="150000"/>
              </a:lnSpc>
            </a:pPr>
            <a:r>
              <a:rPr lang="zh-CN" altLang="en-US" sz="1200" dirty="0">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a:t>
            </a:r>
          </a:p>
        </p:txBody>
      </p:sp>
      <p:sp>
        <p:nvSpPr>
          <p:cNvPr id="28" name="文本框 27"/>
          <p:cNvSpPr txBox="1"/>
          <p:nvPr/>
        </p:nvSpPr>
        <p:spPr>
          <a:xfrm>
            <a:off x="2400028" y="5189656"/>
            <a:ext cx="1407758" cy="369332"/>
          </a:xfrm>
          <a:prstGeom prst="rect">
            <a:avLst/>
          </a:prstGeom>
          <a:noFill/>
        </p:spPr>
        <p:txBody>
          <a:bodyPr wrap="none" rtlCol="0">
            <a:spAutoFit/>
          </a:bodyPr>
          <a:lstStyle/>
          <a:p>
            <a:r>
              <a:rPr lang="en-US" altLang="zh-CN" b="1" dirty="0">
                <a:latin typeface="微软雅黑" panose="020B0503020204020204" pitchFamily="34" charset="-122"/>
                <a:ea typeface="微软雅黑" panose="020B0503020204020204" pitchFamily="34" charset="-122"/>
              </a:rPr>
              <a:t>KEYWORD</a:t>
            </a:r>
            <a:endParaRPr lang="zh-CN" altLang="en-US" b="1" dirty="0">
              <a:latin typeface="微软雅黑" panose="020B0503020204020204" pitchFamily="34" charset="-122"/>
              <a:ea typeface="微软雅黑" panose="020B0503020204020204" pitchFamily="34" charset="-122"/>
            </a:endParaRPr>
          </a:p>
        </p:txBody>
      </p:sp>
      <p:sp>
        <p:nvSpPr>
          <p:cNvPr id="29" name="TextBox 15"/>
          <p:cNvSpPr txBox="1"/>
          <p:nvPr/>
        </p:nvSpPr>
        <p:spPr>
          <a:xfrm>
            <a:off x="2400028" y="5461033"/>
            <a:ext cx="3294820" cy="646331"/>
          </a:xfrm>
          <a:prstGeom prst="rect">
            <a:avLst/>
          </a:prstGeom>
          <a:noFill/>
        </p:spPr>
        <p:txBody>
          <a:bodyPr wrap="square" rtlCol="0">
            <a:spAutoFit/>
          </a:bodyPr>
          <a:lstStyle/>
          <a:p>
            <a:pPr>
              <a:lnSpc>
                <a:spcPct val="150000"/>
              </a:lnSpc>
            </a:pPr>
            <a:r>
              <a:rPr lang="zh-CN" altLang="en-US" sz="1200" dirty="0">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a:t>
            </a:r>
          </a:p>
        </p:txBody>
      </p:sp>
      <p:sp>
        <p:nvSpPr>
          <p:cNvPr id="30" name="文本框 29"/>
          <p:cNvSpPr txBox="1"/>
          <p:nvPr/>
        </p:nvSpPr>
        <p:spPr>
          <a:xfrm>
            <a:off x="8826859" y="1073142"/>
            <a:ext cx="1407758" cy="369332"/>
          </a:xfrm>
          <a:prstGeom prst="rect">
            <a:avLst/>
          </a:prstGeom>
          <a:noFill/>
        </p:spPr>
        <p:txBody>
          <a:bodyPr wrap="none" rtlCol="0">
            <a:spAutoFit/>
          </a:bodyPr>
          <a:lstStyle/>
          <a:p>
            <a:pPr algn="r"/>
            <a:r>
              <a:rPr lang="en-US" altLang="zh-CN" b="1" dirty="0">
                <a:solidFill>
                  <a:schemeClr val="accent1"/>
                </a:solidFill>
                <a:latin typeface="微软雅黑" panose="020B0503020204020204" pitchFamily="34" charset="-122"/>
                <a:ea typeface="微软雅黑" panose="020B0503020204020204" pitchFamily="34" charset="-122"/>
              </a:rPr>
              <a:t>KEYWORD</a:t>
            </a:r>
            <a:endParaRPr lang="zh-CN" altLang="en-US" b="1" dirty="0">
              <a:solidFill>
                <a:schemeClr val="accent1"/>
              </a:solidFill>
              <a:latin typeface="微软雅黑" panose="020B0503020204020204" pitchFamily="34" charset="-122"/>
              <a:ea typeface="微软雅黑" panose="020B0503020204020204" pitchFamily="34" charset="-122"/>
            </a:endParaRPr>
          </a:p>
        </p:txBody>
      </p:sp>
      <p:sp>
        <p:nvSpPr>
          <p:cNvPr id="31" name="TextBox 15"/>
          <p:cNvSpPr txBox="1"/>
          <p:nvPr/>
        </p:nvSpPr>
        <p:spPr>
          <a:xfrm>
            <a:off x="7000077" y="1344519"/>
            <a:ext cx="3234540" cy="646331"/>
          </a:xfrm>
          <a:prstGeom prst="rect">
            <a:avLst/>
          </a:prstGeom>
          <a:noFill/>
        </p:spPr>
        <p:txBody>
          <a:bodyPr wrap="square" rtlCol="0">
            <a:spAutoFit/>
          </a:bodyPr>
          <a:lstStyle/>
          <a:p>
            <a:pPr algn="r">
              <a:lnSpc>
                <a:spcPct val="150000"/>
              </a:lnSpc>
            </a:pPr>
            <a:r>
              <a:rPr lang="zh-CN" altLang="en-US" sz="1200" dirty="0">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a:t>
            </a:r>
          </a:p>
        </p:txBody>
      </p:sp>
      <p:sp>
        <p:nvSpPr>
          <p:cNvPr id="32" name="文本框 31"/>
          <p:cNvSpPr txBox="1"/>
          <p:nvPr/>
        </p:nvSpPr>
        <p:spPr>
          <a:xfrm>
            <a:off x="9173157" y="5208362"/>
            <a:ext cx="1407758" cy="369332"/>
          </a:xfrm>
          <a:prstGeom prst="rect">
            <a:avLst/>
          </a:prstGeom>
          <a:noFill/>
        </p:spPr>
        <p:txBody>
          <a:bodyPr wrap="none" rtlCol="0">
            <a:spAutoFit/>
          </a:bodyPr>
          <a:lstStyle/>
          <a:p>
            <a:pPr algn="r"/>
            <a:r>
              <a:rPr lang="en-US" altLang="zh-CN" b="1" dirty="0">
                <a:solidFill>
                  <a:schemeClr val="accent1"/>
                </a:solidFill>
                <a:latin typeface="微软雅黑" panose="020B0503020204020204" pitchFamily="34" charset="-122"/>
                <a:ea typeface="微软雅黑" panose="020B0503020204020204" pitchFamily="34" charset="-122"/>
              </a:rPr>
              <a:t>KEYWORD</a:t>
            </a:r>
            <a:endParaRPr lang="zh-CN" altLang="en-US" b="1" dirty="0">
              <a:solidFill>
                <a:schemeClr val="accent1"/>
              </a:solidFill>
              <a:latin typeface="微软雅黑" panose="020B0503020204020204" pitchFamily="34" charset="-122"/>
              <a:ea typeface="微软雅黑" panose="020B0503020204020204" pitchFamily="34" charset="-122"/>
            </a:endParaRPr>
          </a:p>
        </p:txBody>
      </p:sp>
      <p:sp>
        <p:nvSpPr>
          <p:cNvPr id="33" name="TextBox 15"/>
          <p:cNvSpPr txBox="1"/>
          <p:nvPr/>
        </p:nvSpPr>
        <p:spPr>
          <a:xfrm>
            <a:off x="7346375" y="5479739"/>
            <a:ext cx="3234540" cy="646331"/>
          </a:xfrm>
          <a:prstGeom prst="rect">
            <a:avLst/>
          </a:prstGeom>
          <a:noFill/>
        </p:spPr>
        <p:txBody>
          <a:bodyPr wrap="square" rtlCol="0">
            <a:spAutoFit/>
          </a:bodyPr>
          <a:lstStyle/>
          <a:p>
            <a:pPr algn="r">
              <a:lnSpc>
                <a:spcPct val="150000"/>
              </a:lnSpc>
            </a:pPr>
            <a:r>
              <a:rPr lang="zh-CN" altLang="en-US" sz="1200" dirty="0">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a:t>
            </a:r>
          </a:p>
        </p:txBody>
      </p:sp>
    </p:spTree>
    <p:extLst>
      <p:ext uri="{BB962C8B-B14F-4D97-AF65-F5344CB8AC3E}">
        <p14:creationId xmlns:p14="http://schemas.microsoft.com/office/powerpoint/2010/main" xmlns="" val="311137652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6095998" y="0"/>
            <a:ext cx="6096001" cy="6857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12"/>
          <p:cNvSpPr txBox="1"/>
          <p:nvPr/>
        </p:nvSpPr>
        <p:spPr>
          <a:xfrm>
            <a:off x="1616347" y="2327469"/>
            <a:ext cx="3599720" cy="1477328"/>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这里输入简单的文字概述这里输入简单文字概</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述这里输入简单的文字概述这里入简单的文字</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概述这里输入述简单的文字概述这里输入简单</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的文字概述这里输入简单的文字概述这里输入</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简单的文字概述这里输入</a:t>
            </a:r>
          </a:p>
        </p:txBody>
      </p:sp>
      <p:sp>
        <p:nvSpPr>
          <p:cNvPr id="5" name="TextBox 13"/>
          <p:cNvSpPr txBox="1"/>
          <p:nvPr/>
        </p:nvSpPr>
        <p:spPr>
          <a:xfrm>
            <a:off x="2416285" y="1866446"/>
            <a:ext cx="2719789" cy="400110"/>
          </a:xfrm>
          <a:prstGeom prst="rect">
            <a:avLst/>
          </a:prstGeom>
          <a:noFill/>
        </p:spPr>
        <p:txBody>
          <a:bodyPr wrap="square" rtlCol="0">
            <a:spAutoFit/>
          </a:bodyPr>
          <a:lstStyle/>
          <a:p>
            <a:pPr algn="r"/>
            <a:r>
              <a:rPr lang="en-US" altLang="zh-CN" sz="2000" b="1" dirty="0">
                <a:solidFill>
                  <a:srgbClr val="3A3A3B"/>
                </a:solidFill>
                <a:latin typeface="微软雅黑" panose="020B0503020204020204" pitchFamily="34" charset="-122"/>
                <a:ea typeface="微软雅黑" panose="020B0503020204020204" pitchFamily="34" charset="-122"/>
              </a:rPr>
              <a:t>2014</a:t>
            </a:r>
            <a:r>
              <a:rPr lang="zh-CN" altLang="en-US" sz="2000" b="1" dirty="0">
                <a:solidFill>
                  <a:srgbClr val="3A3A3B"/>
                </a:solidFill>
                <a:latin typeface="微软雅黑" panose="020B0503020204020204" pitchFamily="34" charset="-122"/>
                <a:ea typeface="微软雅黑" panose="020B0503020204020204" pitchFamily="34" charset="-122"/>
              </a:rPr>
              <a:t>年工作情况</a:t>
            </a:r>
          </a:p>
        </p:txBody>
      </p:sp>
      <p:sp>
        <p:nvSpPr>
          <p:cNvPr id="6" name="TextBox 14"/>
          <p:cNvSpPr txBox="1"/>
          <p:nvPr/>
        </p:nvSpPr>
        <p:spPr>
          <a:xfrm>
            <a:off x="6895938" y="1876768"/>
            <a:ext cx="2719789" cy="400110"/>
          </a:xfrm>
          <a:prstGeom prst="rect">
            <a:avLst/>
          </a:prstGeom>
          <a:noFill/>
        </p:spPr>
        <p:txBody>
          <a:bodyPr wrap="square" rtlCol="0">
            <a:spAutoFit/>
          </a:bodyPr>
          <a:lstStyle/>
          <a:p>
            <a:r>
              <a:rPr lang="en-US" altLang="zh-CN" sz="2000" b="1" dirty="0" smtClean="0">
                <a:solidFill>
                  <a:schemeClr val="bg1"/>
                </a:solidFill>
                <a:latin typeface="微软雅黑" panose="020B0503020204020204" pitchFamily="34" charset="-122"/>
                <a:ea typeface="微软雅黑" panose="020B0503020204020204" pitchFamily="34" charset="-122"/>
              </a:rPr>
              <a:t>2018</a:t>
            </a:r>
            <a:r>
              <a:rPr lang="zh-CN" altLang="en-US" sz="2000" b="1" dirty="0" smtClean="0">
                <a:solidFill>
                  <a:schemeClr val="bg1"/>
                </a:solidFill>
                <a:latin typeface="微软雅黑" panose="020B0503020204020204" pitchFamily="34" charset="-122"/>
                <a:ea typeface="微软雅黑" panose="020B0503020204020204" pitchFamily="34" charset="-122"/>
              </a:rPr>
              <a:t>年</a:t>
            </a:r>
            <a:r>
              <a:rPr lang="zh-CN" altLang="en-US" sz="2000" b="1" dirty="0">
                <a:solidFill>
                  <a:schemeClr val="bg1"/>
                </a:solidFill>
                <a:latin typeface="微软雅黑" panose="020B0503020204020204" pitchFamily="34" charset="-122"/>
                <a:ea typeface="微软雅黑" panose="020B0503020204020204" pitchFamily="34" charset="-122"/>
              </a:rPr>
              <a:t>工作情况</a:t>
            </a:r>
          </a:p>
        </p:txBody>
      </p:sp>
      <p:sp>
        <p:nvSpPr>
          <p:cNvPr id="7" name="TextBox 15"/>
          <p:cNvSpPr txBox="1"/>
          <p:nvPr/>
        </p:nvSpPr>
        <p:spPr>
          <a:xfrm>
            <a:off x="6919557" y="2356731"/>
            <a:ext cx="3656096" cy="1477328"/>
          </a:xfrm>
          <a:prstGeom prst="rect">
            <a:avLst/>
          </a:prstGeom>
          <a:noFill/>
        </p:spPr>
        <p:txBody>
          <a:bodyPr wrap="square" rtlCol="0">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a:t>
            </a:r>
          </a:p>
        </p:txBody>
      </p:sp>
      <p:sp>
        <p:nvSpPr>
          <p:cNvPr id="8" name="矩形 7"/>
          <p:cNvSpPr/>
          <p:nvPr/>
        </p:nvSpPr>
        <p:spPr>
          <a:xfrm>
            <a:off x="3096232" y="4392257"/>
            <a:ext cx="1879854" cy="2521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9" name="矩形 8"/>
          <p:cNvSpPr/>
          <p:nvPr/>
        </p:nvSpPr>
        <p:spPr>
          <a:xfrm>
            <a:off x="2016316" y="4792226"/>
            <a:ext cx="2946332" cy="2521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0" name="矩形 9"/>
          <p:cNvSpPr/>
          <p:nvPr/>
        </p:nvSpPr>
        <p:spPr>
          <a:xfrm>
            <a:off x="2576273" y="5260043"/>
            <a:ext cx="2399814" cy="2521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1" name="TextBox 19"/>
          <p:cNvSpPr txBox="1"/>
          <p:nvPr/>
        </p:nvSpPr>
        <p:spPr>
          <a:xfrm>
            <a:off x="3328277" y="4392257"/>
            <a:ext cx="1197764" cy="261610"/>
          </a:xfrm>
          <a:prstGeom prst="rect">
            <a:avLst/>
          </a:prstGeom>
          <a:noFill/>
        </p:spPr>
        <p:txBody>
          <a:bodyPr wrap="none" rtlCol="0">
            <a:spAutoFit/>
          </a:bodyPr>
          <a:lstStyle/>
          <a:p>
            <a:r>
              <a:rPr lang="zh-CN" altLang="en-US" sz="1100" dirty="0">
                <a:solidFill>
                  <a:schemeClr val="bg1"/>
                </a:solidFill>
                <a:latin typeface="微软雅黑" panose="020B0503020204020204" pitchFamily="34" charset="-122"/>
                <a:ea typeface="微软雅黑" panose="020B0503020204020204" pitchFamily="34" charset="-122"/>
              </a:rPr>
              <a:t>计划完成：</a:t>
            </a:r>
            <a:r>
              <a:rPr lang="en-US" altLang="zh-CN" sz="1100" dirty="0">
                <a:solidFill>
                  <a:schemeClr val="bg1"/>
                </a:solidFill>
                <a:latin typeface="微软雅黑" panose="020B0503020204020204" pitchFamily="34" charset="-122"/>
                <a:ea typeface="微软雅黑" panose="020B0503020204020204" pitchFamily="34" charset="-122"/>
              </a:rPr>
              <a:t>30</a:t>
            </a:r>
            <a:r>
              <a:rPr lang="zh-CN" altLang="en-US" sz="1100" dirty="0">
                <a:solidFill>
                  <a:schemeClr val="bg1"/>
                </a:solidFill>
                <a:latin typeface="微软雅黑" panose="020B0503020204020204" pitchFamily="34" charset="-122"/>
                <a:ea typeface="微软雅黑" panose="020B0503020204020204" pitchFamily="34" charset="-122"/>
              </a:rPr>
              <a:t>％</a:t>
            </a:r>
          </a:p>
        </p:txBody>
      </p:sp>
      <p:sp>
        <p:nvSpPr>
          <p:cNvPr id="12" name="TextBox 20"/>
          <p:cNvSpPr txBox="1"/>
          <p:nvPr/>
        </p:nvSpPr>
        <p:spPr>
          <a:xfrm>
            <a:off x="2896248" y="4792226"/>
            <a:ext cx="1563248" cy="261610"/>
          </a:xfrm>
          <a:prstGeom prst="rect">
            <a:avLst/>
          </a:prstGeom>
          <a:noFill/>
        </p:spPr>
        <p:txBody>
          <a:bodyPr wrap="none" rtlCol="0">
            <a:spAutoFit/>
          </a:bodyPr>
          <a:lstStyle/>
          <a:p>
            <a:r>
              <a:rPr lang="zh-CN" altLang="en-US" sz="1100" dirty="0">
                <a:solidFill>
                  <a:schemeClr val="bg1"/>
                </a:solidFill>
                <a:latin typeface="微软雅黑" panose="020B0503020204020204" pitchFamily="34" charset="-122"/>
                <a:ea typeface="微软雅黑" panose="020B0503020204020204" pitchFamily="34" charset="-122"/>
              </a:rPr>
              <a:t>实际完成数目：</a:t>
            </a:r>
            <a:r>
              <a:rPr lang="en-US" altLang="zh-CN" sz="1100" dirty="0">
                <a:solidFill>
                  <a:schemeClr val="bg1"/>
                </a:solidFill>
                <a:latin typeface="微软雅黑" panose="020B0503020204020204" pitchFamily="34" charset="-122"/>
                <a:ea typeface="微软雅黑" panose="020B0503020204020204" pitchFamily="34" charset="-122"/>
              </a:rPr>
              <a:t>300</a:t>
            </a:r>
            <a:r>
              <a:rPr lang="zh-CN" altLang="en-US" sz="1100" dirty="0">
                <a:solidFill>
                  <a:schemeClr val="bg1"/>
                </a:solidFill>
                <a:latin typeface="微软雅黑" panose="020B0503020204020204" pitchFamily="34" charset="-122"/>
                <a:ea typeface="微软雅黑" panose="020B0503020204020204" pitchFamily="34" charset="-122"/>
              </a:rPr>
              <a:t>万</a:t>
            </a:r>
          </a:p>
        </p:txBody>
      </p:sp>
      <p:sp>
        <p:nvSpPr>
          <p:cNvPr id="13" name="TextBox 21"/>
          <p:cNvSpPr txBox="1"/>
          <p:nvPr/>
        </p:nvSpPr>
        <p:spPr>
          <a:xfrm>
            <a:off x="3376211" y="5265860"/>
            <a:ext cx="1140056" cy="261610"/>
          </a:xfrm>
          <a:prstGeom prst="rect">
            <a:avLst/>
          </a:prstGeom>
          <a:noFill/>
        </p:spPr>
        <p:txBody>
          <a:bodyPr wrap="none" rtlCol="0">
            <a:spAutoFit/>
          </a:bodyPr>
          <a:lstStyle/>
          <a:p>
            <a:r>
              <a:rPr lang="zh-CN" altLang="en-US" sz="1100" dirty="0">
                <a:solidFill>
                  <a:schemeClr val="bg1"/>
                </a:solidFill>
                <a:latin typeface="微软雅黑" panose="020B0503020204020204" pitchFamily="34" charset="-122"/>
                <a:ea typeface="微软雅黑" panose="020B0503020204020204" pitchFamily="34" charset="-122"/>
              </a:rPr>
              <a:t>回款数：</a:t>
            </a:r>
            <a:r>
              <a:rPr lang="en-US" altLang="zh-CN" sz="1100" dirty="0">
                <a:solidFill>
                  <a:schemeClr val="bg1"/>
                </a:solidFill>
                <a:latin typeface="微软雅黑" panose="020B0503020204020204" pitchFamily="34" charset="-122"/>
                <a:ea typeface="微软雅黑" panose="020B0503020204020204" pitchFamily="34" charset="-122"/>
              </a:rPr>
              <a:t>100</a:t>
            </a:r>
            <a:r>
              <a:rPr lang="zh-CN" altLang="en-US" sz="1100" dirty="0">
                <a:solidFill>
                  <a:schemeClr val="bg1"/>
                </a:solidFill>
                <a:latin typeface="微软雅黑" panose="020B0503020204020204" pitchFamily="34" charset="-122"/>
                <a:ea typeface="微软雅黑" panose="020B0503020204020204" pitchFamily="34" charset="-122"/>
              </a:rPr>
              <a:t>万</a:t>
            </a:r>
          </a:p>
        </p:txBody>
      </p:sp>
      <p:sp>
        <p:nvSpPr>
          <p:cNvPr id="14" name="矩形 13"/>
          <p:cNvSpPr/>
          <p:nvPr/>
        </p:nvSpPr>
        <p:spPr>
          <a:xfrm>
            <a:off x="7055926" y="4392257"/>
            <a:ext cx="1879854" cy="2521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5" name="矩形 14"/>
          <p:cNvSpPr/>
          <p:nvPr/>
        </p:nvSpPr>
        <p:spPr>
          <a:xfrm>
            <a:off x="7069364" y="4792226"/>
            <a:ext cx="2946332" cy="2521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6" name="矩形 15"/>
          <p:cNvSpPr/>
          <p:nvPr/>
        </p:nvSpPr>
        <p:spPr>
          <a:xfrm>
            <a:off x="7055926" y="5260043"/>
            <a:ext cx="2399814" cy="2521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7" name="TextBox 25"/>
          <p:cNvSpPr txBox="1"/>
          <p:nvPr/>
        </p:nvSpPr>
        <p:spPr>
          <a:xfrm>
            <a:off x="7287971" y="4392257"/>
            <a:ext cx="1197764" cy="261610"/>
          </a:xfrm>
          <a:prstGeom prst="rect">
            <a:avLst/>
          </a:prstGeom>
          <a:noFill/>
        </p:spPr>
        <p:txBody>
          <a:bodyPr wrap="none" rtlCol="0">
            <a:spAutoFit/>
          </a:bodyPr>
          <a:lstStyle/>
          <a:p>
            <a:r>
              <a:rPr lang="zh-CN" altLang="en-US" sz="1100" dirty="0">
                <a:latin typeface="微软雅黑" panose="020B0503020204020204" pitchFamily="34" charset="-122"/>
                <a:ea typeface="微软雅黑" panose="020B0503020204020204" pitchFamily="34" charset="-122"/>
              </a:rPr>
              <a:t>计划完成：</a:t>
            </a:r>
            <a:r>
              <a:rPr lang="en-US" altLang="zh-CN" sz="1100" dirty="0">
                <a:latin typeface="微软雅黑" panose="020B0503020204020204" pitchFamily="34" charset="-122"/>
                <a:ea typeface="微软雅黑" panose="020B0503020204020204" pitchFamily="34" charset="-122"/>
              </a:rPr>
              <a:t>20</a:t>
            </a:r>
            <a:r>
              <a:rPr lang="zh-CN" altLang="en-US" sz="1100" dirty="0">
                <a:latin typeface="微软雅黑" panose="020B0503020204020204" pitchFamily="34" charset="-122"/>
                <a:ea typeface="微软雅黑" panose="020B0503020204020204" pitchFamily="34" charset="-122"/>
              </a:rPr>
              <a:t>％</a:t>
            </a:r>
          </a:p>
        </p:txBody>
      </p:sp>
      <p:sp>
        <p:nvSpPr>
          <p:cNvPr id="18" name="TextBox 26"/>
          <p:cNvSpPr txBox="1"/>
          <p:nvPr/>
        </p:nvSpPr>
        <p:spPr>
          <a:xfrm>
            <a:off x="7295907" y="4792226"/>
            <a:ext cx="1563248" cy="261610"/>
          </a:xfrm>
          <a:prstGeom prst="rect">
            <a:avLst/>
          </a:prstGeom>
          <a:noFill/>
        </p:spPr>
        <p:txBody>
          <a:bodyPr wrap="none" rtlCol="0">
            <a:spAutoFit/>
          </a:bodyPr>
          <a:lstStyle/>
          <a:p>
            <a:r>
              <a:rPr lang="zh-CN" altLang="en-US" sz="1100" dirty="0">
                <a:latin typeface="微软雅黑" panose="020B0503020204020204" pitchFamily="34" charset="-122"/>
                <a:ea typeface="微软雅黑" panose="020B0503020204020204" pitchFamily="34" charset="-122"/>
              </a:rPr>
              <a:t>实际完成数目：</a:t>
            </a:r>
            <a:r>
              <a:rPr lang="en-US" altLang="zh-CN" sz="1100" dirty="0">
                <a:latin typeface="微软雅黑" panose="020B0503020204020204" pitchFamily="34" charset="-122"/>
                <a:ea typeface="微软雅黑" panose="020B0503020204020204" pitchFamily="34" charset="-122"/>
              </a:rPr>
              <a:t>200</a:t>
            </a:r>
            <a:r>
              <a:rPr lang="zh-CN" altLang="en-US" sz="1100" dirty="0">
                <a:latin typeface="微软雅黑" panose="020B0503020204020204" pitchFamily="34" charset="-122"/>
                <a:ea typeface="微软雅黑" panose="020B0503020204020204" pitchFamily="34" charset="-122"/>
              </a:rPr>
              <a:t>万</a:t>
            </a:r>
          </a:p>
        </p:txBody>
      </p:sp>
      <p:sp>
        <p:nvSpPr>
          <p:cNvPr id="19" name="TextBox 27"/>
          <p:cNvSpPr txBox="1"/>
          <p:nvPr/>
        </p:nvSpPr>
        <p:spPr>
          <a:xfrm>
            <a:off x="7309318" y="5265860"/>
            <a:ext cx="1140056" cy="261610"/>
          </a:xfrm>
          <a:prstGeom prst="rect">
            <a:avLst/>
          </a:prstGeom>
          <a:noFill/>
        </p:spPr>
        <p:txBody>
          <a:bodyPr wrap="none" rtlCol="0">
            <a:spAutoFit/>
          </a:bodyPr>
          <a:lstStyle/>
          <a:p>
            <a:r>
              <a:rPr lang="zh-CN" altLang="en-US" sz="1100" dirty="0">
                <a:latin typeface="微软雅黑" panose="020B0503020204020204" pitchFamily="34" charset="-122"/>
                <a:ea typeface="微软雅黑" panose="020B0503020204020204" pitchFamily="34" charset="-122"/>
              </a:rPr>
              <a:t>回款数：</a:t>
            </a:r>
            <a:r>
              <a:rPr lang="en-US" altLang="zh-CN" sz="1100" dirty="0">
                <a:latin typeface="微软雅黑" panose="020B0503020204020204" pitchFamily="34" charset="-122"/>
                <a:ea typeface="微软雅黑" panose="020B0503020204020204" pitchFamily="34" charset="-122"/>
              </a:rPr>
              <a:t>100</a:t>
            </a:r>
            <a:r>
              <a:rPr lang="zh-CN" altLang="en-US" sz="1100" dirty="0">
                <a:latin typeface="微软雅黑" panose="020B0503020204020204" pitchFamily="34" charset="-122"/>
                <a:ea typeface="微软雅黑" panose="020B0503020204020204" pitchFamily="34" charset="-122"/>
              </a:rPr>
              <a:t>万</a:t>
            </a:r>
          </a:p>
        </p:txBody>
      </p:sp>
      <p:sp>
        <p:nvSpPr>
          <p:cNvPr id="3" name="椭圆 2"/>
          <p:cNvSpPr/>
          <p:nvPr/>
        </p:nvSpPr>
        <p:spPr>
          <a:xfrm>
            <a:off x="5625153" y="3005797"/>
            <a:ext cx="941694" cy="94169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VS</a:t>
            </a:r>
            <a:endParaRPr lang="zh-CN" altLang="en-US" sz="28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183204386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gradFill>
          <a:gsLst>
            <a:gs pos="48000">
              <a:schemeClr val="accent4">
                <a:lumMod val="60000"/>
                <a:lumOff val="40000"/>
              </a:schemeClr>
            </a:gs>
            <a:gs pos="97000">
              <a:srgbClr val="F8A221"/>
            </a:gs>
          </a:gsLst>
          <a:lin ang="2700000" scaled="0"/>
        </a:gradFill>
        <a:effectLst/>
      </p:bgPr>
    </p:bg>
    <p:spTree>
      <p:nvGrpSpPr>
        <p:cNvPr id="1" name=""/>
        <p:cNvGrpSpPr/>
        <p:nvPr/>
      </p:nvGrpSpPr>
      <p:grpSpPr>
        <a:xfrm>
          <a:off x="0" y="0"/>
          <a:ext cx="0" cy="0"/>
          <a:chOff x="0" y="0"/>
          <a:chExt cx="0" cy="0"/>
        </a:xfrm>
      </p:grpSpPr>
      <p:sp>
        <p:nvSpPr>
          <p:cNvPr id="15" name="椭圆 14"/>
          <p:cNvSpPr/>
          <p:nvPr/>
        </p:nvSpPr>
        <p:spPr>
          <a:xfrm>
            <a:off x="3175907" y="-909558"/>
            <a:ext cx="5840185" cy="5840185"/>
          </a:xfrm>
          <a:prstGeom prst="ellipse">
            <a:avLst/>
          </a:prstGeom>
          <a:solidFill>
            <a:schemeClr val="accent1"/>
          </a:solidFill>
          <a:ln w="76200">
            <a:solidFill>
              <a:srgbClr val="FFFDF8"/>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 name="直接连接符 11"/>
          <p:cNvCxnSpPr/>
          <p:nvPr/>
        </p:nvCxnSpPr>
        <p:spPr>
          <a:xfrm>
            <a:off x="3427947" y="5783979"/>
            <a:ext cx="53280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9" name="Text Box 3"/>
          <p:cNvSpPr>
            <a:spLocks noChangeArrowheads="1"/>
          </p:cNvSpPr>
          <p:nvPr/>
        </p:nvSpPr>
        <p:spPr bwMode="auto">
          <a:xfrm>
            <a:off x="4467143" y="5809555"/>
            <a:ext cx="3249609"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p>
            <a:pPr algn="r">
              <a:buFont typeface="Arial" panose="020B0604020202020204" pitchFamily="34" charset="0"/>
              <a:buNone/>
              <a:defRPr/>
            </a:pPr>
            <a:r>
              <a:rPr lang="en-US" altLang="zh-CN" sz="3200" b="1" dirty="0" smtClean="0">
                <a:solidFill>
                  <a:schemeClr val="accent1"/>
                </a:solidFill>
                <a:latin typeface="微软雅黑" panose="020B0503020204020204" pitchFamily="34" charset="-122"/>
                <a:ea typeface="微软雅黑" panose="020B0503020204020204" pitchFamily="34" charset="-122"/>
                <a:sym typeface="Calibri" panose="020F0502020204030204" pitchFamily="34" charset="0"/>
              </a:rPr>
              <a:t>2018</a:t>
            </a:r>
            <a:r>
              <a:rPr lang="zh-CN" altLang="en-US" sz="3200" b="1" dirty="0" smtClean="0">
                <a:solidFill>
                  <a:schemeClr val="accent1"/>
                </a:solidFill>
                <a:latin typeface="微软雅黑" panose="020B0503020204020204" pitchFamily="34" charset="-122"/>
                <a:ea typeface="微软雅黑" panose="020B0503020204020204" pitchFamily="34" charset="-122"/>
                <a:sym typeface="Calibri" panose="020F0502020204030204" pitchFamily="34" charset="0"/>
              </a:rPr>
              <a:t>年</a:t>
            </a:r>
            <a:r>
              <a:rPr lang="zh-CN" altLang="en-US" sz="3200" b="1" dirty="0">
                <a:solidFill>
                  <a:schemeClr val="accent1"/>
                </a:solidFill>
                <a:latin typeface="微软雅黑" panose="020B0503020204020204" pitchFamily="34" charset="-122"/>
                <a:ea typeface="微软雅黑" panose="020B0503020204020204" pitchFamily="34" charset="-122"/>
                <a:sym typeface="Calibri" panose="020F0502020204030204" pitchFamily="34" charset="0"/>
              </a:rPr>
              <a:t>工作计划</a:t>
            </a:r>
          </a:p>
        </p:txBody>
      </p:sp>
      <p:sp>
        <p:nvSpPr>
          <p:cNvPr id="14" name="矩形 13"/>
          <p:cNvSpPr/>
          <p:nvPr/>
        </p:nvSpPr>
        <p:spPr>
          <a:xfrm>
            <a:off x="4912329" y="5368995"/>
            <a:ext cx="2359236" cy="369332"/>
          </a:xfrm>
          <a:prstGeom prst="rect">
            <a:avLst/>
          </a:prstGeom>
        </p:spPr>
        <p:txBody>
          <a:bodyPr wrap="none">
            <a:spAutoFit/>
          </a:bodyPr>
          <a:lstStyle/>
          <a:p>
            <a:pPr algn="r">
              <a:buFont typeface="Arial" panose="020B0604020202020204" pitchFamily="34" charset="0"/>
              <a:buNone/>
              <a:defRPr/>
            </a:pPr>
            <a:r>
              <a:rPr lang="en-US" altLang="zh-CN" dirty="0">
                <a:solidFill>
                  <a:schemeClr val="accent1"/>
                </a:solidFill>
                <a:latin typeface="微软雅黑" panose="020B0503020204020204" pitchFamily="34" charset="-122"/>
                <a:ea typeface="微软雅黑" panose="020B0503020204020204" pitchFamily="34" charset="-122"/>
              </a:rPr>
              <a:t>The </a:t>
            </a:r>
            <a:r>
              <a:rPr lang="en-US" altLang="zh-CN" dirty="0" smtClean="0">
                <a:solidFill>
                  <a:schemeClr val="accent1"/>
                </a:solidFill>
                <a:latin typeface="微软雅黑" panose="020B0503020204020204" pitchFamily="34" charset="-122"/>
                <a:ea typeface="微软雅黑" panose="020B0503020204020204" pitchFamily="34" charset="-122"/>
              </a:rPr>
              <a:t>2018 </a:t>
            </a:r>
            <a:r>
              <a:rPr lang="en-US" altLang="zh-CN" dirty="0">
                <a:solidFill>
                  <a:schemeClr val="accent1"/>
                </a:solidFill>
                <a:latin typeface="微软雅黑" panose="020B0503020204020204" pitchFamily="34" charset="-122"/>
                <a:ea typeface="微软雅黑" panose="020B0503020204020204" pitchFamily="34" charset="-122"/>
              </a:rPr>
              <a:t>work plan</a:t>
            </a:r>
          </a:p>
        </p:txBody>
      </p:sp>
      <p:sp>
        <p:nvSpPr>
          <p:cNvPr id="6" name="矩形 5"/>
          <p:cNvSpPr/>
          <p:nvPr/>
        </p:nvSpPr>
        <p:spPr>
          <a:xfrm>
            <a:off x="4834277" y="-83070"/>
            <a:ext cx="2523448" cy="5386090"/>
          </a:xfrm>
          <a:prstGeom prst="rect">
            <a:avLst/>
          </a:prstGeom>
        </p:spPr>
        <p:txBody>
          <a:bodyPr wrap="none">
            <a:spAutoFit/>
          </a:bodyPr>
          <a:lstStyle/>
          <a:p>
            <a:pPr algn="ctr"/>
            <a:r>
              <a:rPr lang="en-US" altLang="zh-CN" sz="34400" dirty="0">
                <a:solidFill>
                  <a:schemeClr val="bg1"/>
                </a:solidFill>
                <a:latin typeface="Impact" panose="020B0806030902050204" pitchFamily="34" charset="0"/>
                <a:ea typeface="微软雅黑" panose="020B0503020204020204" pitchFamily="34" charset="-122"/>
              </a:rPr>
              <a:t>3</a:t>
            </a:r>
            <a:endParaRPr lang="zh-CN" altLang="en-US" sz="34400" dirty="0">
              <a:solidFill>
                <a:schemeClr val="bg1"/>
              </a:solidFill>
              <a:latin typeface="Impact" panose="020B0806030902050204" pitchFamily="34" charset="0"/>
              <a:ea typeface="微软雅黑" panose="020B0503020204020204" pitchFamily="34" charset="-122"/>
            </a:endParaRPr>
          </a:p>
        </p:txBody>
      </p:sp>
    </p:spTree>
    <p:extLst>
      <p:ext uri="{BB962C8B-B14F-4D97-AF65-F5344CB8AC3E}">
        <p14:creationId xmlns:p14="http://schemas.microsoft.com/office/powerpoint/2010/main" xmlns="" val="405600081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4"/>
          <p:cNvSpPr>
            <a:spLocks/>
          </p:cNvSpPr>
          <p:nvPr/>
        </p:nvSpPr>
        <p:spPr bwMode="gray">
          <a:xfrm>
            <a:off x="4217124" y="2561479"/>
            <a:ext cx="1447800" cy="1954213"/>
          </a:xfrm>
          <a:custGeom>
            <a:avLst/>
            <a:gdLst/>
            <a:ahLst/>
            <a:cxnLst>
              <a:cxn ang="0">
                <a:pos x="1233" y="343"/>
              </a:cxn>
              <a:cxn ang="0">
                <a:pos x="413" y="1764"/>
              </a:cxn>
              <a:cxn ang="0">
                <a:pos x="0" y="1226"/>
              </a:cxn>
              <a:cxn ang="0">
                <a:pos x="6" y="1098"/>
              </a:cxn>
              <a:cxn ang="0">
                <a:pos x="638" y="0"/>
              </a:cxn>
              <a:cxn ang="0">
                <a:pos x="1233" y="343"/>
              </a:cxn>
              <a:cxn ang="0">
                <a:pos x="1233" y="343"/>
              </a:cxn>
            </a:cxnLst>
            <a:rect l="0" t="0" r="r" b="b"/>
            <a:pathLst>
              <a:path w="1233" h="1764">
                <a:moveTo>
                  <a:pt x="1233" y="343"/>
                </a:moveTo>
                <a:lnTo>
                  <a:pt x="413" y="1764"/>
                </a:lnTo>
                <a:lnTo>
                  <a:pt x="0" y="1226"/>
                </a:lnTo>
                <a:lnTo>
                  <a:pt x="6" y="1098"/>
                </a:lnTo>
                <a:lnTo>
                  <a:pt x="638" y="0"/>
                </a:lnTo>
                <a:lnTo>
                  <a:pt x="1233" y="343"/>
                </a:lnTo>
                <a:lnTo>
                  <a:pt x="1233" y="343"/>
                </a:lnTo>
                <a:close/>
              </a:path>
            </a:pathLst>
          </a:custGeom>
          <a:solidFill>
            <a:schemeClr val="accent2"/>
          </a:solidFill>
          <a:ln w="0">
            <a:noFill/>
            <a:prstDash val="solid"/>
            <a:round/>
            <a:headEnd/>
            <a:tailEnd/>
          </a:ln>
        </p:spPr>
        <p:txBody>
          <a:bodyPr/>
          <a:lstStyle/>
          <a:p>
            <a:pPr>
              <a:defRPr/>
            </a:pPr>
            <a:endParaRPr lang="zh-CN" altLang="en-US">
              <a:solidFill>
                <a:srgbClr val="000000"/>
              </a:solidFill>
            </a:endParaRPr>
          </a:p>
        </p:txBody>
      </p:sp>
      <p:sp>
        <p:nvSpPr>
          <p:cNvPr id="3" name="Freeform 5"/>
          <p:cNvSpPr>
            <a:spLocks/>
          </p:cNvSpPr>
          <p:nvPr/>
        </p:nvSpPr>
        <p:spPr bwMode="gray">
          <a:xfrm rot="7200000">
            <a:off x="5909398" y="1481979"/>
            <a:ext cx="1365250" cy="2071688"/>
          </a:xfrm>
          <a:custGeom>
            <a:avLst/>
            <a:gdLst/>
            <a:ahLst/>
            <a:cxnLst>
              <a:cxn ang="0">
                <a:pos x="1233" y="343"/>
              </a:cxn>
              <a:cxn ang="0">
                <a:pos x="413" y="1764"/>
              </a:cxn>
              <a:cxn ang="0">
                <a:pos x="0" y="1226"/>
              </a:cxn>
              <a:cxn ang="0">
                <a:pos x="6" y="1098"/>
              </a:cxn>
              <a:cxn ang="0">
                <a:pos x="638" y="0"/>
              </a:cxn>
              <a:cxn ang="0">
                <a:pos x="1233" y="343"/>
              </a:cxn>
              <a:cxn ang="0">
                <a:pos x="1233" y="343"/>
              </a:cxn>
            </a:cxnLst>
            <a:rect l="0" t="0" r="r" b="b"/>
            <a:pathLst>
              <a:path w="1233" h="1764">
                <a:moveTo>
                  <a:pt x="1233" y="343"/>
                </a:moveTo>
                <a:lnTo>
                  <a:pt x="413" y="1764"/>
                </a:lnTo>
                <a:lnTo>
                  <a:pt x="0" y="1226"/>
                </a:lnTo>
                <a:lnTo>
                  <a:pt x="6" y="1098"/>
                </a:lnTo>
                <a:lnTo>
                  <a:pt x="638" y="0"/>
                </a:lnTo>
                <a:lnTo>
                  <a:pt x="1233" y="343"/>
                </a:lnTo>
                <a:lnTo>
                  <a:pt x="1233" y="343"/>
                </a:lnTo>
                <a:close/>
              </a:path>
            </a:pathLst>
          </a:custGeom>
          <a:solidFill>
            <a:schemeClr val="accent2"/>
          </a:solidFill>
          <a:ln w="0">
            <a:noFill/>
            <a:prstDash val="solid"/>
            <a:round/>
            <a:headEnd/>
            <a:tailEnd/>
          </a:ln>
        </p:spPr>
        <p:txBody>
          <a:bodyPr/>
          <a:lstStyle/>
          <a:p>
            <a:pPr>
              <a:defRPr/>
            </a:pPr>
            <a:endParaRPr lang="zh-CN" altLang="en-US">
              <a:solidFill>
                <a:srgbClr val="000000"/>
              </a:solidFill>
            </a:endParaRPr>
          </a:p>
        </p:txBody>
      </p:sp>
      <p:sp>
        <p:nvSpPr>
          <p:cNvPr id="5" name="AutoShape 7"/>
          <p:cNvSpPr>
            <a:spLocks noChangeArrowheads="1"/>
          </p:cNvSpPr>
          <p:nvPr/>
        </p:nvSpPr>
        <p:spPr bwMode="gray">
          <a:xfrm rot="12600000">
            <a:off x="4299674" y="2931366"/>
            <a:ext cx="1441450" cy="603250"/>
          </a:xfrm>
          <a:prstGeom prst="triangle">
            <a:avLst>
              <a:gd name="adj" fmla="val 50000"/>
            </a:avLst>
          </a:prstGeom>
          <a:solidFill>
            <a:schemeClr val="accent4"/>
          </a:solidFill>
          <a:ln w="9525" algn="ctr">
            <a:noFill/>
            <a:miter lim="800000"/>
            <a:headEnd/>
            <a:tailEnd/>
          </a:ln>
        </p:spPr>
        <p:txBody>
          <a:bodyPr wrap="none" anchor="ctr"/>
          <a:lstStyle/>
          <a:p>
            <a:endParaRPr lang="zh-CN" altLang="en-US">
              <a:solidFill>
                <a:srgbClr val="000000"/>
              </a:solidFill>
            </a:endParaRPr>
          </a:p>
        </p:txBody>
      </p:sp>
      <p:sp>
        <p:nvSpPr>
          <p:cNvPr id="6" name="Freeform 8"/>
          <p:cNvSpPr>
            <a:spLocks/>
          </p:cNvSpPr>
          <p:nvPr/>
        </p:nvSpPr>
        <p:spPr bwMode="gray">
          <a:xfrm rot="7200000">
            <a:off x="4694962" y="2136029"/>
            <a:ext cx="1504950" cy="806450"/>
          </a:xfrm>
          <a:custGeom>
            <a:avLst/>
            <a:gdLst>
              <a:gd name="T0" fmla="*/ 9866 w 750"/>
              <a:gd name="T1" fmla="*/ 0 h 378"/>
              <a:gd name="T2" fmla="*/ 0 w 750"/>
              <a:gd name="T3" fmla="*/ 0 h 378"/>
              <a:gd name="T4" fmla="*/ 32 w 750"/>
              <a:gd name="T5" fmla="*/ 5020 h 378"/>
              <a:gd name="T6" fmla="*/ 368 w 750"/>
              <a:gd name="T7" fmla="*/ 9768 h 378"/>
              <a:gd name="T8" fmla="*/ 9866 w 750"/>
              <a:gd name="T9" fmla="*/ 9768 h 378"/>
              <a:gd name="T10" fmla="*/ 9866 w 750"/>
              <a:gd name="T11" fmla="*/ 0 h 378"/>
              <a:gd name="T12" fmla="*/ 9866 w 750"/>
              <a:gd name="T13" fmla="*/ 0 h 378"/>
              <a:gd name="T14" fmla="*/ 0 60000 65536"/>
              <a:gd name="T15" fmla="*/ 0 60000 65536"/>
              <a:gd name="T16" fmla="*/ 0 60000 65536"/>
              <a:gd name="T17" fmla="*/ 0 60000 65536"/>
              <a:gd name="T18" fmla="*/ 0 60000 65536"/>
              <a:gd name="T19" fmla="*/ 0 60000 65536"/>
              <a:gd name="T20" fmla="*/ 0 60000 65536"/>
              <a:gd name="T21" fmla="*/ 0 w 750"/>
              <a:gd name="T22" fmla="*/ 0 h 378"/>
              <a:gd name="T23" fmla="*/ 750 w 750"/>
              <a:gd name="T24" fmla="*/ 378 h 37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50" h="378">
                <a:moveTo>
                  <a:pt x="750" y="0"/>
                </a:moveTo>
                <a:lnTo>
                  <a:pt x="0" y="0"/>
                </a:lnTo>
                <a:lnTo>
                  <a:pt x="2" y="194"/>
                </a:lnTo>
                <a:lnTo>
                  <a:pt x="28" y="378"/>
                </a:lnTo>
                <a:lnTo>
                  <a:pt x="750" y="378"/>
                </a:lnTo>
                <a:lnTo>
                  <a:pt x="750" y="0"/>
                </a:lnTo>
                <a:close/>
              </a:path>
            </a:pathLst>
          </a:custGeom>
          <a:solidFill>
            <a:schemeClr val="accent4"/>
          </a:solidFill>
          <a:ln w="0">
            <a:noFill/>
            <a:round/>
            <a:headEnd/>
            <a:tailEnd/>
          </a:ln>
        </p:spPr>
        <p:txBody>
          <a:bodyPr/>
          <a:lstStyle/>
          <a:p>
            <a:endParaRPr lang="zh-CN" altLang="en-US">
              <a:solidFill>
                <a:srgbClr val="000000"/>
              </a:solidFill>
            </a:endParaRPr>
          </a:p>
        </p:txBody>
      </p:sp>
      <p:sp>
        <p:nvSpPr>
          <p:cNvPr id="7" name="Freeform 9"/>
          <p:cNvSpPr>
            <a:spLocks/>
          </p:cNvSpPr>
          <p:nvPr/>
        </p:nvSpPr>
        <p:spPr bwMode="gray">
          <a:xfrm rot="7200000">
            <a:off x="5768112" y="1208929"/>
            <a:ext cx="622300" cy="1139825"/>
          </a:xfrm>
          <a:custGeom>
            <a:avLst/>
            <a:gdLst>
              <a:gd name="T0" fmla="*/ 38 w 495"/>
              <a:gd name="T1" fmla="*/ 10 h 971"/>
              <a:gd name="T2" fmla="*/ 38 w 495"/>
              <a:gd name="T3" fmla="*/ 35 h 971"/>
              <a:gd name="T4" fmla="*/ 35 w 495"/>
              <a:gd name="T5" fmla="*/ 35 h 971"/>
              <a:gd name="T6" fmla="*/ 33 w 495"/>
              <a:gd name="T7" fmla="*/ 35 h 971"/>
              <a:gd name="T8" fmla="*/ 31 w 495"/>
              <a:gd name="T9" fmla="*/ 33 h 971"/>
              <a:gd name="T10" fmla="*/ 29 w 495"/>
              <a:gd name="T11" fmla="*/ 33 h 971"/>
              <a:gd name="T12" fmla="*/ 25 w 495"/>
              <a:gd name="T13" fmla="*/ 31 h 971"/>
              <a:gd name="T14" fmla="*/ 23 w 495"/>
              <a:gd name="T15" fmla="*/ 29 h 971"/>
              <a:gd name="T16" fmla="*/ 21 w 495"/>
              <a:gd name="T17" fmla="*/ 27 h 971"/>
              <a:gd name="T18" fmla="*/ 17 w 495"/>
              <a:gd name="T19" fmla="*/ 24 h 971"/>
              <a:gd name="T20" fmla="*/ 14 w 495"/>
              <a:gd name="T21" fmla="*/ 20 h 971"/>
              <a:gd name="T22" fmla="*/ 10 w 495"/>
              <a:gd name="T23" fmla="*/ 16 h 971"/>
              <a:gd name="T24" fmla="*/ 8 w 495"/>
              <a:gd name="T25" fmla="*/ 13 h 971"/>
              <a:gd name="T26" fmla="*/ 2 w 495"/>
              <a:gd name="T27" fmla="*/ 7 h 971"/>
              <a:gd name="T28" fmla="*/ 2 w 495"/>
              <a:gd name="T29" fmla="*/ 5 h 971"/>
              <a:gd name="T30" fmla="*/ 0 w 495"/>
              <a:gd name="T31" fmla="*/ 2 h 971"/>
              <a:gd name="T32" fmla="*/ 2 w 495"/>
              <a:gd name="T33" fmla="*/ 0 h 971"/>
              <a:gd name="T34" fmla="*/ 2 w 495"/>
              <a:gd name="T35" fmla="*/ 1 h 971"/>
              <a:gd name="T36" fmla="*/ 2 w 495"/>
              <a:gd name="T37" fmla="*/ 3 h 971"/>
              <a:gd name="T38" fmla="*/ 2 w 495"/>
              <a:gd name="T39" fmla="*/ 4 h 971"/>
              <a:gd name="T40" fmla="*/ 2 w 495"/>
              <a:gd name="T41" fmla="*/ 5 h 971"/>
              <a:gd name="T42" fmla="*/ 2 w 495"/>
              <a:gd name="T43" fmla="*/ 6 h 971"/>
              <a:gd name="T44" fmla="*/ 4 w 495"/>
              <a:gd name="T45" fmla="*/ 7 h 971"/>
              <a:gd name="T46" fmla="*/ 6 w 495"/>
              <a:gd name="T47" fmla="*/ 9 h 971"/>
              <a:gd name="T48" fmla="*/ 10 w 495"/>
              <a:gd name="T49" fmla="*/ 10 h 971"/>
              <a:gd name="T50" fmla="*/ 13 w 495"/>
              <a:gd name="T51" fmla="*/ 10 h 971"/>
              <a:gd name="T52" fmla="*/ 19 w 495"/>
              <a:gd name="T53" fmla="*/ 10 h 971"/>
              <a:gd name="T54" fmla="*/ 38 w 495"/>
              <a:gd name="T55" fmla="*/ 10 h 97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495"/>
              <a:gd name="T85" fmla="*/ 0 h 971"/>
              <a:gd name="T86" fmla="*/ 495 w 495"/>
              <a:gd name="T87" fmla="*/ 971 h 97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495" h="971">
                <a:moveTo>
                  <a:pt x="495" y="285"/>
                </a:moveTo>
                <a:lnTo>
                  <a:pt x="495" y="971"/>
                </a:lnTo>
                <a:lnTo>
                  <a:pt x="462" y="964"/>
                </a:lnTo>
                <a:lnTo>
                  <a:pt x="430" y="953"/>
                </a:lnTo>
                <a:lnTo>
                  <a:pt x="401" y="931"/>
                </a:lnTo>
                <a:lnTo>
                  <a:pt x="372" y="898"/>
                </a:lnTo>
                <a:lnTo>
                  <a:pt x="339" y="855"/>
                </a:lnTo>
                <a:lnTo>
                  <a:pt x="306" y="801"/>
                </a:lnTo>
                <a:lnTo>
                  <a:pt x="270" y="732"/>
                </a:lnTo>
                <a:lnTo>
                  <a:pt x="227" y="648"/>
                </a:lnTo>
                <a:lnTo>
                  <a:pt x="183" y="554"/>
                </a:lnTo>
                <a:lnTo>
                  <a:pt x="129" y="438"/>
                </a:lnTo>
                <a:lnTo>
                  <a:pt x="96" y="369"/>
                </a:lnTo>
                <a:lnTo>
                  <a:pt x="29" y="211"/>
                </a:lnTo>
                <a:lnTo>
                  <a:pt x="2" y="127"/>
                </a:lnTo>
                <a:lnTo>
                  <a:pt x="0" y="60"/>
                </a:lnTo>
                <a:lnTo>
                  <a:pt x="15" y="0"/>
                </a:lnTo>
                <a:lnTo>
                  <a:pt x="15" y="43"/>
                </a:lnTo>
                <a:lnTo>
                  <a:pt x="15" y="72"/>
                </a:lnTo>
                <a:lnTo>
                  <a:pt x="15" y="99"/>
                </a:lnTo>
                <a:lnTo>
                  <a:pt x="18" y="126"/>
                </a:lnTo>
                <a:lnTo>
                  <a:pt x="29" y="162"/>
                </a:lnTo>
                <a:lnTo>
                  <a:pt x="53" y="198"/>
                </a:lnTo>
                <a:lnTo>
                  <a:pt x="85" y="231"/>
                </a:lnTo>
                <a:lnTo>
                  <a:pt x="125" y="260"/>
                </a:lnTo>
                <a:lnTo>
                  <a:pt x="180" y="278"/>
                </a:lnTo>
                <a:lnTo>
                  <a:pt x="245" y="282"/>
                </a:lnTo>
                <a:lnTo>
                  <a:pt x="495" y="285"/>
                </a:lnTo>
                <a:close/>
              </a:path>
            </a:pathLst>
          </a:custGeom>
          <a:solidFill>
            <a:schemeClr val="accent4"/>
          </a:solidFill>
          <a:ln w="0">
            <a:noFill/>
            <a:round/>
            <a:headEnd/>
            <a:tailEnd/>
          </a:ln>
        </p:spPr>
        <p:txBody>
          <a:bodyPr/>
          <a:lstStyle/>
          <a:p>
            <a:endParaRPr lang="zh-CN" altLang="en-US">
              <a:solidFill>
                <a:srgbClr val="000000"/>
              </a:solidFill>
            </a:endParaRPr>
          </a:p>
        </p:txBody>
      </p:sp>
      <p:sp>
        <p:nvSpPr>
          <p:cNvPr id="8" name="Freeform 10"/>
          <p:cNvSpPr>
            <a:spLocks/>
          </p:cNvSpPr>
          <p:nvPr/>
        </p:nvSpPr>
        <p:spPr bwMode="gray">
          <a:xfrm rot="14400000">
            <a:off x="6023698" y="3334591"/>
            <a:ext cx="1365250" cy="2071688"/>
          </a:xfrm>
          <a:custGeom>
            <a:avLst/>
            <a:gdLst/>
            <a:ahLst/>
            <a:cxnLst>
              <a:cxn ang="0">
                <a:pos x="1233" y="343"/>
              </a:cxn>
              <a:cxn ang="0">
                <a:pos x="413" y="1764"/>
              </a:cxn>
              <a:cxn ang="0">
                <a:pos x="0" y="1226"/>
              </a:cxn>
              <a:cxn ang="0">
                <a:pos x="6" y="1098"/>
              </a:cxn>
              <a:cxn ang="0">
                <a:pos x="638" y="0"/>
              </a:cxn>
              <a:cxn ang="0">
                <a:pos x="1233" y="343"/>
              </a:cxn>
              <a:cxn ang="0">
                <a:pos x="1233" y="343"/>
              </a:cxn>
            </a:cxnLst>
            <a:rect l="0" t="0" r="r" b="b"/>
            <a:pathLst>
              <a:path w="1233" h="1764">
                <a:moveTo>
                  <a:pt x="1233" y="343"/>
                </a:moveTo>
                <a:lnTo>
                  <a:pt x="413" y="1764"/>
                </a:lnTo>
                <a:lnTo>
                  <a:pt x="0" y="1226"/>
                </a:lnTo>
                <a:lnTo>
                  <a:pt x="6" y="1098"/>
                </a:lnTo>
                <a:lnTo>
                  <a:pt x="638" y="0"/>
                </a:lnTo>
                <a:lnTo>
                  <a:pt x="1233" y="343"/>
                </a:lnTo>
                <a:lnTo>
                  <a:pt x="1233" y="343"/>
                </a:lnTo>
                <a:close/>
              </a:path>
            </a:pathLst>
          </a:custGeom>
          <a:solidFill>
            <a:schemeClr val="accent3">
              <a:lumMod val="75000"/>
            </a:schemeClr>
          </a:solidFill>
          <a:ln w="0">
            <a:noFill/>
            <a:prstDash val="solid"/>
            <a:round/>
            <a:headEnd/>
            <a:tailEnd/>
          </a:ln>
        </p:spPr>
        <p:txBody>
          <a:bodyPr/>
          <a:lstStyle/>
          <a:p>
            <a:pPr>
              <a:defRPr/>
            </a:pPr>
            <a:endParaRPr lang="zh-CN" altLang="en-US">
              <a:solidFill>
                <a:srgbClr val="000000"/>
              </a:solidFill>
            </a:endParaRPr>
          </a:p>
        </p:txBody>
      </p:sp>
      <p:sp>
        <p:nvSpPr>
          <p:cNvPr id="10" name="AutoShape 12"/>
          <p:cNvSpPr>
            <a:spLocks noChangeArrowheads="1"/>
          </p:cNvSpPr>
          <p:nvPr/>
        </p:nvSpPr>
        <p:spPr bwMode="gray">
          <a:xfrm rot="19800000">
            <a:off x="6104661" y="2423366"/>
            <a:ext cx="1438275" cy="603250"/>
          </a:xfrm>
          <a:prstGeom prst="triangle">
            <a:avLst>
              <a:gd name="adj" fmla="val 50000"/>
            </a:avLst>
          </a:prstGeom>
          <a:solidFill>
            <a:schemeClr val="accent1"/>
          </a:solidFill>
          <a:ln w="9525" algn="ctr">
            <a:noFill/>
            <a:miter lim="800000"/>
            <a:headEnd/>
            <a:tailEnd/>
          </a:ln>
        </p:spPr>
        <p:txBody>
          <a:bodyPr wrap="none" anchor="ctr"/>
          <a:lstStyle/>
          <a:p>
            <a:endParaRPr lang="zh-CN" altLang="en-US">
              <a:solidFill>
                <a:srgbClr val="000000"/>
              </a:solidFill>
            </a:endParaRPr>
          </a:p>
        </p:txBody>
      </p:sp>
      <p:sp>
        <p:nvSpPr>
          <p:cNvPr id="11" name="Freeform 13"/>
          <p:cNvSpPr>
            <a:spLocks/>
          </p:cNvSpPr>
          <p:nvPr/>
        </p:nvSpPr>
        <p:spPr bwMode="gray">
          <a:xfrm rot="14400000">
            <a:off x="6498361" y="3018679"/>
            <a:ext cx="1504950" cy="804863"/>
          </a:xfrm>
          <a:custGeom>
            <a:avLst/>
            <a:gdLst>
              <a:gd name="T0" fmla="*/ 9866 w 750"/>
              <a:gd name="T1" fmla="*/ 0 h 378"/>
              <a:gd name="T2" fmla="*/ 0 w 750"/>
              <a:gd name="T3" fmla="*/ 0 h 378"/>
              <a:gd name="T4" fmla="*/ 32 w 750"/>
              <a:gd name="T5" fmla="*/ 4901 h 378"/>
              <a:gd name="T6" fmla="*/ 368 w 750"/>
              <a:gd name="T7" fmla="*/ 9551 h 378"/>
              <a:gd name="T8" fmla="*/ 9866 w 750"/>
              <a:gd name="T9" fmla="*/ 9551 h 378"/>
              <a:gd name="T10" fmla="*/ 9866 w 750"/>
              <a:gd name="T11" fmla="*/ 0 h 378"/>
              <a:gd name="T12" fmla="*/ 9866 w 750"/>
              <a:gd name="T13" fmla="*/ 0 h 378"/>
              <a:gd name="T14" fmla="*/ 0 60000 65536"/>
              <a:gd name="T15" fmla="*/ 0 60000 65536"/>
              <a:gd name="T16" fmla="*/ 0 60000 65536"/>
              <a:gd name="T17" fmla="*/ 0 60000 65536"/>
              <a:gd name="T18" fmla="*/ 0 60000 65536"/>
              <a:gd name="T19" fmla="*/ 0 60000 65536"/>
              <a:gd name="T20" fmla="*/ 0 60000 65536"/>
              <a:gd name="T21" fmla="*/ 0 w 750"/>
              <a:gd name="T22" fmla="*/ 0 h 378"/>
              <a:gd name="T23" fmla="*/ 750 w 750"/>
              <a:gd name="T24" fmla="*/ 378 h 37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50" h="378">
                <a:moveTo>
                  <a:pt x="750" y="0"/>
                </a:moveTo>
                <a:lnTo>
                  <a:pt x="0" y="0"/>
                </a:lnTo>
                <a:lnTo>
                  <a:pt x="2" y="194"/>
                </a:lnTo>
                <a:lnTo>
                  <a:pt x="28" y="378"/>
                </a:lnTo>
                <a:lnTo>
                  <a:pt x="750" y="378"/>
                </a:lnTo>
                <a:lnTo>
                  <a:pt x="750" y="0"/>
                </a:lnTo>
                <a:close/>
              </a:path>
            </a:pathLst>
          </a:custGeom>
          <a:solidFill>
            <a:schemeClr val="accent1"/>
          </a:solidFill>
          <a:ln w="0">
            <a:noFill/>
            <a:round/>
            <a:headEnd/>
            <a:tailEnd/>
          </a:ln>
        </p:spPr>
        <p:txBody>
          <a:bodyPr/>
          <a:lstStyle/>
          <a:p>
            <a:endParaRPr lang="zh-CN" altLang="en-US">
              <a:solidFill>
                <a:srgbClr val="000000"/>
              </a:solidFill>
            </a:endParaRPr>
          </a:p>
        </p:txBody>
      </p:sp>
      <p:sp>
        <p:nvSpPr>
          <p:cNvPr id="12" name="Freeform 14"/>
          <p:cNvSpPr>
            <a:spLocks/>
          </p:cNvSpPr>
          <p:nvPr/>
        </p:nvSpPr>
        <p:spPr bwMode="gray">
          <a:xfrm rot="14400000">
            <a:off x="7317511" y="3771154"/>
            <a:ext cx="549275" cy="1139825"/>
          </a:xfrm>
          <a:custGeom>
            <a:avLst/>
            <a:gdLst>
              <a:gd name="T0" fmla="*/ 10 w 495"/>
              <a:gd name="T1" fmla="*/ 10 h 971"/>
              <a:gd name="T2" fmla="*/ 10 w 495"/>
              <a:gd name="T3" fmla="*/ 35 h 971"/>
              <a:gd name="T4" fmla="*/ 9 w 495"/>
              <a:gd name="T5" fmla="*/ 35 h 971"/>
              <a:gd name="T6" fmla="*/ 8 w 495"/>
              <a:gd name="T7" fmla="*/ 35 h 971"/>
              <a:gd name="T8" fmla="*/ 8 w 495"/>
              <a:gd name="T9" fmla="*/ 33 h 971"/>
              <a:gd name="T10" fmla="*/ 7 w 495"/>
              <a:gd name="T11" fmla="*/ 33 h 971"/>
              <a:gd name="T12" fmla="*/ 7 w 495"/>
              <a:gd name="T13" fmla="*/ 31 h 971"/>
              <a:gd name="T14" fmla="*/ 6 w 495"/>
              <a:gd name="T15" fmla="*/ 29 h 971"/>
              <a:gd name="T16" fmla="*/ 5 w 495"/>
              <a:gd name="T17" fmla="*/ 27 h 971"/>
              <a:gd name="T18" fmla="*/ 4 w 495"/>
              <a:gd name="T19" fmla="*/ 24 h 971"/>
              <a:gd name="T20" fmla="*/ 3 w 495"/>
              <a:gd name="T21" fmla="*/ 20 h 971"/>
              <a:gd name="T22" fmla="*/ 2 w 495"/>
              <a:gd name="T23" fmla="*/ 16 h 971"/>
              <a:gd name="T24" fmla="*/ 2 w 495"/>
              <a:gd name="T25" fmla="*/ 13 h 971"/>
              <a:gd name="T26" fmla="*/ 1 w 495"/>
              <a:gd name="T27" fmla="*/ 7 h 971"/>
              <a:gd name="T28" fmla="*/ 1 w 495"/>
              <a:gd name="T29" fmla="*/ 5 h 971"/>
              <a:gd name="T30" fmla="*/ 0 w 495"/>
              <a:gd name="T31" fmla="*/ 2 h 971"/>
              <a:gd name="T32" fmla="*/ 1 w 495"/>
              <a:gd name="T33" fmla="*/ 0 h 971"/>
              <a:gd name="T34" fmla="*/ 1 w 495"/>
              <a:gd name="T35" fmla="*/ 1 h 971"/>
              <a:gd name="T36" fmla="*/ 1 w 495"/>
              <a:gd name="T37" fmla="*/ 3 h 971"/>
              <a:gd name="T38" fmla="*/ 1 w 495"/>
              <a:gd name="T39" fmla="*/ 4 h 971"/>
              <a:gd name="T40" fmla="*/ 1 w 495"/>
              <a:gd name="T41" fmla="*/ 5 h 971"/>
              <a:gd name="T42" fmla="*/ 1 w 495"/>
              <a:gd name="T43" fmla="*/ 6 h 971"/>
              <a:gd name="T44" fmla="*/ 1 w 495"/>
              <a:gd name="T45" fmla="*/ 7 h 971"/>
              <a:gd name="T46" fmla="*/ 1 w 495"/>
              <a:gd name="T47" fmla="*/ 9 h 971"/>
              <a:gd name="T48" fmla="*/ 2 w 495"/>
              <a:gd name="T49" fmla="*/ 10 h 971"/>
              <a:gd name="T50" fmla="*/ 3 w 495"/>
              <a:gd name="T51" fmla="*/ 10 h 971"/>
              <a:gd name="T52" fmla="*/ 5 w 495"/>
              <a:gd name="T53" fmla="*/ 10 h 971"/>
              <a:gd name="T54" fmla="*/ 10 w 495"/>
              <a:gd name="T55" fmla="*/ 10 h 97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495"/>
              <a:gd name="T85" fmla="*/ 0 h 971"/>
              <a:gd name="T86" fmla="*/ 495 w 495"/>
              <a:gd name="T87" fmla="*/ 971 h 97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495" h="971">
                <a:moveTo>
                  <a:pt x="495" y="285"/>
                </a:moveTo>
                <a:lnTo>
                  <a:pt x="495" y="971"/>
                </a:lnTo>
                <a:lnTo>
                  <a:pt x="462" y="964"/>
                </a:lnTo>
                <a:lnTo>
                  <a:pt x="430" y="953"/>
                </a:lnTo>
                <a:lnTo>
                  <a:pt x="401" y="931"/>
                </a:lnTo>
                <a:lnTo>
                  <a:pt x="372" y="898"/>
                </a:lnTo>
                <a:lnTo>
                  <a:pt x="339" y="855"/>
                </a:lnTo>
                <a:lnTo>
                  <a:pt x="306" y="801"/>
                </a:lnTo>
                <a:lnTo>
                  <a:pt x="270" y="732"/>
                </a:lnTo>
                <a:lnTo>
                  <a:pt x="227" y="648"/>
                </a:lnTo>
                <a:lnTo>
                  <a:pt x="183" y="554"/>
                </a:lnTo>
                <a:lnTo>
                  <a:pt x="129" y="438"/>
                </a:lnTo>
                <a:lnTo>
                  <a:pt x="96" y="369"/>
                </a:lnTo>
                <a:lnTo>
                  <a:pt x="29" y="211"/>
                </a:lnTo>
                <a:lnTo>
                  <a:pt x="2" y="127"/>
                </a:lnTo>
                <a:lnTo>
                  <a:pt x="0" y="60"/>
                </a:lnTo>
                <a:lnTo>
                  <a:pt x="15" y="0"/>
                </a:lnTo>
                <a:lnTo>
                  <a:pt x="15" y="43"/>
                </a:lnTo>
                <a:lnTo>
                  <a:pt x="15" y="72"/>
                </a:lnTo>
                <a:lnTo>
                  <a:pt x="15" y="99"/>
                </a:lnTo>
                <a:lnTo>
                  <a:pt x="18" y="126"/>
                </a:lnTo>
                <a:lnTo>
                  <a:pt x="29" y="162"/>
                </a:lnTo>
                <a:lnTo>
                  <a:pt x="53" y="198"/>
                </a:lnTo>
                <a:lnTo>
                  <a:pt x="85" y="231"/>
                </a:lnTo>
                <a:lnTo>
                  <a:pt x="125" y="260"/>
                </a:lnTo>
                <a:lnTo>
                  <a:pt x="180" y="278"/>
                </a:lnTo>
                <a:lnTo>
                  <a:pt x="245" y="282"/>
                </a:lnTo>
                <a:lnTo>
                  <a:pt x="495" y="285"/>
                </a:lnTo>
                <a:close/>
              </a:path>
            </a:pathLst>
          </a:custGeom>
          <a:solidFill>
            <a:schemeClr val="accent1"/>
          </a:solidFill>
          <a:ln w="0">
            <a:noFill/>
            <a:round/>
            <a:headEnd/>
            <a:tailEnd/>
          </a:ln>
        </p:spPr>
        <p:txBody>
          <a:bodyPr/>
          <a:lstStyle/>
          <a:p>
            <a:endParaRPr lang="zh-CN" altLang="en-US">
              <a:solidFill>
                <a:srgbClr val="000000"/>
              </a:solidFill>
            </a:endParaRPr>
          </a:p>
        </p:txBody>
      </p:sp>
      <p:sp>
        <p:nvSpPr>
          <p:cNvPr id="14" name="Freeform 16"/>
          <p:cNvSpPr>
            <a:spLocks/>
          </p:cNvSpPr>
          <p:nvPr/>
        </p:nvSpPr>
        <p:spPr bwMode="gray">
          <a:xfrm>
            <a:off x="4209186" y="3766391"/>
            <a:ext cx="581025" cy="1098550"/>
          </a:xfrm>
          <a:custGeom>
            <a:avLst/>
            <a:gdLst>
              <a:gd name="T0" fmla="*/ 18 w 495"/>
              <a:gd name="T1" fmla="*/ 7 h 971"/>
              <a:gd name="T2" fmla="*/ 18 w 495"/>
              <a:gd name="T3" fmla="*/ 24 h 971"/>
              <a:gd name="T4" fmla="*/ 16 w 495"/>
              <a:gd name="T5" fmla="*/ 24 h 971"/>
              <a:gd name="T6" fmla="*/ 16 w 495"/>
              <a:gd name="T7" fmla="*/ 23 h 971"/>
              <a:gd name="T8" fmla="*/ 15 w 495"/>
              <a:gd name="T9" fmla="*/ 22 h 971"/>
              <a:gd name="T10" fmla="*/ 13 w 495"/>
              <a:gd name="T11" fmla="*/ 22 h 971"/>
              <a:gd name="T12" fmla="*/ 12 w 495"/>
              <a:gd name="T13" fmla="*/ 21 h 971"/>
              <a:gd name="T14" fmla="*/ 11 w 495"/>
              <a:gd name="T15" fmla="*/ 19 h 971"/>
              <a:gd name="T16" fmla="*/ 10 w 495"/>
              <a:gd name="T17" fmla="*/ 17 h 971"/>
              <a:gd name="T18" fmla="*/ 8 w 495"/>
              <a:gd name="T19" fmla="*/ 16 h 971"/>
              <a:gd name="T20" fmla="*/ 7 w 495"/>
              <a:gd name="T21" fmla="*/ 14 h 971"/>
              <a:gd name="T22" fmla="*/ 5 w 495"/>
              <a:gd name="T23" fmla="*/ 11 h 971"/>
              <a:gd name="T24" fmla="*/ 4 w 495"/>
              <a:gd name="T25" fmla="*/ 9 h 971"/>
              <a:gd name="T26" fmla="*/ 1 w 495"/>
              <a:gd name="T27" fmla="*/ 5 h 971"/>
              <a:gd name="T28" fmla="*/ 1 w 495"/>
              <a:gd name="T29" fmla="*/ 3 h 971"/>
              <a:gd name="T30" fmla="*/ 0 w 495"/>
              <a:gd name="T31" fmla="*/ 1 h 971"/>
              <a:gd name="T32" fmla="*/ 1 w 495"/>
              <a:gd name="T33" fmla="*/ 0 h 971"/>
              <a:gd name="T34" fmla="*/ 1 w 495"/>
              <a:gd name="T35" fmla="*/ 1 h 971"/>
              <a:gd name="T36" fmla="*/ 1 w 495"/>
              <a:gd name="T37" fmla="*/ 2 h 971"/>
              <a:gd name="T38" fmla="*/ 1 w 495"/>
              <a:gd name="T39" fmla="*/ 3 h 971"/>
              <a:gd name="T40" fmla="*/ 1 w 495"/>
              <a:gd name="T41" fmla="*/ 3 h 971"/>
              <a:gd name="T42" fmla="*/ 1 w 495"/>
              <a:gd name="T43" fmla="*/ 4 h 971"/>
              <a:gd name="T44" fmla="*/ 2 w 495"/>
              <a:gd name="T45" fmla="*/ 5 h 971"/>
              <a:gd name="T46" fmla="*/ 3 w 495"/>
              <a:gd name="T47" fmla="*/ 6 h 971"/>
              <a:gd name="T48" fmla="*/ 4 w 495"/>
              <a:gd name="T49" fmla="*/ 6 h 971"/>
              <a:gd name="T50" fmla="*/ 7 w 495"/>
              <a:gd name="T51" fmla="*/ 7 h 971"/>
              <a:gd name="T52" fmla="*/ 9 w 495"/>
              <a:gd name="T53" fmla="*/ 7 h 971"/>
              <a:gd name="T54" fmla="*/ 18 w 495"/>
              <a:gd name="T55" fmla="*/ 7 h 97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495"/>
              <a:gd name="T85" fmla="*/ 0 h 971"/>
              <a:gd name="T86" fmla="*/ 495 w 495"/>
              <a:gd name="T87" fmla="*/ 971 h 97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495" h="971">
                <a:moveTo>
                  <a:pt x="495" y="285"/>
                </a:moveTo>
                <a:lnTo>
                  <a:pt x="495" y="971"/>
                </a:lnTo>
                <a:lnTo>
                  <a:pt x="462" y="964"/>
                </a:lnTo>
                <a:lnTo>
                  <a:pt x="430" y="953"/>
                </a:lnTo>
                <a:lnTo>
                  <a:pt x="401" y="931"/>
                </a:lnTo>
                <a:lnTo>
                  <a:pt x="372" y="898"/>
                </a:lnTo>
                <a:lnTo>
                  <a:pt x="339" y="855"/>
                </a:lnTo>
                <a:lnTo>
                  <a:pt x="306" y="801"/>
                </a:lnTo>
                <a:lnTo>
                  <a:pt x="270" y="732"/>
                </a:lnTo>
                <a:lnTo>
                  <a:pt x="227" y="648"/>
                </a:lnTo>
                <a:lnTo>
                  <a:pt x="183" y="554"/>
                </a:lnTo>
                <a:lnTo>
                  <a:pt x="129" y="438"/>
                </a:lnTo>
                <a:lnTo>
                  <a:pt x="96" y="369"/>
                </a:lnTo>
                <a:lnTo>
                  <a:pt x="29" y="211"/>
                </a:lnTo>
                <a:lnTo>
                  <a:pt x="2" y="127"/>
                </a:lnTo>
                <a:lnTo>
                  <a:pt x="0" y="60"/>
                </a:lnTo>
                <a:lnTo>
                  <a:pt x="15" y="0"/>
                </a:lnTo>
                <a:lnTo>
                  <a:pt x="15" y="43"/>
                </a:lnTo>
                <a:lnTo>
                  <a:pt x="15" y="72"/>
                </a:lnTo>
                <a:lnTo>
                  <a:pt x="15" y="99"/>
                </a:lnTo>
                <a:lnTo>
                  <a:pt x="18" y="126"/>
                </a:lnTo>
                <a:lnTo>
                  <a:pt x="29" y="162"/>
                </a:lnTo>
                <a:lnTo>
                  <a:pt x="53" y="198"/>
                </a:lnTo>
                <a:lnTo>
                  <a:pt x="85" y="231"/>
                </a:lnTo>
                <a:lnTo>
                  <a:pt x="125" y="260"/>
                </a:lnTo>
                <a:lnTo>
                  <a:pt x="180" y="278"/>
                </a:lnTo>
                <a:lnTo>
                  <a:pt x="245" y="282"/>
                </a:lnTo>
                <a:lnTo>
                  <a:pt x="495" y="285"/>
                </a:lnTo>
                <a:close/>
              </a:path>
            </a:pathLst>
          </a:custGeom>
          <a:solidFill>
            <a:schemeClr val="accent4"/>
          </a:solidFill>
          <a:ln w="0">
            <a:noFill/>
            <a:round/>
            <a:headEnd/>
            <a:tailEnd/>
          </a:ln>
        </p:spPr>
        <p:txBody>
          <a:bodyPr/>
          <a:lstStyle/>
          <a:p>
            <a:endParaRPr lang="zh-CN" altLang="en-US">
              <a:solidFill>
                <a:srgbClr val="8CBF00"/>
              </a:solidFill>
            </a:endParaRPr>
          </a:p>
        </p:txBody>
      </p:sp>
      <p:sp>
        <p:nvSpPr>
          <p:cNvPr id="15" name="AutoShape 17"/>
          <p:cNvSpPr>
            <a:spLocks noChangeArrowheads="1"/>
          </p:cNvSpPr>
          <p:nvPr/>
        </p:nvSpPr>
        <p:spPr bwMode="gray">
          <a:xfrm rot="5400000">
            <a:off x="5691911" y="4148979"/>
            <a:ext cx="1384300" cy="639763"/>
          </a:xfrm>
          <a:prstGeom prst="triangle">
            <a:avLst>
              <a:gd name="adj" fmla="val 50000"/>
            </a:avLst>
          </a:prstGeom>
          <a:solidFill>
            <a:schemeClr val="accent4"/>
          </a:solidFill>
          <a:ln w="9525" algn="ctr">
            <a:noFill/>
            <a:miter lim="800000"/>
            <a:headEnd/>
            <a:tailEnd/>
          </a:ln>
        </p:spPr>
        <p:txBody>
          <a:bodyPr wrap="none" anchor="ctr"/>
          <a:lstStyle/>
          <a:p>
            <a:endParaRPr lang="zh-CN" altLang="en-US">
              <a:solidFill>
                <a:srgbClr val="8CBF00"/>
              </a:solidFill>
            </a:endParaRPr>
          </a:p>
        </p:txBody>
      </p:sp>
      <p:sp>
        <p:nvSpPr>
          <p:cNvPr id="16" name="Freeform 18"/>
          <p:cNvSpPr>
            <a:spLocks/>
          </p:cNvSpPr>
          <p:nvPr/>
        </p:nvSpPr>
        <p:spPr bwMode="gray">
          <a:xfrm>
            <a:off x="4733061" y="4088654"/>
            <a:ext cx="1595438" cy="776288"/>
          </a:xfrm>
          <a:custGeom>
            <a:avLst/>
            <a:gdLst>
              <a:gd name="T0" fmla="*/ 18765 w 750"/>
              <a:gd name="T1" fmla="*/ 0 h 378"/>
              <a:gd name="T2" fmla="*/ 0 w 750"/>
              <a:gd name="T3" fmla="*/ 0 h 378"/>
              <a:gd name="T4" fmla="*/ 51 w 750"/>
              <a:gd name="T5" fmla="*/ 3290 h 378"/>
              <a:gd name="T6" fmla="*/ 702 w 750"/>
              <a:gd name="T7" fmla="*/ 6419 h 378"/>
              <a:gd name="T8" fmla="*/ 18765 w 750"/>
              <a:gd name="T9" fmla="*/ 6419 h 378"/>
              <a:gd name="T10" fmla="*/ 18765 w 750"/>
              <a:gd name="T11" fmla="*/ 0 h 378"/>
              <a:gd name="T12" fmla="*/ 18765 w 750"/>
              <a:gd name="T13" fmla="*/ 0 h 378"/>
              <a:gd name="T14" fmla="*/ 0 60000 65536"/>
              <a:gd name="T15" fmla="*/ 0 60000 65536"/>
              <a:gd name="T16" fmla="*/ 0 60000 65536"/>
              <a:gd name="T17" fmla="*/ 0 60000 65536"/>
              <a:gd name="T18" fmla="*/ 0 60000 65536"/>
              <a:gd name="T19" fmla="*/ 0 60000 65536"/>
              <a:gd name="T20" fmla="*/ 0 60000 65536"/>
              <a:gd name="T21" fmla="*/ 0 w 750"/>
              <a:gd name="T22" fmla="*/ 0 h 378"/>
              <a:gd name="T23" fmla="*/ 750 w 750"/>
              <a:gd name="T24" fmla="*/ 378 h 37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50" h="378">
                <a:moveTo>
                  <a:pt x="750" y="0"/>
                </a:moveTo>
                <a:lnTo>
                  <a:pt x="0" y="0"/>
                </a:lnTo>
                <a:lnTo>
                  <a:pt x="2" y="194"/>
                </a:lnTo>
                <a:lnTo>
                  <a:pt x="28" y="378"/>
                </a:lnTo>
                <a:lnTo>
                  <a:pt x="750" y="378"/>
                </a:lnTo>
                <a:lnTo>
                  <a:pt x="750" y="0"/>
                </a:lnTo>
                <a:close/>
              </a:path>
            </a:pathLst>
          </a:custGeom>
          <a:solidFill>
            <a:schemeClr val="accent4"/>
          </a:solidFill>
          <a:ln w="0">
            <a:noFill/>
            <a:round/>
            <a:headEnd/>
            <a:tailEnd/>
          </a:ln>
        </p:spPr>
        <p:txBody>
          <a:bodyPr/>
          <a:lstStyle/>
          <a:p>
            <a:endParaRPr lang="zh-CN" altLang="en-US">
              <a:solidFill>
                <a:srgbClr val="8CBF00"/>
              </a:solidFill>
            </a:endParaRPr>
          </a:p>
        </p:txBody>
      </p:sp>
      <p:sp>
        <p:nvSpPr>
          <p:cNvPr id="18" name="文本框 17"/>
          <p:cNvSpPr txBox="1"/>
          <p:nvPr/>
        </p:nvSpPr>
        <p:spPr>
          <a:xfrm>
            <a:off x="1506838" y="4514642"/>
            <a:ext cx="2556865" cy="369332"/>
          </a:xfrm>
          <a:prstGeom prst="rect">
            <a:avLst/>
          </a:prstGeom>
          <a:noFill/>
        </p:spPr>
        <p:txBody>
          <a:bodyPr wrap="square" rtlCol="0">
            <a:spAutoFit/>
          </a:bodyPr>
          <a:lstStyle/>
          <a:p>
            <a:pPr algn="r"/>
            <a:r>
              <a:rPr lang="zh-CN" altLang="en-US" dirty="0">
                <a:solidFill>
                  <a:srgbClr val="3B3B3B"/>
                </a:solidFill>
                <a:latin typeface="微软雅黑" panose="020B0503020204020204" pitchFamily="34" charset="-122"/>
                <a:ea typeface="微软雅黑" panose="020B0503020204020204" pitchFamily="34" charset="-122"/>
                <a:cs typeface="+mn-ea"/>
                <a:sym typeface="+mn-lt"/>
              </a:rPr>
              <a:t>点击此处添加文字说明</a:t>
            </a:r>
          </a:p>
        </p:txBody>
      </p:sp>
      <p:sp>
        <p:nvSpPr>
          <p:cNvPr id="19" name="文本框 18"/>
          <p:cNvSpPr txBox="1"/>
          <p:nvPr/>
        </p:nvSpPr>
        <p:spPr>
          <a:xfrm>
            <a:off x="1506838" y="3992610"/>
            <a:ext cx="2556865" cy="584775"/>
          </a:xfrm>
          <a:prstGeom prst="rect">
            <a:avLst/>
          </a:prstGeom>
          <a:noFill/>
        </p:spPr>
        <p:txBody>
          <a:bodyPr wrap="square" rtlCol="0">
            <a:spAutoFit/>
          </a:bodyPr>
          <a:lstStyle/>
          <a:p>
            <a:pPr algn="r"/>
            <a:r>
              <a:rPr lang="zh-CN" altLang="en-US" sz="3200" b="1" dirty="0">
                <a:solidFill>
                  <a:srgbClr val="3B3B3B"/>
                </a:solidFill>
                <a:latin typeface="微软雅黑" panose="020B0503020204020204" pitchFamily="34" charset="-122"/>
                <a:ea typeface="微软雅黑" panose="020B0503020204020204" pitchFamily="34" charset="-122"/>
                <a:cs typeface="+mn-ea"/>
                <a:sym typeface="+mn-lt"/>
              </a:rPr>
              <a:t>添加标题</a:t>
            </a:r>
          </a:p>
        </p:txBody>
      </p:sp>
      <p:sp>
        <p:nvSpPr>
          <p:cNvPr id="20" name="文本框 19"/>
          <p:cNvSpPr txBox="1"/>
          <p:nvPr/>
        </p:nvSpPr>
        <p:spPr>
          <a:xfrm>
            <a:off x="7937994" y="4473177"/>
            <a:ext cx="2556865" cy="369332"/>
          </a:xfrm>
          <a:prstGeom prst="rect">
            <a:avLst/>
          </a:prstGeom>
          <a:noFill/>
        </p:spPr>
        <p:txBody>
          <a:bodyPr wrap="square" rtlCol="0">
            <a:spAutoFit/>
          </a:bodyPr>
          <a:lstStyle/>
          <a:p>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点击此处添加文字说明</a:t>
            </a:r>
          </a:p>
        </p:txBody>
      </p:sp>
      <p:sp>
        <p:nvSpPr>
          <p:cNvPr id="21" name="文本框 20"/>
          <p:cNvSpPr txBox="1"/>
          <p:nvPr/>
        </p:nvSpPr>
        <p:spPr>
          <a:xfrm>
            <a:off x="7937994" y="3951145"/>
            <a:ext cx="2556865" cy="584775"/>
          </a:xfrm>
          <a:prstGeom prst="rect">
            <a:avLst/>
          </a:prstGeom>
          <a:noFill/>
        </p:spPr>
        <p:txBody>
          <a:bodyPr wrap="square" rtlCol="0">
            <a:spAutoFit/>
          </a:bodyPr>
          <a:lstStyle/>
          <a:p>
            <a:r>
              <a:rPr lang="zh-CN" altLang="en-US" sz="3200" b="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添加标题</a:t>
            </a:r>
          </a:p>
        </p:txBody>
      </p:sp>
      <p:sp>
        <p:nvSpPr>
          <p:cNvPr id="22" name="文本框 21"/>
          <p:cNvSpPr txBox="1"/>
          <p:nvPr/>
        </p:nvSpPr>
        <p:spPr>
          <a:xfrm>
            <a:off x="4721996" y="1117795"/>
            <a:ext cx="2556865" cy="369332"/>
          </a:xfrm>
          <a:prstGeom prst="rect">
            <a:avLst/>
          </a:prstGeom>
          <a:noFill/>
        </p:spPr>
        <p:txBody>
          <a:bodyPr wrap="square" rtlCol="0">
            <a:spAutoFit/>
          </a:bodyPr>
          <a:lstStyle/>
          <a:p>
            <a:pPr algn="ctr"/>
            <a:r>
              <a:rPr lang="zh-CN" altLang="en-US" dirty="0">
                <a:solidFill>
                  <a:srgbClr val="3B3B3B"/>
                </a:solidFill>
                <a:latin typeface="微软雅黑" panose="020B0503020204020204" pitchFamily="34" charset="-122"/>
                <a:ea typeface="微软雅黑" panose="020B0503020204020204" pitchFamily="34" charset="-122"/>
                <a:cs typeface="+mn-ea"/>
                <a:sym typeface="+mn-lt"/>
              </a:rPr>
              <a:t>点击此处添加文字说明</a:t>
            </a:r>
          </a:p>
        </p:txBody>
      </p:sp>
      <p:sp>
        <p:nvSpPr>
          <p:cNvPr id="23" name="文本框 22"/>
          <p:cNvSpPr txBox="1"/>
          <p:nvPr/>
        </p:nvSpPr>
        <p:spPr>
          <a:xfrm>
            <a:off x="4721996" y="595763"/>
            <a:ext cx="2556865" cy="584775"/>
          </a:xfrm>
          <a:prstGeom prst="rect">
            <a:avLst/>
          </a:prstGeom>
          <a:noFill/>
        </p:spPr>
        <p:txBody>
          <a:bodyPr wrap="square" rtlCol="0">
            <a:spAutoFit/>
          </a:bodyPr>
          <a:lstStyle/>
          <a:p>
            <a:pPr algn="ctr"/>
            <a:r>
              <a:rPr lang="zh-CN" altLang="en-US" sz="3200" b="1" dirty="0">
                <a:solidFill>
                  <a:srgbClr val="3B3B3B"/>
                </a:solidFill>
                <a:latin typeface="微软雅黑" panose="020B0503020204020204" pitchFamily="34" charset="-122"/>
                <a:ea typeface="微软雅黑" panose="020B0503020204020204" pitchFamily="34" charset="-122"/>
                <a:cs typeface="+mn-ea"/>
                <a:sym typeface="+mn-lt"/>
              </a:rPr>
              <a:t>添加标题</a:t>
            </a:r>
          </a:p>
        </p:txBody>
      </p:sp>
      <p:sp>
        <p:nvSpPr>
          <p:cNvPr id="27" name="Freeform 5_19"/>
          <p:cNvSpPr>
            <a:spLocks noEditPoints="1"/>
          </p:cNvSpPr>
          <p:nvPr/>
        </p:nvSpPr>
        <p:spPr bwMode="auto">
          <a:xfrm>
            <a:off x="1209675" y="5502275"/>
            <a:ext cx="765175" cy="768350"/>
          </a:xfrm>
          <a:custGeom>
            <a:avLst/>
            <a:gdLst>
              <a:gd name="T0" fmla="*/ 198 w 201"/>
              <a:gd name="T1" fmla="*/ 35 h 202"/>
              <a:gd name="T2" fmla="*/ 188 w 201"/>
              <a:gd name="T3" fmla="*/ 44 h 202"/>
              <a:gd name="T4" fmla="*/ 157 w 201"/>
              <a:gd name="T5" fmla="*/ 13 h 202"/>
              <a:gd name="T6" fmla="*/ 167 w 201"/>
              <a:gd name="T7" fmla="*/ 4 h 202"/>
              <a:gd name="T8" fmla="*/ 179 w 201"/>
              <a:gd name="T9" fmla="*/ 3 h 202"/>
              <a:gd name="T10" fmla="*/ 198 w 201"/>
              <a:gd name="T11" fmla="*/ 23 h 202"/>
              <a:gd name="T12" fmla="*/ 198 w 201"/>
              <a:gd name="T13" fmla="*/ 35 h 202"/>
              <a:gd name="T14" fmla="*/ 115 w 201"/>
              <a:gd name="T15" fmla="*/ 117 h 202"/>
              <a:gd name="T16" fmla="*/ 84 w 201"/>
              <a:gd name="T17" fmla="*/ 86 h 202"/>
              <a:gd name="T18" fmla="*/ 153 w 201"/>
              <a:gd name="T19" fmla="*/ 18 h 202"/>
              <a:gd name="T20" fmla="*/ 184 w 201"/>
              <a:gd name="T21" fmla="*/ 49 h 202"/>
              <a:gd name="T22" fmla="*/ 115 w 201"/>
              <a:gd name="T23" fmla="*/ 117 h 202"/>
              <a:gd name="T24" fmla="*/ 111 w 201"/>
              <a:gd name="T25" fmla="*/ 121 h 202"/>
              <a:gd name="T26" fmla="*/ 67 w 201"/>
              <a:gd name="T27" fmla="*/ 133 h 202"/>
              <a:gd name="T28" fmla="*/ 80 w 201"/>
              <a:gd name="T29" fmla="*/ 90 h 202"/>
              <a:gd name="T30" fmla="*/ 111 w 201"/>
              <a:gd name="T31" fmla="*/ 121 h 202"/>
              <a:gd name="T32" fmla="*/ 39 w 201"/>
              <a:gd name="T33" fmla="*/ 26 h 202"/>
              <a:gd name="T34" fmla="*/ 20 w 201"/>
              <a:gd name="T35" fmla="*/ 45 h 202"/>
              <a:gd name="T36" fmla="*/ 20 w 201"/>
              <a:gd name="T37" fmla="*/ 162 h 202"/>
              <a:gd name="T38" fmla="*/ 39 w 201"/>
              <a:gd name="T39" fmla="*/ 182 h 202"/>
              <a:gd name="T40" fmla="*/ 156 w 201"/>
              <a:gd name="T41" fmla="*/ 182 h 202"/>
              <a:gd name="T42" fmla="*/ 176 w 201"/>
              <a:gd name="T43" fmla="*/ 162 h 202"/>
              <a:gd name="T44" fmla="*/ 176 w 201"/>
              <a:gd name="T45" fmla="*/ 85 h 202"/>
              <a:gd name="T46" fmla="*/ 196 w 201"/>
              <a:gd name="T47" fmla="*/ 66 h 202"/>
              <a:gd name="T48" fmla="*/ 196 w 201"/>
              <a:gd name="T49" fmla="*/ 169 h 202"/>
              <a:gd name="T50" fmla="*/ 163 w 201"/>
              <a:gd name="T51" fmla="*/ 202 h 202"/>
              <a:gd name="T52" fmla="*/ 32 w 201"/>
              <a:gd name="T53" fmla="*/ 202 h 202"/>
              <a:gd name="T54" fmla="*/ 0 w 201"/>
              <a:gd name="T55" fmla="*/ 169 h 202"/>
              <a:gd name="T56" fmla="*/ 0 w 201"/>
              <a:gd name="T57" fmla="*/ 40 h 202"/>
              <a:gd name="T58" fmla="*/ 32 w 201"/>
              <a:gd name="T59" fmla="*/ 6 h 202"/>
              <a:gd name="T60" fmla="*/ 136 w 201"/>
              <a:gd name="T61" fmla="*/ 6 h 202"/>
              <a:gd name="T62" fmla="*/ 116 w 201"/>
              <a:gd name="T63" fmla="*/ 26 h 202"/>
              <a:gd name="T64" fmla="*/ 39 w 201"/>
              <a:gd name="T65" fmla="*/ 26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5" name="TextBox 15"/>
          <p:cNvSpPr txBox="1"/>
          <p:nvPr/>
        </p:nvSpPr>
        <p:spPr>
          <a:xfrm>
            <a:off x="2386202" y="5345779"/>
            <a:ext cx="8279759" cy="1061829"/>
          </a:xfrm>
          <a:prstGeom prst="rect">
            <a:avLst/>
          </a:prstGeom>
          <a:noFill/>
        </p:spPr>
        <p:txBody>
          <a:bodyPr wrap="square" rtlCol="0">
            <a:spAutoFit/>
          </a:bodyPr>
          <a:lstStyle/>
          <a:p>
            <a:pPr>
              <a:lnSpc>
                <a:spcPct val="150000"/>
              </a:lnSpc>
            </a:pPr>
            <a:r>
              <a:rPr lang="zh-CN" altLang="en-US" sz="1400" dirty="0">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这里输入简单简单的文字概述</a:t>
            </a:r>
          </a:p>
        </p:txBody>
      </p:sp>
    </p:spTree>
    <p:extLst>
      <p:ext uri="{BB962C8B-B14F-4D97-AF65-F5344CB8AC3E}">
        <p14:creationId xmlns:p14="http://schemas.microsoft.com/office/powerpoint/2010/main" xmlns="" val="212828942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矩形 36"/>
          <p:cNvSpPr/>
          <p:nvPr/>
        </p:nvSpPr>
        <p:spPr>
          <a:xfrm>
            <a:off x="0" y="3340863"/>
            <a:ext cx="12192000" cy="35171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空心弧 2"/>
          <p:cNvSpPr/>
          <p:nvPr/>
        </p:nvSpPr>
        <p:spPr>
          <a:xfrm rot="10860000">
            <a:off x="2508517" y="3617351"/>
            <a:ext cx="2048118" cy="2048118"/>
          </a:xfrm>
          <a:prstGeom prst="blockArc">
            <a:avLst>
              <a:gd name="adj1" fmla="val 10745128"/>
              <a:gd name="adj2" fmla="val 21536034"/>
              <a:gd name="adj3" fmla="val 29560"/>
            </a:avLst>
          </a:prstGeom>
          <a:solidFill>
            <a:schemeClr val="bg1"/>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 name="矩形 3"/>
          <p:cNvSpPr/>
          <p:nvPr/>
        </p:nvSpPr>
        <p:spPr>
          <a:xfrm rot="5400000">
            <a:off x="2289809" y="3828195"/>
            <a:ext cx="1040959" cy="60286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rot="5400000">
            <a:off x="3733179" y="3825921"/>
            <a:ext cx="1040959" cy="6074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空心弧 6"/>
          <p:cNvSpPr/>
          <p:nvPr/>
        </p:nvSpPr>
        <p:spPr>
          <a:xfrm rot="60000">
            <a:off x="3950681" y="1069602"/>
            <a:ext cx="2048118" cy="2048118"/>
          </a:xfrm>
          <a:prstGeom prst="blockArc">
            <a:avLst>
              <a:gd name="adj1" fmla="val 10745128"/>
              <a:gd name="adj2" fmla="val 21536034"/>
              <a:gd name="adj3" fmla="val 29560"/>
            </a:avLst>
          </a:prstGeom>
          <a:solidFill>
            <a:schemeClr val="accent1"/>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tx1"/>
              </a:solidFill>
            </a:endParaRPr>
          </a:p>
        </p:txBody>
      </p:sp>
      <p:sp>
        <p:nvSpPr>
          <p:cNvPr id="8" name="矩形 7"/>
          <p:cNvSpPr/>
          <p:nvPr/>
        </p:nvSpPr>
        <p:spPr>
          <a:xfrm rot="16200000">
            <a:off x="5176549" y="2304008"/>
            <a:ext cx="1040959" cy="60286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9" name="矩形 8"/>
          <p:cNvSpPr/>
          <p:nvPr/>
        </p:nvSpPr>
        <p:spPr>
          <a:xfrm rot="16200000">
            <a:off x="3733179" y="2301734"/>
            <a:ext cx="1040959" cy="6074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11" name="空心弧 10"/>
          <p:cNvSpPr/>
          <p:nvPr/>
        </p:nvSpPr>
        <p:spPr>
          <a:xfrm rot="10860000">
            <a:off x="5395594" y="3617351"/>
            <a:ext cx="2048118" cy="2048118"/>
          </a:xfrm>
          <a:prstGeom prst="blockArc">
            <a:avLst>
              <a:gd name="adj1" fmla="val 10745128"/>
              <a:gd name="adj2" fmla="val 21536034"/>
              <a:gd name="adj3" fmla="val 29560"/>
            </a:avLst>
          </a:prstGeom>
          <a:solidFill>
            <a:schemeClr val="bg1"/>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 name="矩形 11"/>
          <p:cNvSpPr/>
          <p:nvPr/>
        </p:nvSpPr>
        <p:spPr>
          <a:xfrm rot="5400000">
            <a:off x="5176886" y="3828195"/>
            <a:ext cx="1040959" cy="60286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rot="5400000">
            <a:off x="6620256" y="3825921"/>
            <a:ext cx="1040959" cy="6074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空心弧 14"/>
          <p:cNvSpPr/>
          <p:nvPr/>
        </p:nvSpPr>
        <p:spPr>
          <a:xfrm rot="60000">
            <a:off x="6837758" y="1069602"/>
            <a:ext cx="2048118" cy="2048118"/>
          </a:xfrm>
          <a:prstGeom prst="blockArc">
            <a:avLst>
              <a:gd name="adj1" fmla="val 10745128"/>
              <a:gd name="adj2" fmla="val 21536034"/>
              <a:gd name="adj3" fmla="val 29560"/>
            </a:avLst>
          </a:prstGeom>
          <a:solidFill>
            <a:schemeClr val="accent1"/>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tx1"/>
              </a:solidFill>
            </a:endParaRPr>
          </a:p>
        </p:txBody>
      </p:sp>
      <p:sp>
        <p:nvSpPr>
          <p:cNvPr id="16" name="矩形 15"/>
          <p:cNvSpPr/>
          <p:nvPr/>
        </p:nvSpPr>
        <p:spPr>
          <a:xfrm rot="16200000">
            <a:off x="8063626" y="2304008"/>
            <a:ext cx="1040959" cy="60286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17" name="矩形 16"/>
          <p:cNvSpPr/>
          <p:nvPr/>
        </p:nvSpPr>
        <p:spPr>
          <a:xfrm rot="16200000">
            <a:off x="6620256" y="2301734"/>
            <a:ext cx="1040959" cy="6074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18" name="矩形 17"/>
          <p:cNvSpPr/>
          <p:nvPr/>
        </p:nvSpPr>
        <p:spPr>
          <a:xfrm>
            <a:off x="1217532" y="3125921"/>
            <a:ext cx="9144000" cy="483227"/>
          </a:xfrm>
          <a:prstGeom prst="rect">
            <a:avLst/>
          </a:prstGeom>
          <a:solidFill>
            <a:schemeClr val="bg1">
              <a:lumMod val="9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TextBox 24"/>
          <p:cNvSpPr txBox="1"/>
          <p:nvPr/>
        </p:nvSpPr>
        <p:spPr>
          <a:xfrm>
            <a:off x="3183762" y="3033085"/>
            <a:ext cx="697627" cy="646331"/>
          </a:xfrm>
          <a:prstGeom prst="rect">
            <a:avLst/>
          </a:prstGeom>
          <a:noFill/>
        </p:spPr>
        <p:txBody>
          <a:bodyPr wrap="none" rtlCol="0">
            <a:spAutoFit/>
          </a:bodyPr>
          <a:lstStyle/>
          <a:p>
            <a:r>
              <a:rPr lang="en-US" altLang="zh-CN" sz="3600" b="1" dirty="0">
                <a:solidFill>
                  <a:schemeClr val="accent1"/>
                </a:solidFill>
                <a:latin typeface="Arial Unicode MS" pitchFamily="34" charset="-122"/>
                <a:ea typeface="Arial Unicode MS" pitchFamily="34" charset="-122"/>
                <a:cs typeface="Arial Unicode MS" pitchFamily="34" charset="-122"/>
              </a:rPr>
              <a:t>01</a:t>
            </a:r>
            <a:endParaRPr lang="zh-CN" altLang="en-US" sz="900" b="1" dirty="0">
              <a:solidFill>
                <a:schemeClr val="accent1"/>
              </a:solidFill>
              <a:latin typeface="Arial Unicode MS" pitchFamily="34" charset="-122"/>
              <a:ea typeface="Arial Unicode MS" pitchFamily="34" charset="-122"/>
              <a:cs typeface="Arial Unicode MS" pitchFamily="34" charset="-122"/>
            </a:endParaRPr>
          </a:p>
        </p:txBody>
      </p:sp>
      <p:sp>
        <p:nvSpPr>
          <p:cNvPr id="20" name="TextBox 25"/>
          <p:cNvSpPr txBox="1"/>
          <p:nvPr/>
        </p:nvSpPr>
        <p:spPr>
          <a:xfrm>
            <a:off x="3315107" y="3613386"/>
            <a:ext cx="470706" cy="307777"/>
          </a:xfrm>
          <a:prstGeom prst="rect">
            <a:avLst/>
          </a:prstGeom>
          <a:noFill/>
        </p:spPr>
        <p:txBody>
          <a:bodyPr wrap="none" rtlCol="0">
            <a:spAutoFit/>
          </a:bodyPr>
          <a:lstStyle/>
          <a:p>
            <a:pPr algn="ctr"/>
            <a:r>
              <a:rPr lang="en-US" altLang="zh-CN" sz="1400" dirty="0">
                <a:solidFill>
                  <a:schemeClr val="bg1"/>
                </a:solidFill>
              </a:rPr>
              <a:t>text</a:t>
            </a:r>
            <a:endParaRPr lang="zh-CN" altLang="en-US" sz="1400" dirty="0">
              <a:solidFill>
                <a:schemeClr val="bg1"/>
              </a:solidFill>
            </a:endParaRPr>
          </a:p>
        </p:txBody>
      </p:sp>
      <p:sp>
        <p:nvSpPr>
          <p:cNvPr id="21" name="TextBox 26"/>
          <p:cNvSpPr txBox="1"/>
          <p:nvPr/>
        </p:nvSpPr>
        <p:spPr>
          <a:xfrm>
            <a:off x="4625926" y="3033085"/>
            <a:ext cx="697627" cy="646331"/>
          </a:xfrm>
          <a:prstGeom prst="rect">
            <a:avLst/>
          </a:prstGeom>
          <a:noFill/>
        </p:spPr>
        <p:txBody>
          <a:bodyPr wrap="none" rtlCol="0">
            <a:spAutoFit/>
          </a:bodyPr>
          <a:lstStyle/>
          <a:p>
            <a:r>
              <a:rPr lang="en-US" altLang="zh-CN" sz="3600" b="1" dirty="0">
                <a:solidFill>
                  <a:schemeClr val="tx1">
                    <a:lumMod val="75000"/>
                    <a:lumOff val="25000"/>
                  </a:schemeClr>
                </a:solidFill>
                <a:latin typeface="Arial Unicode MS" pitchFamily="34" charset="-122"/>
                <a:ea typeface="Arial Unicode MS" pitchFamily="34" charset="-122"/>
                <a:cs typeface="Arial Unicode MS" pitchFamily="34" charset="-122"/>
              </a:rPr>
              <a:t>02</a:t>
            </a:r>
            <a:endParaRPr lang="zh-CN" altLang="en-US" sz="900" b="1" dirty="0">
              <a:solidFill>
                <a:schemeClr val="tx1">
                  <a:lumMod val="75000"/>
                  <a:lumOff val="25000"/>
                </a:schemeClr>
              </a:solidFill>
              <a:latin typeface="Arial Unicode MS" pitchFamily="34" charset="-122"/>
              <a:ea typeface="Arial Unicode MS" pitchFamily="34" charset="-122"/>
              <a:cs typeface="Arial Unicode MS" pitchFamily="34" charset="-122"/>
            </a:endParaRPr>
          </a:p>
        </p:txBody>
      </p:sp>
      <p:sp>
        <p:nvSpPr>
          <p:cNvPr id="22" name="TextBox 27"/>
          <p:cNvSpPr txBox="1"/>
          <p:nvPr/>
        </p:nvSpPr>
        <p:spPr>
          <a:xfrm>
            <a:off x="4736570" y="2799004"/>
            <a:ext cx="470706" cy="307777"/>
          </a:xfrm>
          <a:prstGeom prst="rect">
            <a:avLst/>
          </a:prstGeom>
          <a:noFill/>
        </p:spPr>
        <p:txBody>
          <a:bodyPr wrap="none" rtlCol="0">
            <a:spAutoFit/>
          </a:bodyPr>
          <a:lstStyle/>
          <a:p>
            <a:pPr algn="ctr"/>
            <a:r>
              <a:rPr lang="en-US" altLang="zh-CN" sz="1400" dirty="0">
                <a:solidFill>
                  <a:schemeClr val="tx1">
                    <a:lumMod val="75000"/>
                    <a:lumOff val="25000"/>
                  </a:schemeClr>
                </a:solidFill>
              </a:rPr>
              <a:t>text</a:t>
            </a:r>
            <a:endParaRPr lang="zh-CN" altLang="en-US" sz="1400" dirty="0">
              <a:solidFill>
                <a:schemeClr val="tx1">
                  <a:lumMod val="75000"/>
                  <a:lumOff val="25000"/>
                </a:schemeClr>
              </a:solidFill>
            </a:endParaRPr>
          </a:p>
        </p:txBody>
      </p:sp>
      <p:sp>
        <p:nvSpPr>
          <p:cNvPr id="23" name="TextBox 28"/>
          <p:cNvSpPr txBox="1"/>
          <p:nvPr/>
        </p:nvSpPr>
        <p:spPr>
          <a:xfrm>
            <a:off x="7513003" y="3033085"/>
            <a:ext cx="697627" cy="646331"/>
          </a:xfrm>
          <a:prstGeom prst="rect">
            <a:avLst/>
          </a:prstGeom>
          <a:noFill/>
        </p:spPr>
        <p:txBody>
          <a:bodyPr wrap="none" rtlCol="0">
            <a:spAutoFit/>
          </a:bodyPr>
          <a:lstStyle/>
          <a:p>
            <a:r>
              <a:rPr lang="en-US" altLang="zh-CN" sz="3600" b="1" dirty="0">
                <a:solidFill>
                  <a:schemeClr val="tx1">
                    <a:lumMod val="75000"/>
                    <a:lumOff val="25000"/>
                  </a:schemeClr>
                </a:solidFill>
                <a:latin typeface="Arial Unicode MS" pitchFamily="34" charset="-122"/>
                <a:ea typeface="Arial Unicode MS" pitchFamily="34" charset="-122"/>
                <a:cs typeface="Arial Unicode MS" pitchFamily="34" charset="-122"/>
              </a:rPr>
              <a:t>04</a:t>
            </a:r>
            <a:endParaRPr lang="zh-CN" altLang="en-US" sz="900" b="1" dirty="0">
              <a:solidFill>
                <a:schemeClr val="tx1">
                  <a:lumMod val="75000"/>
                  <a:lumOff val="25000"/>
                </a:schemeClr>
              </a:solidFill>
              <a:latin typeface="Arial Unicode MS" pitchFamily="34" charset="-122"/>
              <a:ea typeface="Arial Unicode MS" pitchFamily="34" charset="-122"/>
              <a:cs typeface="Arial Unicode MS" pitchFamily="34" charset="-122"/>
            </a:endParaRPr>
          </a:p>
        </p:txBody>
      </p:sp>
      <p:sp>
        <p:nvSpPr>
          <p:cNvPr id="24" name="TextBox 29"/>
          <p:cNvSpPr txBox="1"/>
          <p:nvPr/>
        </p:nvSpPr>
        <p:spPr>
          <a:xfrm>
            <a:off x="7623647" y="2799004"/>
            <a:ext cx="470706" cy="307777"/>
          </a:xfrm>
          <a:prstGeom prst="rect">
            <a:avLst/>
          </a:prstGeom>
          <a:noFill/>
        </p:spPr>
        <p:txBody>
          <a:bodyPr wrap="none" rtlCol="0">
            <a:spAutoFit/>
          </a:bodyPr>
          <a:lstStyle/>
          <a:p>
            <a:pPr algn="ctr"/>
            <a:r>
              <a:rPr lang="en-US" altLang="zh-CN" sz="1400" dirty="0">
                <a:solidFill>
                  <a:schemeClr val="tx1">
                    <a:lumMod val="75000"/>
                    <a:lumOff val="25000"/>
                  </a:schemeClr>
                </a:solidFill>
              </a:rPr>
              <a:t>text</a:t>
            </a:r>
            <a:endParaRPr lang="zh-CN" altLang="en-US" sz="1400" dirty="0">
              <a:solidFill>
                <a:schemeClr val="tx1">
                  <a:lumMod val="75000"/>
                  <a:lumOff val="25000"/>
                </a:schemeClr>
              </a:solidFill>
            </a:endParaRPr>
          </a:p>
        </p:txBody>
      </p:sp>
      <p:sp>
        <p:nvSpPr>
          <p:cNvPr id="25" name="TextBox 30"/>
          <p:cNvSpPr txBox="1"/>
          <p:nvPr/>
        </p:nvSpPr>
        <p:spPr>
          <a:xfrm>
            <a:off x="6042035" y="3033085"/>
            <a:ext cx="697627" cy="646331"/>
          </a:xfrm>
          <a:prstGeom prst="rect">
            <a:avLst/>
          </a:prstGeom>
          <a:noFill/>
        </p:spPr>
        <p:txBody>
          <a:bodyPr wrap="none" rtlCol="0">
            <a:spAutoFit/>
          </a:bodyPr>
          <a:lstStyle/>
          <a:p>
            <a:r>
              <a:rPr lang="en-US" altLang="zh-CN" sz="3600" b="1" dirty="0">
                <a:solidFill>
                  <a:schemeClr val="accent1"/>
                </a:solidFill>
                <a:latin typeface="Arial Unicode MS" pitchFamily="34" charset="-122"/>
                <a:ea typeface="Arial Unicode MS" pitchFamily="34" charset="-122"/>
                <a:cs typeface="Arial Unicode MS" pitchFamily="34" charset="-122"/>
              </a:rPr>
              <a:t>03</a:t>
            </a:r>
            <a:endParaRPr lang="zh-CN" altLang="en-US" sz="900" b="1" dirty="0">
              <a:solidFill>
                <a:schemeClr val="accent1"/>
              </a:solidFill>
              <a:latin typeface="Arial Unicode MS" pitchFamily="34" charset="-122"/>
              <a:ea typeface="Arial Unicode MS" pitchFamily="34" charset="-122"/>
              <a:cs typeface="Arial Unicode MS" pitchFamily="34" charset="-122"/>
            </a:endParaRPr>
          </a:p>
        </p:txBody>
      </p:sp>
      <p:sp>
        <p:nvSpPr>
          <p:cNvPr id="26" name="TextBox 31"/>
          <p:cNvSpPr txBox="1"/>
          <p:nvPr/>
        </p:nvSpPr>
        <p:spPr>
          <a:xfrm>
            <a:off x="6173380" y="3613386"/>
            <a:ext cx="470706" cy="307777"/>
          </a:xfrm>
          <a:prstGeom prst="rect">
            <a:avLst/>
          </a:prstGeom>
          <a:noFill/>
        </p:spPr>
        <p:txBody>
          <a:bodyPr wrap="none" rtlCol="0">
            <a:spAutoFit/>
          </a:bodyPr>
          <a:lstStyle/>
          <a:p>
            <a:pPr algn="ctr"/>
            <a:r>
              <a:rPr lang="en-US" altLang="zh-CN" sz="1400" dirty="0">
                <a:solidFill>
                  <a:schemeClr val="bg1"/>
                </a:solidFill>
              </a:rPr>
              <a:t>text</a:t>
            </a:r>
            <a:endParaRPr lang="zh-CN" altLang="en-US" sz="1400" dirty="0">
              <a:solidFill>
                <a:schemeClr val="bg1"/>
              </a:solidFill>
            </a:endParaRPr>
          </a:p>
        </p:txBody>
      </p:sp>
      <p:sp>
        <p:nvSpPr>
          <p:cNvPr id="27" name="矩形 26"/>
          <p:cNvSpPr/>
          <p:nvPr/>
        </p:nvSpPr>
        <p:spPr>
          <a:xfrm>
            <a:off x="3249902" y="5193325"/>
            <a:ext cx="565348" cy="369332"/>
          </a:xfrm>
          <a:prstGeom prst="rect">
            <a:avLst/>
          </a:prstGeom>
        </p:spPr>
        <p:txBody>
          <a:bodyPr wrap="none">
            <a:spAutoFit/>
          </a:bodyPr>
          <a:lstStyle/>
          <a:p>
            <a:r>
              <a:rPr lang="en-US" altLang="zh-CN" dirty="0">
                <a:solidFill>
                  <a:schemeClr val="accent1"/>
                </a:solidFill>
              </a:rPr>
              <a:t>Text</a:t>
            </a:r>
          </a:p>
        </p:txBody>
      </p:sp>
      <p:sp>
        <p:nvSpPr>
          <p:cNvPr id="28" name="矩形 27"/>
          <p:cNvSpPr/>
          <p:nvPr/>
        </p:nvSpPr>
        <p:spPr>
          <a:xfrm>
            <a:off x="4704208" y="1160877"/>
            <a:ext cx="565348" cy="369332"/>
          </a:xfrm>
          <a:prstGeom prst="rect">
            <a:avLst/>
          </a:prstGeom>
        </p:spPr>
        <p:txBody>
          <a:bodyPr wrap="none">
            <a:spAutoFit/>
          </a:bodyPr>
          <a:lstStyle/>
          <a:p>
            <a:r>
              <a:rPr lang="en-US" altLang="zh-CN" dirty="0">
                <a:solidFill>
                  <a:schemeClr val="bg1"/>
                </a:solidFill>
              </a:rPr>
              <a:t>Text</a:t>
            </a:r>
          </a:p>
        </p:txBody>
      </p:sp>
      <p:sp>
        <p:nvSpPr>
          <p:cNvPr id="29" name="矩形 28"/>
          <p:cNvSpPr/>
          <p:nvPr/>
        </p:nvSpPr>
        <p:spPr>
          <a:xfrm>
            <a:off x="6136979" y="5193325"/>
            <a:ext cx="565348" cy="369332"/>
          </a:xfrm>
          <a:prstGeom prst="rect">
            <a:avLst/>
          </a:prstGeom>
        </p:spPr>
        <p:txBody>
          <a:bodyPr wrap="none">
            <a:spAutoFit/>
          </a:bodyPr>
          <a:lstStyle/>
          <a:p>
            <a:r>
              <a:rPr lang="en-US" altLang="zh-CN" dirty="0">
                <a:solidFill>
                  <a:schemeClr val="accent1"/>
                </a:solidFill>
              </a:rPr>
              <a:t>Text</a:t>
            </a:r>
          </a:p>
        </p:txBody>
      </p:sp>
      <p:sp>
        <p:nvSpPr>
          <p:cNvPr id="30" name="矩形 29"/>
          <p:cNvSpPr/>
          <p:nvPr/>
        </p:nvSpPr>
        <p:spPr>
          <a:xfrm>
            <a:off x="7579142" y="1160877"/>
            <a:ext cx="565348" cy="369332"/>
          </a:xfrm>
          <a:prstGeom prst="rect">
            <a:avLst/>
          </a:prstGeom>
        </p:spPr>
        <p:txBody>
          <a:bodyPr wrap="none">
            <a:spAutoFit/>
          </a:bodyPr>
          <a:lstStyle/>
          <a:p>
            <a:r>
              <a:rPr lang="en-US" altLang="zh-CN" dirty="0">
                <a:solidFill>
                  <a:schemeClr val="bg1"/>
                </a:solidFill>
              </a:rPr>
              <a:t>Text</a:t>
            </a:r>
          </a:p>
        </p:txBody>
      </p:sp>
      <p:sp>
        <p:nvSpPr>
          <p:cNvPr id="31" name="文本框 30"/>
          <p:cNvSpPr txBox="1"/>
          <p:nvPr/>
        </p:nvSpPr>
        <p:spPr>
          <a:xfrm>
            <a:off x="7890797" y="4465443"/>
            <a:ext cx="2556865" cy="1338828"/>
          </a:xfrm>
          <a:prstGeom prst="rect">
            <a:avLst/>
          </a:prstGeom>
          <a:noFill/>
        </p:spPr>
        <p:txBody>
          <a:bodyPr wrap="square" rtlCol="0">
            <a:spAutoFit/>
          </a:bodyPr>
          <a:lstStyle/>
          <a:p>
            <a:pPr>
              <a:lnSpc>
                <a:spcPct val="150000"/>
              </a:lnSpc>
            </a:pPr>
            <a:r>
              <a:rPr lang="zh-CN" altLang="en-US" dirty="0">
                <a:solidFill>
                  <a:schemeClr val="bg1"/>
                </a:solidFill>
                <a:latin typeface="微软雅黑" panose="020B0503020204020204" pitchFamily="34" charset="-122"/>
                <a:ea typeface="微软雅黑" panose="020B0503020204020204" pitchFamily="34" charset="-122"/>
                <a:cs typeface="+mn-ea"/>
                <a:sym typeface="+mn-lt"/>
              </a:rPr>
              <a:t>点击此处添加文字说明点击此处添加文字说明</a:t>
            </a:r>
          </a:p>
          <a:p>
            <a:pPr>
              <a:lnSpc>
                <a:spcPct val="150000"/>
              </a:lnSpc>
            </a:pPr>
            <a:r>
              <a:rPr lang="zh-CN" altLang="en-US" dirty="0">
                <a:solidFill>
                  <a:schemeClr val="bg1"/>
                </a:solidFill>
                <a:latin typeface="微软雅黑" panose="020B0503020204020204" pitchFamily="34" charset="-122"/>
                <a:ea typeface="微软雅黑" panose="020B0503020204020204" pitchFamily="34" charset="-122"/>
                <a:cs typeface="+mn-ea"/>
                <a:sym typeface="+mn-lt"/>
              </a:rPr>
              <a:t>点击此处添加文字说明</a:t>
            </a:r>
          </a:p>
        </p:txBody>
      </p:sp>
      <p:sp>
        <p:nvSpPr>
          <p:cNvPr id="32" name="文本框 31"/>
          <p:cNvSpPr txBox="1"/>
          <p:nvPr/>
        </p:nvSpPr>
        <p:spPr>
          <a:xfrm>
            <a:off x="7890797" y="3943411"/>
            <a:ext cx="2556865" cy="584775"/>
          </a:xfrm>
          <a:prstGeom prst="rect">
            <a:avLst/>
          </a:prstGeom>
          <a:noFill/>
        </p:spPr>
        <p:txBody>
          <a:bodyPr wrap="square" rtlCol="0">
            <a:spAutoFit/>
          </a:bodyPr>
          <a:lstStyle/>
          <a:p>
            <a:r>
              <a:rPr lang="zh-CN" altLang="en-US" sz="3200" b="1" dirty="0">
                <a:solidFill>
                  <a:schemeClr val="bg1"/>
                </a:solidFill>
                <a:latin typeface="微软雅黑" panose="020B0503020204020204" pitchFamily="34" charset="-122"/>
                <a:ea typeface="微软雅黑" panose="020B0503020204020204" pitchFamily="34" charset="-122"/>
                <a:cs typeface="+mn-ea"/>
                <a:sym typeface="+mn-lt"/>
              </a:rPr>
              <a:t>添加标题</a:t>
            </a:r>
          </a:p>
        </p:txBody>
      </p:sp>
      <p:sp>
        <p:nvSpPr>
          <p:cNvPr id="33" name="Freeform 5"/>
          <p:cNvSpPr>
            <a:spLocks noEditPoints="1"/>
          </p:cNvSpPr>
          <p:nvPr/>
        </p:nvSpPr>
        <p:spPr bwMode="auto">
          <a:xfrm>
            <a:off x="4758346" y="1945117"/>
            <a:ext cx="457071" cy="438978"/>
          </a:xfrm>
          <a:custGeom>
            <a:avLst/>
            <a:gdLst>
              <a:gd name="T0" fmla="*/ 188 w 200"/>
              <a:gd name="T1" fmla="*/ 0 h 192"/>
              <a:gd name="T2" fmla="*/ 44 w 200"/>
              <a:gd name="T3" fmla="*/ 0 h 192"/>
              <a:gd name="T4" fmla="*/ 40 w 200"/>
              <a:gd name="T5" fmla="*/ 0 h 192"/>
              <a:gd name="T6" fmla="*/ 32 w 200"/>
              <a:gd name="T7" fmla="*/ 0 h 192"/>
              <a:gd name="T8" fmla="*/ 32 w 200"/>
              <a:gd name="T9" fmla="*/ 36 h 192"/>
              <a:gd name="T10" fmla="*/ 0 w 200"/>
              <a:gd name="T11" fmla="*/ 36 h 192"/>
              <a:gd name="T12" fmla="*/ 0 w 200"/>
              <a:gd name="T13" fmla="*/ 48 h 192"/>
              <a:gd name="T14" fmla="*/ 0 w 200"/>
              <a:gd name="T15" fmla="*/ 152 h 192"/>
              <a:gd name="T16" fmla="*/ 40 w 200"/>
              <a:gd name="T17" fmla="*/ 192 h 192"/>
              <a:gd name="T18" fmla="*/ 64 w 200"/>
              <a:gd name="T19" fmla="*/ 192 h 192"/>
              <a:gd name="T20" fmla="*/ 136 w 200"/>
              <a:gd name="T21" fmla="*/ 192 h 192"/>
              <a:gd name="T22" fmla="*/ 160 w 200"/>
              <a:gd name="T23" fmla="*/ 192 h 192"/>
              <a:gd name="T24" fmla="*/ 200 w 200"/>
              <a:gd name="T25" fmla="*/ 152 h 192"/>
              <a:gd name="T26" fmla="*/ 200 w 200"/>
              <a:gd name="T27" fmla="*/ 12 h 192"/>
              <a:gd name="T28" fmla="*/ 200 w 200"/>
              <a:gd name="T29" fmla="*/ 0 h 192"/>
              <a:gd name="T30" fmla="*/ 188 w 200"/>
              <a:gd name="T31" fmla="*/ 0 h 192"/>
              <a:gd name="T32" fmla="*/ 32 w 200"/>
              <a:gd name="T33" fmla="*/ 140 h 192"/>
              <a:gd name="T34" fmla="*/ 22 w 200"/>
              <a:gd name="T35" fmla="*/ 166 h 192"/>
              <a:gd name="T36" fmla="*/ 12 w 200"/>
              <a:gd name="T37" fmla="*/ 140 h 192"/>
              <a:gd name="T38" fmla="*/ 12 w 200"/>
              <a:gd name="T39" fmla="*/ 48 h 192"/>
              <a:gd name="T40" fmla="*/ 32 w 200"/>
              <a:gd name="T41" fmla="*/ 48 h 192"/>
              <a:gd name="T42" fmla="*/ 32 w 200"/>
              <a:gd name="T43" fmla="*/ 140 h 192"/>
              <a:gd name="T44" fmla="*/ 188 w 200"/>
              <a:gd name="T45" fmla="*/ 140 h 192"/>
              <a:gd name="T46" fmla="*/ 148 w 200"/>
              <a:gd name="T47" fmla="*/ 180 h 192"/>
              <a:gd name="T48" fmla="*/ 136 w 200"/>
              <a:gd name="T49" fmla="*/ 180 h 192"/>
              <a:gd name="T50" fmla="*/ 64 w 200"/>
              <a:gd name="T51" fmla="*/ 180 h 192"/>
              <a:gd name="T52" fmla="*/ 52 w 200"/>
              <a:gd name="T53" fmla="*/ 180 h 192"/>
              <a:gd name="T54" fmla="*/ 35 w 200"/>
              <a:gd name="T55" fmla="*/ 176 h 192"/>
              <a:gd name="T56" fmla="*/ 44 w 200"/>
              <a:gd name="T57" fmla="*/ 152 h 192"/>
              <a:gd name="T58" fmla="*/ 44 w 200"/>
              <a:gd name="T59" fmla="*/ 12 h 192"/>
              <a:gd name="T60" fmla="*/ 188 w 200"/>
              <a:gd name="T61" fmla="*/ 12 h 192"/>
              <a:gd name="T62" fmla="*/ 188 w 200"/>
              <a:gd name="T63" fmla="*/ 140 h 192"/>
              <a:gd name="T64" fmla="*/ 100 w 200"/>
              <a:gd name="T65" fmla="*/ 128 h 192"/>
              <a:gd name="T66" fmla="*/ 60 w 200"/>
              <a:gd name="T67" fmla="*/ 128 h 192"/>
              <a:gd name="T68" fmla="*/ 60 w 200"/>
              <a:gd name="T69" fmla="*/ 140 h 192"/>
              <a:gd name="T70" fmla="*/ 100 w 200"/>
              <a:gd name="T71" fmla="*/ 140 h 192"/>
              <a:gd name="T72" fmla="*/ 100 w 200"/>
              <a:gd name="T73" fmla="*/ 128 h 192"/>
              <a:gd name="T74" fmla="*/ 100 w 200"/>
              <a:gd name="T75" fmla="*/ 108 h 192"/>
              <a:gd name="T76" fmla="*/ 60 w 200"/>
              <a:gd name="T77" fmla="*/ 108 h 192"/>
              <a:gd name="T78" fmla="*/ 60 w 200"/>
              <a:gd name="T79" fmla="*/ 120 h 192"/>
              <a:gd name="T80" fmla="*/ 100 w 200"/>
              <a:gd name="T81" fmla="*/ 120 h 192"/>
              <a:gd name="T82" fmla="*/ 100 w 200"/>
              <a:gd name="T83" fmla="*/ 108 h 192"/>
              <a:gd name="T84" fmla="*/ 100 w 200"/>
              <a:gd name="T85" fmla="*/ 88 h 192"/>
              <a:gd name="T86" fmla="*/ 60 w 200"/>
              <a:gd name="T87" fmla="*/ 88 h 192"/>
              <a:gd name="T88" fmla="*/ 60 w 200"/>
              <a:gd name="T89" fmla="*/ 100 h 192"/>
              <a:gd name="T90" fmla="*/ 100 w 200"/>
              <a:gd name="T91" fmla="*/ 100 h 192"/>
              <a:gd name="T92" fmla="*/ 100 w 200"/>
              <a:gd name="T93" fmla="*/ 88 h 192"/>
              <a:gd name="T94" fmla="*/ 168 w 200"/>
              <a:gd name="T95" fmla="*/ 36 h 192"/>
              <a:gd name="T96" fmla="*/ 60 w 200"/>
              <a:gd name="T97" fmla="*/ 36 h 192"/>
              <a:gd name="T98" fmla="*/ 60 w 200"/>
              <a:gd name="T99" fmla="*/ 52 h 192"/>
              <a:gd name="T100" fmla="*/ 168 w 200"/>
              <a:gd name="T101" fmla="*/ 52 h 192"/>
              <a:gd name="T102" fmla="*/ 168 w 200"/>
              <a:gd name="T103" fmla="*/ 36 h 192"/>
              <a:gd name="T104" fmla="*/ 100 w 200"/>
              <a:gd name="T105" fmla="*/ 68 h 192"/>
              <a:gd name="T106" fmla="*/ 60 w 200"/>
              <a:gd name="T107" fmla="*/ 68 h 192"/>
              <a:gd name="T108" fmla="*/ 60 w 200"/>
              <a:gd name="T109" fmla="*/ 80 h 192"/>
              <a:gd name="T110" fmla="*/ 100 w 200"/>
              <a:gd name="T111" fmla="*/ 80 h 192"/>
              <a:gd name="T112" fmla="*/ 100 w 200"/>
              <a:gd name="T113" fmla="*/ 68 h 192"/>
              <a:gd name="T114" fmla="*/ 112 w 200"/>
              <a:gd name="T115" fmla="*/ 140 h 192"/>
              <a:gd name="T116" fmla="*/ 168 w 200"/>
              <a:gd name="T117" fmla="*/ 140 h 192"/>
              <a:gd name="T118" fmla="*/ 168 w 200"/>
              <a:gd name="T119" fmla="*/ 68 h 192"/>
              <a:gd name="T120" fmla="*/ 112 w 200"/>
              <a:gd name="T121" fmla="*/ 68 h 192"/>
              <a:gd name="T122" fmla="*/ 112 w 200"/>
              <a:gd name="T123" fmla="*/ 14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00" h="192">
                <a:moveTo>
                  <a:pt x="188" y="0"/>
                </a:moveTo>
                <a:cubicBezTo>
                  <a:pt x="44" y="0"/>
                  <a:pt x="44" y="0"/>
                  <a:pt x="44" y="0"/>
                </a:cubicBezTo>
                <a:cubicBezTo>
                  <a:pt x="40" y="0"/>
                  <a:pt x="40" y="0"/>
                  <a:pt x="40" y="0"/>
                </a:cubicBezTo>
                <a:cubicBezTo>
                  <a:pt x="32" y="0"/>
                  <a:pt x="32" y="0"/>
                  <a:pt x="32" y="0"/>
                </a:cubicBezTo>
                <a:cubicBezTo>
                  <a:pt x="32" y="36"/>
                  <a:pt x="32" y="36"/>
                  <a:pt x="32" y="36"/>
                </a:cubicBezTo>
                <a:cubicBezTo>
                  <a:pt x="0" y="36"/>
                  <a:pt x="0" y="36"/>
                  <a:pt x="0" y="36"/>
                </a:cubicBezTo>
                <a:cubicBezTo>
                  <a:pt x="0" y="48"/>
                  <a:pt x="0" y="48"/>
                  <a:pt x="0" y="48"/>
                </a:cubicBezTo>
                <a:cubicBezTo>
                  <a:pt x="0" y="152"/>
                  <a:pt x="0" y="152"/>
                  <a:pt x="0" y="152"/>
                </a:cubicBezTo>
                <a:cubicBezTo>
                  <a:pt x="0" y="174"/>
                  <a:pt x="17" y="192"/>
                  <a:pt x="40" y="192"/>
                </a:cubicBezTo>
                <a:cubicBezTo>
                  <a:pt x="64" y="192"/>
                  <a:pt x="64" y="192"/>
                  <a:pt x="64" y="192"/>
                </a:cubicBezTo>
                <a:cubicBezTo>
                  <a:pt x="136" y="192"/>
                  <a:pt x="136" y="192"/>
                  <a:pt x="136" y="192"/>
                </a:cubicBezTo>
                <a:cubicBezTo>
                  <a:pt x="160" y="192"/>
                  <a:pt x="160" y="192"/>
                  <a:pt x="160" y="192"/>
                </a:cubicBezTo>
                <a:cubicBezTo>
                  <a:pt x="182" y="192"/>
                  <a:pt x="200" y="174"/>
                  <a:pt x="200" y="152"/>
                </a:cubicBezTo>
                <a:cubicBezTo>
                  <a:pt x="200" y="12"/>
                  <a:pt x="200" y="12"/>
                  <a:pt x="200" y="12"/>
                </a:cubicBezTo>
                <a:cubicBezTo>
                  <a:pt x="200" y="0"/>
                  <a:pt x="200" y="0"/>
                  <a:pt x="200" y="0"/>
                </a:cubicBezTo>
                <a:lnTo>
                  <a:pt x="188" y="0"/>
                </a:lnTo>
                <a:close/>
                <a:moveTo>
                  <a:pt x="32" y="140"/>
                </a:moveTo>
                <a:cubicBezTo>
                  <a:pt x="32" y="150"/>
                  <a:pt x="28" y="159"/>
                  <a:pt x="22" y="166"/>
                </a:cubicBezTo>
                <a:cubicBezTo>
                  <a:pt x="15" y="159"/>
                  <a:pt x="12" y="150"/>
                  <a:pt x="12" y="140"/>
                </a:cubicBezTo>
                <a:cubicBezTo>
                  <a:pt x="12" y="48"/>
                  <a:pt x="12" y="48"/>
                  <a:pt x="12" y="48"/>
                </a:cubicBezTo>
                <a:cubicBezTo>
                  <a:pt x="32" y="48"/>
                  <a:pt x="32" y="48"/>
                  <a:pt x="32" y="48"/>
                </a:cubicBezTo>
                <a:lnTo>
                  <a:pt x="32" y="140"/>
                </a:lnTo>
                <a:close/>
                <a:moveTo>
                  <a:pt x="188" y="140"/>
                </a:moveTo>
                <a:cubicBezTo>
                  <a:pt x="188" y="162"/>
                  <a:pt x="170" y="180"/>
                  <a:pt x="148" y="180"/>
                </a:cubicBezTo>
                <a:cubicBezTo>
                  <a:pt x="136" y="180"/>
                  <a:pt x="136" y="180"/>
                  <a:pt x="136" y="180"/>
                </a:cubicBezTo>
                <a:cubicBezTo>
                  <a:pt x="64" y="180"/>
                  <a:pt x="64" y="180"/>
                  <a:pt x="64" y="180"/>
                </a:cubicBezTo>
                <a:cubicBezTo>
                  <a:pt x="52" y="180"/>
                  <a:pt x="52" y="180"/>
                  <a:pt x="52" y="180"/>
                </a:cubicBezTo>
                <a:cubicBezTo>
                  <a:pt x="46" y="180"/>
                  <a:pt x="40" y="178"/>
                  <a:pt x="35" y="176"/>
                </a:cubicBezTo>
                <a:cubicBezTo>
                  <a:pt x="40" y="169"/>
                  <a:pt x="44" y="161"/>
                  <a:pt x="44" y="152"/>
                </a:cubicBezTo>
                <a:cubicBezTo>
                  <a:pt x="44" y="12"/>
                  <a:pt x="44" y="12"/>
                  <a:pt x="44" y="12"/>
                </a:cubicBezTo>
                <a:cubicBezTo>
                  <a:pt x="188" y="12"/>
                  <a:pt x="188" y="12"/>
                  <a:pt x="188" y="12"/>
                </a:cubicBezTo>
                <a:lnTo>
                  <a:pt x="188" y="140"/>
                </a:lnTo>
                <a:close/>
                <a:moveTo>
                  <a:pt x="100" y="128"/>
                </a:moveTo>
                <a:cubicBezTo>
                  <a:pt x="60" y="128"/>
                  <a:pt x="60" y="128"/>
                  <a:pt x="60" y="128"/>
                </a:cubicBezTo>
                <a:cubicBezTo>
                  <a:pt x="60" y="140"/>
                  <a:pt x="60" y="140"/>
                  <a:pt x="60" y="140"/>
                </a:cubicBezTo>
                <a:cubicBezTo>
                  <a:pt x="100" y="140"/>
                  <a:pt x="100" y="140"/>
                  <a:pt x="100" y="140"/>
                </a:cubicBezTo>
                <a:lnTo>
                  <a:pt x="100" y="128"/>
                </a:lnTo>
                <a:close/>
                <a:moveTo>
                  <a:pt x="100" y="108"/>
                </a:moveTo>
                <a:cubicBezTo>
                  <a:pt x="60" y="108"/>
                  <a:pt x="60" y="108"/>
                  <a:pt x="60" y="108"/>
                </a:cubicBezTo>
                <a:cubicBezTo>
                  <a:pt x="60" y="120"/>
                  <a:pt x="60" y="120"/>
                  <a:pt x="60" y="120"/>
                </a:cubicBezTo>
                <a:cubicBezTo>
                  <a:pt x="100" y="120"/>
                  <a:pt x="100" y="120"/>
                  <a:pt x="100" y="120"/>
                </a:cubicBezTo>
                <a:lnTo>
                  <a:pt x="100" y="108"/>
                </a:lnTo>
                <a:close/>
                <a:moveTo>
                  <a:pt x="100" y="88"/>
                </a:moveTo>
                <a:cubicBezTo>
                  <a:pt x="60" y="88"/>
                  <a:pt x="60" y="88"/>
                  <a:pt x="60" y="88"/>
                </a:cubicBezTo>
                <a:cubicBezTo>
                  <a:pt x="60" y="100"/>
                  <a:pt x="60" y="100"/>
                  <a:pt x="60" y="100"/>
                </a:cubicBezTo>
                <a:cubicBezTo>
                  <a:pt x="100" y="100"/>
                  <a:pt x="100" y="100"/>
                  <a:pt x="100" y="100"/>
                </a:cubicBezTo>
                <a:lnTo>
                  <a:pt x="100" y="88"/>
                </a:lnTo>
                <a:close/>
                <a:moveTo>
                  <a:pt x="168" y="36"/>
                </a:moveTo>
                <a:cubicBezTo>
                  <a:pt x="60" y="36"/>
                  <a:pt x="60" y="36"/>
                  <a:pt x="60" y="36"/>
                </a:cubicBezTo>
                <a:cubicBezTo>
                  <a:pt x="60" y="52"/>
                  <a:pt x="60" y="52"/>
                  <a:pt x="60" y="52"/>
                </a:cubicBezTo>
                <a:cubicBezTo>
                  <a:pt x="168" y="52"/>
                  <a:pt x="168" y="52"/>
                  <a:pt x="168" y="52"/>
                </a:cubicBezTo>
                <a:lnTo>
                  <a:pt x="168" y="36"/>
                </a:lnTo>
                <a:close/>
                <a:moveTo>
                  <a:pt x="100" y="68"/>
                </a:moveTo>
                <a:cubicBezTo>
                  <a:pt x="60" y="68"/>
                  <a:pt x="60" y="68"/>
                  <a:pt x="60" y="68"/>
                </a:cubicBezTo>
                <a:cubicBezTo>
                  <a:pt x="60" y="80"/>
                  <a:pt x="60" y="80"/>
                  <a:pt x="60" y="80"/>
                </a:cubicBezTo>
                <a:cubicBezTo>
                  <a:pt x="100" y="80"/>
                  <a:pt x="100" y="80"/>
                  <a:pt x="100" y="80"/>
                </a:cubicBezTo>
                <a:lnTo>
                  <a:pt x="100" y="68"/>
                </a:lnTo>
                <a:close/>
                <a:moveTo>
                  <a:pt x="112" y="140"/>
                </a:moveTo>
                <a:cubicBezTo>
                  <a:pt x="168" y="140"/>
                  <a:pt x="168" y="140"/>
                  <a:pt x="168" y="140"/>
                </a:cubicBezTo>
                <a:cubicBezTo>
                  <a:pt x="168" y="68"/>
                  <a:pt x="168" y="68"/>
                  <a:pt x="168" y="68"/>
                </a:cubicBezTo>
                <a:cubicBezTo>
                  <a:pt x="112" y="68"/>
                  <a:pt x="112" y="68"/>
                  <a:pt x="112" y="68"/>
                </a:cubicBezTo>
                <a:lnTo>
                  <a:pt x="112" y="140"/>
                </a:lnTo>
                <a:close/>
              </a:path>
            </a:pathLst>
          </a:custGeom>
          <a:solidFill>
            <a:srgbClr val="B13528"/>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4" name="Freeform 9"/>
          <p:cNvSpPr>
            <a:spLocks noEditPoints="1"/>
          </p:cNvSpPr>
          <p:nvPr/>
        </p:nvSpPr>
        <p:spPr bwMode="auto">
          <a:xfrm>
            <a:off x="3333405" y="4290333"/>
            <a:ext cx="481845" cy="475706"/>
          </a:xfrm>
          <a:custGeom>
            <a:avLst/>
            <a:gdLst>
              <a:gd name="T0" fmla="*/ 190 w 196"/>
              <a:gd name="T1" fmla="*/ 166 h 194"/>
              <a:gd name="T2" fmla="*/ 143 w 196"/>
              <a:gd name="T3" fmla="*/ 120 h 194"/>
              <a:gd name="T4" fmla="*/ 142 w 196"/>
              <a:gd name="T5" fmla="*/ 118 h 194"/>
              <a:gd name="T6" fmla="*/ 154 w 196"/>
              <a:gd name="T7" fmla="*/ 76 h 194"/>
              <a:gd name="T8" fmla="*/ 77 w 196"/>
              <a:gd name="T9" fmla="*/ 0 h 194"/>
              <a:gd name="T10" fmla="*/ 0 w 196"/>
              <a:gd name="T11" fmla="*/ 76 h 194"/>
              <a:gd name="T12" fmla="*/ 77 w 196"/>
              <a:gd name="T13" fmla="*/ 153 h 194"/>
              <a:gd name="T14" fmla="*/ 119 w 196"/>
              <a:gd name="T15" fmla="*/ 141 h 194"/>
              <a:gd name="T16" fmla="*/ 120 w 196"/>
              <a:gd name="T17" fmla="*/ 143 h 194"/>
              <a:gd name="T18" fmla="*/ 167 w 196"/>
              <a:gd name="T19" fmla="*/ 189 h 194"/>
              <a:gd name="T20" fmla="*/ 178 w 196"/>
              <a:gd name="T21" fmla="*/ 194 h 194"/>
              <a:gd name="T22" fmla="*/ 190 w 196"/>
              <a:gd name="T23" fmla="*/ 189 h 194"/>
              <a:gd name="T24" fmla="*/ 190 w 196"/>
              <a:gd name="T25" fmla="*/ 166 h 194"/>
              <a:gd name="T26" fmla="*/ 77 w 196"/>
              <a:gd name="T27" fmla="*/ 129 h 194"/>
              <a:gd name="T28" fmla="*/ 25 w 196"/>
              <a:gd name="T29" fmla="*/ 76 h 194"/>
              <a:gd name="T30" fmla="*/ 77 w 196"/>
              <a:gd name="T31" fmla="*/ 24 h 194"/>
              <a:gd name="T32" fmla="*/ 130 w 196"/>
              <a:gd name="T33" fmla="*/ 76 h 194"/>
              <a:gd name="T34" fmla="*/ 77 w 196"/>
              <a:gd name="T35" fmla="*/ 129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6" h="194">
                <a:moveTo>
                  <a:pt x="190" y="166"/>
                </a:moveTo>
                <a:cubicBezTo>
                  <a:pt x="143" y="120"/>
                  <a:pt x="143" y="120"/>
                  <a:pt x="143" y="120"/>
                </a:cubicBezTo>
                <a:cubicBezTo>
                  <a:pt x="143" y="119"/>
                  <a:pt x="142" y="119"/>
                  <a:pt x="142" y="118"/>
                </a:cubicBezTo>
                <a:cubicBezTo>
                  <a:pt x="149" y="106"/>
                  <a:pt x="154" y="92"/>
                  <a:pt x="154" y="76"/>
                </a:cubicBezTo>
                <a:cubicBezTo>
                  <a:pt x="154" y="34"/>
                  <a:pt x="120" y="0"/>
                  <a:pt x="77" y="0"/>
                </a:cubicBezTo>
                <a:cubicBezTo>
                  <a:pt x="35" y="0"/>
                  <a:pt x="0" y="34"/>
                  <a:pt x="0" y="76"/>
                </a:cubicBezTo>
                <a:cubicBezTo>
                  <a:pt x="0" y="119"/>
                  <a:pt x="35" y="153"/>
                  <a:pt x="77" y="153"/>
                </a:cubicBezTo>
                <a:cubicBezTo>
                  <a:pt x="93" y="153"/>
                  <a:pt x="107" y="149"/>
                  <a:pt x="119" y="141"/>
                </a:cubicBezTo>
                <a:cubicBezTo>
                  <a:pt x="119" y="141"/>
                  <a:pt x="120" y="142"/>
                  <a:pt x="120" y="143"/>
                </a:cubicBezTo>
                <a:cubicBezTo>
                  <a:pt x="167" y="189"/>
                  <a:pt x="167" y="189"/>
                  <a:pt x="167" y="189"/>
                </a:cubicBezTo>
                <a:cubicBezTo>
                  <a:pt x="170" y="192"/>
                  <a:pt x="174" y="194"/>
                  <a:pt x="178" y="194"/>
                </a:cubicBezTo>
                <a:cubicBezTo>
                  <a:pt x="182" y="194"/>
                  <a:pt x="187" y="192"/>
                  <a:pt x="190" y="189"/>
                </a:cubicBezTo>
                <a:cubicBezTo>
                  <a:pt x="196" y="183"/>
                  <a:pt x="196" y="172"/>
                  <a:pt x="190" y="166"/>
                </a:cubicBezTo>
                <a:moveTo>
                  <a:pt x="77" y="129"/>
                </a:moveTo>
                <a:cubicBezTo>
                  <a:pt x="48" y="129"/>
                  <a:pt x="25" y="105"/>
                  <a:pt x="25" y="76"/>
                </a:cubicBezTo>
                <a:cubicBezTo>
                  <a:pt x="25" y="48"/>
                  <a:pt x="48" y="24"/>
                  <a:pt x="77" y="24"/>
                </a:cubicBezTo>
                <a:cubicBezTo>
                  <a:pt x="106" y="24"/>
                  <a:pt x="130" y="48"/>
                  <a:pt x="130" y="76"/>
                </a:cubicBezTo>
                <a:cubicBezTo>
                  <a:pt x="130" y="105"/>
                  <a:pt x="106" y="129"/>
                  <a:pt x="77" y="129"/>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5" name="Freeform 13"/>
          <p:cNvSpPr>
            <a:spLocks noEditPoints="1"/>
          </p:cNvSpPr>
          <p:nvPr/>
        </p:nvSpPr>
        <p:spPr bwMode="auto">
          <a:xfrm>
            <a:off x="6241979" y="4394876"/>
            <a:ext cx="402107" cy="402107"/>
          </a:xfrm>
          <a:custGeom>
            <a:avLst/>
            <a:gdLst>
              <a:gd name="T0" fmla="*/ 0 w 200"/>
              <a:gd name="T1" fmla="*/ 180 h 200"/>
              <a:gd name="T2" fmla="*/ 12 w 200"/>
              <a:gd name="T3" fmla="*/ 168 h 200"/>
              <a:gd name="T4" fmla="*/ 188 w 200"/>
              <a:gd name="T5" fmla="*/ 168 h 200"/>
              <a:gd name="T6" fmla="*/ 200 w 200"/>
              <a:gd name="T7" fmla="*/ 180 h 200"/>
              <a:gd name="T8" fmla="*/ 84 w 200"/>
              <a:gd name="T9" fmla="*/ 88 h 200"/>
              <a:gd name="T10" fmla="*/ 116 w 200"/>
              <a:gd name="T11" fmla="*/ 88 h 200"/>
              <a:gd name="T12" fmla="*/ 168 w 200"/>
              <a:gd name="T13" fmla="*/ 88 h 200"/>
              <a:gd name="T14" fmla="*/ 168 w 200"/>
              <a:gd name="T15" fmla="*/ 176 h 200"/>
              <a:gd name="T16" fmla="*/ 116 w 200"/>
              <a:gd name="T17" fmla="*/ 176 h 200"/>
              <a:gd name="T18" fmla="*/ 84 w 200"/>
              <a:gd name="T19" fmla="*/ 176 h 200"/>
              <a:gd name="T20" fmla="*/ 32 w 200"/>
              <a:gd name="T21" fmla="*/ 176 h 200"/>
              <a:gd name="T22" fmla="*/ 32 w 200"/>
              <a:gd name="T23" fmla="*/ 88 h 200"/>
              <a:gd name="T24" fmla="*/ 144 w 200"/>
              <a:gd name="T25" fmla="*/ 172 h 200"/>
              <a:gd name="T26" fmla="*/ 144 w 200"/>
              <a:gd name="T27" fmla="*/ 148 h 200"/>
              <a:gd name="T28" fmla="*/ 168 w 200"/>
              <a:gd name="T29" fmla="*/ 144 h 200"/>
              <a:gd name="T30" fmla="*/ 144 w 200"/>
              <a:gd name="T31" fmla="*/ 144 h 200"/>
              <a:gd name="T32" fmla="*/ 168 w 200"/>
              <a:gd name="T33" fmla="*/ 92 h 200"/>
              <a:gd name="T34" fmla="*/ 116 w 200"/>
              <a:gd name="T35" fmla="*/ 172 h 200"/>
              <a:gd name="T36" fmla="*/ 116 w 200"/>
              <a:gd name="T37" fmla="*/ 148 h 200"/>
              <a:gd name="T38" fmla="*/ 140 w 200"/>
              <a:gd name="T39" fmla="*/ 144 h 200"/>
              <a:gd name="T40" fmla="*/ 116 w 200"/>
              <a:gd name="T41" fmla="*/ 144 h 200"/>
              <a:gd name="T42" fmla="*/ 140 w 200"/>
              <a:gd name="T43" fmla="*/ 92 h 200"/>
              <a:gd name="T44" fmla="*/ 88 w 200"/>
              <a:gd name="T45" fmla="*/ 172 h 200"/>
              <a:gd name="T46" fmla="*/ 88 w 200"/>
              <a:gd name="T47" fmla="*/ 148 h 200"/>
              <a:gd name="T48" fmla="*/ 112 w 200"/>
              <a:gd name="T49" fmla="*/ 144 h 200"/>
              <a:gd name="T50" fmla="*/ 88 w 200"/>
              <a:gd name="T51" fmla="*/ 144 h 200"/>
              <a:gd name="T52" fmla="*/ 112 w 200"/>
              <a:gd name="T53" fmla="*/ 92 h 200"/>
              <a:gd name="T54" fmla="*/ 60 w 200"/>
              <a:gd name="T55" fmla="*/ 172 h 200"/>
              <a:gd name="T56" fmla="*/ 60 w 200"/>
              <a:gd name="T57" fmla="*/ 148 h 200"/>
              <a:gd name="T58" fmla="*/ 84 w 200"/>
              <a:gd name="T59" fmla="*/ 144 h 200"/>
              <a:gd name="T60" fmla="*/ 60 w 200"/>
              <a:gd name="T61" fmla="*/ 144 h 200"/>
              <a:gd name="T62" fmla="*/ 84 w 200"/>
              <a:gd name="T63" fmla="*/ 92 h 200"/>
              <a:gd name="T64" fmla="*/ 32 w 200"/>
              <a:gd name="T65" fmla="*/ 172 h 200"/>
              <a:gd name="T66" fmla="*/ 32 w 200"/>
              <a:gd name="T67" fmla="*/ 148 h 200"/>
              <a:gd name="T68" fmla="*/ 56 w 200"/>
              <a:gd name="T69" fmla="*/ 144 h 200"/>
              <a:gd name="T70" fmla="*/ 32 w 200"/>
              <a:gd name="T71" fmla="*/ 144 h 200"/>
              <a:gd name="T72" fmla="*/ 56 w 200"/>
              <a:gd name="T73" fmla="*/ 92 h 200"/>
              <a:gd name="T74" fmla="*/ 0 w 200"/>
              <a:gd name="T75" fmla="*/ 36 h 200"/>
              <a:gd name="T76" fmla="*/ 28 w 200"/>
              <a:gd name="T77" fmla="*/ 56 h 200"/>
              <a:gd name="T78" fmla="*/ 140 w 200"/>
              <a:gd name="T79" fmla="*/ 16 h 200"/>
              <a:gd name="T80" fmla="*/ 172 w 200"/>
              <a:gd name="T81" fmla="*/ 16 h 200"/>
              <a:gd name="T82" fmla="*/ 200 w 200"/>
              <a:gd name="T83" fmla="*/ 80 h 200"/>
              <a:gd name="T84" fmla="*/ 144 w 200"/>
              <a:gd name="T85" fmla="*/ 12 h 200"/>
              <a:gd name="T86" fmla="*/ 168 w 200"/>
              <a:gd name="T87" fmla="*/ 52 h 200"/>
              <a:gd name="T88" fmla="*/ 32 w 200"/>
              <a:gd name="T89" fmla="*/ 12 h 200"/>
              <a:gd name="T90" fmla="*/ 56 w 200"/>
              <a:gd name="T91" fmla="*/ 52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00" h="200">
                <a:moveTo>
                  <a:pt x="180" y="200"/>
                </a:moveTo>
                <a:cubicBezTo>
                  <a:pt x="20" y="200"/>
                  <a:pt x="20" y="200"/>
                  <a:pt x="20" y="200"/>
                </a:cubicBezTo>
                <a:cubicBezTo>
                  <a:pt x="9" y="200"/>
                  <a:pt x="0" y="191"/>
                  <a:pt x="0" y="180"/>
                </a:cubicBezTo>
                <a:cubicBezTo>
                  <a:pt x="0" y="88"/>
                  <a:pt x="0" y="88"/>
                  <a:pt x="0" y="88"/>
                </a:cubicBezTo>
                <a:cubicBezTo>
                  <a:pt x="13" y="88"/>
                  <a:pt x="13" y="88"/>
                  <a:pt x="13" y="88"/>
                </a:cubicBezTo>
                <a:cubicBezTo>
                  <a:pt x="12" y="123"/>
                  <a:pt x="12" y="168"/>
                  <a:pt x="12" y="168"/>
                </a:cubicBezTo>
                <a:cubicBezTo>
                  <a:pt x="12" y="179"/>
                  <a:pt x="25" y="188"/>
                  <a:pt x="36" y="188"/>
                </a:cubicBezTo>
                <a:cubicBezTo>
                  <a:pt x="164" y="188"/>
                  <a:pt x="164" y="188"/>
                  <a:pt x="164" y="188"/>
                </a:cubicBezTo>
                <a:cubicBezTo>
                  <a:pt x="175" y="188"/>
                  <a:pt x="188" y="179"/>
                  <a:pt x="188" y="168"/>
                </a:cubicBezTo>
                <a:cubicBezTo>
                  <a:pt x="188" y="168"/>
                  <a:pt x="188" y="122"/>
                  <a:pt x="188" y="88"/>
                </a:cubicBezTo>
                <a:cubicBezTo>
                  <a:pt x="200" y="88"/>
                  <a:pt x="200" y="88"/>
                  <a:pt x="200" y="88"/>
                </a:cubicBezTo>
                <a:cubicBezTo>
                  <a:pt x="200" y="180"/>
                  <a:pt x="200" y="180"/>
                  <a:pt x="200" y="180"/>
                </a:cubicBezTo>
                <a:cubicBezTo>
                  <a:pt x="200" y="191"/>
                  <a:pt x="191" y="200"/>
                  <a:pt x="180" y="200"/>
                </a:cubicBezTo>
                <a:close/>
                <a:moveTo>
                  <a:pt x="60" y="88"/>
                </a:moveTo>
                <a:cubicBezTo>
                  <a:pt x="84" y="88"/>
                  <a:pt x="84" y="88"/>
                  <a:pt x="84" y="88"/>
                </a:cubicBezTo>
                <a:cubicBezTo>
                  <a:pt x="88" y="88"/>
                  <a:pt x="88" y="88"/>
                  <a:pt x="88" y="88"/>
                </a:cubicBezTo>
                <a:cubicBezTo>
                  <a:pt x="112" y="88"/>
                  <a:pt x="112" y="88"/>
                  <a:pt x="112" y="88"/>
                </a:cubicBezTo>
                <a:cubicBezTo>
                  <a:pt x="116" y="88"/>
                  <a:pt x="116" y="88"/>
                  <a:pt x="116" y="88"/>
                </a:cubicBezTo>
                <a:cubicBezTo>
                  <a:pt x="140" y="88"/>
                  <a:pt x="140" y="88"/>
                  <a:pt x="140" y="88"/>
                </a:cubicBezTo>
                <a:cubicBezTo>
                  <a:pt x="144" y="88"/>
                  <a:pt x="144" y="88"/>
                  <a:pt x="144" y="88"/>
                </a:cubicBezTo>
                <a:cubicBezTo>
                  <a:pt x="168" y="88"/>
                  <a:pt x="168" y="88"/>
                  <a:pt x="168" y="88"/>
                </a:cubicBezTo>
                <a:cubicBezTo>
                  <a:pt x="172" y="88"/>
                  <a:pt x="172" y="88"/>
                  <a:pt x="172" y="88"/>
                </a:cubicBezTo>
                <a:cubicBezTo>
                  <a:pt x="172" y="176"/>
                  <a:pt x="172" y="176"/>
                  <a:pt x="172" y="176"/>
                </a:cubicBezTo>
                <a:cubicBezTo>
                  <a:pt x="168" y="176"/>
                  <a:pt x="168" y="176"/>
                  <a:pt x="168" y="176"/>
                </a:cubicBezTo>
                <a:cubicBezTo>
                  <a:pt x="144" y="176"/>
                  <a:pt x="144" y="176"/>
                  <a:pt x="144" y="176"/>
                </a:cubicBezTo>
                <a:cubicBezTo>
                  <a:pt x="140" y="176"/>
                  <a:pt x="140" y="176"/>
                  <a:pt x="140" y="176"/>
                </a:cubicBezTo>
                <a:cubicBezTo>
                  <a:pt x="116" y="176"/>
                  <a:pt x="116" y="176"/>
                  <a:pt x="116" y="176"/>
                </a:cubicBezTo>
                <a:cubicBezTo>
                  <a:pt x="112" y="176"/>
                  <a:pt x="112" y="176"/>
                  <a:pt x="112" y="176"/>
                </a:cubicBezTo>
                <a:cubicBezTo>
                  <a:pt x="88" y="176"/>
                  <a:pt x="88" y="176"/>
                  <a:pt x="88" y="176"/>
                </a:cubicBezTo>
                <a:cubicBezTo>
                  <a:pt x="84" y="176"/>
                  <a:pt x="84" y="176"/>
                  <a:pt x="84" y="176"/>
                </a:cubicBezTo>
                <a:cubicBezTo>
                  <a:pt x="60" y="176"/>
                  <a:pt x="60" y="176"/>
                  <a:pt x="60" y="176"/>
                </a:cubicBezTo>
                <a:cubicBezTo>
                  <a:pt x="56" y="176"/>
                  <a:pt x="56" y="176"/>
                  <a:pt x="56" y="176"/>
                </a:cubicBezTo>
                <a:cubicBezTo>
                  <a:pt x="32" y="176"/>
                  <a:pt x="32" y="176"/>
                  <a:pt x="32" y="176"/>
                </a:cubicBezTo>
                <a:cubicBezTo>
                  <a:pt x="28" y="176"/>
                  <a:pt x="28" y="176"/>
                  <a:pt x="28" y="176"/>
                </a:cubicBezTo>
                <a:cubicBezTo>
                  <a:pt x="28" y="88"/>
                  <a:pt x="28" y="88"/>
                  <a:pt x="28" y="88"/>
                </a:cubicBezTo>
                <a:cubicBezTo>
                  <a:pt x="32" y="88"/>
                  <a:pt x="32" y="88"/>
                  <a:pt x="32" y="88"/>
                </a:cubicBezTo>
                <a:cubicBezTo>
                  <a:pt x="56" y="88"/>
                  <a:pt x="56" y="88"/>
                  <a:pt x="56" y="88"/>
                </a:cubicBezTo>
                <a:lnTo>
                  <a:pt x="60" y="88"/>
                </a:lnTo>
                <a:close/>
                <a:moveTo>
                  <a:pt x="144" y="172"/>
                </a:moveTo>
                <a:cubicBezTo>
                  <a:pt x="168" y="172"/>
                  <a:pt x="168" y="172"/>
                  <a:pt x="168" y="172"/>
                </a:cubicBezTo>
                <a:cubicBezTo>
                  <a:pt x="168" y="148"/>
                  <a:pt x="168" y="148"/>
                  <a:pt x="168" y="148"/>
                </a:cubicBezTo>
                <a:cubicBezTo>
                  <a:pt x="144" y="148"/>
                  <a:pt x="144" y="148"/>
                  <a:pt x="144" y="148"/>
                </a:cubicBezTo>
                <a:lnTo>
                  <a:pt x="144" y="172"/>
                </a:lnTo>
                <a:close/>
                <a:moveTo>
                  <a:pt x="144" y="144"/>
                </a:moveTo>
                <a:cubicBezTo>
                  <a:pt x="168" y="144"/>
                  <a:pt x="168" y="144"/>
                  <a:pt x="168" y="144"/>
                </a:cubicBezTo>
                <a:cubicBezTo>
                  <a:pt x="168" y="120"/>
                  <a:pt x="168" y="120"/>
                  <a:pt x="168" y="120"/>
                </a:cubicBezTo>
                <a:cubicBezTo>
                  <a:pt x="144" y="120"/>
                  <a:pt x="144" y="120"/>
                  <a:pt x="144" y="120"/>
                </a:cubicBezTo>
                <a:lnTo>
                  <a:pt x="144" y="144"/>
                </a:lnTo>
                <a:close/>
                <a:moveTo>
                  <a:pt x="144" y="116"/>
                </a:moveTo>
                <a:cubicBezTo>
                  <a:pt x="168" y="116"/>
                  <a:pt x="168" y="116"/>
                  <a:pt x="168" y="116"/>
                </a:cubicBezTo>
                <a:cubicBezTo>
                  <a:pt x="168" y="92"/>
                  <a:pt x="168" y="92"/>
                  <a:pt x="168" y="92"/>
                </a:cubicBezTo>
                <a:cubicBezTo>
                  <a:pt x="144" y="92"/>
                  <a:pt x="144" y="92"/>
                  <a:pt x="144" y="92"/>
                </a:cubicBezTo>
                <a:lnTo>
                  <a:pt x="144" y="116"/>
                </a:lnTo>
                <a:close/>
                <a:moveTo>
                  <a:pt x="116" y="172"/>
                </a:moveTo>
                <a:cubicBezTo>
                  <a:pt x="140" y="172"/>
                  <a:pt x="140" y="172"/>
                  <a:pt x="140" y="172"/>
                </a:cubicBezTo>
                <a:cubicBezTo>
                  <a:pt x="140" y="148"/>
                  <a:pt x="140" y="148"/>
                  <a:pt x="140" y="148"/>
                </a:cubicBezTo>
                <a:cubicBezTo>
                  <a:pt x="116" y="148"/>
                  <a:pt x="116" y="148"/>
                  <a:pt x="116" y="148"/>
                </a:cubicBezTo>
                <a:lnTo>
                  <a:pt x="116" y="172"/>
                </a:lnTo>
                <a:close/>
                <a:moveTo>
                  <a:pt x="116" y="144"/>
                </a:moveTo>
                <a:cubicBezTo>
                  <a:pt x="140" y="144"/>
                  <a:pt x="140" y="144"/>
                  <a:pt x="140" y="144"/>
                </a:cubicBezTo>
                <a:cubicBezTo>
                  <a:pt x="140" y="120"/>
                  <a:pt x="140" y="120"/>
                  <a:pt x="140" y="120"/>
                </a:cubicBezTo>
                <a:cubicBezTo>
                  <a:pt x="116" y="120"/>
                  <a:pt x="116" y="120"/>
                  <a:pt x="116" y="120"/>
                </a:cubicBezTo>
                <a:lnTo>
                  <a:pt x="116" y="144"/>
                </a:lnTo>
                <a:close/>
                <a:moveTo>
                  <a:pt x="116" y="116"/>
                </a:moveTo>
                <a:cubicBezTo>
                  <a:pt x="140" y="116"/>
                  <a:pt x="140" y="116"/>
                  <a:pt x="140" y="116"/>
                </a:cubicBezTo>
                <a:cubicBezTo>
                  <a:pt x="140" y="92"/>
                  <a:pt x="140" y="92"/>
                  <a:pt x="140" y="92"/>
                </a:cubicBezTo>
                <a:cubicBezTo>
                  <a:pt x="116" y="92"/>
                  <a:pt x="116" y="92"/>
                  <a:pt x="116" y="92"/>
                </a:cubicBezTo>
                <a:lnTo>
                  <a:pt x="116" y="116"/>
                </a:lnTo>
                <a:close/>
                <a:moveTo>
                  <a:pt x="88" y="172"/>
                </a:moveTo>
                <a:cubicBezTo>
                  <a:pt x="112" y="172"/>
                  <a:pt x="112" y="172"/>
                  <a:pt x="112" y="172"/>
                </a:cubicBezTo>
                <a:cubicBezTo>
                  <a:pt x="112" y="148"/>
                  <a:pt x="112" y="148"/>
                  <a:pt x="112" y="148"/>
                </a:cubicBezTo>
                <a:cubicBezTo>
                  <a:pt x="88" y="148"/>
                  <a:pt x="88" y="148"/>
                  <a:pt x="88" y="148"/>
                </a:cubicBezTo>
                <a:lnTo>
                  <a:pt x="88" y="172"/>
                </a:lnTo>
                <a:close/>
                <a:moveTo>
                  <a:pt x="88" y="144"/>
                </a:moveTo>
                <a:cubicBezTo>
                  <a:pt x="112" y="144"/>
                  <a:pt x="112" y="144"/>
                  <a:pt x="112" y="144"/>
                </a:cubicBezTo>
                <a:cubicBezTo>
                  <a:pt x="112" y="120"/>
                  <a:pt x="112" y="120"/>
                  <a:pt x="112" y="120"/>
                </a:cubicBezTo>
                <a:cubicBezTo>
                  <a:pt x="88" y="120"/>
                  <a:pt x="88" y="120"/>
                  <a:pt x="88" y="120"/>
                </a:cubicBezTo>
                <a:lnTo>
                  <a:pt x="88" y="144"/>
                </a:lnTo>
                <a:close/>
                <a:moveTo>
                  <a:pt x="88" y="116"/>
                </a:moveTo>
                <a:cubicBezTo>
                  <a:pt x="112" y="116"/>
                  <a:pt x="112" y="116"/>
                  <a:pt x="112" y="116"/>
                </a:cubicBezTo>
                <a:cubicBezTo>
                  <a:pt x="112" y="92"/>
                  <a:pt x="112" y="92"/>
                  <a:pt x="112" y="92"/>
                </a:cubicBezTo>
                <a:cubicBezTo>
                  <a:pt x="88" y="92"/>
                  <a:pt x="88" y="92"/>
                  <a:pt x="88" y="92"/>
                </a:cubicBezTo>
                <a:lnTo>
                  <a:pt x="88" y="116"/>
                </a:lnTo>
                <a:close/>
                <a:moveTo>
                  <a:pt x="60" y="172"/>
                </a:moveTo>
                <a:cubicBezTo>
                  <a:pt x="84" y="172"/>
                  <a:pt x="84" y="172"/>
                  <a:pt x="84" y="172"/>
                </a:cubicBezTo>
                <a:cubicBezTo>
                  <a:pt x="84" y="148"/>
                  <a:pt x="84" y="148"/>
                  <a:pt x="84" y="148"/>
                </a:cubicBezTo>
                <a:cubicBezTo>
                  <a:pt x="60" y="148"/>
                  <a:pt x="60" y="148"/>
                  <a:pt x="60" y="148"/>
                </a:cubicBezTo>
                <a:lnTo>
                  <a:pt x="60" y="172"/>
                </a:lnTo>
                <a:close/>
                <a:moveTo>
                  <a:pt x="60" y="144"/>
                </a:moveTo>
                <a:cubicBezTo>
                  <a:pt x="84" y="144"/>
                  <a:pt x="84" y="144"/>
                  <a:pt x="84" y="144"/>
                </a:cubicBezTo>
                <a:cubicBezTo>
                  <a:pt x="84" y="120"/>
                  <a:pt x="84" y="120"/>
                  <a:pt x="84" y="120"/>
                </a:cubicBezTo>
                <a:cubicBezTo>
                  <a:pt x="60" y="120"/>
                  <a:pt x="60" y="120"/>
                  <a:pt x="60" y="120"/>
                </a:cubicBezTo>
                <a:lnTo>
                  <a:pt x="60" y="144"/>
                </a:lnTo>
                <a:close/>
                <a:moveTo>
                  <a:pt x="60" y="116"/>
                </a:moveTo>
                <a:cubicBezTo>
                  <a:pt x="84" y="116"/>
                  <a:pt x="84" y="116"/>
                  <a:pt x="84" y="116"/>
                </a:cubicBezTo>
                <a:cubicBezTo>
                  <a:pt x="84" y="92"/>
                  <a:pt x="84" y="92"/>
                  <a:pt x="84" y="92"/>
                </a:cubicBezTo>
                <a:cubicBezTo>
                  <a:pt x="60" y="92"/>
                  <a:pt x="60" y="92"/>
                  <a:pt x="60" y="92"/>
                </a:cubicBezTo>
                <a:lnTo>
                  <a:pt x="60" y="116"/>
                </a:lnTo>
                <a:close/>
                <a:moveTo>
                  <a:pt x="32" y="172"/>
                </a:moveTo>
                <a:cubicBezTo>
                  <a:pt x="56" y="172"/>
                  <a:pt x="56" y="172"/>
                  <a:pt x="56" y="172"/>
                </a:cubicBezTo>
                <a:cubicBezTo>
                  <a:pt x="56" y="148"/>
                  <a:pt x="56" y="148"/>
                  <a:pt x="56" y="148"/>
                </a:cubicBezTo>
                <a:cubicBezTo>
                  <a:pt x="32" y="148"/>
                  <a:pt x="32" y="148"/>
                  <a:pt x="32" y="148"/>
                </a:cubicBezTo>
                <a:lnTo>
                  <a:pt x="32" y="172"/>
                </a:lnTo>
                <a:close/>
                <a:moveTo>
                  <a:pt x="32" y="144"/>
                </a:moveTo>
                <a:cubicBezTo>
                  <a:pt x="56" y="144"/>
                  <a:pt x="56" y="144"/>
                  <a:pt x="56" y="144"/>
                </a:cubicBezTo>
                <a:cubicBezTo>
                  <a:pt x="56" y="120"/>
                  <a:pt x="56" y="120"/>
                  <a:pt x="56" y="120"/>
                </a:cubicBezTo>
                <a:cubicBezTo>
                  <a:pt x="32" y="120"/>
                  <a:pt x="32" y="120"/>
                  <a:pt x="32" y="120"/>
                </a:cubicBezTo>
                <a:lnTo>
                  <a:pt x="32" y="144"/>
                </a:lnTo>
                <a:close/>
                <a:moveTo>
                  <a:pt x="32" y="116"/>
                </a:moveTo>
                <a:cubicBezTo>
                  <a:pt x="56" y="116"/>
                  <a:pt x="56" y="116"/>
                  <a:pt x="56" y="116"/>
                </a:cubicBezTo>
                <a:cubicBezTo>
                  <a:pt x="56" y="92"/>
                  <a:pt x="56" y="92"/>
                  <a:pt x="56" y="92"/>
                </a:cubicBezTo>
                <a:cubicBezTo>
                  <a:pt x="32" y="92"/>
                  <a:pt x="32" y="92"/>
                  <a:pt x="32" y="92"/>
                </a:cubicBezTo>
                <a:lnTo>
                  <a:pt x="32" y="116"/>
                </a:lnTo>
                <a:close/>
                <a:moveTo>
                  <a:pt x="0" y="36"/>
                </a:moveTo>
                <a:cubicBezTo>
                  <a:pt x="0" y="25"/>
                  <a:pt x="9" y="16"/>
                  <a:pt x="20" y="16"/>
                </a:cubicBezTo>
                <a:cubicBezTo>
                  <a:pt x="28" y="16"/>
                  <a:pt x="28" y="16"/>
                  <a:pt x="28" y="16"/>
                </a:cubicBezTo>
                <a:cubicBezTo>
                  <a:pt x="28" y="56"/>
                  <a:pt x="28" y="56"/>
                  <a:pt x="28" y="56"/>
                </a:cubicBezTo>
                <a:cubicBezTo>
                  <a:pt x="44" y="56"/>
                  <a:pt x="44" y="56"/>
                  <a:pt x="60" y="56"/>
                </a:cubicBezTo>
                <a:cubicBezTo>
                  <a:pt x="60" y="16"/>
                  <a:pt x="60" y="16"/>
                  <a:pt x="60" y="16"/>
                </a:cubicBezTo>
                <a:cubicBezTo>
                  <a:pt x="140" y="16"/>
                  <a:pt x="140" y="16"/>
                  <a:pt x="140" y="16"/>
                </a:cubicBezTo>
                <a:cubicBezTo>
                  <a:pt x="140" y="56"/>
                  <a:pt x="140" y="56"/>
                  <a:pt x="140" y="56"/>
                </a:cubicBezTo>
                <a:cubicBezTo>
                  <a:pt x="156" y="56"/>
                  <a:pt x="156" y="56"/>
                  <a:pt x="172" y="56"/>
                </a:cubicBezTo>
                <a:cubicBezTo>
                  <a:pt x="172" y="16"/>
                  <a:pt x="172" y="16"/>
                  <a:pt x="172" y="16"/>
                </a:cubicBezTo>
                <a:cubicBezTo>
                  <a:pt x="180" y="16"/>
                  <a:pt x="180" y="16"/>
                  <a:pt x="180" y="16"/>
                </a:cubicBezTo>
                <a:cubicBezTo>
                  <a:pt x="191" y="16"/>
                  <a:pt x="200" y="25"/>
                  <a:pt x="200" y="36"/>
                </a:cubicBezTo>
                <a:cubicBezTo>
                  <a:pt x="200" y="80"/>
                  <a:pt x="200" y="80"/>
                  <a:pt x="200" y="80"/>
                </a:cubicBezTo>
                <a:cubicBezTo>
                  <a:pt x="115" y="80"/>
                  <a:pt x="96" y="80"/>
                  <a:pt x="0" y="80"/>
                </a:cubicBezTo>
                <a:lnTo>
                  <a:pt x="0" y="36"/>
                </a:lnTo>
                <a:close/>
                <a:moveTo>
                  <a:pt x="144" y="12"/>
                </a:moveTo>
                <a:cubicBezTo>
                  <a:pt x="144" y="5"/>
                  <a:pt x="150" y="0"/>
                  <a:pt x="156" y="0"/>
                </a:cubicBezTo>
                <a:cubicBezTo>
                  <a:pt x="163" y="0"/>
                  <a:pt x="168" y="5"/>
                  <a:pt x="168" y="12"/>
                </a:cubicBezTo>
                <a:cubicBezTo>
                  <a:pt x="168" y="52"/>
                  <a:pt x="168" y="52"/>
                  <a:pt x="168" y="52"/>
                </a:cubicBezTo>
                <a:cubicBezTo>
                  <a:pt x="168" y="52"/>
                  <a:pt x="159" y="52"/>
                  <a:pt x="144" y="52"/>
                </a:cubicBezTo>
                <a:cubicBezTo>
                  <a:pt x="144" y="45"/>
                  <a:pt x="144" y="12"/>
                  <a:pt x="144" y="12"/>
                </a:cubicBezTo>
                <a:close/>
                <a:moveTo>
                  <a:pt x="32" y="12"/>
                </a:moveTo>
                <a:cubicBezTo>
                  <a:pt x="32" y="5"/>
                  <a:pt x="38" y="0"/>
                  <a:pt x="44" y="0"/>
                </a:cubicBezTo>
                <a:cubicBezTo>
                  <a:pt x="51" y="0"/>
                  <a:pt x="56" y="5"/>
                  <a:pt x="56" y="12"/>
                </a:cubicBezTo>
                <a:cubicBezTo>
                  <a:pt x="56" y="52"/>
                  <a:pt x="56" y="52"/>
                  <a:pt x="56" y="52"/>
                </a:cubicBezTo>
                <a:cubicBezTo>
                  <a:pt x="56" y="52"/>
                  <a:pt x="43" y="52"/>
                  <a:pt x="32" y="52"/>
                </a:cubicBezTo>
                <a:cubicBezTo>
                  <a:pt x="32" y="54"/>
                  <a:pt x="32" y="12"/>
                  <a:pt x="32" y="1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6" name="Freeform 17"/>
          <p:cNvSpPr>
            <a:spLocks noEditPoints="1"/>
          </p:cNvSpPr>
          <p:nvPr/>
        </p:nvSpPr>
        <p:spPr bwMode="auto">
          <a:xfrm>
            <a:off x="7665649" y="2023346"/>
            <a:ext cx="450296" cy="327312"/>
          </a:xfrm>
          <a:custGeom>
            <a:avLst/>
            <a:gdLst>
              <a:gd name="T0" fmla="*/ 199 w 200"/>
              <a:gd name="T1" fmla="*/ 115 h 184"/>
              <a:gd name="T2" fmla="*/ 164 w 200"/>
              <a:gd name="T3" fmla="*/ 0 h 184"/>
              <a:gd name="T4" fmla="*/ 35 w 200"/>
              <a:gd name="T5" fmla="*/ 0 h 184"/>
              <a:gd name="T6" fmla="*/ 0 w 200"/>
              <a:gd name="T7" fmla="*/ 115 h 184"/>
              <a:gd name="T8" fmla="*/ 0 w 200"/>
              <a:gd name="T9" fmla="*/ 115 h 184"/>
              <a:gd name="T10" fmla="*/ 0 w 200"/>
              <a:gd name="T11" fmla="*/ 172 h 184"/>
              <a:gd name="T12" fmla="*/ 12 w 200"/>
              <a:gd name="T13" fmla="*/ 184 h 184"/>
              <a:gd name="T14" fmla="*/ 188 w 200"/>
              <a:gd name="T15" fmla="*/ 184 h 184"/>
              <a:gd name="T16" fmla="*/ 200 w 200"/>
              <a:gd name="T17" fmla="*/ 172 h 184"/>
              <a:gd name="T18" fmla="*/ 200 w 200"/>
              <a:gd name="T19" fmla="*/ 115 h 184"/>
              <a:gd name="T20" fmla="*/ 199 w 200"/>
              <a:gd name="T21" fmla="*/ 115 h 184"/>
              <a:gd name="T22" fmla="*/ 143 w 200"/>
              <a:gd name="T23" fmla="*/ 112 h 184"/>
              <a:gd name="T24" fmla="*/ 125 w 200"/>
              <a:gd name="T25" fmla="*/ 148 h 184"/>
              <a:gd name="T26" fmla="*/ 73 w 200"/>
              <a:gd name="T27" fmla="*/ 148 h 184"/>
              <a:gd name="T28" fmla="*/ 54 w 200"/>
              <a:gd name="T29" fmla="*/ 112 h 184"/>
              <a:gd name="T30" fmla="*/ 20 w 200"/>
              <a:gd name="T31" fmla="*/ 112 h 184"/>
              <a:gd name="T32" fmla="*/ 50 w 200"/>
              <a:gd name="T33" fmla="*/ 12 h 184"/>
              <a:gd name="T34" fmla="*/ 149 w 200"/>
              <a:gd name="T35" fmla="*/ 12 h 184"/>
              <a:gd name="T36" fmla="*/ 180 w 200"/>
              <a:gd name="T37" fmla="*/ 112 h 184"/>
              <a:gd name="T38" fmla="*/ 143 w 200"/>
              <a:gd name="T39" fmla="*/ 112 h 184"/>
              <a:gd name="T40" fmla="*/ 138 w 200"/>
              <a:gd name="T41" fmla="*/ 48 h 184"/>
              <a:gd name="T42" fmla="*/ 61 w 200"/>
              <a:gd name="T43" fmla="*/ 48 h 184"/>
              <a:gd name="T44" fmla="*/ 59 w 200"/>
              <a:gd name="T45" fmla="*/ 56 h 184"/>
              <a:gd name="T46" fmla="*/ 140 w 200"/>
              <a:gd name="T47" fmla="*/ 56 h 184"/>
              <a:gd name="T48" fmla="*/ 138 w 200"/>
              <a:gd name="T49" fmla="*/ 48 h 184"/>
              <a:gd name="T50" fmla="*/ 132 w 200"/>
              <a:gd name="T51" fmla="*/ 28 h 184"/>
              <a:gd name="T52" fmla="*/ 67 w 200"/>
              <a:gd name="T53" fmla="*/ 28 h 184"/>
              <a:gd name="T54" fmla="*/ 65 w 200"/>
              <a:gd name="T55" fmla="*/ 36 h 184"/>
              <a:gd name="T56" fmla="*/ 134 w 200"/>
              <a:gd name="T57" fmla="*/ 36 h 184"/>
              <a:gd name="T58" fmla="*/ 132 w 200"/>
              <a:gd name="T59" fmla="*/ 28 h 184"/>
              <a:gd name="T60" fmla="*/ 47 w 200"/>
              <a:gd name="T61" fmla="*/ 96 h 184"/>
              <a:gd name="T62" fmla="*/ 152 w 200"/>
              <a:gd name="T63" fmla="*/ 96 h 184"/>
              <a:gd name="T64" fmla="*/ 149 w 200"/>
              <a:gd name="T65" fmla="*/ 88 h 184"/>
              <a:gd name="T66" fmla="*/ 50 w 200"/>
              <a:gd name="T67" fmla="*/ 88 h 184"/>
              <a:gd name="T68" fmla="*/ 47 w 200"/>
              <a:gd name="T69" fmla="*/ 96 h 184"/>
              <a:gd name="T70" fmla="*/ 144 w 200"/>
              <a:gd name="T71" fmla="*/ 68 h 184"/>
              <a:gd name="T72" fmla="*/ 55 w 200"/>
              <a:gd name="T73" fmla="*/ 68 h 184"/>
              <a:gd name="T74" fmla="*/ 53 w 200"/>
              <a:gd name="T75" fmla="*/ 76 h 184"/>
              <a:gd name="T76" fmla="*/ 146 w 200"/>
              <a:gd name="T77" fmla="*/ 76 h 184"/>
              <a:gd name="T78" fmla="*/ 144 w 200"/>
              <a:gd name="T79" fmla="*/ 68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0" h="184">
                <a:moveTo>
                  <a:pt x="199" y="115"/>
                </a:moveTo>
                <a:cubicBezTo>
                  <a:pt x="164" y="0"/>
                  <a:pt x="164" y="0"/>
                  <a:pt x="164" y="0"/>
                </a:cubicBezTo>
                <a:cubicBezTo>
                  <a:pt x="35" y="0"/>
                  <a:pt x="35" y="0"/>
                  <a:pt x="35" y="0"/>
                </a:cubicBezTo>
                <a:cubicBezTo>
                  <a:pt x="0" y="115"/>
                  <a:pt x="0" y="115"/>
                  <a:pt x="0" y="115"/>
                </a:cubicBezTo>
                <a:cubicBezTo>
                  <a:pt x="0" y="115"/>
                  <a:pt x="0" y="115"/>
                  <a:pt x="0" y="115"/>
                </a:cubicBezTo>
                <a:cubicBezTo>
                  <a:pt x="0" y="172"/>
                  <a:pt x="0" y="172"/>
                  <a:pt x="0" y="172"/>
                </a:cubicBezTo>
                <a:cubicBezTo>
                  <a:pt x="0" y="178"/>
                  <a:pt x="5" y="184"/>
                  <a:pt x="12" y="184"/>
                </a:cubicBezTo>
                <a:cubicBezTo>
                  <a:pt x="188" y="184"/>
                  <a:pt x="188" y="184"/>
                  <a:pt x="188" y="184"/>
                </a:cubicBezTo>
                <a:cubicBezTo>
                  <a:pt x="194" y="184"/>
                  <a:pt x="200" y="178"/>
                  <a:pt x="200" y="172"/>
                </a:cubicBezTo>
                <a:cubicBezTo>
                  <a:pt x="200" y="115"/>
                  <a:pt x="200" y="115"/>
                  <a:pt x="200" y="115"/>
                </a:cubicBezTo>
                <a:cubicBezTo>
                  <a:pt x="199" y="115"/>
                  <a:pt x="199" y="115"/>
                  <a:pt x="199" y="115"/>
                </a:cubicBezTo>
                <a:close/>
                <a:moveTo>
                  <a:pt x="143" y="112"/>
                </a:moveTo>
                <a:cubicBezTo>
                  <a:pt x="125" y="148"/>
                  <a:pt x="125" y="148"/>
                  <a:pt x="125" y="148"/>
                </a:cubicBezTo>
                <a:cubicBezTo>
                  <a:pt x="73" y="148"/>
                  <a:pt x="73" y="148"/>
                  <a:pt x="73" y="148"/>
                </a:cubicBezTo>
                <a:cubicBezTo>
                  <a:pt x="54" y="112"/>
                  <a:pt x="54" y="112"/>
                  <a:pt x="54" y="112"/>
                </a:cubicBezTo>
                <a:cubicBezTo>
                  <a:pt x="20" y="112"/>
                  <a:pt x="20" y="112"/>
                  <a:pt x="20" y="112"/>
                </a:cubicBezTo>
                <a:cubicBezTo>
                  <a:pt x="50" y="12"/>
                  <a:pt x="50" y="12"/>
                  <a:pt x="50" y="12"/>
                </a:cubicBezTo>
                <a:cubicBezTo>
                  <a:pt x="149" y="12"/>
                  <a:pt x="149" y="12"/>
                  <a:pt x="149" y="12"/>
                </a:cubicBezTo>
                <a:cubicBezTo>
                  <a:pt x="180" y="112"/>
                  <a:pt x="180" y="112"/>
                  <a:pt x="180" y="112"/>
                </a:cubicBezTo>
                <a:lnTo>
                  <a:pt x="143" y="112"/>
                </a:lnTo>
                <a:close/>
                <a:moveTo>
                  <a:pt x="138" y="48"/>
                </a:moveTo>
                <a:cubicBezTo>
                  <a:pt x="61" y="48"/>
                  <a:pt x="61" y="48"/>
                  <a:pt x="61" y="48"/>
                </a:cubicBezTo>
                <a:cubicBezTo>
                  <a:pt x="59" y="56"/>
                  <a:pt x="59" y="56"/>
                  <a:pt x="59" y="56"/>
                </a:cubicBezTo>
                <a:cubicBezTo>
                  <a:pt x="140" y="56"/>
                  <a:pt x="140" y="56"/>
                  <a:pt x="140" y="56"/>
                </a:cubicBezTo>
                <a:lnTo>
                  <a:pt x="138" y="48"/>
                </a:lnTo>
                <a:close/>
                <a:moveTo>
                  <a:pt x="132" y="28"/>
                </a:moveTo>
                <a:cubicBezTo>
                  <a:pt x="67" y="28"/>
                  <a:pt x="67" y="28"/>
                  <a:pt x="67" y="28"/>
                </a:cubicBezTo>
                <a:cubicBezTo>
                  <a:pt x="65" y="36"/>
                  <a:pt x="65" y="36"/>
                  <a:pt x="65" y="36"/>
                </a:cubicBezTo>
                <a:cubicBezTo>
                  <a:pt x="134" y="36"/>
                  <a:pt x="134" y="36"/>
                  <a:pt x="134" y="36"/>
                </a:cubicBezTo>
                <a:lnTo>
                  <a:pt x="132" y="28"/>
                </a:lnTo>
                <a:close/>
                <a:moveTo>
                  <a:pt x="47" y="96"/>
                </a:moveTo>
                <a:cubicBezTo>
                  <a:pt x="152" y="96"/>
                  <a:pt x="152" y="96"/>
                  <a:pt x="152" y="96"/>
                </a:cubicBezTo>
                <a:cubicBezTo>
                  <a:pt x="149" y="88"/>
                  <a:pt x="149" y="88"/>
                  <a:pt x="149" y="88"/>
                </a:cubicBezTo>
                <a:cubicBezTo>
                  <a:pt x="50" y="88"/>
                  <a:pt x="50" y="88"/>
                  <a:pt x="50" y="88"/>
                </a:cubicBezTo>
                <a:lnTo>
                  <a:pt x="47" y="96"/>
                </a:lnTo>
                <a:close/>
                <a:moveTo>
                  <a:pt x="144" y="68"/>
                </a:moveTo>
                <a:cubicBezTo>
                  <a:pt x="55" y="68"/>
                  <a:pt x="55" y="68"/>
                  <a:pt x="55" y="68"/>
                </a:cubicBezTo>
                <a:cubicBezTo>
                  <a:pt x="53" y="76"/>
                  <a:pt x="53" y="76"/>
                  <a:pt x="53" y="76"/>
                </a:cubicBezTo>
                <a:cubicBezTo>
                  <a:pt x="146" y="76"/>
                  <a:pt x="146" y="76"/>
                  <a:pt x="146" y="76"/>
                </a:cubicBezTo>
                <a:lnTo>
                  <a:pt x="144" y="68"/>
                </a:lnTo>
                <a:close/>
              </a:path>
            </a:pathLst>
          </a:custGeom>
          <a:solidFill>
            <a:srgbClr val="B13528"/>
          </a:solidFill>
          <a:ln>
            <a:noFill/>
          </a:ln>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xmlns="" val="1987185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十字箭头 6"/>
          <p:cNvSpPr/>
          <p:nvPr/>
        </p:nvSpPr>
        <p:spPr>
          <a:xfrm>
            <a:off x="718416" y="839587"/>
            <a:ext cx="5418667" cy="5418667"/>
          </a:xfrm>
          <a:prstGeom prst="quadArrow">
            <a:avLst>
              <a:gd name="adj1" fmla="val 2000"/>
              <a:gd name="adj2" fmla="val 4000"/>
              <a:gd name="adj3" fmla="val 5000"/>
            </a:avLst>
          </a:prstGeom>
          <a:solidFill>
            <a:schemeClr val="accent2">
              <a:lumMod val="60000"/>
              <a:lumOff val="40000"/>
            </a:schemeClr>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8" name="任意多边形 7"/>
          <p:cNvSpPr/>
          <p:nvPr/>
        </p:nvSpPr>
        <p:spPr>
          <a:xfrm>
            <a:off x="1070629" y="1191800"/>
            <a:ext cx="2167466" cy="2167466"/>
          </a:xfrm>
          <a:custGeom>
            <a:avLst/>
            <a:gdLst>
              <a:gd name="connsiteX0" fmla="*/ 0 w 2167466"/>
              <a:gd name="connsiteY0" fmla="*/ 361252 h 2167466"/>
              <a:gd name="connsiteX1" fmla="*/ 361252 w 2167466"/>
              <a:gd name="connsiteY1" fmla="*/ 0 h 2167466"/>
              <a:gd name="connsiteX2" fmla="*/ 1806214 w 2167466"/>
              <a:gd name="connsiteY2" fmla="*/ 0 h 2167466"/>
              <a:gd name="connsiteX3" fmla="*/ 2167466 w 2167466"/>
              <a:gd name="connsiteY3" fmla="*/ 361252 h 2167466"/>
              <a:gd name="connsiteX4" fmla="*/ 2167466 w 2167466"/>
              <a:gd name="connsiteY4" fmla="*/ 1806214 h 2167466"/>
              <a:gd name="connsiteX5" fmla="*/ 1806214 w 2167466"/>
              <a:gd name="connsiteY5" fmla="*/ 2167466 h 2167466"/>
              <a:gd name="connsiteX6" fmla="*/ 361252 w 2167466"/>
              <a:gd name="connsiteY6" fmla="*/ 2167466 h 2167466"/>
              <a:gd name="connsiteX7" fmla="*/ 0 w 2167466"/>
              <a:gd name="connsiteY7" fmla="*/ 1806214 h 2167466"/>
              <a:gd name="connsiteX8" fmla="*/ 0 w 2167466"/>
              <a:gd name="connsiteY8" fmla="*/ 361252 h 2167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67466" h="2167466">
                <a:moveTo>
                  <a:pt x="0" y="361252"/>
                </a:moveTo>
                <a:cubicBezTo>
                  <a:pt x="0" y="161738"/>
                  <a:pt x="161738" y="0"/>
                  <a:pt x="361252" y="0"/>
                </a:cubicBezTo>
                <a:lnTo>
                  <a:pt x="1806214" y="0"/>
                </a:lnTo>
                <a:cubicBezTo>
                  <a:pt x="2005728" y="0"/>
                  <a:pt x="2167466" y="161738"/>
                  <a:pt x="2167466" y="361252"/>
                </a:cubicBezTo>
                <a:lnTo>
                  <a:pt x="2167466" y="1806214"/>
                </a:lnTo>
                <a:cubicBezTo>
                  <a:pt x="2167466" y="2005728"/>
                  <a:pt x="2005728" y="2167466"/>
                  <a:pt x="1806214" y="2167466"/>
                </a:cubicBezTo>
                <a:lnTo>
                  <a:pt x="361252" y="2167466"/>
                </a:lnTo>
                <a:cubicBezTo>
                  <a:pt x="161738" y="2167466"/>
                  <a:pt x="0" y="2005728"/>
                  <a:pt x="0" y="1806214"/>
                </a:cubicBezTo>
                <a:lnTo>
                  <a:pt x="0" y="361252"/>
                </a:lnTo>
                <a:close/>
              </a:path>
            </a:pathLst>
          </a:custGeom>
          <a:solidFill>
            <a:schemeClr val="accent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4877" tIns="284877" rIns="284877" bIns="284877" numCol="1" spcCol="1270" anchor="ctr" anchorCtr="0">
            <a:noAutofit/>
          </a:bodyPr>
          <a:lstStyle/>
          <a:p>
            <a:pPr lvl="0" algn="ctr" defTabSz="2089150">
              <a:lnSpc>
                <a:spcPct val="90000"/>
              </a:lnSpc>
              <a:spcBef>
                <a:spcPct val="0"/>
              </a:spcBef>
              <a:spcAft>
                <a:spcPct val="35000"/>
              </a:spcAft>
            </a:pPr>
            <a:endParaRPr lang="zh-CN" altLang="en-US" sz="4700" kern="1200"/>
          </a:p>
        </p:txBody>
      </p:sp>
      <p:sp>
        <p:nvSpPr>
          <p:cNvPr id="9" name="任意多边形 8"/>
          <p:cNvSpPr/>
          <p:nvPr/>
        </p:nvSpPr>
        <p:spPr>
          <a:xfrm>
            <a:off x="3617403" y="1191800"/>
            <a:ext cx="2167466" cy="2167466"/>
          </a:xfrm>
          <a:custGeom>
            <a:avLst/>
            <a:gdLst>
              <a:gd name="connsiteX0" fmla="*/ 0 w 2167466"/>
              <a:gd name="connsiteY0" fmla="*/ 361252 h 2167466"/>
              <a:gd name="connsiteX1" fmla="*/ 361252 w 2167466"/>
              <a:gd name="connsiteY1" fmla="*/ 0 h 2167466"/>
              <a:gd name="connsiteX2" fmla="*/ 1806214 w 2167466"/>
              <a:gd name="connsiteY2" fmla="*/ 0 h 2167466"/>
              <a:gd name="connsiteX3" fmla="*/ 2167466 w 2167466"/>
              <a:gd name="connsiteY3" fmla="*/ 361252 h 2167466"/>
              <a:gd name="connsiteX4" fmla="*/ 2167466 w 2167466"/>
              <a:gd name="connsiteY4" fmla="*/ 1806214 h 2167466"/>
              <a:gd name="connsiteX5" fmla="*/ 1806214 w 2167466"/>
              <a:gd name="connsiteY5" fmla="*/ 2167466 h 2167466"/>
              <a:gd name="connsiteX6" fmla="*/ 361252 w 2167466"/>
              <a:gd name="connsiteY6" fmla="*/ 2167466 h 2167466"/>
              <a:gd name="connsiteX7" fmla="*/ 0 w 2167466"/>
              <a:gd name="connsiteY7" fmla="*/ 1806214 h 2167466"/>
              <a:gd name="connsiteX8" fmla="*/ 0 w 2167466"/>
              <a:gd name="connsiteY8" fmla="*/ 361252 h 2167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67466" h="2167466">
                <a:moveTo>
                  <a:pt x="0" y="361252"/>
                </a:moveTo>
                <a:cubicBezTo>
                  <a:pt x="0" y="161738"/>
                  <a:pt x="161738" y="0"/>
                  <a:pt x="361252" y="0"/>
                </a:cubicBezTo>
                <a:lnTo>
                  <a:pt x="1806214" y="0"/>
                </a:lnTo>
                <a:cubicBezTo>
                  <a:pt x="2005728" y="0"/>
                  <a:pt x="2167466" y="161738"/>
                  <a:pt x="2167466" y="361252"/>
                </a:cubicBezTo>
                <a:lnTo>
                  <a:pt x="2167466" y="1806214"/>
                </a:lnTo>
                <a:cubicBezTo>
                  <a:pt x="2167466" y="2005728"/>
                  <a:pt x="2005728" y="2167466"/>
                  <a:pt x="1806214" y="2167466"/>
                </a:cubicBezTo>
                <a:lnTo>
                  <a:pt x="361252" y="2167466"/>
                </a:lnTo>
                <a:cubicBezTo>
                  <a:pt x="161738" y="2167466"/>
                  <a:pt x="0" y="2005728"/>
                  <a:pt x="0" y="1806214"/>
                </a:cubicBezTo>
                <a:lnTo>
                  <a:pt x="0" y="361252"/>
                </a:lnTo>
                <a:close/>
              </a:path>
            </a:pathLst>
          </a:cu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4877" tIns="284877" rIns="284877" bIns="284877" numCol="1" spcCol="1270" anchor="ctr" anchorCtr="0">
            <a:noAutofit/>
          </a:bodyPr>
          <a:lstStyle/>
          <a:p>
            <a:pPr lvl="0" algn="ctr" defTabSz="2089150">
              <a:lnSpc>
                <a:spcPct val="90000"/>
              </a:lnSpc>
              <a:spcBef>
                <a:spcPct val="0"/>
              </a:spcBef>
              <a:spcAft>
                <a:spcPct val="35000"/>
              </a:spcAft>
            </a:pPr>
            <a:endParaRPr lang="zh-CN" altLang="en-US" sz="4700" kern="1200"/>
          </a:p>
        </p:txBody>
      </p:sp>
      <p:sp>
        <p:nvSpPr>
          <p:cNvPr id="10" name="任意多边形 9"/>
          <p:cNvSpPr/>
          <p:nvPr/>
        </p:nvSpPr>
        <p:spPr>
          <a:xfrm>
            <a:off x="1070629" y="3738573"/>
            <a:ext cx="2167466" cy="2167466"/>
          </a:xfrm>
          <a:custGeom>
            <a:avLst/>
            <a:gdLst>
              <a:gd name="connsiteX0" fmla="*/ 0 w 2167466"/>
              <a:gd name="connsiteY0" fmla="*/ 361252 h 2167466"/>
              <a:gd name="connsiteX1" fmla="*/ 361252 w 2167466"/>
              <a:gd name="connsiteY1" fmla="*/ 0 h 2167466"/>
              <a:gd name="connsiteX2" fmla="*/ 1806214 w 2167466"/>
              <a:gd name="connsiteY2" fmla="*/ 0 h 2167466"/>
              <a:gd name="connsiteX3" fmla="*/ 2167466 w 2167466"/>
              <a:gd name="connsiteY3" fmla="*/ 361252 h 2167466"/>
              <a:gd name="connsiteX4" fmla="*/ 2167466 w 2167466"/>
              <a:gd name="connsiteY4" fmla="*/ 1806214 h 2167466"/>
              <a:gd name="connsiteX5" fmla="*/ 1806214 w 2167466"/>
              <a:gd name="connsiteY5" fmla="*/ 2167466 h 2167466"/>
              <a:gd name="connsiteX6" fmla="*/ 361252 w 2167466"/>
              <a:gd name="connsiteY6" fmla="*/ 2167466 h 2167466"/>
              <a:gd name="connsiteX7" fmla="*/ 0 w 2167466"/>
              <a:gd name="connsiteY7" fmla="*/ 1806214 h 2167466"/>
              <a:gd name="connsiteX8" fmla="*/ 0 w 2167466"/>
              <a:gd name="connsiteY8" fmla="*/ 361252 h 2167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67466" h="2167466">
                <a:moveTo>
                  <a:pt x="0" y="361252"/>
                </a:moveTo>
                <a:cubicBezTo>
                  <a:pt x="0" y="161738"/>
                  <a:pt x="161738" y="0"/>
                  <a:pt x="361252" y="0"/>
                </a:cubicBezTo>
                <a:lnTo>
                  <a:pt x="1806214" y="0"/>
                </a:lnTo>
                <a:cubicBezTo>
                  <a:pt x="2005728" y="0"/>
                  <a:pt x="2167466" y="161738"/>
                  <a:pt x="2167466" y="361252"/>
                </a:cubicBezTo>
                <a:lnTo>
                  <a:pt x="2167466" y="1806214"/>
                </a:lnTo>
                <a:cubicBezTo>
                  <a:pt x="2167466" y="2005728"/>
                  <a:pt x="2005728" y="2167466"/>
                  <a:pt x="1806214" y="2167466"/>
                </a:cubicBezTo>
                <a:lnTo>
                  <a:pt x="361252" y="2167466"/>
                </a:lnTo>
                <a:cubicBezTo>
                  <a:pt x="161738" y="2167466"/>
                  <a:pt x="0" y="2005728"/>
                  <a:pt x="0" y="1806214"/>
                </a:cubicBezTo>
                <a:lnTo>
                  <a:pt x="0" y="361252"/>
                </a:lnTo>
                <a:close/>
              </a:path>
            </a:pathLst>
          </a:cu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4877" tIns="284877" rIns="284877" bIns="284877" numCol="1" spcCol="1270" anchor="ctr" anchorCtr="0">
            <a:noAutofit/>
          </a:bodyPr>
          <a:lstStyle/>
          <a:p>
            <a:pPr lvl="0" algn="ctr" defTabSz="2089150">
              <a:lnSpc>
                <a:spcPct val="90000"/>
              </a:lnSpc>
              <a:spcBef>
                <a:spcPct val="0"/>
              </a:spcBef>
              <a:spcAft>
                <a:spcPct val="35000"/>
              </a:spcAft>
            </a:pPr>
            <a:endParaRPr lang="zh-CN" altLang="en-US" sz="4700" kern="1200"/>
          </a:p>
        </p:txBody>
      </p:sp>
      <p:sp>
        <p:nvSpPr>
          <p:cNvPr id="11" name="任意多边形 10"/>
          <p:cNvSpPr/>
          <p:nvPr/>
        </p:nvSpPr>
        <p:spPr>
          <a:xfrm>
            <a:off x="3617403" y="3738573"/>
            <a:ext cx="2167466" cy="2167466"/>
          </a:xfrm>
          <a:custGeom>
            <a:avLst/>
            <a:gdLst>
              <a:gd name="connsiteX0" fmla="*/ 0 w 2167466"/>
              <a:gd name="connsiteY0" fmla="*/ 361252 h 2167466"/>
              <a:gd name="connsiteX1" fmla="*/ 361252 w 2167466"/>
              <a:gd name="connsiteY1" fmla="*/ 0 h 2167466"/>
              <a:gd name="connsiteX2" fmla="*/ 1806214 w 2167466"/>
              <a:gd name="connsiteY2" fmla="*/ 0 h 2167466"/>
              <a:gd name="connsiteX3" fmla="*/ 2167466 w 2167466"/>
              <a:gd name="connsiteY3" fmla="*/ 361252 h 2167466"/>
              <a:gd name="connsiteX4" fmla="*/ 2167466 w 2167466"/>
              <a:gd name="connsiteY4" fmla="*/ 1806214 h 2167466"/>
              <a:gd name="connsiteX5" fmla="*/ 1806214 w 2167466"/>
              <a:gd name="connsiteY5" fmla="*/ 2167466 h 2167466"/>
              <a:gd name="connsiteX6" fmla="*/ 361252 w 2167466"/>
              <a:gd name="connsiteY6" fmla="*/ 2167466 h 2167466"/>
              <a:gd name="connsiteX7" fmla="*/ 0 w 2167466"/>
              <a:gd name="connsiteY7" fmla="*/ 1806214 h 2167466"/>
              <a:gd name="connsiteX8" fmla="*/ 0 w 2167466"/>
              <a:gd name="connsiteY8" fmla="*/ 361252 h 2167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67466" h="2167466">
                <a:moveTo>
                  <a:pt x="0" y="361252"/>
                </a:moveTo>
                <a:cubicBezTo>
                  <a:pt x="0" y="161738"/>
                  <a:pt x="161738" y="0"/>
                  <a:pt x="361252" y="0"/>
                </a:cubicBezTo>
                <a:lnTo>
                  <a:pt x="1806214" y="0"/>
                </a:lnTo>
                <a:cubicBezTo>
                  <a:pt x="2005728" y="0"/>
                  <a:pt x="2167466" y="161738"/>
                  <a:pt x="2167466" y="361252"/>
                </a:cubicBezTo>
                <a:lnTo>
                  <a:pt x="2167466" y="1806214"/>
                </a:lnTo>
                <a:cubicBezTo>
                  <a:pt x="2167466" y="2005728"/>
                  <a:pt x="2005728" y="2167466"/>
                  <a:pt x="1806214" y="2167466"/>
                </a:cubicBezTo>
                <a:lnTo>
                  <a:pt x="361252" y="2167466"/>
                </a:lnTo>
                <a:cubicBezTo>
                  <a:pt x="161738" y="2167466"/>
                  <a:pt x="0" y="2005728"/>
                  <a:pt x="0" y="1806214"/>
                </a:cubicBezTo>
                <a:lnTo>
                  <a:pt x="0" y="361252"/>
                </a:lnTo>
                <a:close/>
              </a:path>
            </a:pathLst>
          </a:custGeom>
          <a:solidFill>
            <a:schemeClr val="accent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4877" tIns="284877" rIns="284877" bIns="284877" numCol="1" spcCol="1270" anchor="ctr" anchorCtr="0">
            <a:noAutofit/>
          </a:bodyPr>
          <a:lstStyle/>
          <a:p>
            <a:pPr lvl="0" algn="ctr" defTabSz="2089150">
              <a:lnSpc>
                <a:spcPct val="90000"/>
              </a:lnSpc>
              <a:spcBef>
                <a:spcPct val="0"/>
              </a:spcBef>
              <a:spcAft>
                <a:spcPct val="35000"/>
              </a:spcAft>
            </a:pPr>
            <a:endParaRPr lang="zh-CN" altLang="en-US" sz="4700" kern="1200"/>
          </a:p>
        </p:txBody>
      </p:sp>
      <p:sp>
        <p:nvSpPr>
          <p:cNvPr id="13" name="KSO_Shape"/>
          <p:cNvSpPr/>
          <p:nvPr/>
        </p:nvSpPr>
        <p:spPr>
          <a:xfrm>
            <a:off x="6904542" y="1191800"/>
            <a:ext cx="473819"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4" name="KSO_Shape_7"/>
          <p:cNvSpPr/>
          <p:nvPr/>
        </p:nvSpPr>
        <p:spPr>
          <a:xfrm>
            <a:off x="1793066" y="4116771"/>
            <a:ext cx="722592" cy="1200984"/>
          </a:xfrm>
          <a:custGeom>
            <a:avLst/>
            <a:gdLst>
              <a:gd name="connsiteX0" fmla="*/ 588566 w 1536700"/>
              <a:gd name="connsiteY0" fmla="*/ 2172931 h 2555648"/>
              <a:gd name="connsiteX1" fmla="*/ 588566 w 1536700"/>
              <a:gd name="connsiteY1" fmla="*/ 2232462 h 2555648"/>
              <a:gd name="connsiteX2" fmla="*/ 948135 w 1536700"/>
              <a:gd name="connsiteY2" fmla="*/ 2232462 h 2555648"/>
              <a:gd name="connsiteX3" fmla="*/ 948135 w 1536700"/>
              <a:gd name="connsiteY3" fmla="*/ 2172931 h 2555648"/>
              <a:gd name="connsiteX4" fmla="*/ 588566 w 1536700"/>
              <a:gd name="connsiteY4" fmla="*/ 2014319 h 2555648"/>
              <a:gd name="connsiteX5" fmla="*/ 588566 w 1536700"/>
              <a:gd name="connsiteY5" fmla="*/ 2073850 h 2555648"/>
              <a:gd name="connsiteX6" fmla="*/ 948135 w 1536700"/>
              <a:gd name="connsiteY6" fmla="*/ 2073850 h 2555648"/>
              <a:gd name="connsiteX7" fmla="*/ 948135 w 1536700"/>
              <a:gd name="connsiteY7" fmla="*/ 2014319 h 2555648"/>
              <a:gd name="connsiteX8" fmla="*/ 439655 w 1536700"/>
              <a:gd name="connsiteY8" fmla="*/ 1865655 h 2555648"/>
              <a:gd name="connsiteX9" fmla="*/ 1097045 w 1536700"/>
              <a:gd name="connsiteY9" fmla="*/ 1865655 h 2555648"/>
              <a:gd name="connsiteX10" fmla="*/ 1189236 w 1536700"/>
              <a:gd name="connsiteY10" fmla="*/ 1953225 h 2555648"/>
              <a:gd name="connsiteX11" fmla="*/ 1097045 w 1536700"/>
              <a:gd name="connsiteY11" fmla="*/ 2040795 h 2555648"/>
              <a:gd name="connsiteX12" fmla="*/ 1189236 w 1536700"/>
              <a:gd name="connsiteY12" fmla="*/ 2128365 h 2555648"/>
              <a:gd name="connsiteX13" fmla="*/ 1097045 w 1536700"/>
              <a:gd name="connsiteY13" fmla="*/ 2215935 h 2555648"/>
              <a:gd name="connsiteX14" fmla="*/ 1189236 w 1536700"/>
              <a:gd name="connsiteY14" fmla="*/ 2303505 h 2555648"/>
              <a:gd name="connsiteX15" fmla="*/ 1097045 w 1536700"/>
              <a:gd name="connsiteY15" fmla="*/ 2391075 h 2555648"/>
              <a:gd name="connsiteX16" fmla="*/ 948071 w 1536700"/>
              <a:gd name="connsiteY16" fmla="*/ 2391075 h 2555648"/>
              <a:gd name="connsiteX17" fmla="*/ 937297 w 1536700"/>
              <a:gd name="connsiteY17" fmla="*/ 2444188 h 2555648"/>
              <a:gd name="connsiteX18" fmla="*/ 768350 w 1536700"/>
              <a:gd name="connsiteY18" fmla="*/ 2555648 h 2555648"/>
              <a:gd name="connsiteX19" fmla="*/ 599403 w 1536700"/>
              <a:gd name="connsiteY19" fmla="*/ 2444188 h 2555648"/>
              <a:gd name="connsiteX20" fmla="*/ 588630 w 1536700"/>
              <a:gd name="connsiteY20" fmla="*/ 2391075 h 2555648"/>
              <a:gd name="connsiteX21" fmla="*/ 439655 w 1536700"/>
              <a:gd name="connsiteY21" fmla="*/ 2391075 h 2555648"/>
              <a:gd name="connsiteX22" fmla="*/ 347464 w 1536700"/>
              <a:gd name="connsiteY22" fmla="*/ 2303505 h 2555648"/>
              <a:gd name="connsiteX23" fmla="*/ 439655 w 1536700"/>
              <a:gd name="connsiteY23" fmla="*/ 2215935 h 2555648"/>
              <a:gd name="connsiteX24" fmla="*/ 347464 w 1536700"/>
              <a:gd name="connsiteY24" fmla="*/ 2128365 h 2555648"/>
              <a:gd name="connsiteX25" fmla="*/ 439655 w 1536700"/>
              <a:gd name="connsiteY25" fmla="*/ 2040795 h 2555648"/>
              <a:gd name="connsiteX26" fmla="*/ 347464 w 1536700"/>
              <a:gd name="connsiteY26" fmla="*/ 1953225 h 2555648"/>
              <a:gd name="connsiteX27" fmla="*/ 439655 w 1536700"/>
              <a:gd name="connsiteY27" fmla="*/ 1865655 h 2555648"/>
              <a:gd name="connsiteX28" fmla="*/ 768350 w 1536700"/>
              <a:gd name="connsiteY28" fmla="*/ 0 h 2555648"/>
              <a:gd name="connsiteX29" fmla="*/ 1536700 w 1536700"/>
              <a:gd name="connsiteY29" fmla="*/ 770343 h 2555648"/>
              <a:gd name="connsiteX30" fmla="*/ 1521090 w 1536700"/>
              <a:gd name="connsiteY30" fmla="*/ 925594 h 2555648"/>
              <a:gd name="connsiteX31" fmla="*/ 1491688 w 1536700"/>
              <a:gd name="connsiteY31" fmla="*/ 1020556 h 2555648"/>
              <a:gd name="connsiteX32" fmla="*/ 1491950 w 1536700"/>
              <a:gd name="connsiteY32" fmla="*/ 1020556 h 2555648"/>
              <a:gd name="connsiteX33" fmla="*/ 1140478 w 1536700"/>
              <a:gd name="connsiteY33" fmla="*/ 1823920 h 2555648"/>
              <a:gd name="connsiteX34" fmla="*/ 396222 w 1536700"/>
              <a:gd name="connsiteY34" fmla="*/ 1823920 h 2555648"/>
              <a:gd name="connsiteX35" fmla="*/ 44750 w 1536700"/>
              <a:gd name="connsiteY35" fmla="*/ 1020556 h 2555648"/>
              <a:gd name="connsiteX36" fmla="*/ 45012 w 1536700"/>
              <a:gd name="connsiteY36" fmla="*/ 1020556 h 2555648"/>
              <a:gd name="connsiteX37" fmla="*/ 15610 w 1536700"/>
              <a:gd name="connsiteY37" fmla="*/ 925594 h 2555648"/>
              <a:gd name="connsiteX38" fmla="*/ 0 w 1536700"/>
              <a:gd name="connsiteY38" fmla="*/ 770343 h 2555648"/>
              <a:gd name="connsiteX39" fmla="*/ 768350 w 1536700"/>
              <a:gd name="connsiteY39" fmla="*/ 0 h 2555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536700" h="2555648">
                <a:moveTo>
                  <a:pt x="588566" y="2172931"/>
                </a:moveTo>
                <a:lnTo>
                  <a:pt x="588566" y="2232462"/>
                </a:lnTo>
                <a:lnTo>
                  <a:pt x="948135" y="2232462"/>
                </a:lnTo>
                <a:lnTo>
                  <a:pt x="948135" y="2172931"/>
                </a:lnTo>
                <a:close/>
                <a:moveTo>
                  <a:pt x="588566" y="2014319"/>
                </a:moveTo>
                <a:lnTo>
                  <a:pt x="588566" y="2073850"/>
                </a:lnTo>
                <a:lnTo>
                  <a:pt x="948135" y="2073850"/>
                </a:lnTo>
                <a:lnTo>
                  <a:pt x="948135" y="2014319"/>
                </a:lnTo>
                <a:close/>
                <a:moveTo>
                  <a:pt x="439655" y="1865655"/>
                </a:moveTo>
                <a:lnTo>
                  <a:pt x="1097045" y="1865655"/>
                </a:lnTo>
                <a:cubicBezTo>
                  <a:pt x="1147961" y="1865655"/>
                  <a:pt x="1189236" y="1904861"/>
                  <a:pt x="1189236" y="1953225"/>
                </a:cubicBezTo>
                <a:cubicBezTo>
                  <a:pt x="1189236" y="2001589"/>
                  <a:pt x="1147961" y="2040795"/>
                  <a:pt x="1097045" y="2040795"/>
                </a:cubicBezTo>
                <a:cubicBezTo>
                  <a:pt x="1147961" y="2040795"/>
                  <a:pt x="1189236" y="2080001"/>
                  <a:pt x="1189236" y="2128365"/>
                </a:cubicBezTo>
                <a:cubicBezTo>
                  <a:pt x="1189236" y="2176729"/>
                  <a:pt x="1147961" y="2215935"/>
                  <a:pt x="1097045" y="2215935"/>
                </a:cubicBezTo>
                <a:cubicBezTo>
                  <a:pt x="1147961" y="2215935"/>
                  <a:pt x="1189236" y="2255141"/>
                  <a:pt x="1189236" y="2303505"/>
                </a:cubicBezTo>
                <a:cubicBezTo>
                  <a:pt x="1189236" y="2351869"/>
                  <a:pt x="1147961" y="2391075"/>
                  <a:pt x="1097045" y="2391075"/>
                </a:cubicBezTo>
                <a:lnTo>
                  <a:pt x="948071" y="2391075"/>
                </a:lnTo>
                <a:lnTo>
                  <a:pt x="937297" y="2444188"/>
                </a:lnTo>
                <a:cubicBezTo>
                  <a:pt x="909462" y="2509689"/>
                  <a:pt x="844299" y="2555648"/>
                  <a:pt x="768350" y="2555648"/>
                </a:cubicBezTo>
                <a:cubicBezTo>
                  <a:pt x="692402" y="2555648"/>
                  <a:pt x="627238" y="2509689"/>
                  <a:pt x="599403" y="2444188"/>
                </a:cubicBezTo>
                <a:lnTo>
                  <a:pt x="588630" y="2391075"/>
                </a:lnTo>
                <a:lnTo>
                  <a:pt x="439655" y="2391075"/>
                </a:lnTo>
                <a:cubicBezTo>
                  <a:pt x="388739" y="2391075"/>
                  <a:pt x="347464" y="2351869"/>
                  <a:pt x="347464" y="2303505"/>
                </a:cubicBezTo>
                <a:cubicBezTo>
                  <a:pt x="347464" y="2255141"/>
                  <a:pt x="388739" y="2215935"/>
                  <a:pt x="439655" y="2215935"/>
                </a:cubicBezTo>
                <a:cubicBezTo>
                  <a:pt x="388739" y="2215935"/>
                  <a:pt x="347464" y="2176729"/>
                  <a:pt x="347464" y="2128365"/>
                </a:cubicBezTo>
                <a:cubicBezTo>
                  <a:pt x="347464" y="2080001"/>
                  <a:pt x="388739" y="2040795"/>
                  <a:pt x="439655" y="2040795"/>
                </a:cubicBezTo>
                <a:cubicBezTo>
                  <a:pt x="388739" y="2040795"/>
                  <a:pt x="347464" y="2001589"/>
                  <a:pt x="347464" y="1953225"/>
                </a:cubicBezTo>
                <a:cubicBezTo>
                  <a:pt x="347464" y="1904861"/>
                  <a:pt x="388739" y="1865655"/>
                  <a:pt x="439655" y="1865655"/>
                </a:cubicBezTo>
                <a:close/>
                <a:moveTo>
                  <a:pt x="768350" y="0"/>
                </a:moveTo>
                <a:cubicBezTo>
                  <a:pt x="1192698" y="0"/>
                  <a:pt x="1536700" y="344894"/>
                  <a:pt x="1536700" y="770343"/>
                </a:cubicBezTo>
                <a:cubicBezTo>
                  <a:pt x="1536700" y="823524"/>
                  <a:pt x="1531325" y="875447"/>
                  <a:pt x="1521090" y="925594"/>
                </a:cubicBezTo>
                <a:lnTo>
                  <a:pt x="1491688" y="1020556"/>
                </a:lnTo>
                <a:lnTo>
                  <a:pt x="1491950" y="1020556"/>
                </a:lnTo>
                <a:lnTo>
                  <a:pt x="1140478" y="1823920"/>
                </a:lnTo>
                <a:lnTo>
                  <a:pt x="396222" y="1823920"/>
                </a:lnTo>
                <a:lnTo>
                  <a:pt x="44750" y="1020556"/>
                </a:lnTo>
                <a:lnTo>
                  <a:pt x="45012" y="1020556"/>
                </a:lnTo>
                <a:lnTo>
                  <a:pt x="15610" y="925594"/>
                </a:lnTo>
                <a:cubicBezTo>
                  <a:pt x="5375" y="875447"/>
                  <a:pt x="0" y="823524"/>
                  <a:pt x="0" y="770343"/>
                </a:cubicBezTo>
                <a:cubicBezTo>
                  <a:pt x="0" y="344894"/>
                  <a:pt x="344002" y="0"/>
                  <a:pt x="76835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6" name="KSO_Shape_8"/>
          <p:cNvSpPr>
            <a:spLocks/>
          </p:cNvSpPr>
          <p:nvPr/>
        </p:nvSpPr>
        <p:spPr bwMode="auto">
          <a:xfrm>
            <a:off x="1573490" y="1547223"/>
            <a:ext cx="1200984" cy="1166957"/>
          </a:xfrm>
          <a:custGeom>
            <a:avLst/>
            <a:gdLst>
              <a:gd name="T0" fmla="*/ 1300686 w 4656"/>
              <a:gd name="T1" fmla="*/ 3684 h 4524"/>
              <a:gd name="T2" fmla="*/ 1211082 w 4656"/>
              <a:gd name="T3" fmla="*/ 23332 h 4524"/>
              <a:gd name="T4" fmla="*/ 1130071 w 4656"/>
              <a:gd name="T5" fmla="*/ 57715 h 4524"/>
              <a:gd name="T6" fmla="*/ 1056424 w 4656"/>
              <a:gd name="T7" fmla="*/ 106425 h 4524"/>
              <a:gd name="T8" fmla="*/ 991369 w 4656"/>
              <a:gd name="T9" fmla="*/ 167006 h 4524"/>
              <a:gd name="T10" fmla="*/ 943090 w 4656"/>
              <a:gd name="T11" fmla="*/ 200980 h 4524"/>
              <a:gd name="T12" fmla="*/ 882126 w 4656"/>
              <a:gd name="T13" fmla="*/ 135488 h 4524"/>
              <a:gd name="T14" fmla="*/ 812571 w 4656"/>
              <a:gd name="T15" fmla="*/ 80638 h 4524"/>
              <a:gd name="T16" fmla="*/ 735242 w 4656"/>
              <a:gd name="T17" fmla="*/ 38886 h 4524"/>
              <a:gd name="T18" fmla="*/ 650139 w 4656"/>
              <a:gd name="T19" fmla="*/ 11461 h 4524"/>
              <a:gd name="T20" fmla="*/ 556443 w 4656"/>
              <a:gd name="T21" fmla="*/ 0 h 4524"/>
              <a:gd name="T22" fmla="*/ 484842 w 4656"/>
              <a:gd name="T23" fmla="*/ 2456 h 4524"/>
              <a:gd name="T24" fmla="*/ 405467 w 4656"/>
              <a:gd name="T25" fmla="*/ 17192 h 4524"/>
              <a:gd name="T26" fmla="*/ 329774 w 4656"/>
              <a:gd name="T27" fmla="*/ 42161 h 4524"/>
              <a:gd name="T28" fmla="*/ 259810 w 4656"/>
              <a:gd name="T29" fmla="*/ 78182 h 4524"/>
              <a:gd name="T30" fmla="*/ 196392 w 4656"/>
              <a:gd name="T31" fmla="*/ 123617 h 4524"/>
              <a:gd name="T32" fmla="*/ 140338 w 4656"/>
              <a:gd name="T33" fmla="*/ 176830 h 4524"/>
              <a:gd name="T34" fmla="*/ 92059 w 4656"/>
              <a:gd name="T35" fmla="*/ 238229 h 4524"/>
              <a:gd name="T36" fmla="*/ 52780 w 4656"/>
              <a:gd name="T37" fmla="*/ 306177 h 4524"/>
              <a:gd name="T38" fmla="*/ 23731 w 4656"/>
              <a:gd name="T39" fmla="*/ 379856 h 4524"/>
              <a:gd name="T40" fmla="*/ 6137 w 4656"/>
              <a:gd name="T41" fmla="*/ 458447 h 4524"/>
              <a:gd name="T42" fmla="*/ 0 w 4656"/>
              <a:gd name="T43" fmla="*/ 540722 h 4524"/>
              <a:gd name="T44" fmla="*/ 12274 w 4656"/>
              <a:gd name="T45" fmla="*/ 663930 h 4524"/>
              <a:gd name="T46" fmla="*/ 56053 w 4656"/>
              <a:gd name="T47" fmla="*/ 798189 h 4524"/>
              <a:gd name="T48" fmla="*/ 126836 w 4656"/>
              <a:gd name="T49" fmla="*/ 919760 h 4524"/>
              <a:gd name="T50" fmla="*/ 219304 w 4656"/>
              <a:gd name="T51" fmla="*/ 1028641 h 4524"/>
              <a:gd name="T52" fmla="*/ 326910 w 4656"/>
              <a:gd name="T53" fmla="*/ 1126061 h 4524"/>
              <a:gd name="T54" fmla="*/ 461930 w 4656"/>
              <a:gd name="T55" fmla="*/ 1230439 h 4524"/>
              <a:gd name="T56" fmla="*/ 608405 w 4656"/>
              <a:gd name="T57" fmla="*/ 1357331 h 4524"/>
              <a:gd name="T58" fmla="*/ 732787 w 4656"/>
              <a:gd name="T59" fmla="*/ 1485041 h 4524"/>
              <a:gd name="T60" fmla="*/ 842439 w 4656"/>
              <a:gd name="T61" fmla="*/ 1625850 h 4524"/>
              <a:gd name="T62" fmla="*/ 925087 w 4656"/>
              <a:gd name="T63" fmla="*/ 1775255 h 4524"/>
              <a:gd name="T64" fmla="*/ 952500 w 4656"/>
              <a:gd name="T65" fmla="*/ 1851799 h 4524"/>
              <a:gd name="T66" fmla="*/ 990960 w 4656"/>
              <a:gd name="T67" fmla="*/ 1749467 h 4524"/>
              <a:gd name="T68" fmla="*/ 1078927 w 4656"/>
              <a:gd name="T69" fmla="*/ 1601700 h 4524"/>
              <a:gd name="T70" fmla="*/ 1192262 w 4656"/>
              <a:gd name="T71" fmla="*/ 1462528 h 4524"/>
              <a:gd name="T72" fmla="*/ 1317461 w 4656"/>
              <a:gd name="T73" fmla="*/ 1337274 h 4524"/>
              <a:gd name="T74" fmla="*/ 1482349 w 4656"/>
              <a:gd name="T75" fmla="*/ 1199330 h 4524"/>
              <a:gd name="T76" fmla="*/ 1596910 w 4656"/>
              <a:gd name="T77" fmla="*/ 1110506 h 4524"/>
              <a:gd name="T78" fmla="*/ 1702062 w 4656"/>
              <a:gd name="T79" fmla="*/ 1011040 h 4524"/>
              <a:gd name="T80" fmla="*/ 1791256 w 4656"/>
              <a:gd name="T81" fmla="*/ 900521 h 4524"/>
              <a:gd name="T82" fmla="*/ 1858357 w 4656"/>
              <a:gd name="T83" fmla="*/ 776904 h 4524"/>
              <a:gd name="T84" fmla="*/ 1896817 w 4656"/>
              <a:gd name="T85" fmla="*/ 639779 h 4524"/>
              <a:gd name="T86" fmla="*/ 1905000 w 4656"/>
              <a:gd name="T87" fmla="*/ 526805 h 4524"/>
              <a:gd name="T88" fmla="*/ 1896408 w 4656"/>
              <a:gd name="T89" fmla="*/ 444939 h 4524"/>
              <a:gd name="T90" fmla="*/ 1876769 w 4656"/>
              <a:gd name="T91" fmla="*/ 367167 h 4524"/>
              <a:gd name="T92" fmla="*/ 1846082 w 4656"/>
              <a:gd name="T93" fmla="*/ 294307 h 4524"/>
              <a:gd name="T94" fmla="*/ 1805168 w 4656"/>
              <a:gd name="T95" fmla="*/ 227586 h 4524"/>
              <a:gd name="T96" fmla="*/ 1755660 w 4656"/>
              <a:gd name="T97" fmla="*/ 167415 h 4524"/>
              <a:gd name="T98" fmla="*/ 1698380 w 4656"/>
              <a:gd name="T99" fmla="*/ 115021 h 4524"/>
              <a:gd name="T100" fmla="*/ 1633734 w 4656"/>
              <a:gd name="T101" fmla="*/ 71632 h 4524"/>
              <a:gd name="T102" fmla="*/ 1562951 w 4656"/>
              <a:gd name="T103" fmla="*/ 37249 h 4524"/>
              <a:gd name="T104" fmla="*/ 1486849 w 4656"/>
              <a:gd name="T105" fmla="*/ 13917 h 4524"/>
              <a:gd name="T106" fmla="*/ 1406247 w 4656"/>
              <a:gd name="T107" fmla="*/ 1637 h 452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656" h="4524">
                <a:moveTo>
                  <a:pt x="3336" y="0"/>
                </a:moveTo>
                <a:lnTo>
                  <a:pt x="3336" y="0"/>
                </a:lnTo>
                <a:lnTo>
                  <a:pt x="3295" y="0"/>
                </a:lnTo>
                <a:lnTo>
                  <a:pt x="3256" y="3"/>
                </a:lnTo>
                <a:lnTo>
                  <a:pt x="3217" y="5"/>
                </a:lnTo>
                <a:lnTo>
                  <a:pt x="3179" y="9"/>
                </a:lnTo>
                <a:lnTo>
                  <a:pt x="3142" y="14"/>
                </a:lnTo>
                <a:lnTo>
                  <a:pt x="3103" y="21"/>
                </a:lnTo>
                <a:lnTo>
                  <a:pt x="3068" y="28"/>
                </a:lnTo>
                <a:lnTo>
                  <a:pt x="3031" y="37"/>
                </a:lnTo>
                <a:lnTo>
                  <a:pt x="2995" y="46"/>
                </a:lnTo>
                <a:lnTo>
                  <a:pt x="2960" y="57"/>
                </a:lnTo>
                <a:lnTo>
                  <a:pt x="2926" y="68"/>
                </a:lnTo>
                <a:lnTo>
                  <a:pt x="2892" y="81"/>
                </a:lnTo>
                <a:lnTo>
                  <a:pt x="2859" y="95"/>
                </a:lnTo>
                <a:lnTo>
                  <a:pt x="2825" y="110"/>
                </a:lnTo>
                <a:lnTo>
                  <a:pt x="2793" y="125"/>
                </a:lnTo>
                <a:lnTo>
                  <a:pt x="2762" y="141"/>
                </a:lnTo>
                <a:lnTo>
                  <a:pt x="2730" y="160"/>
                </a:lnTo>
                <a:lnTo>
                  <a:pt x="2699" y="177"/>
                </a:lnTo>
                <a:lnTo>
                  <a:pt x="2669" y="197"/>
                </a:lnTo>
                <a:lnTo>
                  <a:pt x="2640" y="217"/>
                </a:lnTo>
                <a:lnTo>
                  <a:pt x="2610" y="238"/>
                </a:lnTo>
                <a:lnTo>
                  <a:pt x="2582" y="260"/>
                </a:lnTo>
                <a:lnTo>
                  <a:pt x="2555" y="282"/>
                </a:lnTo>
                <a:lnTo>
                  <a:pt x="2527" y="306"/>
                </a:lnTo>
                <a:lnTo>
                  <a:pt x="2500" y="331"/>
                </a:lnTo>
                <a:lnTo>
                  <a:pt x="2474" y="355"/>
                </a:lnTo>
                <a:lnTo>
                  <a:pt x="2448" y="381"/>
                </a:lnTo>
                <a:lnTo>
                  <a:pt x="2423" y="408"/>
                </a:lnTo>
                <a:lnTo>
                  <a:pt x="2399" y="435"/>
                </a:lnTo>
                <a:lnTo>
                  <a:pt x="2375" y="462"/>
                </a:lnTo>
                <a:lnTo>
                  <a:pt x="2351" y="491"/>
                </a:lnTo>
                <a:lnTo>
                  <a:pt x="2328" y="520"/>
                </a:lnTo>
                <a:lnTo>
                  <a:pt x="2305" y="491"/>
                </a:lnTo>
                <a:lnTo>
                  <a:pt x="2282" y="462"/>
                </a:lnTo>
                <a:lnTo>
                  <a:pt x="2258" y="435"/>
                </a:lnTo>
                <a:lnTo>
                  <a:pt x="2232" y="408"/>
                </a:lnTo>
                <a:lnTo>
                  <a:pt x="2208" y="381"/>
                </a:lnTo>
                <a:lnTo>
                  <a:pt x="2182" y="355"/>
                </a:lnTo>
                <a:lnTo>
                  <a:pt x="2156" y="331"/>
                </a:lnTo>
                <a:lnTo>
                  <a:pt x="2129" y="306"/>
                </a:lnTo>
                <a:lnTo>
                  <a:pt x="2102" y="282"/>
                </a:lnTo>
                <a:lnTo>
                  <a:pt x="2074" y="260"/>
                </a:lnTo>
                <a:lnTo>
                  <a:pt x="2045" y="238"/>
                </a:lnTo>
                <a:lnTo>
                  <a:pt x="2016" y="217"/>
                </a:lnTo>
                <a:lnTo>
                  <a:pt x="1986" y="197"/>
                </a:lnTo>
                <a:lnTo>
                  <a:pt x="1956" y="177"/>
                </a:lnTo>
                <a:lnTo>
                  <a:pt x="1925" y="160"/>
                </a:lnTo>
                <a:lnTo>
                  <a:pt x="1894" y="141"/>
                </a:lnTo>
                <a:lnTo>
                  <a:pt x="1863" y="125"/>
                </a:lnTo>
                <a:lnTo>
                  <a:pt x="1830" y="110"/>
                </a:lnTo>
                <a:lnTo>
                  <a:pt x="1797" y="95"/>
                </a:lnTo>
                <a:lnTo>
                  <a:pt x="1763" y="81"/>
                </a:lnTo>
                <a:lnTo>
                  <a:pt x="1730" y="68"/>
                </a:lnTo>
                <a:lnTo>
                  <a:pt x="1695" y="57"/>
                </a:lnTo>
                <a:lnTo>
                  <a:pt x="1661" y="46"/>
                </a:lnTo>
                <a:lnTo>
                  <a:pt x="1625" y="37"/>
                </a:lnTo>
                <a:lnTo>
                  <a:pt x="1589" y="28"/>
                </a:lnTo>
                <a:lnTo>
                  <a:pt x="1552" y="21"/>
                </a:lnTo>
                <a:lnTo>
                  <a:pt x="1515" y="14"/>
                </a:lnTo>
                <a:lnTo>
                  <a:pt x="1477" y="9"/>
                </a:lnTo>
                <a:lnTo>
                  <a:pt x="1439" y="5"/>
                </a:lnTo>
                <a:lnTo>
                  <a:pt x="1400" y="3"/>
                </a:lnTo>
                <a:lnTo>
                  <a:pt x="1360" y="0"/>
                </a:lnTo>
                <a:lnTo>
                  <a:pt x="1320" y="0"/>
                </a:lnTo>
                <a:lnTo>
                  <a:pt x="1286" y="0"/>
                </a:lnTo>
                <a:lnTo>
                  <a:pt x="1253" y="1"/>
                </a:lnTo>
                <a:lnTo>
                  <a:pt x="1218" y="4"/>
                </a:lnTo>
                <a:lnTo>
                  <a:pt x="1185" y="6"/>
                </a:lnTo>
                <a:lnTo>
                  <a:pt x="1152" y="11"/>
                </a:lnTo>
                <a:lnTo>
                  <a:pt x="1119" y="15"/>
                </a:lnTo>
                <a:lnTo>
                  <a:pt x="1087" y="20"/>
                </a:lnTo>
                <a:lnTo>
                  <a:pt x="1054" y="27"/>
                </a:lnTo>
                <a:lnTo>
                  <a:pt x="1022" y="34"/>
                </a:lnTo>
                <a:lnTo>
                  <a:pt x="991" y="42"/>
                </a:lnTo>
                <a:lnTo>
                  <a:pt x="958" y="50"/>
                </a:lnTo>
                <a:lnTo>
                  <a:pt x="927" y="59"/>
                </a:lnTo>
                <a:lnTo>
                  <a:pt x="897" y="70"/>
                </a:lnTo>
                <a:lnTo>
                  <a:pt x="866" y="80"/>
                </a:lnTo>
                <a:lnTo>
                  <a:pt x="836" y="91"/>
                </a:lnTo>
                <a:lnTo>
                  <a:pt x="806" y="103"/>
                </a:lnTo>
                <a:lnTo>
                  <a:pt x="777" y="117"/>
                </a:lnTo>
                <a:lnTo>
                  <a:pt x="748" y="130"/>
                </a:lnTo>
                <a:lnTo>
                  <a:pt x="719" y="145"/>
                </a:lnTo>
                <a:lnTo>
                  <a:pt x="690" y="158"/>
                </a:lnTo>
                <a:lnTo>
                  <a:pt x="663" y="175"/>
                </a:lnTo>
                <a:lnTo>
                  <a:pt x="635" y="191"/>
                </a:lnTo>
                <a:lnTo>
                  <a:pt x="608" y="208"/>
                </a:lnTo>
                <a:lnTo>
                  <a:pt x="582" y="225"/>
                </a:lnTo>
                <a:lnTo>
                  <a:pt x="555" y="243"/>
                </a:lnTo>
                <a:lnTo>
                  <a:pt x="530" y="262"/>
                </a:lnTo>
                <a:lnTo>
                  <a:pt x="504" y="281"/>
                </a:lnTo>
                <a:lnTo>
                  <a:pt x="480" y="302"/>
                </a:lnTo>
                <a:lnTo>
                  <a:pt x="456" y="321"/>
                </a:lnTo>
                <a:lnTo>
                  <a:pt x="432" y="343"/>
                </a:lnTo>
                <a:lnTo>
                  <a:pt x="408" y="364"/>
                </a:lnTo>
                <a:lnTo>
                  <a:pt x="387" y="386"/>
                </a:lnTo>
                <a:lnTo>
                  <a:pt x="365" y="409"/>
                </a:lnTo>
                <a:lnTo>
                  <a:pt x="343" y="432"/>
                </a:lnTo>
                <a:lnTo>
                  <a:pt x="322" y="457"/>
                </a:lnTo>
                <a:lnTo>
                  <a:pt x="301" y="481"/>
                </a:lnTo>
                <a:lnTo>
                  <a:pt x="281" y="505"/>
                </a:lnTo>
                <a:lnTo>
                  <a:pt x="262" y="530"/>
                </a:lnTo>
                <a:lnTo>
                  <a:pt x="243" y="556"/>
                </a:lnTo>
                <a:lnTo>
                  <a:pt x="225" y="582"/>
                </a:lnTo>
                <a:lnTo>
                  <a:pt x="207" y="609"/>
                </a:lnTo>
                <a:lnTo>
                  <a:pt x="190" y="636"/>
                </a:lnTo>
                <a:lnTo>
                  <a:pt x="174" y="663"/>
                </a:lnTo>
                <a:lnTo>
                  <a:pt x="159" y="691"/>
                </a:lnTo>
                <a:lnTo>
                  <a:pt x="144" y="719"/>
                </a:lnTo>
                <a:lnTo>
                  <a:pt x="129" y="748"/>
                </a:lnTo>
                <a:lnTo>
                  <a:pt x="116" y="777"/>
                </a:lnTo>
                <a:lnTo>
                  <a:pt x="104" y="807"/>
                </a:lnTo>
                <a:lnTo>
                  <a:pt x="91" y="837"/>
                </a:lnTo>
                <a:lnTo>
                  <a:pt x="79" y="867"/>
                </a:lnTo>
                <a:lnTo>
                  <a:pt x="69" y="897"/>
                </a:lnTo>
                <a:lnTo>
                  <a:pt x="58" y="928"/>
                </a:lnTo>
                <a:lnTo>
                  <a:pt x="49" y="959"/>
                </a:lnTo>
                <a:lnTo>
                  <a:pt x="41" y="990"/>
                </a:lnTo>
                <a:lnTo>
                  <a:pt x="33" y="1023"/>
                </a:lnTo>
                <a:lnTo>
                  <a:pt x="26" y="1055"/>
                </a:lnTo>
                <a:lnTo>
                  <a:pt x="20" y="1087"/>
                </a:lnTo>
                <a:lnTo>
                  <a:pt x="15" y="1120"/>
                </a:lnTo>
                <a:lnTo>
                  <a:pt x="10" y="1153"/>
                </a:lnTo>
                <a:lnTo>
                  <a:pt x="6" y="1185"/>
                </a:lnTo>
                <a:lnTo>
                  <a:pt x="3" y="1219"/>
                </a:lnTo>
                <a:lnTo>
                  <a:pt x="1" y="1252"/>
                </a:lnTo>
                <a:lnTo>
                  <a:pt x="0" y="1287"/>
                </a:lnTo>
                <a:lnTo>
                  <a:pt x="0" y="1321"/>
                </a:lnTo>
                <a:lnTo>
                  <a:pt x="1" y="1383"/>
                </a:lnTo>
                <a:lnTo>
                  <a:pt x="4" y="1444"/>
                </a:lnTo>
                <a:lnTo>
                  <a:pt x="10" y="1504"/>
                </a:lnTo>
                <a:lnTo>
                  <a:pt x="18" y="1563"/>
                </a:lnTo>
                <a:lnTo>
                  <a:pt x="30" y="1622"/>
                </a:lnTo>
                <a:lnTo>
                  <a:pt x="42" y="1679"/>
                </a:lnTo>
                <a:lnTo>
                  <a:pt x="57" y="1735"/>
                </a:lnTo>
                <a:lnTo>
                  <a:pt x="75" y="1791"/>
                </a:lnTo>
                <a:lnTo>
                  <a:pt x="93" y="1845"/>
                </a:lnTo>
                <a:lnTo>
                  <a:pt x="114" y="1898"/>
                </a:lnTo>
                <a:lnTo>
                  <a:pt x="137" y="1950"/>
                </a:lnTo>
                <a:lnTo>
                  <a:pt x="161" y="2002"/>
                </a:lnTo>
                <a:lnTo>
                  <a:pt x="188" y="2053"/>
                </a:lnTo>
                <a:lnTo>
                  <a:pt x="217" y="2103"/>
                </a:lnTo>
                <a:lnTo>
                  <a:pt x="246" y="2151"/>
                </a:lnTo>
                <a:lnTo>
                  <a:pt x="278" y="2200"/>
                </a:lnTo>
                <a:lnTo>
                  <a:pt x="310" y="2247"/>
                </a:lnTo>
                <a:lnTo>
                  <a:pt x="345" y="2293"/>
                </a:lnTo>
                <a:lnTo>
                  <a:pt x="380" y="2338"/>
                </a:lnTo>
                <a:lnTo>
                  <a:pt x="417" y="2383"/>
                </a:lnTo>
                <a:lnTo>
                  <a:pt x="456" y="2427"/>
                </a:lnTo>
                <a:lnTo>
                  <a:pt x="495" y="2470"/>
                </a:lnTo>
                <a:lnTo>
                  <a:pt x="536" y="2513"/>
                </a:lnTo>
                <a:lnTo>
                  <a:pt x="577" y="2554"/>
                </a:lnTo>
                <a:lnTo>
                  <a:pt x="620" y="2595"/>
                </a:lnTo>
                <a:lnTo>
                  <a:pt x="663" y="2635"/>
                </a:lnTo>
                <a:lnTo>
                  <a:pt x="708" y="2675"/>
                </a:lnTo>
                <a:lnTo>
                  <a:pt x="753" y="2713"/>
                </a:lnTo>
                <a:lnTo>
                  <a:pt x="799" y="2751"/>
                </a:lnTo>
                <a:lnTo>
                  <a:pt x="845" y="2788"/>
                </a:lnTo>
                <a:lnTo>
                  <a:pt x="892" y="2825"/>
                </a:lnTo>
                <a:lnTo>
                  <a:pt x="940" y="2861"/>
                </a:lnTo>
                <a:lnTo>
                  <a:pt x="1032" y="2930"/>
                </a:lnTo>
                <a:lnTo>
                  <a:pt x="1129" y="3006"/>
                </a:lnTo>
                <a:lnTo>
                  <a:pt x="1229" y="3087"/>
                </a:lnTo>
                <a:lnTo>
                  <a:pt x="1279" y="3131"/>
                </a:lnTo>
                <a:lnTo>
                  <a:pt x="1331" y="3175"/>
                </a:lnTo>
                <a:lnTo>
                  <a:pt x="1383" y="3221"/>
                </a:lnTo>
                <a:lnTo>
                  <a:pt x="1435" y="3267"/>
                </a:lnTo>
                <a:lnTo>
                  <a:pt x="1487" y="3316"/>
                </a:lnTo>
                <a:lnTo>
                  <a:pt x="1539" y="3365"/>
                </a:lnTo>
                <a:lnTo>
                  <a:pt x="1590" y="3415"/>
                </a:lnTo>
                <a:lnTo>
                  <a:pt x="1642" y="3467"/>
                </a:lnTo>
                <a:lnTo>
                  <a:pt x="1692" y="3520"/>
                </a:lnTo>
                <a:lnTo>
                  <a:pt x="1743" y="3573"/>
                </a:lnTo>
                <a:lnTo>
                  <a:pt x="1791" y="3628"/>
                </a:lnTo>
                <a:lnTo>
                  <a:pt x="1840" y="3683"/>
                </a:lnTo>
                <a:lnTo>
                  <a:pt x="1886" y="3740"/>
                </a:lnTo>
                <a:lnTo>
                  <a:pt x="1932" y="3796"/>
                </a:lnTo>
                <a:lnTo>
                  <a:pt x="1976" y="3854"/>
                </a:lnTo>
                <a:lnTo>
                  <a:pt x="2019" y="3913"/>
                </a:lnTo>
                <a:lnTo>
                  <a:pt x="2059" y="3972"/>
                </a:lnTo>
                <a:lnTo>
                  <a:pt x="2098" y="4031"/>
                </a:lnTo>
                <a:lnTo>
                  <a:pt x="2135" y="4091"/>
                </a:lnTo>
                <a:lnTo>
                  <a:pt x="2171" y="4152"/>
                </a:lnTo>
                <a:lnTo>
                  <a:pt x="2204" y="4213"/>
                </a:lnTo>
                <a:lnTo>
                  <a:pt x="2234" y="4274"/>
                </a:lnTo>
                <a:lnTo>
                  <a:pt x="2261" y="4337"/>
                </a:lnTo>
                <a:lnTo>
                  <a:pt x="2287" y="4399"/>
                </a:lnTo>
                <a:lnTo>
                  <a:pt x="2298" y="4430"/>
                </a:lnTo>
                <a:lnTo>
                  <a:pt x="2309" y="4462"/>
                </a:lnTo>
                <a:lnTo>
                  <a:pt x="2319" y="4493"/>
                </a:lnTo>
                <a:lnTo>
                  <a:pt x="2328" y="4524"/>
                </a:lnTo>
                <a:lnTo>
                  <a:pt x="2338" y="4493"/>
                </a:lnTo>
                <a:lnTo>
                  <a:pt x="2347" y="4462"/>
                </a:lnTo>
                <a:lnTo>
                  <a:pt x="2358" y="4430"/>
                </a:lnTo>
                <a:lnTo>
                  <a:pt x="2369" y="4399"/>
                </a:lnTo>
                <a:lnTo>
                  <a:pt x="2394" y="4337"/>
                </a:lnTo>
                <a:lnTo>
                  <a:pt x="2422" y="4274"/>
                </a:lnTo>
                <a:lnTo>
                  <a:pt x="2452" y="4213"/>
                </a:lnTo>
                <a:lnTo>
                  <a:pt x="2484" y="4152"/>
                </a:lnTo>
                <a:lnTo>
                  <a:pt x="2520" y="4091"/>
                </a:lnTo>
                <a:lnTo>
                  <a:pt x="2557" y="4031"/>
                </a:lnTo>
                <a:lnTo>
                  <a:pt x="2596" y="3972"/>
                </a:lnTo>
                <a:lnTo>
                  <a:pt x="2637" y="3913"/>
                </a:lnTo>
                <a:lnTo>
                  <a:pt x="2680" y="3854"/>
                </a:lnTo>
                <a:lnTo>
                  <a:pt x="2723" y="3796"/>
                </a:lnTo>
                <a:lnTo>
                  <a:pt x="2770" y="3740"/>
                </a:lnTo>
                <a:lnTo>
                  <a:pt x="2817" y="3683"/>
                </a:lnTo>
                <a:lnTo>
                  <a:pt x="2864" y="3628"/>
                </a:lnTo>
                <a:lnTo>
                  <a:pt x="2914" y="3573"/>
                </a:lnTo>
                <a:lnTo>
                  <a:pt x="2964" y="3520"/>
                </a:lnTo>
                <a:lnTo>
                  <a:pt x="3015" y="3467"/>
                </a:lnTo>
                <a:lnTo>
                  <a:pt x="3065" y="3415"/>
                </a:lnTo>
                <a:lnTo>
                  <a:pt x="3117" y="3365"/>
                </a:lnTo>
                <a:lnTo>
                  <a:pt x="3168" y="3316"/>
                </a:lnTo>
                <a:lnTo>
                  <a:pt x="3220" y="3267"/>
                </a:lnTo>
                <a:lnTo>
                  <a:pt x="3272" y="3221"/>
                </a:lnTo>
                <a:lnTo>
                  <a:pt x="3324" y="3175"/>
                </a:lnTo>
                <a:lnTo>
                  <a:pt x="3376" y="3131"/>
                </a:lnTo>
                <a:lnTo>
                  <a:pt x="3427" y="3087"/>
                </a:lnTo>
                <a:lnTo>
                  <a:pt x="3527" y="3006"/>
                </a:lnTo>
                <a:lnTo>
                  <a:pt x="3623" y="2930"/>
                </a:lnTo>
                <a:lnTo>
                  <a:pt x="3716" y="2861"/>
                </a:lnTo>
                <a:lnTo>
                  <a:pt x="3763" y="2825"/>
                </a:lnTo>
                <a:lnTo>
                  <a:pt x="3810" y="2788"/>
                </a:lnTo>
                <a:lnTo>
                  <a:pt x="3858" y="2751"/>
                </a:lnTo>
                <a:lnTo>
                  <a:pt x="3903" y="2713"/>
                </a:lnTo>
                <a:lnTo>
                  <a:pt x="3948" y="2675"/>
                </a:lnTo>
                <a:lnTo>
                  <a:pt x="3993" y="2635"/>
                </a:lnTo>
                <a:lnTo>
                  <a:pt x="4037" y="2595"/>
                </a:lnTo>
                <a:lnTo>
                  <a:pt x="4078" y="2554"/>
                </a:lnTo>
                <a:lnTo>
                  <a:pt x="4120" y="2513"/>
                </a:lnTo>
                <a:lnTo>
                  <a:pt x="4160" y="2470"/>
                </a:lnTo>
                <a:lnTo>
                  <a:pt x="4201" y="2427"/>
                </a:lnTo>
                <a:lnTo>
                  <a:pt x="4239" y="2383"/>
                </a:lnTo>
                <a:lnTo>
                  <a:pt x="4276" y="2338"/>
                </a:lnTo>
                <a:lnTo>
                  <a:pt x="4311" y="2293"/>
                </a:lnTo>
                <a:lnTo>
                  <a:pt x="4345" y="2247"/>
                </a:lnTo>
                <a:lnTo>
                  <a:pt x="4378" y="2200"/>
                </a:lnTo>
                <a:lnTo>
                  <a:pt x="4410" y="2151"/>
                </a:lnTo>
                <a:lnTo>
                  <a:pt x="4439" y="2103"/>
                </a:lnTo>
                <a:lnTo>
                  <a:pt x="4468" y="2053"/>
                </a:lnTo>
                <a:lnTo>
                  <a:pt x="4494" y="2002"/>
                </a:lnTo>
                <a:lnTo>
                  <a:pt x="4519" y="1950"/>
                </a:lnTo>
                <a:lnTo>
                  <a:pt x="4542" y="1898"/>
                </a:lnTo>
                <a:lnTo>
                  <a:pt x="4562" y="1845"/>
                </a:lnTo>
                <a:lnTo>
                  <a:pt x="4581" y="1791"/>
                </a:lnTo>
                <a:lnTo>
                  <a:pt x="4598" y="1735"/>
                </a:lnTo>
                <a:lnTo>
                  <a:pt x="4613" y="1679"/>
                </a:lnTo>
                <a:lnTo>
                  <a:pt x="4626" y="1622"/>
                </a:lnTo>
                <a:lnTo>
                  <a:pt x="4636" y="1563"/>
                </a:lnTo>
                <a:lnTo>
                  <a:pt x="4646" y="1504"/>
                </a:lnTo>
                <a:lnTo>
                  <a:pt x="4651" y="1444"/>
                </a:lnTo>
                <a:lnTo>
                  <a:pt x="4655" y="1383"/>
                </a:lnTo>
                <a:lnTo>
                  <a:pt x="4656" y="1321"/>
                </a:lnTo>
                <a:lnTo>
                  <a:pt x="4656" y="1287"/>
                </a:lnTo>
                <a:lnTo>
                  <a:pt x="4655" y="1252"/>
                </a:lnTo>
                <a:lnTo>
                  <a:pt x="4653" y="1219"/>
                </a:lnTo>
                <a:lnTo>
                  <a:pt x="4649" y="1185"/>
                </a:lnTo>
                <a:lnTo>
                  <a:pt x="4646" y="1153"/>
                </a:lnTo>
                <a:lnTo>
                  <a:pt x="4641" y="1120"/>
                </a:lnTo>
                <a:lnTo>
                  <a:pt x="4635" y="1087"/>
                </a:lnTo>
                <a:lnTo>
                  <a:pt x="4629" y="1055"/>
                </a:lnTo>
                <a:lnTo>
                  <a:pt x="4623" y="1023"/>
                </a:lnTo>
                <a:lnTo>
                  <a:pt x="4614" y="990"/>
                </a:lnTo>
                <a:lnTo>
                  <a:pt x="4606" y="959"/>
                </a:lnTo>
                <a:lnTo>
                  <a:pt x="4597" y="928"/>
                </a:lnTo>
                <a:lnTo>
                  <a:pt x="4587" y="897"/>
                </a:lnTo>
                <a:lnTo>
                  <a:pt x="4576" y="867"/>
                </a:lnTo>
                <a:lnTo>
                  <a:pt x="4565" y="837"/>
                </a:lnTo>
                <a:lnTo>
                  <a:pt x="4552" y="807"/>
                </a:lnTo>
                <a:lnTo>
                  <a:pt x="4539" y="777"/>
                </a:lnTo>
                <a:lnTo>
                  <a:pt x="4527" y="748"/>
                </a:lnTo>
                <a:lnTo>
                  <a:pt x="4512" y="719"/>
                </a:lnTo>
                <a:lnTo>
                  <a:pt x="4497" y="691"/>
                </a:lnTo>
                <a:lnTo>
                  <a:pt x="4482" y="663"/>
                </a:lnTo>
                <a:lnTo>
                  <a:pt x="4465" y="636"/>
                </a:lnTo>
                <a:lnTo>
                  <a:pt x="4448" y="609"/>
                </a:lnTo>
                <a:lnTo>
                  <a:pt x="4431" y="582"/>
                </a:lnTo>
                <a:lnTo>
                  <a:pt x="4412" y="556"/>
                </a:lnTo>
                <a:lnTo>
                  <a:pt x="4394" y="530"/>
                </a:lnTo>
                <a:lnTo>
                  <a:pt x="4374" y="505"/>
                </a:lnTo>
                <a:lnTo>
                  <a:pt x="4355" y="481"/>
                </a:lnTo>
                <a:lnTo>
                  <a:pt x="4334" y="457"/>
                </a:lnTo>
                <a:lnTo>
                  <a:pt x="4313" y="432"/>
                </a:lnTo>
                <a:lnTo>
                  <a:pt x="4291" y="409"/>
                </a:lnTo>
                <a:lnTo>
                  <a:pt x="4269" y="386"/>
                </a:lnTo>
                <a:lnTo>
                  <a:pt x="4247" y="364"/>
                </a:lnTo>
                <a:lnTo>
                  <a:pt x="4224" y="343"/>
                </a:lnTo>
                <a:lnTo>
                  <a:pt x="4200" y="321"/>
                </a:lnTo>
                <a:lnTo>
                  <a:pt x="4175" y="302"/>
                </a:lnTo>
                <a:lnTo>
                  <a:pt x="4151" y="281"/>
                </a:lnTo>
                <a:lnTo>
                  <a:pt x="4126" y="262"/>
                </a:lnTo>
                <a:lnTo>
                  <a:pt x="4100" y="243"/>
                </a:lnTo>
                <a:lnTo>
                  <a:pt x="4074" y="225"/>
                </a:lnTo>
                <a:lnTo>
                  <a:pt x="4047" y="208"/>
                </a:lnTo>
                <a:lnTo>
                  <a:pt x="4021" y="191"/>
                </a:lnTo>
                <a:lnTo>
                  <a:pt x="3993" y="175"/>
                </a:lnTo>
                <a:lnTo>
                  <a:pt x="3965" y="158"/>
                </a:lnTo>
                <a:lnTo>
                  <a:pt x="3936" y="145"/>
                </a:lnTo>
                <a:lnTo>
                  <a:pt x="3907" y="130"/>
                </a:lnTo>
                <a:lnTo>
                  <a:pt x="3879" y="117"/>
                </a:lnTo>
                <a:lnTo>
                  <a:pt x="3850" y="103"/>
                </a:lnTo>
                <a:lnTo>
                  <a:pt x="3820" y="91"/>
                </a:lnTo>
                <a:lnTo>
                  <a:pt x="3790" y="80"/>
                </a:lnTo>
                <a:lnTo>
                  <a:pt x="3758" y="70"/>
                </a:lnTo>
                <a:lnTo>
                  <a:pt x="3728" y="59"/>
                </a:lnTo>
                <a:lnTo>
                  <a:pt x="3697" y="50"/>
                </a:lnTo>
                <a:lnTo>
                  <a:pt x="3665" y="42"/>
                </a:lnTo>
                <a:lnTo>
                  <a:pt x="3634" y="34"/>
                </a:lnTo>
                <a:lnTo>
                  <a:pt x="3601" y="27"/>
                </a:lnTo>
                <a:lnTo>
                  <a:pt x="3569" y="20"/>
                </a:lnTo>
                <a:lnTo>
                  <a:pt x="3537" y="15"/>
                </a:lnTo>
                <a:lnTo>
                  <a:pt x="3503" y="11"/>
                </a:lnTo>
                <a:lnTo>
                  <a:pt x="3470" y="6"/>
                </a:lnTo>
                <a:lnTo>
                  <a:pt x="3437" y="4"/>
                </a:lnTo>
                <a:lnTo>
                  <a:pt x="3403" y="1"/>
                </a:lnTo>
                <a:lnTo>
                  <a:pt x="3369" y="0"/>
                </a:lnTo>
                <a:lnTo>
                  <a:pt x="3336" y="0"/>
                </a:lnTo>
                <a:close/>
              </a:path>
            </a:pathLst>
          </a:custGeom>
          <a:solidFill>
            <a:schemeClr val="bg1"/>
          </a:solidFill>
          <a:ln>
            <a:noFill/>
          </a:ln>
        </p:spPr>
        <p:txBody>
          <a:bodyPr/>
          <a:lstStyle/>
          <a:p>
            <a:endParaRPr lang="zh-CN" altLang="en-US"/>
          </a:p>
        </p:txBody>
      </p:sp>
      <p:sp>
        <p:nvSpPr>
          <p:cNvPr id="17" name="KSO_Shape_9"/>
          <p:cNvSpPr>
            <a:spLocks/>
          </p:cNvSpPr>
          <p:nvPr/>
        </p:nvSpPr>
        <p:spPr bwMode="auto">
          <a:xfrm>
            <a:off x="4228748" y="4116771"/>
            <a:ext cx="944775" cy="1200985"/>
          </a:xfrm>
          <a:custGeom>
            <a:avLst/>
            <a:gdLst>
              <a:gd name="T0" fmla="*/ 769455 w 4116"/>
              <a:gd name="T1" fmla="*/ 749055 h 5239"/>
              <a:gd name="T2" fmla="*/ 608652 w 4116"/>
              <a:gd name="T3" fmla="*/ 766145 h 5239"/>
              <a:gd name="T4" fmla="*/ 337614 w 4116"/>
              <a:gd name="T5" fmla="*/ 920683 h 5239"/>
              <a:gd name="T6" fmla="*/ 253575 w 4116"/>
              <a:gd name="T7" fmla="*/ 1028315 h 5239"/>
              <a:gd name="T8" fmla="*/ 196457 w 4116"/>
              <a:gd name="T9" fmla="*/ 1154127 h 5239"/>
              <a:gd name="T10" fmla="*/ 171354 w 4116"/>
              <a:gd name="T11" fmla="*/ 1294120 h 5239"/>
              <a:gd name="T12" fmla="*/ 176811 w 4116"/>
              <a:gd name="T13" fmla="*/ 1414842 h 5239"/>
              <a:gd name="T14" fmla="*/ 210645 w 4116"/>
              <a:gd name="T15" fmla="*/ 1539199 h 5239"/>
              <a:gd name="T16" fmla="*/ 269218 w 4116"/>
              <a:gd name="T17" fmla="*/ 1650103 h 5239"/>
              <a:gd name="T18" fmla="*/ 349620 w 4116"/>
              <a:gd name="T19" fmla="*/ 1745371 h 5239"/>
              <a:gd name="T20" fmla="*/ 448940 w 4116"/>
              <a:gd name="T21" fmla="*/ 1821368 h 5239"/>
              <a:gd name="T22" fmla="*/ 563539 w 4116"/>
              <a:gd name="T23" fmla="*/ 1874456 h 5239"/>
              <a:gd name="T24" fmla="*/ 689781 w 4116"/>
              <a:gd name="T25" fmla="*/ 1902091 h 5239"/>
              <a:gd name="T26" fmla="*/ 808019 w 4116"/>
              <a:gd name="T27" fmla="*/ 1902091 h 5239"/>
              <a:gd name="T28" fmla="*/ 934624 w 4116"/>
              <a:gd name="T29" fmla="*/ 1874456 h 5239"/>
              <a:gd name="T30" fmla="*/ 1048860 w 4116"/>
              <a:gd name="T31" fmla="*/ 1821368 h 5239"/>
              <a:gd name="T32" fmla="*/ 1147816 w 4116"/>
              <a:gd name="T33" fmla="*/ 1745371 h 5239"/>
              <a:gd name="T34" fmla="*/ 1228218 w 4116"/>
              <a:gd name="T35" fmla="*/ 1650103 h 5239"/>
              <a:gd name="T36" fmla="*/ 1287155 w 4116"/>
              <a:gd name="T37" fmla="*/ 1539199 h 5239"/>
              <a:gd name="T38" fmla="*/ 1320625 w 4116"/>
              <a:gd name="T39" fmla="*/ 1414842 h 5239"/>
              <a:gd name="T40" fmla="*/ 1326082 w 4116"/>
              <a:gd name="T41" fmla="*/ 1291575 h 5239"/>
              <a:gd name="T42" fmla="*/ 1296977 w 4116"/>
              <a:gd name="T43" fmla="*/ 1141400 h 5239"/>
              <a:gd name="T44" fmla="*/ 1231128 w 4116"/>
              <a:gd name="T45" fmla="*/ 1007588 h 5239"/>
              <a:gd name="T46" fmla="*/ 1134355 w 4116"/>
              <a:gd name="T47" fmla="*/ 895957 h 5239"/>
              <a:gd name="T48" fmla="*/ 1120530 w 4116"/>
              <a:gd name="T49" fmla="*/ 1326846 h 5239"/>
              <a:gd name="T50" fmla="*/ 1110708 w 4116"/>
              <a:gd name="T51" fmla="*/ 1410478 h 5239"/>
              <a:gd name="T52" fmla="*/ 1075418 w 4116"/>
              <a:gd name="T53" fmla="*/ 1503928 h 5239"/>
              <a:gd name="T54" fmla="*/ 971005 w 4116"/>
              <a:gd name="T55" fmla="*/ 1624286 h 5239"/>
              <a:gd name="T56" fmla="*/ 859316 w 4116"/>
              <a:gd name="T57" fmla="*/ 1681738 h 5239"/>
              <a:gd name="T58" fmla="*/ 777459 w 4116"/>
              <a:gd name="T59" fmla="*/ 1697374 h 5239"/>
              <a:gd name="T60" fmla="*/ 701787 w 4116"/>
              <a:gd name="T61" fmla="*/ 1695192 h 5239"/>
              <a:gd name="T62" fmla="*/ 621385 w 4116"/>
              <a:gd name="T63" fmla="*/ 1675556 h 5239"/>
              <a:gd name="T64" fmla="*/ 499509 w 4116"/>
              <a:gd name="T65" fmla="*/ 1601742 h 5239"/>
              <a:gd name="T66" fmla="*/ 406738 w 4116"/>
              <a:gd name="T67" fmla="*/ 1471203 h 5239"/>
              <a:gd name="T68" fmla="*/ 383090 w 4116"/>
              <a:gd name="T69" fmla="*/ 1392297 h 5239"/>
              <a:gd name="T70" fmla="*/ 377269 w 4116"/>
              <a:gd name="T71" fmla="*/ 1317028 h 5239"/>
              <a:gd name="T72" fmla="*/ 388911 w 4116"/>
              <a:gd name="T73" fmla="*/ 1234123 h 5239"/>
              <a:gd name="T74" fmla="*/ 431113 w 4116"/>
              <a:gd name="T75" fmla="*/ 1134491 h 5239"/>
              <a:gd name="T76" fmla="*/ 541347 w 4116"/>
              <a:gd name="T77" fmla="*/ 1018860 h 5239"/>
              <a:gd name="T78" fmla="*/ 647215 w 4116"/>
              <a:gd name="T79" fmla="*/ 969772 h 5239"/>
              <a:gd name="T80" fmla="*/ 729800 w 4116"/>
              <a:gd name="T81" fmla="*/ 955954 h 5239"/>
              <a:gd name="T82" fmla="*/ 805472 w 4116"/>
              <a:gd name="T83" fmla="*/ 959954 h 5239"/>
              <a:gd name="T84" fmla="*/ 884782 w 4116"/>
              <a:gd name="T85" fmla="*/ 981771 h 5239"/>
              <a:gd name="T86" fmla="*/ 1011388 w 4116"/>
              <a:gd name="T87" fmla="*/ 1064676 h 5239"/>
              <a:gd name="T88" fmla="*/ 1094700 w 4116"/>
              <a:gd name="T89" fmla="*/ 1190852 h 5239"/>
              <a:gd name="T90" fmla="*/ 1116165 w 4116"/>
              <a:gd name="T91" fmla="*/ 1270485 h 5239"/>
              <a:gd name="T92" fmla="*/ 0 w 4116"/>
              <a:gd name="T93" fmla="*/ 167992 h 5239"/>
              <a:gd name="T94" fmla="*/ 419835 w 4116"/>
              <a:gd name="T95" fmla="*/ 1208306 h 5239"/>
              <a:gd name="T96" fmla="*/ 410740 w 4116"/>
              <a:gd name="T97" fmla="*/ 1220669 h 5239"/>
              <a:gd name="T98" fmla="*/ 534435 w 4116"/>
              <a:gd name="T99" fmla="*/ 1599924 h 5239"/>
              <a:gd name="T100" fmla="*/ 539528 w 4116"/>
              <a:gd name="T101" fmla="*/ 1614105 h 5239"/>
              <a:gd name="T102" fmla="*/ 748718 w 4116"/>
              <a:gd name="T103" fmla="*/ 1473384 h 5239"/>
              <a:gd name="T104" fmla="*/ 954270 w 4116"/>
              <a:gd name="T105" fmla="*/ 1615923 h 5239"/>
              <a:gd name="T106" fmla="*/ 963365 w 4116"/>
              <a:gd name="T107" fmla="*/ 1603923 h 5239"/>
              <a:gd name="T108" fmla="*/ 1086332 w 4116"/>
              <a:gd name="T109" fmla="*/ 1224669 h 5239"/>
              <a:gd name="T110" fmla="*/ 1081603 w 4116"/>
              <a:gd name="T111" fmla="*/ 1210124 h 5239"/>
              <a:gd name="T112" fmla="*/ 759632 w 4116"/>
              <a:gd name="T113" fmla="*/ 977044 h 5239"/>
              <a:gd name="T114" fmla="*/ 744716 w 4116"/>
              <a:gd name="T115" fmla="*/ 972317 h 5239"/>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4116" h="5239">
                <a:moveTo>
                  <a:pt x="2496" y="2121"/>
                </a:moveTo>
                <a:lnTo>
                  <a:pt x="2496" y="2121"/>
                </a:lnTo>
                <a:lnTo>
                  <a:pt x="2443" y="2107"/>
                </a:lnTo>
                <a:lnTo>
                  <a:pt x="2390" y="2095"/>
                </a:lnTo>
                <a:lnTo>
                  <a:pt x="2336" y="2084"/>
                </a:lnTo>
                <a:lnTo>
                  <a:pt x="2282" y="2075"/>
                </a:lnTo>
                <a:lnTo>
                  <a:pt x="2227" y="2068"/>
                </a:lnTo>
                <a:lnTo>
                  <a:pt x="2171" y="2063"/>
                </a:lnTo>
                <a:lnTo>
                  <a:pt x="2115" y="2060"/>
                </a:lnTo>
                <a:lnTo>
                  <a:pt x="2058" y="2059"/>
                </a:lnTo>
                <a:lnTo>
                  <a:pt x="2002" y="2060"/>
                </a:lnTo>
                <a:lnTo>
                  <a:pt x="1945" y="2063"/>
                </a:lnTo>
                <a:lnTo>
                  <a:pt x="1890" y="2068"/>
                </a:lnTo>
                <a:lnTo>
                  <a:pt x="1835" y="2075"/>
                </a:lnTo>
                <a:lnTo>
                  <a:pt x="1780" y="2084"/>
                </a:lnTo>
                <a:lnTo>
                  <a:pt x="1726" y="2095"/>
                </a:lnTo>
                <a:lnTo>
                  <a:pt x="1673" y="2107"/>
                </a:lnTo>
                <a:lnTo>
                  <a:pt x="1621" y="2121"/>
                </a:lnTo>
                <a:lnTo>
                  <a:pt x="1621" y="761"/>
                </a:lnTo>
                <a:lnTo>
                  <a:pt x="452" y="761"/>
                </a:lnTo>
                <a:lnTo>
                  <a:pt x="452" y="1438"/>
                </a:lnTo>
                <a:lnTo>
                  <a:pt x="1020" y="2446"/>
                </a:lnTo>
                <a:lnTo>
                  <a:pt x="989" y="2473"/>
                </a:lnTo>
                <a:lnTo>
                  <a:pt x="958" y="2502"/>
                </a:lnTo>
                <a:lnTo>
                  <a:pt x="928" y="2532"/>
                </a:lnTo>
                <a:lnTo>
                  <a:pt x="900" y="2561"/>
                </a:lnTo>
                <a:lnTo>
                  <a:pt x="871" y="2593"/>
                </a:lnTo>
                <a:lnTo>
                  <a:pt x="844" y="2624"/>
                </a:lnTo>
                <a:lnTo>
                  <a:pt x="817" y="2656"/>
                </a:lnTo>
                <a:lnTo>
                  <a:pt x="792" y="2689"/>
                </a:lnTo>
                <a:lnTo>
                  <a:pt x="767" y="2723"/>
                </a:lnTo>
                <a:lnTo>
                  <a:pt x="743" y="2758"/>
                </a:lnTo>
                <a:lnTo>
                  <a:pt x="720" y="2792"/>
                </a:lnTo>
                <a:lnTo>
                  <a:pt x="697" y="2828"/>
                </a:lnTo>
                <a:lnTo>
                  <a:pt x="676" y="2864"/>
                </a:lnTo>
                <a:lnTo>
                  <a:pt x="655" y="2901"/>
                </a:lnTo>
                <a:lnTo>
                  <a:pt x="636" y="2938"/>
                </a:lnTo>
                <a:lnTo>
                  <a:pt x="618" y="2977"/>
                </a:lnTo>
                <a:lnTo>
                  <a:pt x="600" y="3015"/>
                </a:lnTo>
                <a:lnTo>
                  <a:pt x="584" y="3054"/>
                </a:lnTo>
                <a:lnTo>
                  <a:pt x="569" y="3094"/>
                </a:lnTo>
                <a:lnTo>
                  <a:pt x="554" y="3134"/>
                </a:lnTo>
                <a:lnTo>
                  <a:pt x="540" y="3174"/>
                </a:lnTo>
                <a:lnTo>
                  <a:pt x="528" y="3216"/>
                </a:lnTo>
                <a:lnTo>
                  <a:pt x="517" y="3257"/>
                </a:lnTo>
                <a:lnTo>
                  <a:pt x="507" y="3300"/>
                </a:lnTo>
                <a:lnTo>
                  <a:pt x="499" y="3341"/>
                </a:lnTo>
                <a:lnTo>
                  <a:pt x="490" y="3384"/>
                </a:lnTo>
                <a:lnTo>
                  <a:pt x="483" y="3428"/>
                </a:lnTo>
                <a:lnTo>
                  <a:pt x="478" y="3472"/>
                </a:lnTo>
                <a:lnTo>
                  <a:pt x="474" y="3515"/>
                </a:lnTo>
                <a:lnTo>
                  <a:pt x="471" y="3559"/>
                </a:lnTo>
                <a:lnTo>
                  <a:pt x="469" y="3604"/>
                </a:lnTo>
                <a:lnTo>
                  <a:pt x="468" y="3649"/>
                </a:lnTo>
                <a:lnTo>
                  <a:pt x="469" y="3691"/>
                </a:lnTo>
                <a:lnTo>
                  <a:pt x="470" y="3731"/>
                </a:lnTo>
                <a:lnTo>
                  <a:pt x="473" y="3771"/>
                </a:lnTo>
                <a:lnTo>
                  <a:pt x="476" y="3812"/>
                </a:lnTo>
                <a:lnTo>
                  <a:pt x="481" y="3852"/>
                </a:lnTo>
                <a:lnTo>
                  <a:pt x="486" y="3891"/>
                </a:lnTo>
                <a:lnTo>
                  <a:pt x="493" y="3931"/>
                </a:lnTo>
                <a:lnTo>
                  <a:pt x="501" y="3970"/>
                </a:lnTo>
                <a:lnTo>
                  <a:pt x="509" y="4008"/>
                </a:lnTo>
                <a:lnTo>
                  <a:pt x="519" y="4046"/>
                </a:lnTo>
                <a:lnTo>
                  <a:pt x="529" y="4085"/>
                </a:lnTo>
                <a:lnTo>
                  <a:pt x="540" y="4122"/>
                </a:lnTo>
                <a:lnTo>
                  <a:pt x="552" y="4159"/>
                </a:lnTo>
                <a:lnTo>
                  <a:pt x="565" y="4196"/>
                </a:lnTo>
                <a:lnTo>
                  <a:pt x="579" y="4233"/>
                </a:lnTo>
                <a:lnTo>
                  <a:pt x="593" y="4268"/>
                </a:lnTo>
                <a:lnTo>
                  <a:pt x="609" y="4304"/>
                </a:lnTo>
                <a:lnTo>
                  <a:pt x="625" y="4339"/>
                </a:lnTo>
                <a:lnTo>
                  <a:pt x="642" y="4373"/>
                </a:lnTo>
                <a:lnTo>
                  <a:pt x="661" y="4407"/>
                </a:lnTo>
                <a:lnTo>
                  <a:pt x="679" y="4440"/>
                </a:lnTo>
                <a:lnTo>
                  <a:pt x="698" y="4474"/>
                </a:lnTo>
                <a:lnTo>
                  <a:pt x="719" y="4507"/>
                </a:lnTo>
                <a:lnTo>
                  <a:pt x="740" y="4538"/>
                </a:lnTo>
                <a:lnTo>
                  <a:pt x="761" y="4570"/>
                </a:lnTo>
                <a:lnTo>
                  <a:pt x="785" y="4600"/>
                </a:lnTo>
                <a:lnTo>
                  <a:pt x="807" y="4631"/>
                </a:lnTo>
                <a:lnTo>
                  <a:pt x="832" y="4660"/>
                </a:lnTo>
                <a:lnTo>
                  <a:pt x="856" y="4690"/>
                </a:lnTo>
                <a:lnTo>
                  <a:pt x="882" y="4718"/>
                </a:lnTo>
                <a:lnTo>
                  <a:pt x="907" y="4746"/>
                </a:lnTo>
                <a:lnTo>
                  <a:pt x="935" y="4773"/>
                </a:lnTo>
                <a:lnTo>
                  <a:pt x="961" y="4800"/>
                </a:lnTo>
                <a:lnTo>
                  <a:pt x="990" y="4826"/>
                </a:lnTo>
                <a:lnTo>
                  <a:pt x="1018" y="4852"/>
                </a:lnTo>
                <a:lnTo>
                  <a:pt x="1047" y="4876"/>
                </a:lnTo>
                <a:lnTo>
                  <a:pt x="1077" y="4900"/>
                </a:lnTo>
                <a:lnTo>
                  <a:pt x="1107" y="4923"/>
                </a:lnTo>
                <a:lnTo>
                  <a:pt x="1138" y="4946"/>
                </a:lnTo>
                <a:lnTo>
                  <a:pt x="1170" y="4968"/>
                </a:lnTo>
                <a:lnTo>
                  <a:pt x="1201" y="4988"/>
                </a:lnTo>
                <a:lnTo>
                  <a:pt x="1234" y="5009"/>
                </a:lnTo>
                <a:lnTo>
                  <a:pt x="1267" y="5028"/>
                </a:lnTo>
                <a:lnTo>
                  <a:pt x="1300" y="5047"/>
                </a:lnTo>
                <a:lnTo>
                  <a:pt x="1335" y="5065"/>
                </a:lnTo>
                <a:lnTo>
                  <a:pt x="1370" y="5082"/>
                </a:lnTo>
                <a:lnTo>
                  <a:pt x="1404" y="5098"/>
                </a:lnTo>
                <a:lnTo>
                  <a:pt x="1440" y="5114"/>
                </a:lnTo>
                <a:lnTo>
                  <a:pt x="1476" y="5129"/>
                </a:lnTo>
                <a:lnTo>
                  <a:pt x="1512" y="5142"/>
                </a:lnTo>
                <a:lnTo>
                  <a:pt x="1549" y="5155"/>
                </a:lnTo>
                <a:lnTo>
                  <a:pt x="1586" y="5168"/>
                </a:lnTo>
                <a:lnTo>
                  <a:pt x="1623" y="5179"/>
                </a:lnTo>
                <a:lnTo>
                  <a:pt x="1661" y="5189"/>
                </a:lnTo>
                <a:lnTo>
                  <a:pt x="1700" y="5198"/>
                </a:lnTo>
                <a:lnTo>
                  <a:pt x="1738" y="5206"/>
                </a:lnTo>
                <a:lnTo>
                  <a:pt x="1777" y="5214"/>
                </a:lnTo>
                <a:lnTo>
                  <a:pt x="1817" y="5221"/>
                </a:lnTo>
                <a:lnTo>
                  <a:pt x="1855" y="5227"/>
                </a:lnTo>
                <a:lnTo>
                  <a:pt x="1896" y="5231"/>
                </a:lnTo>
                <a:lnTo>
                  <a:pt x="1936" y="5235"/>
                </a:lnTo>
                <a:lnTo>
                  <a:pt x="1977" y="5237"/>
                </a:lnTo>
                <a:lnTo>
                  <a:pt x="2017" y="5239"/>
                </a:lnTo>
                <a:lnTo>
                  <a:pt x="2058" y="5239"/>
                </a:lnTo>
                <a:lnTo>
                  <a:pt x="2099" y="5239"/>
                </a:lnTo>
                <a:lnTo>
                  <a:pt x="2141" y="5237"/>
                </a:lnTo>
                <a:lnTo>
                  <a:pt x="2180" y="5235"/>
                </a:lnTo>
                <a:lnTo>
                  <a:pt x="2221" y="5231"/>
                </a:lnTo>
                <a:lnTo>
                  <a:pt x="2261" y="5227"/>
                </a:lnTo>
                <a:lnTo>
                  <a:pt x="2301" y="5221"/>
                </a:lnTo>
                <a:lnTo>
                  <a:pt x="2339" y="5214"/>
                </a:lnTo>
                <a:lnTo>
                  <a:pt x="2379" y="5206"/>
                </a:lnTo>
                <a:lnTo>
                  <a:pt x="2418" y="5198"/>
                </a:lnTo>
                <a:lnTo>
                  <a:pt x="2456" y="5189"/>
                </a:lnTo>
                <a:lnTo>
                  <a:pt x="2494" y="5179"/>
                </a:lnTo>
                <a:lnTo>
                  <a:pt x="2531" y="5168"/>
                </a:lnTo>
                <a:lnTo>
                  <a:pt x="2569" y="5155"/>
                </a:lnTo>
                <a:lnTo>
                  <a:pt x="2605" y="5142"/>
                </a:lnTo>
                <a:lnTo>
                  <a:pt x="2642" y="5129"/>
                </a:lnTo>
                <a:lnTo>
                  <a:pt x="2678" y="5114"/>
                </a:lnTo>
                <a:lnTo>
                  <a:pt x="2713" y="5098"/>
                </a:lnTo>
                <a:lnTo>
                  <a:pt x="2748" y="5082"/>
                </a:lnTo>
                <a:lnTo>
                  <a:pt x="2783" y="5065"/>
                </a:lnTo>
                <a:lnTo>
                  <a:pt x="2816" y="5047"/>
                </a:lnTo>
                <a:lnTo>
                  <a:pt x="2850" y="5028"/>
                </a:lnTo>
                <a:lnTo>
                  <a:pt x="2883" y="5009"/>
                </a:lnTo>
                <a:lnTo>
                  <a:pt x="2915" y="4988"/>
                </a:lnTo>
                <a:lnTo>
                  <a:pt x="2948" y="4968"/>
                </a:lnTo>
                <a:lnTo>
                  <a:pt x="2979" y="4946"/>
                </a:lnTo>
                <a:lnTo>
                  <a:pt x="3010" y="4923"/>
                </a:lnTo>
                <a:lnTo>
                  <a:pt x="3040" y="4900"/>
                </a:lnTo>
                <a:lnTo>
                  <a:pt x="3070" y="4876"/>
                </a:lnTo>
                <a:lnTo>
                  <a:pt x="3099" y="4852"/>
                </a:lnTo>
                <a:lnTo>
                  <a:pt x="3128" y="4826"/>
                </a:lnTo>
                <a:lnTo>
                  <a:pt x="3155" y="4800"/>
                </a:lnTo>
                <a:lnTo>
                  <a:pt x="3183" y="4773"/>
                </a:lnTo>
                <a:lnTo>
                  <a:pt x="3209" y="4746"/>
                </a:lnTo>
                <a:lnTo>
                  <a:pt x="3236" y="4718"/>
                </a:lnTo>
                <a:lnTo>
                  <a:pt x="3260" y="4690"/>
                </a:lnTo>
                <a:lnTo>
                  <a:pt x="3286" y="4660"/>
                </a:lnTo>
                <a:lnTo>
                  <a:pt x="3309" y="4631"/>
                </a:lnTo>
                <a:lnTo>
                  <a:pt x="3333" y="4600"/>
                </a:lnTo>
                <a:lnTo>
                  <a:pt x="3355" y="4570"/>
                </a:lnTo>
                <a:lnTo>
                  <a:pt x="3376" y="4538"/>
                </a:lnTo>
                <a:lnTo>
                  <a:pt x="3398" y="4507"/>
                </a:lnTo>
                <a:lnTo>
                  <a:pt x="3418" y="4474"/>
                </a:lnTo>
                <a:lnTo>
                  <a:pt x="3438" y="4440"/>
                </a:lnTo>
                <a:lnTo>
                  <a:pt x="3457" y="4407"/>
                </a:lnTo>
                <a:lnTo>
                  <a:pt x="3474" y="4373"/>
                </a:lnTo>
                <a:lnTo>
                  <a:pt x="3492" y="4339"/>
                </a:lnTo>
                <a:lnTo>
                  <a:pt x="3508" y="4304"/>
                </a:lnTo>
                <a:lnTo>
                  <a:pt x="3523" y="4268"/>
                </a:lnTo>
                <a:lnTo>
                  <a:pt x="3538" y="4233"/>
                </a:lnTo>
                <a:lnTo>
                  <a:pt x="3552" y="4196"/>
                </a:lnTo>
                <a:lnTo>
                  <a:pt x="3565" y="4159"/>
                </a:lnTo>
                <a:lnTo>
                  <a:pt x="3577" y="4122"/>
                </a:lnTo>
                <a:lnTo>
                  <a:pt x="3588" y="4085"/>
                </a:lnTo>
                <a:lnTo>
                  <a:pt x="3599" y="4046"/>
                </a:lnTo>
                <a:lnTo>
                  <a:pt x="3608" y="4008"/>
                </a:lnTo>
                <a:lnTo>
                  <a:pt x="3616" y="3970"/>
                </a:lnTo>
                <a:lnTo>
                  <a:pt x="3624" y="3931"/>
                </a:lnTo>
                <a:lnTo>
                  <a:pt x="3630" y="3891"/>
                </a:lnTo>
                <a:lnTo>
                  <a:pt x="3635" y="3852"/>
                </a:lnTo>
                <a:lnTo>
                  <a:pt x="3640" y="3812"/>
                </a:lnTo>
                <a:lnTo>
                  <a:pt x="3643" y="3771"/>
                </a:lnTo>
                <a:lnTo>
                  <a:pt x="3646" y="3731"/>
                </a:lnTo>
                <a:lnTo>
                  <a:pt x="3648" y="3691"/>
                </a:lnTo>
                <a:lnTo>
                  <a:pt x="3648" y="3649"/>
                </a:lnTo>
                <a:lnTo>
                  <a:pt x="3647" y="3601"/>
                </a:lnTo>
                <a:lnTo>
                  <a:pt x="3645" y="3552"/>
                </a:lnTo>
                <a:lnTo>
                  <a:pt x="3642" y="3504"/>
                </a:lnTo>
                <a:lnTo>
                  <a:pt x="3637" y="3457"/>
                </a:lnTo>
                <a:lnTo>
                  <a:pt x="3631" y="3411"/>
                </a:lnTo>
                <a:lnTo>
                  <a:pt x="3623" y="3364"/>
                </a:lnTo>
                <a:lnTo>
                  <a:pt x="3614" y="3318"/>
                </a:lnTo>
                <a:lnTo>
                  <a:pt x="3604" y="3272"/>
                </a:lnTo>
                <a:lnTo>
                  <a:pt x="3591" y="3227"/>
                </a:lnTo>
                <a:lnTo>
                  <a:pt x="3579" y="3182"/>
                </a:lnTo>
                <a:lnTo>
                  <a:pt x="3565" y="3139"/>
                </a:lnTo>
                <a:lnTo>
                  <a:pt x="3550" y="3095"/>
                </a:lnTo>
                <a:lnTo>
                  <a:pt x="3532" y="3052"/>
                </a:lnTo>
                <a:lnTo>
                  <a:pt x="3515" y="3010"/>
                </a:lnTo>
                <a:lnTo>
                  <a:pt x="3496" y="2969"/>
                </a:lnTo>
                <a:lnTo>
                  <a:pt x="3475" y="2928"/>
                </a:lnTo>
                <a:lnTo>
                  <a:pt x="3454" y="2887"/>
                </a:lnTo>
                <a:lnTo>
                  <a:pt x="3431" y="2847"/>
                </a:lnTo>
                <a:lnTo>
                  <a:pt x="3408" y="2809"/>
                </a:lnTo>
                <a:lnTo>
                  <a:pt x="3384" y="2771"/>
                </a:lnTo>
                <a:lnTo>
                  <a:pt x="3358" y="2733"/>
                </a:lnTo>
                <a:lnTo>
                  <a:pt x="3332" y="2697"/>
                </a:lnTo>
                <a:lnTo>
                  <a:pt x="3304" y="2661"/>
                </a:lnTo>
                <a:lnTo>
                  <a:pt x="3276" y="2626"/>
                </a:lnTo>
                <a:lnTo>
                  <a:pt x="3246" y="2592"/>
                </a:lnTo>
                <a:lnTo>
                  <a:pt x="3215" y="2559"/>
                </a:lnTo>
                <a:lnTo>
                  <a:pt x="3184" y="2526"/>
                </a:lnTo>
                <a:lnTo>
                  <a:pt x="3151" y="2495"/>
                </a:lnTo>
                <a:lnTo>
                  <a:pt x="3118" y="2464"/>
                </a:lnTo>
                <a:lnTo>
                  <a:pt x="3084" y="2435"/>
                </a:lnTo>
                <a:lnTo>
                  <a:pt x="3049" y="2406"/>
                </a:lnTo>
                <a:lnTo>
                  <a:pt x="3014" y="2378"/>
                </a:lnTo>
                <a:lnTo>
                  <a:pt x="3666" y="1453"/>
                </a:lnTo>
                <a:lnTo>
                  <a:pt x="3666" y="761"/>
                </a:lnTo>
                <a:lnTo>
                  <a:pt x="2496" y="761"/>
                </a:lnTo>
                <a:lnTo>
                  <a:pt x="2496" y="2121"/>
                </a:lnTo>
                <a:close/>
                <a:moveTo>
                  <a:pt x="3080" y="3649"/>
                </a:moveTo>
                <a:lnTo>
                  <a:pt x="3080" y="3649"/>
                </a:lnTo>
                <a:lnTo>
                  <a:pt x="3079" y="3675"/>
                </a:lnTo>
                <a:lnTo>
                  <a:pt x="3078" y="3702"/>
                </a:lnTo>
                <a:lnTo>
                  <a:pt x="3077" y="3727"/>
                </a:lnTo>
                <a:lnTo>
                  <a:pt x="3074" y="3754"/>
                </a:lnTo>
                <a:lnTo>
                  <a:pt x="3072" y="3779"/>
                </a:lnTo>
                <a:lnTo>
                  <a:pt x="3068" y="3805"/>
                </a:lnTo>
                <a:lnTo>
                  <a:pt x="3064" y="3829"/>
                </a:lnTo>
                <a:lnTo>
                  <a:pt x="3059" y="3855"/>
                </a:lnTo>
                <a:lnTo>
                  <a:pt x="3053" y="3879"/>
                </a:lnTo>
                <a:lnTo>
                  <a:pt x="3047" y="3905"/>
                </a:lnTo>
                <a:lnTo>
                  <a:pt x="3041" y="3928"/>
                </a:lnTo>
                <a:lnTo>
                  <a:pt x="3033" y="3952"/>
                </a:lnTo>
                <a:lnTo>
                  <a:pt x="3026" y="3976"/>
                </a:lnTo>
                <a:lnTo>
                  <a:pt x="3018" y="4000"/>
                </a:lnTo>
                <a:lnTo>
                  <a:pt x="3009" y="4023"/>
                </a:lnTo>
                <a:lnTo>
                  <a:pt x="3000" y="4046"/>
                </a:lnTo>
                <a:lnTo>
                  <a:pt x="2979" y="4091"/>
                </a:lnTo>
                <a:lnTo>
                  <a:pt x="2956" y="4136"/>
                </a:lnTo>
                <a:lnTo>
                  <a:pt x="2931" y="4179"/>
                </a:lnTo>
                <a:lnTo>
                  <a:pt x="2905" y="4219"/>
                </a:lnTo>
                <a:lnTo>
                  <a:pt x="2876" y="4260"/>
                </a:lnTo>
                <a:lnTo>
                  <a:pt x="2846" y="4299"/>
                </a:lnTo>
                <a:lnTo>
                  <a:pt x="2814" y="4335"/>
                </a:lnTo>
                <a:lnTo>
                  <a:pt x="2780" y="4371"/>
                </a:lnTo>
                <a:lnTo>
                  <a:pt x="2745" y="4405"/>
                </a:lnTo>
                <a:lnTo>
                  <a:pt x="2707" y="4437"/>
                </a:lnTo>
                <a:lnTo>
                  <a:pt x="2669" y="4467"/>
                </a:lnTo>
                <a:lnTo>
                  <a:pt x="2629" y="4495"/>
                </a:lnTo>
                <a:lnTo>
                  <a:pt x="2588" y="4522"/>
                </a:lnTo>
                <a:lnTo>
                  <a:pt x="2545" y="4547"/>
                </a:lnTo>
                <a:lnTo>
                  <a:pt x="2500" y="4570"/>
                </a:lnTo>
                <a:lnTo>
                  <a:pt x="2456" y="4590"/>
                </a:lnTo>
                <a:lnTo>
                  <a:pt x="2432" y="4599"/>
                </a:lnTo>
                <a:lnTo>
                  <a:pt x="2410" y="4608"/>
                </a:lnTo>
                <a:lnTo>
                  <a:pt x="2385" y="4617"/>
                </a:lnTo>
                <a:lnTo>
                  <a:pt x="2362" y="4625"/>
                </a:lnTo>
                <a:lnTo>
                  <a:pt x="2337" y="4632"/>
                </a:lnTo>
                <a:lnTo>
                  <a:pt x="2313" y="4638"/>
                </a:lnTo>
                <a:lnTo>
                  <a:pt x="2288" y="4644"/>
                </a:lnTo>
                <a:lnTo>
                  <a:pt x="2264" y="4649"/>
                </a:lnTo>
                <a:lnTo>
                  <a:pt x="2239" y="4654"/>
                </a:lnTo>
                <a:lnTo>
                  <a:pt x="2214" y="4658"/>
                </a:lnTo>
                <a:lnTo>
                  <a:pt x="2189" y="4662"/>
                </a:lnTo>
                <a:lnTo>
                  <a:pt x="2163" y="4665"/>
                </a:lnTo>
                <a:lnTo>
                  <a:pt x="2137" y="4668"/>
                </a:lnTo>
                <a:lnTo>
                  <a:pt x="2111" y="4669"/>
                </a:lnTo>
                <a:lnTo>
                  <a:pt x="2085" y="4670"/>
                </a:lnTo>
                <a:lnTo>
                  <a:pt x="2058" y="4671"/>
                </a:lnTo>
                <a:lnTo>
                  <a:pt x="2032" y="4670"/>
                </a:lnTo>
                <a:lnTo>
                  <a:pt x="2006" y="4669"/>
                </a:lnTo>
                <a:lnTo>
                  <a:pt x="1980" y="4668"/>
                </a:lnTo>
                <a:lnTo>
                  <a:pt x="1954" y="4665"/>
                </a:lnTo>
                <a:lnTo>
                  <a:pt x="1929" y="4662"/>
                </a:lnTo>
                <a:lnTo>
                  <a:pt x="1903" y="4658"/>
                </a:lnTo>
                <a:lnTo>
                  <a:pt x="1878" y="4654"/>
                </a:lnTo>
                <a:lnTo>
                  <a:pt x="1852" y="4649"/>
                </a:lnTo>
                <a:lnTo>
                  <a:pt x="1828" y="4644"/>
                </a:lnTo>
                <a:lnTo>
                  <a:pt x="1804" y="4638"/>
                </a:lnTo>
                <a:lnTo>
                  <a:pt x="1779" y="4632"/>
                </a:lnTo>
                <a:lnTo>
                  <a:pt x="1755" y="4625"/>
                </a:lnTo>
                <a:lnTo>
                  <a:pt x="1731" y="4617"/>
                </a:lnTo>
                <a:lnTo>
                  <a:pt x="1708" y="4608"/>
                </a:lnTo>
                <a:lnTo>
                  <a:pt x="1684" y="4599"/>
                </a:lnTo>
                <a:lnTo>
                  <a:pt x="1661" y="4590"/>
                </a:lnTo>
                <a:lnTo>
                  <a:pt x="1616" y="4570"/>
                </a:lnTo>
                <a:lnTo>
                  <a:pt x="1572" y="4547"/>
                </a:lnTo>
                <a:lnTo>
                  <a:pt x="1530" y="4522"/>
                </a:lnTo>
                <a:lnTo>
                  <a:pt x="1488" y="4495"/>
                </a:lnTo>
                <a:lnTo>
                  <a:pt x="1448" y="4467"/>
                </a:lnTo>
                <a:lnTo>
                  <a:pt x="1409" y="4437"/>
                </a:lnTo>
                <a:lnTo>
                  <a:pt x="1373" y="4405"/>
                </a:lnTo>
                <a:lnTo>
                  <a:pt x="1337" y="4371"/>
                </a:lnTo>
                <a:lnTo>
                  <a:pt x="1303" y="4335"/>
                </a:lnTo>
                <a:lnTo>
                  <a:pt x="1271" y="4299"/>
                </a:lnTo>
                <a:lnTo>
                  <a:pt x="1240" y="4260"/>
                </a:lnTo>
                <a:lnTo>
                  <a:pt x="1212" y="4219"/>
                </a:lnTo>
                <a:lnTo>
                  <a:pt x="1185" y="4179"/>
                </a:lnTo>
                <a:lnTo>
                  <a:pt x="1161" y="4136"/>
                </a:lnTo>
                <a:lnTo>
                  <a:pt x="1138" y="4091"/>
                </a:lnTo>
                <a:lnTo>
                  <a:pt x="1118" y="4046"/>
                </a:lnTo>
                <a:lnTo>
                  <a:pt x="1108" y="4023"/>
                </a:lnTo>
                <a:lnTo>
                  <a:pt x="1100" y="4000"/>
                </a:lnTo>
                <a:lnTo>
                  <a:pt x="1091" y="3976"/>
                </a:lnTo>
                <a:lnTo>
                  <a:pt x="1083" y="3952"/>
                </a:lnTo>
                <a:lnTo>
                  <a:pt x="1076" y="3928"/>
                </a:lnTo>
                <a:lnTo>
                  <a:pt x="1069" y="3905"/>
                </a:lnTo>
                <a:lnTo>
                  <a:pt x="1064" y="3879"/>
                </a:lnTo>
                <a:lnTo>
                  <a:pt x="1058" y="3855"/>
                </a:lnTo>
                <a:lnTo>
                  <a:pt x="1053" y="3829"/>
                </a:lnTo>
                <a:lnTo>
                  <a:pt x="1049" y="3805"/>
                </a:lnTo>
                <a:lnTo>
                  <a:pt x="1046" y="3779"/>
                </a:lnTo>
                <a:lnTo>
                  <a:pt x="1043" y="3754"/>
                </a:lnTo>
                <a:lnTo>
                  <a:pt x="1041" y="3727"/>
                </a:lnTo>
                <a:lnTo>
                  <a:pt x="1038" y="3702"/>
                </a:lnTo>
                <a:lnTo>
                  <a:pt x="1037" y="3675"/>
                </a:lnTo>
                <a:lnTo>
                  <a:pt x="1037" y="3649"/>
                </a:lnTo>
                <a:lnTo>
                  <a:pt x="1037" y="3622"/>
                </a:lnTo>
                <a:lnTo>
                  <a:pt x="1038" y="3597"/>
                </a:lnTo>
                <a:lnTo>
                  <a:pt x="1041" y="3571"/>
                </a:lnTo>
                <a:lnTo>
                  <a:pt x="1043" y="3545"/>
                </a:lnTo>
                <a:lnTo>
                  <a:pt x="1046" y="3520"/>
                </a:lnTo>
                <a:lnTo>
                  <a:pt x="1049" y="3494"/>
                </a:lnTo>
                <a:lnTo>
                  <a:pt x="1053" y="3469"/>
                </a:lnTo>
                <a:lnTo>
                  <a:pt x="1058" y="3444"/>
                </a:lnTo>
                <a:lnTo>
                  <a:pt x="1064" y="3419"/>
                </a:lnTo>
                <a:lnTo>
                  <a:pt x="1069" y="3394"/>
                </a:lnTo>
                <a:lnTo>
                  <a:pt x="1076" y="3370"/>
                </a:lnTo>
                <a:lnTo>
                  <a:pt x="1083" y="3346"/>
                </a:lnTo>
                <a:lnTo>
                  <a:pt x="1091" y="3322"/>
                </a:lnTo>
                <a:lnTo>
                  <a:pt x="1100" y="3299"/>
                </a:lnTo>
                <a:lnTo>
                  <a:pt x="1108" y="3275"/>
                </a:lnTo>
                <a:lnTo>
                  <a:pt x="1118" y="3252"/>
                </a:lnTo>
                <a:lnTo>
                  <a:pt x="1138" y="3207"/>
                </a:lnTo>
                <a:lnTo>
                  <a:pt x="1161" y="3163"/>
                </a:lnTo>
                <a:lnTo>
                  <a:pt x="1185" y="3120"/>
                </a:lnTo>
                <a:lnTo>
                  <a:pt x="1212" y="3079"/>
                </a:lnTo>
                <a:lnTo>
                  <a:pt x="1240" y="3039"/>
                </a:lnTo>
                <a:lnTo>
                  <a:pt x="1271" y="3000"/>
                </a:lnTo>
                <a:lnTo>
                  <a:pt x="1303" y="2963"/>
                </a:lnTo>
                <a:lnTo>
                  <a:pt x="1337" y="2928"/>
                </a:lnTo>
                <a:lnTo>
                  <a:pt x="1373" y="2894"/>
                </a:lnTo>
                <a:lnTo>
                  <a:pt x="1409" y="2862"/>
                </a:lnTo>
                <a:lnTo>
                  <a:pt x="1448" y="2831"/>
                </a:lnTo>
                <a:lnTo>
                  <a:pt x="1488" y="2802"/>
                </a:lnTo>
                <a:lnTo>
                  <a:pt x="1530" y="2776"/>
                </a:lnTo>
                <a:lnTo>
                  <a:pt x="1572" y="2752"/>
                </a:lnTo>
                <a:lnTo>
                  <a:pt x="1616" y="2729"/>
                </a:lnTo>
                <a:lnTo>
                  <a:pt x="1661" y="2709"/>
                </a:lnTo>
                <a:lnTo>
                  <a:pt x="1684" y="2700"/>
                </a:lnTo>
                <a:lnTo>
                  <a:pt x="1708" y="2690"/>
                </a:lnTo>
                <a:lnTo>
                  <a:pt x="1731" y="2682"/>
                </a:lnTo>
                <a:lnTo>
                  <a:pt x="1755" y="2674"/>
                </a:lnTo>
                <a:lnTo>
                  <a:pt x="1779" y="2667"/>
                </a:lnTo>
                <a:lnTo>
                  <a:pt x="1804" y="2661"/>
                </a:lnTo>
                <a:lnTo>
                  <a:pt x="1828" y="2655"/>
                </a:lnTo>
                <a:lnTo>
                  <a:pt x="1852" y="2649"/>
                </a:lnTo>
                <a:lnTo>
                  <a:pt x="1878" y="2645"/>
                </a:lnTo>
                <a:lnTo>
                  <a:pt x="1903" y="2640"/>
                </a:lnTo>
                <a:lnTo>
                  <a:pt x="1929" y="2636"/>
                </a:lnTo>
                <a:lnTo>
                  <a:pt x="1954" y="2633"/>
                </a:lnTo>
                <a:lnTo>
                  <a:pt x="1980" y="2631"/>
                </a:lnTo>
                <a:lnTo>
                  <a:pt x="2006" y="2629"/>
                </a:lnTo>
                <a:lnTo>
                  <a:pt x="2032" y="2628"/>
                </a:lnTo>
                <a:lnTo>
                  <a:pt x="2058" y="2628"/>
                </a:lnTo>
                <a:lnTo>
                  <a:pt x="2085" y="2628"/>
                </a:lnTo>
                <a:lnTo>
                  <a:pt x="2111" y="2629"/>
                </a:lnTo>
                <a:lnTo>
                  <a:pt x="2137" y="2631"/>
                </a:lnTo>
                <a:lnTo>
                  <a:pt x="2163" y="2633"/>
                </a:lnTo>
                <a:lnTo>
                  <a:pt x="2189" y="2636"/>
                </a:lnTo>
                <a:lnTo>
                  <a:pt x="2214" y="2640"/>
                </a:lnTo>
                <a:lnTo>
                  <a:pt x="2239" y="2645"/>
                </a:lnTo>
                <a:lnTo>
                  <a:pt x="2264" y="2649"/>
                </a:lnTo>
                <a:lnTo>
                  <a:pt x="2288" y="2655"/>
                </a:lnTo>
                <a:lnTo>
                  <a:pt x="2313" y="2661"/>
                </a:lnTo>
                <a:lnTo>
                  <a:pt x="2337" y="2667"/>
                </a:lnTo>
                <a:lnTo>
                  <a:pt x="2362" y="2674"/>
                </a:lnTo>
                <a:lnTo>
                  <a:pt x="2385" y="2682"/>
                </a:lnTo>
                <a:lnTo>
                  <a:pt x="2410" y="2690"/>
                </a:lnTo>
                <a:lnTo>
                  <a:pt x="2432" y="2700"/>
                </a:lnTo>
                <a:lnTo>
                  <a:pt x="2456" y="2709"/>
                </a:lnTo>
                <a:lnTo>
                  <a:pt x="2500" y="2729"/>
                </a:lnTo>
                <a:lnTo>
                  <a:pt x="2545" y="2752"/>
                </a:lnTo>
                <a:lnTo>
                  <a:pt x="2588" y="2776"/>
                </a:lnTo>
                <a:lnTo>
                  <a:pt x="2629" y="2802"/>
                </a:lnTo>
                <a:lnTo>
                  <a:pt x="2669" y="2831"/>
                </a:lnTo>
                <a:lnTo>
                  <a:pt x="2707" y="2862"/>
                </a:lnTo>
                <a:lnTo>
                  <a:pt x="2745" y="2894"/>
                </a:lnTo>
                <a:lnTo>
                  <a:pt x="2780" y="2928"/>
                </a:lnTo>
                <a:lnTo>
                  <a:pt x="2814" y="2963"/>
                </a:lnTo>
                <a:lnTo>
                  <a:pt x="2846" y="3000"/>
                </a:lnTo>
                <a:lnTo>
                  <a:pt x="2876" y="3039"/>
                </a:lnTo>
                <a:lnTo>
                  <a:pt x="2905" y="3079"/>
                </a:lnTo>
                <a:lnTo>
                  <a:pt x="2931" y="3120"/>
                </a:lnTo>
                <a:lnTo>
                  <a:pt x="2956" y="3163"/>
                </a:lnTo>
                <a:lnTo>
                  <a:pt x="2979" y="3207"/>
                </a:lnTo>
                <a:lnTo>
                  <a:pt x="3000" y="3252"/>
                </a:lnTo>
                <a:lnTo>
                  <a:pt x="3009" y="3275"/>
                </a:lnTo>
                <a:lnTo>
                  <a:pt x="3018" y="3299"/>
                </a:lnTo>
                <a:lnTo>
                  <a:pt x="3026" y="3322"/>
                </a:lnTo>
                <a:lnTo>
                  <a:pt x="3033" y="3346"/>
                </a:lnTo>
                <a:lnTo>
                  <a:pt x="3041" y="3370"/>
                </a:lnTo>
                <a:lnTo>
                  <a:pt x="3047" y="3394"/>
                </a:lnTo>
                <a:lnTo>
                  <a:pt x="3053" y="3419"/>
                </a:lnTo>
                <a:lnTo>
                  <a:pt x="3059" y="3444"/>
                </a:lnTo>
                <a:lnTo>
                  <a:pt x="3064" y="3469"/>
                </a:lnTo>
                <a:lnTo>
                  <a:pt x="3068" y="3494"/>
                </a:lnTo>
                <a:lnTo>
                  <a:pt x="3072" y="3520"/>
                </a:lnTo>
                <a:lnTo>
                  <a:pt x="3074" y="3545"/>
                </a:lnTo>
                <a:lnTo>
                  <a:pt x="3077" y="3571"/>
                </a:lnTo>
                <a:lnTo>
                  <a:pt x="3078" y="3597"/>
                </a:lnTo>
                <a:lnTo>
                  <a:pt x="3079" y="3622"/>
                </a:lnTo>
                <a:lnTo>
                  <a:pt x="3080" y="3649"/>
                </a:lnTo>
                <a:close/>
                <a:moveTo>
                  <a:pt x="0" y="0"/>
                </a:moveTo>
                <a:lnTo>
                  <a:pt x="0" y="462"/>
                </a:lnTo>
                <a:lnTo>
                  <a:pt x="4116" y="462"/>
                </a:lnTo>
                <a:lnTo>
                  <a:pt x="4116" y="0"/>
                </a:lnTo>
                <a:lnTo>
                  <a:pt x="0" y="0"/>
                </a:lnTo>
                <a:close/>
                <a:moveTo>
                  <a:pt x="2024" y="2698"/>
                </a:moveTo>
                <a:lnTo>
                  <a:pt x="1820" y="3321"/>
                </a:lnTo>
                <a:lnTo>
                  <a:pt x="1165" y="3321"/>
                </a:lnTo>
                <a:lnTo>
                  <a:pt x="1159" y="3321"/>
                </a:lnTo>
                <a:lnTo>
                  <a:pt x="1154" y="3323"/>
                </a:lnTo>
                <a:lnTo>
                  <a:pt x="1149" y="3325"/>
                </a:lnTo>
                <a:lnTo>
                  <a:pt x="1143" y="3328"/>
                </a:lnTo>
                <a:lnTo>
                  <a:pt x="1139" y="3331"/>
                </a:lnTo>
                <a:lnTo>
                  <a:pt x="1135" y="3335"/>
                </a:lnTo>
                <a:lnTo>
                  <a:pt x="1133" y="3340"/>
                </a:lnTo>
                <a:lnTo>
                  <a:pt x="1130" y="3345"/>
                </a:lnTo>
                <a:lnTo>
                  <a:pt x="1129" y="3352"/>
                </a:lnTo>
                <a:lnTo>
                  <a:pt x="1129" y="3357"/>
                </a:lnTo>
                <a:lnTo>
                  <a:pt x="1129" y="3363"/>
                </a:lnTo>
                <a:lnTo>
                  <a:pt x="1130" y="3368"/>
                </a:lnTo>
                <a:lnTo>
                  <a:pt x="1132" y="3373"/>
                </a:lnTo>
                <a:lnTo>
                  <a:pt x="1135" y="3378"/>
                </a:lnTo>
                <a:lnTo>
                  <a:pt x="1139" y="3382"/>
                </a:lnTo>
                <a:lnTo>
                  <a:pt x="1143" y="3386"/>
                </a:lnTo>
                <a:lnTo>
                  <a:pt x="1673" y="3772"/>
                </a:lnTo>
                <a:lnTo>
                  <a:pt x="1469" y="4400"/>
                </a:lnTo>
                <a:lnTo>
                  <a:pt x="1468" y="4405"/>
                </a:lnTo>
                <a:lnTo>
                  <a:pt x="1467" y="4411"/>
                </a:lnTo>
                <a:lnTo>
                  <a:pt x="1468" y="4416"/>
                </a:lnTo>
                <a:lnTo>
                  <a:pt x="1469" y="4422"/>
                </a:lnTo>
                <a:lnTo>
                  <a:pt x="1471" y="4427"/>
                </a:lnTo>
                <a:lnTo>
                  <a:pt x="1475" y="4431"/>
                </a:lnTo>
                <a:lnTo>
                  <a:pt x="1479" y="4436"/>
                </a:lnTo>
                <a:lnTo>
                  <a:pt x="1483" y="4439"/>
                </a:lnTo>
                <a:lnTo>
                  <a:pt x="1488" y="4442"/>
                </a:lnTo>
                <a:lnTo>
                  <a:pt x="1493" y="4444"/>
                </a:lnTo>
                <a:lnTo>
                  <a:pt x="1498" y="4446"/>
                </a:lnTo>
                <a:lnTo>
                  <a:pt x="1504" y="4446"/>
                </a:lnTo>
                <a:lnTo>
                  <a:pt x="1509" y="4446"/>
                </a:lnTo>
                <a:lnTo>
                  <a:pt x="1515" y="4444"/>
                </a:lnTo>
                <a:lnTo>
                  <a:pt x="1520" y="4442"/>
                </a:lnTo>
                <a:lnTo>
                  <a:pt x="1525" y="4439"/>
                </a:lnTo>
                <a:lnTo>
                  <a:pt x="2058" y="4052"/>
                </a:lnTo>
                <a:lnTo>
                  <a:pt x="2591" y="4439"/>
                </a:lnTo>
                <a:lnTo>
                  <a:pt x="2596" y="4442"/>
                </a:lnTo>
                <a:lnTo>
                  <a:pt x="2601" y="4444"/>
                </a:lnTo>
                <a:lnTo>
                  <a:pt x="2606" y="4446"/>
                </a:lnTo>
                <a:lnTo>
                  <a:pt x="2612" y="4446"/>
                </a:lnTo>
                <a:lnTo>
                  <a:pt x="2617" y="4446"/>
                </a:lnTo>
                <a:lnTo>
                  <a:pt x="2623" y="4444"/>
                </a:lnTo>
                <a:lnTo>
                  <a:pt x="2628" y="4442"/>
                </a:lnTo>
                <a:lnTo>
                  <a:pt x="2633" y="4439"/>
                </a:lnTo>
                <a:lnTo>
                  <a:pt x="2638" y="4436"/>
                </a:lnTo>
                <a:lnTo>
                  <a:pt x="2641" y="4431"/>
                </a:lnTo>
                <a:lnTo>
                  <a:pt x="2644" y="4427"/>
                </a:lnTo>
                <a:lnTo>
                  <a:pt x="2646" y="4422"/>
                </a:lnTo>
                <a:lnTo>
                  <a:pt x="2648" y="4416"/>
                </a:lnTo>
                <a:lnTo>
                  <a:pt x="2648" y="4411"/>
                </a:lnTo>
                <a:lnTo>
                  <a:pt x="2648" y="4405"/>
                </a:lnTo>
                <a:lnTo>
                  <a:pt x="2646" y="4400"/>
                </a:lnTo>
                <a:lnTo>
                  <a:pt x="2442" y="3772"/>
                </a:lnTo>
                <a:lnTo>
                  <a:pt x="2973" y="3386"/>
                </a:lnTo>
                <a:lnTo>
                  <a:pt x="2977" y="3382"/>
                </a:lnTo>
                <a:lnTo>
                  <a:pt x="2981" y="3378"/>
                </a:lnTo>
                <a:lnTo>
                  <a:pt x="2984" y="3373"/>
                </a:lnTo>
                <a:lnTo>
                  <a:pt x="2986" y="3368"/>
                </a:lnTo>
                <a:lnTo>
                  <a:pt x="2987" y="3363"/>
                </a:lnTo>
                <a:lnTo>
                  <a:pt x="2988" y="3357"/>
                </a:lnTo>
                <a:lnTo>
                  <a:pt x="2987" y="3352"/>
                </a:lnTo>
                <a:lnTo>
                  <a:pt x="2986" y="3345"/>
                </a:lnTo>
                <a:lnTo>
                  <a:pt x="2984" y="3340"/>
                </a:lnTo>
                <a:lnTo>
                  <a:pt x="2981" y="3335"/>
                </a:lnTo>
                <a:lnTo>
                  <a:pt x="2977" y="3331"/>
                </a:lnTo>
                <a:lnTo>
                  <a:pt x="2973" y="3328"/>
                </a:lnTo>
                <a:lnTo>
                  <a:pt x="2968" y="3325"/>
                </a:lnTo>
                <a:lnTo>
                  <a:pt x="2963" y="3323"/>
                </a:lnTo>
                <a:lnTo>
                  <a:pt x="2958" y="3321"/>
                </a:lnTo>
                <a:lnTo>
                  <a:pt x="2952" y="3321"/>
                </a:lnTo>
                <a:lnTo>
                  <a:pt x="2296" y="3321"/>
                </a:lnTo>
                <a:lnTo>
                  <a:pt x="2093" y="2698"/>
                </a:lnTo>
                <a:lnTo>
                  <a:pt x="2091" y="2691"/>
                </a:lnTo>
                <a:lnTo>
                  <a:pt x="2088" y="2687"/>
                </a:lnTo>
                <a:lnTo>
                  <a:pt x="2084" y="2682"/>
                </a:lnTo>
                <a:lnTo>
                  <a:pt x="2080" y="2679"/>
                </a:lnTo>
                <a:lnTo>
                  <a:pt x="2075" y="2676"/>
                </a:lnTo>
                <a:lnTo>
                  <a:pt x="2069" y="2674"/>
                </a:lnTo>
                <a:lnTo>
                  <a:pt x="2064" y="2673"/>
                </a:lnTo>
                <a:lnTo>
                  <a:pt x="2058" y="2672"/>
                </a:lnTo>
                <a:lnTo>
                  <a:pt x="2053" y="2673"/>
                </a:lnTo>
                <a:lnTo>
                  <a:pt x="2047" y="2674"/>
                </a:lnTo>
                <a:lnTo>
                  <a:pt x="2042" y="2676"/>
                </a:lnTo>
                <a:lnTo>
                  <a:pt x="2037" y="2679"/>
                </a:lnTo>
                <a:lnTo>
                  <a:pt x="2033" y="2682"/>
                </a:lnTo>
                <a:lnTo>
                  <a:pt x="2030" y="2687"/>
                </a:lnTo>
                <a:lnTo>
                  <a:pt x="2027" y="2691"/>
                </a:lnTo>
                <a:lnTo>
                  <a:pt x="2024" y="2698"/>
                </a:lnTo>
                <a:close/>
              </a:path>
            </a:pathLst>
          </a:custGeom>
          <a:solidFill>
            <a:schemeClr val="bg1"/>
          </a:solidFill>
          <a:ln>
            <a:noFill/>
          </a:ln>
        </p:spPr>
        <p:txBody>
          <a:bodyPr/>
          <a:lstStyle/>
          <a:p>
            <a:endParaRPr lang="zh-CN" altLang="en-US"/>
          </a:p>
        </p:txBody>
      </p:sp>
      <p:sp>
        <p:nvSpPr>
          <p:cNvPr id="18" name="KSO_Shape_10"/>
          <p:cNvSpPr>
            <a:spLocks/>
          </p:cNvSpPr>
          <p:nvPr/>
        </p:nvSpPr>
        <p:spPr bwMode="auto">
          <a:xfrm>
            <a:off x="4063854" y="1530209"/>
            <a:ext cx="1198983" cy="1200984"/>
          </a:xfrm>
          <a:custGeom>
            <a:avLst/>
            <a:gdLst>
              <a:gd name="T0" fmla="*/ 1677554 w 4408"/>
              <a:gd name="T1" fmla="*/ 780497 h 4408"/>
              <a:gd name="T2" fmla="*/ 1588217 w 4408"/>
              <a:gd name="T3" fmla="*/ 591639 h 4408"/>
              <a:gd name="T4" fmla="*/ 1608502 w 4408"/>
              <a:gd name="T5" fmla="*/ 502180 h 4408"/>
              <a:gd name="T6" fmla="*/ 1696976 w 4408"/>
              <a:gd name="T7" fmla="*/ 375555 h 4408"/>
              <a:gd name="T8" fmla="*/ 1554554 w 4408"/>
              <a:gd name="T9" fmla="*/ 213924 h 4408"/>
              <a:gd name="T10" fmla="*/ 1473848 w 4408"/>
              <a:gd name="T11" fmla="*/ 222135 h 4408"/>
              <a:gd name="T12" fmla="*/ 1343079 w 4408"/>
              <a:gd name="T13" fmla="*/ 316780 h 4408"/>
              <a:gd name="T14" fmla="*/ 1147142 w 4408"/>
              <a:gd name="T15" fmla="*/ 246336 h 4408"/>
              <a:gd name="T16" fmla="*/ 1097941 w 4408"/>
              <a:gd name="T17" fmla="*/ 168978 h 4408"/>
              <a:gd name="T18" fmla="*/ 1070752 w 4408"/>
              <a:gd name="T19" fmla="*/ 16855 h 4408"/>
              <a:gd name="T20" fmla="*/ 856688 w 4408"/>
              <a:gd name="T21" fmla="*/ 3025 h 4408"/>
              <a:gd name="T22" fmla="*/ 805761 w 4408"/>
              <a:gd name="T23" fmla="*/ 65690 h 4408"/>
              <a:gd name="T24" fmla="*/ 779866 w 4408"/>
              <a:gd name="T25" fmla="*/ 225592 h 4408"/>
              <a:gd name="T26" fmla="*/ 591266 w 4408"/>
              <a:gd name="T27" fmla="*/ 314619 h 4408"/>
              <a:gd name="T28" fmla="*/ 502360 w 4408"/>
              <a:gd name="T29" fmla="*/ 294739 h 4408"/>
              <a:gd name="T30" fmla="*/ 375044 w 4408"/>
              <a:gd name="T31" fmla="*/ 206145 h 4408"/>
              <a:gd name="T32" fmla="*/ 214064 w 4408"/>
              <a:gd name="T33" fmla="*/ 348328 h 4408"/>
              <a:gd name="T34" fmla="*/ 221833 w 4408"/>
              <a:gd name="T35" fmla="*/ 428711 h 4408"/>
              <a:gd name="T36" fmla="*/ 316780 w 4408"/>
              <a:gd name="T37" fmla="*/ 560091 h 4408"/>
              <a:gd name="T38" fmla="*/ 246001 w 4408"/>
              <a:gd name="T39" fmla="*/ 756728 h 4408"/>
              <a:gd name="T40" fmla="*/ 168748 w 4408"/>
              <a:gd name="T41" fmla="*/ 805563 h 4408"/>
              <a:gd name="T42" fmla="*/ 16832 w 4408"/>
              <a:gd name="T43" fmla="*/ 832357 h 4408"/>
              <a:gd name="T44" fmla="*/ 3453 w 4408"/>
              <a:gd name="T45" fmla="*/ 1047577 h 4408"/>
              <a:gd name="T46" fmla="*/ 65600 w 4408"/>
              <a:gd name="T47" fmla="*/ 1098573 h 4408"/>
              <a:gd name="T48" fmla="*/ 225717 w 4408"/>
              <a:gd name="T49" fmla="*/ 1124935 h 4408"/>
              <a:gd name="T50" fmla="*/ 314191 w 4408"/>
              <a:gd name="T51" fmla="*/ 1313361 h 4408"/>
              <a:gd name="T52" fmla="*/ 294338 w 4408"/>
              <a:gd name="T53" fmla="*/ 1402820 h 4408"/>
              <a:gd name="T54" fmla="*/ 205864 w 4408"/>
              <a:gd name="T55" fmla="*/ 1529445 h 4408"/>
              <a:gd name="T56" fmla="*/ 348286 w 4408"/>
              <a:gd name="T57" fmla="*/ 1691076 h 4408"/>
              <a:gd name="T58" fmla="*/ 428560 w 4408"/>
              <a:gd name="T59" fmla="*/ 1682865 h 4408"/>
              <a:gd name="T60" fmla="*/ 559329 w 4408"/>
              <a:gd name="T61" fmla="*/ 1588220 h 4408"/>
              <a:gd name="T62" fmla="*/ 755698 w 4408"/>
              <a:gd name="T63" fmla="*/ 1658664 h 4408"/>
              <a:gd name="T64" fmla="*/ 804467 w 4408"/>
              <a:gd name="T65" fmla="*/ 1736886 h 4408"/>
              <a:gd name="T66" fmla="*/ 831656 w 4408"/>
              <a:gd name="T67" fmla="*/ 1888578 h 4408"/>
              <a:gd name="T68" fmla="*/ 1046152 w 4408"/>
              <a:gd name="T69" fmla="*/ 1901543 h 4408"/>
              <a:gd name="T70" fmla="*/ 1097510 w 4408"/>
              <a:gd name="T71" fmla="*/ 1839310 h 4408"/>
              <a:gd name="T72" fmla="*/ 1123405 w 4408"/>
              <a:gd name="T73" fmla="*/ 1679840 h 4408"/>
              <a:gd name="T74" fmla="*/ 1311574 w 4408"/>
              <a:gd name="T75" fmla="*/ 1590813 h 4408"/>
              <a:gd name="T76" fmla="*/ 1400911 w 4408"/>
              <a:gd name="T77" fmla="*/ 1610693 h 4408"/>
              <a:gd name="T78" fmla="*/ 1527364 w 4408"/>
              <a:gd name="T79" fmla="*/ 1699288 h 4408"/>
              <a:gd name="T80" fmla="*/ 1688776 w 4408"/>
              <a:gd name="T81" fmla="*/ 1556672 h 4408"/>
              <a:gd name="T82" fmla="*/ 1681007 w 4408"/>
              <a:gd name="T83" fmla="*/ 1475856 h 4408"/>
              <a:gd name="T84" fmla="*/ 1586059 w 4408"/>
              <a:gd name="T85" fmla="*/ 1344909 h 4408"/>
              <a:gd name="T86" fmla="*/ 1656407 w 4408"/>
              <a:gd name="T87" fmla="*/ 1148705 h 4408"/>
              <a:gd name="T88" fmla="*/ 1734092 w 4408"/>
              <a:gd name="T89" fmla="*/ 1099437 h 4408"/>
              <a:gd name="T90" fmla="*/ 1886008 w 4408"/>
              <a:gd name="T91" fmla="*/ 1072211 h 4408"/>
              <a:gd name="T92" fmla="*/ 1899387 w 4408"/>
              <a:gd name="T93" fmla="*/ 857423 h 4408"/>
              <a:gd name="T94" fmla="*/ 1836808 w 4408"/>
              <a:gd name="T95" fmla="*/ 805995 h 4408"/>
              <a:gd name="T96" fmla="*/ 1281363 w 4408"/>
              <a:gd name="T97" fmla="*/ 1111106 h 4408"/>
              <a:gd name="T98" fmla="*/ 1141100 w 4408"/>
              <a:gd name="T99" fmla="*/ 1265390 h 4408"/>
              <a:gd name="T100" fmla="*/ 951636 w 4408"/>
              <a:gd name="T101" fmla="*/ 1318547 h 4408"/>
              <a:gd name="T102" fmla="*/ 747066 w 4408"/>
              <a:gd name="T103" fmla="*/ 1256315 h 4408"/>
              <a:gd name="T104" fmla="*/ 614139 w 4408"/>
              <a:gd name="T105" fmla="*/ 1095116 h 4408"/>
              <a:gd name="T106" fmla="*/ 589539 w 4408"/>
              <a:gd name="T107" fmla="*/ 896318 h 4408"/>
              <a:gd name="T108" fmla="*/ 680603 w 4408"/>
              <a:gd name="T109" fmla="*/ 706164 h 4408"/>
              <a:gd name="T110" fmla="*/ 860140 w 4408"/>
              <a:gd name="T111" fmla="*/ 597689 h 4408"/>
              <a:gd name="T112" fmla="*/ 1060394 w 4408"/>
              <a:gd name="T113" fmla="*/ 602443 h 4408"/>
              <a:gd name="T114" fmla="*/ 1233458 w 4408"/>
              <a:gd name="T115" fmla="*/ 719561 h 4408"/>
              <a:gd name="T116" fmla="*/ 1315458 w 4408"/>
              <a:gd name="T117" fmla="*/ 914901 h 440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4408" h="4408">
                <a:moveTo>
                  <a:pt x="4239" y="1864"/>
                </a:moveTo>
                <a:lnTo>
                  <a:pt x="4036" y="1864"/>
                </a:lnTo>
                <a:lnTo>
                  <a:pt x="4018" y="1864"/>
                </a:lnTo>
                <a:lnTo>
                  <a:pt x="4001" y="1861"/>
                </a:lnTo>
                <a:lnTo>
                  <a:pt x="3983" y="1857"/>
                </a:lnTo>
                <a:lnTo>
                  <a:pt x="3966" y="1852"/>
                </a:lnTo>
                <a:lnTo>
                  <a:pt x="3949" y="1845"/>
                </a:lnTo>
                <a:lnTo>
                  <a:pt x="3933" y="1837"/>
                </a:lnTo>
                <a:lnTo>
                  <a:pt x="3916" y="1828"/>
                </a:lnTo>
                <a:lnTo>
                  <a:pt x="3901" y="1818"/>
                </a:lnTo>
                <a:lnTo>
                  <a:pt x="3887" y="1806"/>
                </a:lnTo>
                <a:lnTo>
                  <a:pt x="3873" y="1793"/>
                </a:lnTo>
                <a:lnTo>
                  <a:pt x="3861" y="1780"/>
                </a:lnTo>
                <a:lnTo>
                  <a:pt x="3848" y="1766"/>
                </a:lnTo>
                <a:lnTo>
                  <a:pt x="3838" y="1751"/>
                </a:lnTo>
                <a:lnTo>
                  <a:pt x="3829" y="1736"/>
                </a:lnTo>
                <a:lnTo>
                  <a:pt x="3822" y="1719"/>
                </a:lnTo>
                <a:lnTo>
                  <a:pt x="3816" y="1703"/>
                </a:lnTo>
                <a:lnTo>
                  <a:pt x="3699" y="1419"/>
                </a:lnTo>
                <a:lnTo>
                  <a:pt x="3691" y="1403"/>
                </a:lnTo>
                <a:lnTo>
                  <a:pt x="3685" y="1387"/>
                </a:lnTo>
                <a:lnTo>
                  <a:pt x="3680" y="1369"/>
                </a:lnTo>
                <a:lnTo>
                  <a:pt x="3677" y="1351"/>
                </a:lnTo>
                <a:lnTo>
                  <a:pt x="3675" y="1333"/>
                </a:lnTo>
                <a:lnTo>
                  <a:pt x="3675" y="1315"/>
                </a:lnTo>
                <a:lnTo>
                  <a:pt x="3675" y="1296"/>
                </a:lnTo>
                <a:lnTo>
                  <a:pt x="3678" y="1278"/>
                </a:lnTo>
                <a:lnTo>
                  <a:pt x="3681" y="1260"/>
                </a:lnTo>
                <a:lnTo>
                  <a:pt x="3685" y="1242"/>
                </a:lnTo>
                <a:lnTo>
                  <a:pt x="3691" y="1224"/>
                </a:lnTo>
                <a:lnTo>
                  <a:pt x="3698" y="1208"/>
                </a:lnTo>
                <a:lnTo>
                  <a:pt x="3706" y="1192"/>
                </a:lnTo>
                <a:lnTo>
                  <a:pt x="3717" y="1177"/>
                </a:lnTo>
                <a:lnTo>
                  <a:pt x="3727" y="1162"/>
                </a:lnTo>
                <a:lnTo>
                  <a:pt x="3739" y="1149"/>
                </a:lnTo>
                <a:lnTo>
                  <a:pt x="3883" y="1005"/>
                </a:lnTo>
                <a:lnTo>
                  <a:pt x="3895" y="992"/>
                </a:lnTo>
                <a:lnTo>
                  <a:pt x="3904" y="979"/>
                </a:lnTo>
                <a:lnTo>
                  <a:pt x="3913" y="965"/>
                </a:lnTo>
                <a:lnTo>
                  <a:pt x="3920" y="949"/>
                </a:lnTo>
                <a:lnTo>
                  <a:pt x="3926" y="933"/>
                </a:lnTo>
                <a:lnTo>
                  <a:pt x="3930" y="918"/>
                </a:lnTo>
                <a:lnTo>
                  <a:pt x="3932" y="902"/>
                </a:lnTo>
                <a:lnTo>
                  <a:pt x="3933" y="886"/>
                </a:lnTo>
                <a:lnTo>
                  <a:pt x="3932" y="869"/>
                </a:lnTo>
                <a:lnTo>
                  <a:pt x="3930" y="853"/>
                </a:lnTo>
                <a:lnTo>
                  <a:pt x="3926" y="837"/>
                </a:lnTo>
                <a:lnTo>
                  <a:pt x="3920" y="822"/>
                </a:lnTo>
                <a:lnTo>
                  <a:pt x="3913" y="806"/>
                </a:lnTo>
                <a:lnTo>
                  <a:pt x="3904" y="792"/>
                </a:lnTo>
                <a:lnTo>
                  <a:pt x="3895" y="778"/>
                </a:lnTo>
                <a:lnTo>
                  <a:pt x="3883" y="765"/>
                </a:lnTo>
                <a:lnTo>
                  <a:pt x="3643" y="525"/>
                </a:lnTo>
                <a:lnTo>
                  <a:pt x="3630" y="514"/>
                </a:lnTo>
                <a:lnTo>
                  <a:pt x="3616" y="504"/>
                </a:lnTo>
                <a:lnTo>
                  <a:pt x="3602" y="495"/>
                </a:lnTo>
                <a:lnTo>
                  <a:pt x="3587" y="489"/>
                </a:lnTo>
                <a:lnTo>
                  <a:pt x="3572" y="483"/>
                </a:lnTo>
                <a:lnTo>
                  <a:pt x="3555" y="479"/>
                </a:lnTo>
                <a:lnTo>
                  <a:pt x="3539" y="477"/>
                </a:lnTo>
                <a:lnTo>
                  <a:pt x="3523" y="476"/>
                </a:lnTo>
                <a:lnTo>
                  <a:pt x="3507" y="477"/>
                </a:lnTo>
                <a:lnTo>
                  <a:pt x="3490" y="479"/>
                </a:lnTo>
                <a:lnTo>
                  <a:pt x="3474" y="483"/>
                </a:lnTo>
                <a:lnTo>
                  <a:pt x="3459" y="489"/>
                </a:lnTo>
                <a:lnTo>
                  <a:pt x="3444" y="495"/>
                </a:lnTo>
                <a:lnTo>
                  <a:pt x="3430" y="504"/>
                </a:lnTo>
                <a:lnTo>
                  <a:pt x="3415" y="514"/>
                </a:lnTo>
                <a:lnTo>
                  <a:pt x="3403" y="525"/>
                </a:lnTo>
                <a:lnTo>
                  <a:pt x="3259" y="669"/>
                </a:lnTo>
                <a:lnTo>
                  <a:pt x="3246" y="682"/>
                </a:lnTo>
                <a:lnTo>
                  <a:pt x="3232" y="692"/>
                </a:lnTo>
                <a:lnTo>
                  <a:pt x="3217" y="702"/>
                </a:lnTo>
                <a:lnTo>
                  <a:pt x="3200" y="710"/>
                </a:lnTo>
                <a:lnTo>
                  <a:pt x="3183" y="717"/>
                </a:lnTo>
                <a:lnTo>
                  <a:pt x="3166" y="723"/>
                </a:lnTo>
                <a:lnTo>
                  <a:pt x="3149" y="727"/>
                </a:lnTo>
                <a:lnTo>
                  <a:pt x="3130" y="731"/>
                </a:lnTo>
                <a:lnTo>
                  <a:pt x="3112" y="733"/>
                </a:lnTo>
                <a:lnTo>
                  <a:pt x="3093" y="733"/>
                </a:lnTo>
                <a:lnTo>
                  <a:pt x="3075" y="733"/>
                </a:lnTo>
                <a:lnTo>
                  <a:pt x="3056" y="731"/>
                </a:lnTo>
                <a:lnTo>
                  <a:pt x="3039" y="728"/>
                </a:lnTo>
                <a:lnTo>
                  <a:pt x="3022" y="723"/>
                </a:lnTo>
                <a:lnTo>
                  <a:pt x="3005" y="717"/>
                </a:lnTo>
                <a:lnTo>
                  <a:pt x="2989" y="710"/>
                </a:lnTo>
                <a:lnTo>
                  <a:pt x="2705" y="592"/>
                </a:lnTo>
                <a:lnTo>
                  <a:pt x="2689" y="587"/>
                </a:lnTo>
                <a:lnTo>
                  <a:pt x="2673" y="579"/>
                </a:lnTo>
                <a:lnTo>
                  <a:pt x="2658" y="570"/>
                </a:lnTo>
                <a:lnTo>
                  <a:pt x="2642" y="560"/>
                </a:lnTo>
                <a:lnTo>
                  <a:pt x="2628" y="549"/>
                </a:lnTo>
                <a:lnTo>
                  <a:pt x="2615" y="536"/>
                </a:lnTo>
                <a:lnTo>
                  <a:pt x="2603" y="522"/>
                </a:lnTo>
                <a:lnTo>
                  <a:pt x="2591" y="507"/>
                </a:lnTo>
                <a:lnTo>
                  <a:pt x="2581" y="492"/>
                </a:lnTo>
                <a:lnTo>
                  <a:pt x="2571" y="476"/>
                </a:lnTo>
                <a:lnTo>
                  <a:pt x="2563" y="460"/>
                </a:lnTo>
                <a:lnTo>
                  <a:pt x="2556" y="442"/>
                </a:lnTo>
                <a:lnTo>
                  <a:pt x="2551" y="425"/>
                </a:lnTo>
                <a:lnTo>
                  <a:pt x="2547" y="408"/>
                </a:lnTo>
                <a:lnTo>
                  <a:pt x="2544" y="391"/>
                </a:lnTo>
                <a:lnTo>
                  <a:pt x="2543" y="373"/>
                </a:lnTo>
                <a:lnTo>
                  <a:pt x="2543" y="169"/>
                </a:lnTo>
                <a:lnTo>
                  <a:pt x="2543" y="152"/>
                </a:lnTo>
                <a:lnTo>
                  <a:pt x="2540" y="135"/>
                </a:lnTo>
                <a:lnTo>
                  <a:pt x="2536" y="119"/>
                </a:lnTo>
                <a:lnTo>
                  <a:pt x="2530" y="103"/>
                </a:lnTo>
                <a:lnTo>
                  <a:pt x="2523" y="88"/>
                </a:lnTo>
                <a:lnTo>
                  <a:pt x="2515" y="75"/>
                </a:lnTo>
                <a:lnTo>
                  <a:pt x="2505" y="62"/>
                </a:lnTo>
                <a:lnTo>
                  <a:pt x="2493" y="50"/>
                </a:lnTo>
                <a:lnTo>
                  <a:pt x="2481" y="39"/>
                </a:lnTo>
                <a:lnTo>
                  <a:pt x="2469" y="28"/>
                </a:lnTo>
                <a:lnTo>
                  <a:pt x="2455" y="20"/>
                </a:lnTo>
                <a:lnTo>
                  <a:pt x="2440" y="13"/>
                </a:lnTo>
                <a:lnTo>
                  <a:pt x="2424" y="7"/>
                </a:lnTo>
                <a:lnTo>
                  <a:pt x="2408" y="3"/>
                </a:lnTo>
                <a:lnTo>
                  <a:pt x="2391" y="1"/>
                </a:lnTo>
                <a:lnTo>
                  <a:pt x="2374" y="0"/>
                </a:lnTo>
                <a:lnTo>
                  <a:pt x="2035" y="0"/>
                </a:lnTo>
                <a:lnTo>
                  <a:pt x="2018" y="1"/>
                </a:lnTo>
                <a:lnTo>
                  <a:pt x="2001" y="3"/>
                </a:lnTo>
                <a:lnTo>
                  <a:pt x="1985" y="7"/>
                </a:lnTo>
                <a:lnTo>
                  <a:pt x="1969" y="13"/>
                </a:lnTo>
                <a:lnTo>
                  <a:pt x="1955" y="20"/>
                </a:lnTo>
                <a:lnTo>
                  <a:pt x="1941" y="28"/>
                </a:lnTo>
                <a:lnTo>
                  <a:pt x="1927" y="39"/>
                </a:lnTo>
                <a:lnTo>
                  <a:pt x="1915" y="50"/>
                </a:lnTo>
                <a:lnTo>
                  <a:pt x="1904" y="62"/>
                </a:lnTo>
                <a:lnTo>
                  <a:pt x="1894" y="75"/>
                </a:lnTo>
                <a:lnTo>
                  <a:pt x="1886" y="88"/>
                </a:lnTo>
                <a:lnTo>
                  <a:pt x="1879" y="103"/>
                </a:lnTo>
                <a:lnTo>
                  <a:pt x="1873" y="119"/>
                </a:lnTo>
                <a:lnTo>
                  <a:pt x="1869" y="135"/>
                </a:lnTo>
                <a:lnTo>
                  <a:pt x="1867" y="152"/>
                </a:lnTo>
                <a:lnTo>
                  <a:pt x="1866" y="169"/>
                </a:lnTo>
                <a:lnTo>
                  <a:pt x="1866" y="373"/>
                </a:lnTo>
                <a:lnTo>
                  <a:pt x="1864" y="391"/>
                </a:lnTo>
                <a:lnTo>
                  <a:pt x="1861" y="408"/>
                </a:lnTo>
                <a:lnTo>
                  <a:pt x="1858" y="425"/>
                </a:lnTo>
                <a:lnTo>
                  <a:pt x="1852" y="442"/>
                </a:lnTo>
                <a:lnTo>
                  <a:pt x="1845" y="460"/>
                </a:lnTo>
                <a:lnTo>
                  <a:pt x="1837" y="476"/>
                </a:lnTo>
                <a:lnTo>
                  <a:pt x="1828" y="492"/>
                </a:lnTo>
                <a:lnTo>
                  <a:pt x="1818" y="507"/>
                </a:lnTo>
                <a:lnTo>
                  <a:pt x="1807" y="522"/>
                </a:lnTo>
                <a:lnTo>
                  <a:pt x="1793" y="536"/>
                </a:lnTo>
                <a:lnTo>
                  <a:pt x="1780" y="549"/>
                </a:lnTo>
                <a:lnTo>
                  <a:pt x="1766" y="560"/>
                </a:lnTo>
                <a:lnTo>
                  <a:pt x="1751" y="570"/>
                </a:lnTo>
                <a:lnTo>
                  <a:pt x="1736" y="579"/>
                </a:lnTo>
                <a:lnTo>
                  <a:pt x="1719" y="587"/>
                </a:lnTo>
                <a:lnTo>
                  <a:pt x="1703" y="592"/>
                </a:lnTo>
                <a:lnTo>
                  <a:pt x="1419" y="710"/>
                </a:lnTo>
                <a:lnTo>
                  <a:pt x="1404" y="717"/>
                </a:lnTo>
                <a:lnTo>
                  <a:pt x="1387" y="723"/>
                </a:lnTo>
                <a:lnTo>
                  <a:pt x="1370" y="728"/>
                </a:lnTo>
                <a:lnTo>
                  <a:pt x="1352" y="731"/>
                </a:lnTo>
                <a:lnTo>
                  <a:pt x="1334" y="733"/>
                </a:lnTo>
                <a:lnTo>
                  <a:pt x="1316" y="733"/>
                </a:lnTo>
                <a:lnTo>
                  <a:pt x="1297" y="733"/>
                </a:lnTo>
                <a:lnTo>
                  <a:pt x="1278" y="731"/>
                </a:lnTo>
                <a:lnTo>
                  <a:pt x="1261" y="727"/>
                </a:lnTo>
                <a:lnTo>
                  <a:pt x="1243" y="723"/>
                </a:lnTo>
                <a:lnTo>
                  <a:pt x="1225" y="717"/>
                </a:lnTo>
                <a:lnTo>
                  <a:pt x="1208" y="710"/>
                </a:lnTo>
                <a:lnTo>
                  <a:pt x="1193" y="702"/>
                </a:lnTo>
                <a:lnTo>
                  <a:pt x="1178" y="692"/>
                </a:lnTo>
                <a:lnTo>
                  <a:pt x="1164" y="682"/>
                </a:lnTo>
                <a:lnTo>
                  <a:pt x="1150" y="669"/>
                </a:lnTo>
                <a:lnTo>
                  <a:pt x="1005" y="525"/>
                </a:lnTo>
                <a:lnTo>
                  <a:pt x="993" y="514"/>
                </a:lnTo>
                <a:lnTo>
                  <a:pt x="979" y="504"/>
                </a:lnTo>
                <a:lnTo>
                  <a:pt x="965" y="495"/>
                </a:lnTo>
                <a:lnTo>
                  <a:pt x="950" y="489"/>
                </a:lnTo>
                <a:lnTo>
                  <a:pt x="934" y="483"/>
                </a:lnTo>
                <a:lnTo>
                  <a:pt x="918" y="479"/>
                </a:lnTo>
                <a:lnTo>
                  <a:pt x="902" y="477"/>
                </a:lnTo>
                <a:lnTo>
                  <a:pt x="886" y="476"/>
                </a:lnTo>
                <a:lnTo>
                  <a:pt x="869" y="477"/>
                </a:lnTo>
                <a:lnTo>
                  <a:pt x="853" y="479"/>
                </a:lnTo>
                <a:lnTo>
                  <a:pt x="837" y="483"/>
                </a:lnTo>
                <a:lnTo>
                  <a:pt x="822" y="489"/>
                </a:lnTo>
                <a:lnTo>
                  <a:pt x="807" y="495"/>
                </a:lnTo>
                <a:lnTo>
                  <a:pt x="792" y="504"/>
                </a:lnTo>
                <a:lnTo>
                  <a:pt x="779" y="514"/>
                </a:lnTo>
                <a:lnTo>
                  <a:pt x="766" y="525"/>
                </a:lnTo>
                <a:lnTo>
                  <a:pt x="527" y="765"/>
                </a:lnTo>
                <a:lnTo>
                  <a:pt x="514" y="778"/>
                </a:lnTo>
                <a:lnTo>
                  <a:pt x="504" y="792"/>
                </a:lnTo>
                <a:lnTo>
                  <a:pt x="496" y="806"/>
                </a:lnTo>
                <a:lnTo>
                  <a:pt x="489" y="822"/>
                </a:lnTo>
                <a:lnTo>
                  <a:pt x="484" y="837"/>
                </a:lnTo>
                <a:lnTo>
                  <a:pt x="480" y="853"/>
                </a:lnTo>
                <a:lnTo>
                  <a:pt x="477" y="869"/>
                </a:lnTo>
                <a:lnTo>
                  <a:pt x="477" y="886"/>
                </a:lnTo>
                <a:lnTo>
                  <a:pt x="477" y="902"/>
                </a:lnTo>
                <a:lnTo>
                  <a:pt x="480" y="918"/>
                </a:lnTo>
                <a:lnTo>
                  <a:pt x="484" y="933"/>
                </a:lnTo>
                <a:lnTo>
                  <a:pt x="489" y="949"/>
                </a:lnTo>
                <a:lnTo>
                  <a:pt x="496" y="965"/>
                </a:lnTo>
                <a:lnTo>
                  <a:pt x="504" y="979"/>
                </a:lnTo>
                <a:lnTo>
                  <a:pt x="514" y="992"/>
                </a:lnTo>
                <a:lnTo>
                  <a:pt x="527" y="1005"/>
                </a:lnTo>
                <a:lnTo>
                  <a:pt x="670" y="1149"/>
                </a:lnTo>
                <a:lnTo>
                  <a:pt x="682" y="1162"/>
                </a:lnTo>
                <a:lnTo>
                  <a:pt x="693" y="1177"/>
                </a:lnTo>
                <a:lnTo>
                  <a:pt x="702" y="1192"/>
                </a:lnTo>
                <a:lnTo>
                  <a:pt x="710" y="1208"/>
                </a:lnTo>
                <a:lnTo>
                  <a:pt x="717" y="1224"/>
                </a:lnTo>
                <a:lnTo>
                  <a:pt x="723" y="1242"/>
                </a:lnTo>
                <a:lnTo>
                  <a:pt x="728" y="1260"/>
                </a:lnTo>
                <a:lnTo>
                  <a:pt x="732" y="1278"/>
                </a:lnTo>
                <a:lnTo>
                  <a:pt x="734" y="1296"/>
                </a:lnTo>
                <a:lnTo>
                  <a:pt x="735" y="1315"/>
                </a:lnTo>
                <a:lnTo>
                  <a:pt x="734" y="1333"/>
                </a:lnTo>
                <a:lnTo>
                  <a:pt x="732" y="1351"/>
                </a:lnTo>
                <a:lnTo>
                  <a:pt x="728" y="1369"/>
                </a:lnTo>
                <a:lnTo>
                  <a:pt x="723" y="1387"/>
                </a:lnTo>
                <a:lnTo>
                  <a:pt x="717" y="1403"/>
                </a:lnTo>
                <a:lnTo>
                  <a:pt x="710" y="1419"/>
                </a:lnTo>
                <a:lnTo>
                  <a:pt x="594" y="1703"/>
                </a:lnTo>
                <a:lnTo>
                  <a:pt x="587" y="1719"/>
                </a:lnTo>
                <a:lnTo>
                  <a:pt x="579" y="1736"/>
                </a:lnTo>
                <a:lnTo>
                  <a:pt x="570" y="1751"/>
                </a:lnTo>
                <a:lnTo>
                  <a:pt x="560" y="1766"/>
                </a:lnTo>
                <a:lnTo>
                  <a:pt x="549" y="1780"/>
                </a:lnTo>
                <a:lnTo>
                  <a:pt x="536" y="1793"/>
                </a:lnTo>
                <a:lnTo>
                  <a:pt x="523" y="1806"/>
                </a:lnTo>
                <a:lnTo>
                  <a:pt x="508" y="1818"/>
                </a:lnTo>
                <a:lnTo>
                  <a:pt x="493" y="1828"/>
                </a:lnTo>
                <a:lnTo>
                  <a:pt x="477" y="1837"/>
                </a:lnTo>
                <a:lnTo>
                  <a:pt x="460" y="1845"/>
                </a:lnTo>
                <a:lnTo>
                  <a:pt x="443" y="1852"/>
                </a:lnTo>
                <a:lnTo>
                  <a:pt x="426" y="1857"/>
                </a:lnTo>
                <a:lnTo>
                  <a:pt x="409" y="1861"/>
                </a:lnTo>
                <a:lnTo>
                  <a:pt x="391" y="1864"/>
                </a:lnTo>
                <a:lnTo>
                  <a:pt x="373" y="1865"/>
                </a:lnTo>
                <a:lnTo>
                  <a:pt x="170" y="1864"/>
                </a:lnTo>
                <a:lnTo>
                  <a:pt x="152" y="1865"/>
                </a:lnTo>
                <a:lnTo>
                  <a:pt x="136" y="1868"/>
                </a:lnTo>
                <a:lnTo>
                  <a:pt x="120" y="1873"/>
                </a:lnTo>
                <a:lnTo>
                  <a:pt x="104" y="1879"/>
                </a:lnTo>
                <a:lnTo>
                  <a:pt x="89" y="1886"/>
                </a:lnTo>
                <a:lnTo>
                  <a:pt x="75" y="1894"/>
                </a:lnTo>
                <a:lnTo>
                  <a:pt x="62" y="1904"/>
                </a:lnTo>
                <a:lnTo>
                  <a:pt x="50" y="1915"/>
                </a:lnTo>
                <a:lnTo>
                  <a:pt x="39" y="1926"/>
                </a:lnTo>
                <a:lnTo>
                  <a:pt x="30" y="1939"/>
                </a:lnTo>
                <a:lnTo>
                  <a:pt x="20" y="1954"/>
                </a:lnTo>
                <a:lnTo>
                  <a:pt x="13" y="1969"/>
                </a:lnTo>
                <a:lnTo>
                  <a:pt x="8" y="1984"/>
                </a:lnTo>
                <a:lnTo>
                  <a:pt x="3" y="2000"/>
                </a:lnTo>
                <a:lnTo>
                  <a:pt x="1" y="2018"/>
                </a:lnTo>
                <a:lnTo>
                  <a:pt x="0" y="2035"/>
                </a:lnTo>
                <a:lnTo>
                  <a:pt x="0" y="2374"/>
                </a:lnTo>
                <a:lnTo>
                  <a:pt x="1" y="2391"/>
                </a:lnTo>
                <a:lnTo>
                  <a:pt x="3" y="2408"/>
                </a:lnTo>
                <a:lnTo>
                  <a:pt x="8" y="2424"/>
                </a:lnTo>
                <a:lnTo>
                  <a:pt x="13" y="2440"/>
                </a:lnTo>
                <a:lnTo>
                  <a:pt x="20" y="2454"/>
                </a:lnTo>
                <a:lnTo>
                  <a:pt x="30" y="2468"/>
                </a:lnTo>
                <a:lnTo>
                  <a:pt x="39" y="2481"/>
                </a:lnTo>
                <a:lnTo>
                  <a:pt x="50" y="2493"/>
                </a:lnTo>
                <a:lnTo>
                  <a:pt x="62" y="2504"/>
                </a:lnTo>
                <a:lnTo>
                  <a:pt x="75" y="2515"/>
                </a:lnTo>
                <a:lnTo>
                  <a:pt x="89" y="2523"/>
                </a:lnTo>
                <a:lnTo>
                  <a:pt x="104" y="2530"/>
                </a:lnTo>
                <a:lnTo>
                  <a:pt x="120" y="2536"/>
                </a:lnTo>
                <a:lnTo>
                  <a:pt x="136" y="2540"/>
                </a:lnTo>
                <a:lnTo>
                  <a:pt x="152" y="2542"/>
                </a:lnTo>
                <a:lnTo>
                  <a:pt x="170" y="2543"/>
                </a:lnTo>
                <a:lnTo>
                  <a:pt x="373" y="2543"/>
                </a:lnTo>
                <a:lnTo>
                  <a:pt x="391" y="2544"/>
                </a:lnTo>
                <a:lnTo>
                  <a:pt x="408" y="2547"/>
                </a:lnTo>
                <a:lnTo>
                  <a:pt x="426" y="2551"/>
                </a:lnTo>
                <a:lnTo>
                  <a:pt x="443" y="2556"/>
                </a:lnTo>
                <a:lnTo>
                  <a:pt x="460" y="2563"/>
                </a:lnTo>
                <a:lnTo>
                  <a:pt x="477" y="2571"/>
                </a:lnTo>
                <a:lnTo>
                  <a:pt x="492" y="2581"/>
                </a:lnTo>
                <a:lnTo>
                  <a:pt x="507" y="2591"/>
                </a:lnTo>
                <a:lnTo>
                  <a:pt x="523" y="2603"/>
                </a:lnTo>
                <a:lnTo>
                  <a:pt x="536" y="2615"/>
                </a:lnTo>
                <a:lnTo>
                  <a:pt x="549" y="2628"/>
                </a:lnTo>
                <a:lnTo>
                  <a:pt x="560" y="2642"/>
                </a:lnTo>
                <a:lnTo>
                  <a:pt x="570" y="2658"/>
                </a:lnTo>
                <a:lnTo>
                  <a:pt x="579" y="2673"/>
                </a:lnTo>
                <a:lnTo>
                  <a:pt x="586" y="2689"/>
                </a:lnTo>
                <a:lnTo>
                  <a:pt x="593" y="2705"/>
                </a:lnTo>
                <a:lnTo>
                  <a:pt x="710" y="2989"/>
                </a:lnTo>
                <a:lnTo>
                  <a:pt x="717" y="3006"/>
                </a:lnTo>
                <a:lnTo>
                  <a:pt x="723" y="3022"/>
                </a:lnTo>
                <a:lnTo>
                  <a:pt x="728" y="3039"/>
                </a:lnTo>
                <a:lnTo>
                  <a:pt x="732" y="3057"/>
                </a:lnTo>
                <a:lnTo>
                  <a:pt x="734" y="3075"/>
                </a:lnTo>
                <a:lnTo>
                  <a:pt x="735" y="3094"/>
                </a:lnTo>
                <a:lnTo>
                  <a:pt x="734" y="3112"/>
                </a:lnTo>
                <a:lnTo>
                  <a:pt x="732" y="3130"/>
                </a:lnTo>
                <a:lnTo>
                  <a:pt x="727" y="3149"/>
                </a:lnTo>
                <a:lnTo>
                  <a:pt x="723" y="3166"/>
                </a:lnTo>
                <a:lnTo>
                  <a:pt x="717" y="3184"/>
                </a:lnTo>
                <a:lnTo>
                  <a:pt x="710" y="3200"/>
                </a:lnTo>
                <a:lnTo>
                  <a:pt x="702" y="3217"/>
                </a:lnTo>
                <a:lnTo>
                  <a:pt x="693" y="3232"/>
                </a:lnTo>
                <a:lnTo>
                  <a:pt x="682" y="3246"/>
                </a:lnTo>
                <a:lnTo>
                  <a:pt x="670" y="3259"/>
                </a:lnTo>
                <a:lnTo>
                  <a:pt x="526" y="3403"/>
                </a:lnTo>
                <a:lnTo>
                  <a:pt x="514" y="3415"/>
                </a:lnTo>
                <a:lnTo>
                  <a:pt x="504" y="3430"/>
                </a:lnTo>
                <a:lnTo>
                  <a:pt x="496" y="3444"/>
                </a:lnTo>
                <a:lnTo>
                  <a:pt x="489" y="3459"/>
                </a:lnTo>
                <a:lnTo>
                  <a:pt x="483" y="3474"/>
                </a:lnTo>
                <a:lnTo>
                  <a:pt x="480" y="3490"/>
                </a:lnTo>
                <a:lnTo>
                  <a:pt x="477" y="3507"/>
                </a:lnTo>
                <a:lnTo>
                  <a:pt x="477" y="3523"/>
                </a:lnTo>
                <a:lnTo>
                  <a:pt x="477" y="3539"/>
                </a:lnTo>
                <a:lnTo>
                  <a:pt x="480" y="3555"/>
                </a:lnTo>
                <a:lnTo>
                  <a:pt x="483" y="3572"/>
                </a:lnTo>
                <a:lnTo>
                  <a:pt x="489" y="3587"/>
                </a:lnTo>
                <a:lnTo>
                  <a:pt x="496" y="3602"/>
                </a:lnTo>
                <a:lnTo>
                  <a:pt x="504" y="3616"/>
                </a:lnTo>
                <a:lnTo>
                  <a:pt x="514" y="3630"/>
                </a:lnTo>
                <a:lnTo>
                  <a:pt x="526" y="3643"/>
                </a:lnTo>
                <a:lnTo>
                  <a:pt x="766" y="3883"/>
                </a:lnTo>
                <a:lnTo>
                  <a:pt x="779" y="3894"/>
                </a:lnTo>
                <a:lnTo>
                  <a:pt x="792" y="3904"/>
                </a:lnTo>
                <a:lnTo>
                  <a:pt x="807" y="3913"/>
                </a:lnTo>
                <a:lnTo>
                  <a:pt x="822" y="3921"/>
                </a:lnTo>
                <a:lnTo>
                  <a:pt x="837" y="3926"/>
                </a:lnTo>
                <a:lnTo>
                  <a:pt x="853" y="3930"/>
                </a:lnTo>
                <a:lnTo>
                  <a:pt x="869" y="3932"/>
                </a:lnTo>
                <a:lnTo>
                  <a:pt x="886" y="3933"/>
                </a:lnTo>
                <a:lnTo>
                  <a:pt x="902" y="3932"/>
                </a:lnTo>
                <a:lnTo>
                  <a:pt x="918" y="3930"/>
                </a:lnTo>
                <a:lnTo>
                  <a:pt x="934" y="3926"/>
                </a:lnTo>
                <a:lnTo>
                  <a:pt x="950" y="3921"/>
                </a:lnTo>
                <a:lnTo>
                  <a:pt x="965" y="3913"/>
                </a:lnTo>
                <a:lnTo>
                  <a:pt x="979" y="3904"/>
                </a:lnTo>
                <a:lnTo>
                  <a:pt x="993" y="3894"/>
                </a:lnTo>
                <a:lnTo>
                  <a:pt x="1005" y="3883"/>
                </a:lnTo>
                <a:lnTo>
                  <a:pt x="1150" y="3739"/>
                </a:lnTo>
                <a:lnTo>
                  <a:pt x="1163" y="3727"/>
                </a:lnTo>
                <a:lnTo>
                  <a:pt x="1177" y="3717"/>
                </a:lnTo>
                <a:lnTo>
                  <a:pt x="1192" y="3706"/>
                </a:lnTo>
                <a:lnTo>
                  <a:pt x="1208" y="3698"/>
                </a:lnTo>
                <a:lnTo>
                  <a:pt x="1225" y="3691"/>
                </a:lnTo>
                <a:lnTo>
                  <a:pt x="1243" y="3685"/>
                </a:lnTo>
                <a:lnTo>
                  <a:pt x="1260" y="3681"/>
                </a:lnTo>
                <a:lnTo>
                  <a:pt x="1278" y="3678"/>
                </a:lnTo>
                <a:lnTo>
                  <a:pt x="1296" y="3675"/>
                </a:lnTo>
                <a:lnTo>
                  <a:pt x="1315" y="3675"/>
                </a:lnTo>
                <a:lnTo>
                  <a:pt x="1333" y="3675"/>
                </a:lnTo>
                <a:lnTo>
                  <a:pt x="1351" y="3677"/>
                </a:lnTo>
                <a:lnTo>
                  <a:pt x="1370" y="3681"/>
                </a:lnTo>
                <a:lnTo>
                  <a:pt x="1387" y="3685"/>
                </a:lnTo>
                <a:lnTo>
                  <a:pt x="1403" y="3691"/>
                </a:lnTo>
                <a:lnTo>
                  <a:pt x="1419" y="3699"/>
                </a:lnTo>
                <a:lnTo>
                  <a:pt x="1703" y="3816"/>
                </a:lnTo>
                <a:lnTo>
                  <a:pt x="1719" y="3822"/>
                </a:lnTo>
                <a:lnTo>
                  <a:pt x="1736" y="3829"/>
                </a:lnTo>
                <a:lnTo>
                  <a:pt x="1751" y="3838"/>
                </a:lnTo>
                <a:lnTo>
                  <a:pt x="1766" y="3848"/>
                </a:lnTo>
                <a:lnTo>
                  <a:pt x="1780" y="3861"/>
                </a:lnTo>
                <a:lnTo>
                  <a:pt x="1793" y="3873"/>
                </a:lnTo>
                <a:lnTo>
                  <a:pt x="1807" y="3887"/>
                </a:lnTo>
                <a:lnTo>
                  <a:pt x="1818" y="3901"/>
                </a:lnTo>
                <a:lnTo>
                  <a:pt x="1828" y="3916"/>
                </a:lnTo>
                <a:lnTo>
                  <a:pt x="1837" y="3933"/>
                </a:lnTo>
                <a:lnTo>
                  <a:pt x="1845" y="3949"/>
                </a:lnTo>
                <a:lnTo>
                  <a:pt x="1852" y="3966"/>
                </a:lnTo>
                <a:lnTo>
                  <a:pt x="1858" y="3983"/>
                </a:lnTo>
                <a:lnTo>
                  <a:pt x="1861" y="4001"/>
                </a:lnTo>
                <a:lnTo>
                  <a:pt x="1864" y="4019"/>
                </a:lnTo>
                <a:lnTo>
                  <a:pt x="1866" y="4036"/>
                </a:lnTo>
                <a:lnTo>
                  <a:pt x="1866" y="4239"/>
                </a:lnTo>
                <a:lnTo>
                  <a:pt x="1867" y="4256"/>
                </a:lnTo>
                <a:lnTo>
                  <a:pt x="1869" y="4272"/>
                </a:lnTo>
                <a:lnTo>
                  <a:pt x="1873" y="4289"/>
                </a:lnTo>
                <a:lnTo>
                  <a:pt x="1879" y="4305"/>
                </a:lnTo>
                <a:lnTo>
                  <a:pt x="1886" y="4319"/>
                </a:lnTo>
                <a:lnTo>
                  <a:pt x="1894" y="4333"/>
                </a:lnTo>
                <a:lnTo>
                  <a:pt x="1904" y="4347"/>
                </a:lnTo>
                <a:lnTo>
                  <a:pt x="1915" y="4359"/>
                </a:lnTo>
                <a:lnTo>
                  <a:pt x="1927" y="4370"/>
                </a:lnTo>
                <a:lnTo>
                  <a:pt x="1941" y="4379"/>
                </a:lnTo>
                <a:lnTo>
                  <a:pt x="1954" y="4388"/>
                </a:lnTo>
                <a:lnTo>
                  <a:pt x="1969" y="4395"/>
                </a:lnTo>
                <a:lnTo>
                  <a:pt x="1984" y="4400"/>
                </a:lnTo>
                <a:lnTo>
                  <a:pt x="2000" y="4405"/>
                </a:lnTo>
                <a:lnTo>
                  <a:pt x="2018" y="4407"/>
                </a:lnTo>
                <a:lnTo>
                  <a:pt x="2035" y="4408"/>
                </a:lnTo>
                <a:lnTo>
                  <a:pt x="2374" y="4408"/>
                </a:lnTo>
                <a:lnTo>
                  <a:pt x="2391" y="4407"/>
                </a:lnTo>
                <a:lnTo>
                  <a:pt x="2408" y="4405"/>
                </a:lnTo>
                <a:lnTo>
                  <a:pt x="2424" y="4400"/>
                </a:lnTo>
                <a:lnTo>
                  <a:pt x="2440" y="4395"/>
                </a:lnTo>
                <a:lnTo>
                  <a:pt x="2455" y="4388"/>
                </a:lnTo>
                <a:lnTo>
                  <a:pt x="2469" y="4379"/>
                </a:lnTo>
                <a:lnTo>
                  <a:pt x="2481" y="4370"/>
                </a:lnTo>
                <a:lnTo>
                  <a:pt x="2493" y="4359"/>
                </a:lnTo>
                <a:lnTo>
                  <a:pt x="2505" y="4347"/>
                </a:lnTo>
                <a:lnTo>
                  <a:pt x="2515" y="4333"/>
                </a:lnTo>
                <a:lnTo>
                  <a:pt x="2523" y="4319"/>
                </a:lnTo>
                <a:lnTo>
                  <a:pt x="2530" y="4305"/>
                </a:lnTo>
                <a:lnTo>
                  <a:pt x="2536" y="4289"/>
                </a:lnTo>
                <a:lnTo>
                  <a:pt x="2540" y="4272"/>
                </a:lnTo>
                <a:lnTo>
                  <a:pt x="2543" y="4256"/>
                </a:lnTo>
                <a:lnTo>
                  <a:pt x="2543" y="4239"/>
                </a:lnTo>
                <a:lnTo>
                  <a:pt x="2543" y="4036"/>
                </a:lnTo>
                <a:lnTo>
                  <a:pt x="2544" y="4019"/>
                </a:lnTo>
                <a:lnTo>
                  <a:pt x="2547" y="4001"/>
                </a:lnTo>
                <a:lnTo>
                  <a:pt x="2551" y="3983"/>
                </a:lnTo>
                <a:lnTo>
                  <a:pt x="2556" y="3966"/>
                </a:lnTo>
                <a:lnTo>
                  <a:pt x="2563" y="3949"/>
                </a:lnTo>
                <a:lnTo>
                  <a:pt x="2571" y="3933"/>
                </a:lnTo>
                <a:lnTo>
                  <a:pt x="2581" y="3916"/>
                </a:lnTo>
                <a:lnTo>
                  <a:pt x="2591" y="3901"/>
                </a:lnTo>
                <a:lnTo>
                  <a:pt x="2603" y="3887"/>
                </a:lnTo>
                <a:lnTo>
                  <a:pt x="2615" y="3873"/>
                </a:lnTo>
                <a:lnTo>
                  <a:pt x="2628" y="3861"/>
                </a:lnTo>
                <a:lnTo>
                  <a:pt x="2642" y="3848"/>
                </a:lnTo>
                <a:lnTo>
                  <a:pt x="2658" y="3838"/>
                </a:lnTo>
                <a:lnTo>
                  <a:pt x="2673" y="3829"/>
                </a:lnTo>
                <a:lnTo>
                  <a:pt x="2689" y="3822"/>
                </a:lnTo>
                <a:lnTo>
                  <a:pt x="2705" y="3816"/>
                </a:lnTo>
                <a:lnTo>
                  <a:pt x="2989" y="3699"/>
                </a:lnTo>
                <a:lnTo>
                  <a:pt x="3006" y="3691"/>
                </a:lnTo>
                <a:lnTo>
                  <a:pt x="3022" y="3685"/>
                </a:lnTo>
                <a:lnTo>
                  <a:pt x="3039" y="3681"/>
                </a:lnTo>
                <a:lnTo>
                  <a:pt x="3057" y="3677"/>
                </a:lnTo>
                <a:lnTo>
                  <a:pt x="3076" y="3675"/>
                </a:lnTo>
                <a:lnTo>
                  <a:pt x="3094" y="3675"/>
                </a:lnTo>
                <a:lnTo>
                  <a:pt x="3112" y="3675"/>
                </a:lnTo>
                <a:lnTo>
                  <a:pt x="3130" y="3678"/>
                </a:lnTo>
                <a:lnTo>
                  <a:pt x="3149" y="3681"/>
                </a:lnTo>
                <a:lnTo>
                  <a:pt x="3167" y="3685"/>
                </a:lnTo>
                <a:lnTo>
                  <a:pt x="3184" y="3691"/>
                </a:lnTo>
                <a:lnTo>
                  <a:pt x="3201" y="3698"/>
                </a:lnTo>
                <a:lnTo>
                  <a:pt x="3217" y="3706"/>
                </a:lnTo>
                <a:lnTo>
                  <a:pt x="3232" y="3717"/>
                </a:lnTo>
                <a:lnTo>
                  <a:pt x="3246" y="3727"/>
                </a:lnTo>
                <a:lnTo>
                  <a:pt x="3259" y="3739"/>
                </a:lnTo>
                <a:lnTo>
                  <a:pt x="3403" y="3883"/>
                </a:lnTo>
                <a:lnTo>
                  <a:pt x="3415" y="3894"/>
                </a:lnTo>
                <a:lnTo>
                  <a:pt x="3430" y="3904"/>
                </a:lnTo>
                <a:lnTo>
                  <a:pt x="3444" y="3913"/>
                </a:lnTo>
                <a:lnTo>
                  <a:pt x="3459" y="3921"/>
                </a:lnTo>
                <a:lnTo>
                  <a:pt x="3474" y="3926"/>
                </a:lnTo>
                <a:lnTo>
                  <a:pt x="3490" y="3930"/>
                </a:lnTo>
                <a:lnTo>
                  <a:pt x="3507" y="3932"/>
                </a:lnTo>
                <a:lnTo>
                  <a:pt x="3523" y="3933"/>
                </a:lnTo>
                <a:lnTo>
                  <a:pt x="3539" y="3932"/>
                </a:lnTo>
                <a:lnTo>
                  <a:pt x="3555" y="3930"/>
                </a:lnTo>
                <a:lnTo>
                  <a:pt x="3572" y="3926"/>
                </a:lnTo>
                <a:lnTo>
                  <a:pt x="3587" y="3921"/>
                </a:lnTo>
                <a:lnTo>
                  <a:pt x="3602" y="3913"/>
                </a:lnTo>
                <a:lnTo>
                  <a:pt x="3616" y="3904"/>
                </a:lnTo>
                <a:lnTo>
                  <a:pt x="3630" y="3894"/>
                </a:lnTo>
                <a:lnTo>
                  <a:pt x="3643" y="3883"/>
                </a:lnTo>
                <a:lnTo>
                  <a:pt x="3883" y="3643"/>
                </a:lnTo>
                <a:lnTo>
                  <a:pt x="3895" y="3630"/>
                </a:lnTo>
                <a:lnTo>
                  <a:pt x="3904" y="3616"/>
                </a:lnTo>
                <a:lnTo>
                  <a:pt x="3913" y="3602"/>
                </a:lnTo>
                <a:lnTo>
                  <a:pt x="3920" y="3587"/>
                </a:lnTo>
                <a:lnTo>
                  <a:pt x="3926" y="3572"/>
                </a:lnTo>
                <a:lnTo>
                  <a:pt x="3930" y="3555"/>
                </a:lnTo>
                <a:lnTo>
                  <a:pt x="3932" y="3539"/>
                </a:lnTo>
                <a:lnTo>
                  <a:pt x="3933" y="3523"/>
                </a:lnTo>
                <a:lnTo>
                  <a:pt x="3932" y="3507"/>
                </a:lnTo>
                <a:lnTo>
                  <a:pt x="3930" y="3490"/>
                </a:lnTo>
                <a:lnTo>
                  <a:pt x="3926" y="3474"/>
                </a:lnTo>
                <a:lnTo>
                  <a:pt x="3920" y="3459"/>
                </a:lnTo>
                <a:lnTo>
                  <a:pt x="3913" y="3444"/>
                </a:lnTo>
                <a:lnTo>
                  <a:pt x="3904" y="3430"/>
                </a:lnTo>
                <a:lnTo>
                  <a:pt x="3895" y="3415"/>
                </a:lnTo>
                <a:lnTo>
                  <a:pt x="3883" y="3403"/>
                </a:lnTo>
                <a:lnTo>
                  <a:pt x="3739" y="3259"/>
                </a:lnTo>
                <a:lnTo>
                  <a:pt x="3727" y="3246"/>
                </a:lnTo>
                <a:lnTo>
                  <a:pt x="3717" y="3232"/>
                </a:lnTo>
                <a:lnTo>
                  <a:pt x="3706" y="3217"/>
                </a:lnTo>
                <a:lnTo>
                  <a:pt x="3698" y="3200"/>
                </a:lnTo>
                <a:lnTo>
                  <a:pt x="3691" y="3184"/>
                </a:lnTo>
                <a:lnTo>
                  <a:pt x="3685" y="3166"/>
                </a:lnTo>
                <a:lnTo>
                  <a:pt x="3681" y="3149"/>
                </a:lnTo>
                <a:lnTo>
                  <a:pt x="3678" y="3130"/>
                </a:lnTo>
                <a:lnTo>
                  <a:pt x="3675" y="3112"/>
                </a:lnTo>
                <a:lnTo>
                  <a:pt x="3675" y="3094"/>
                </a:lnTo>
                <a:lnTo>
                  <a:pt x="3675" y="3075"/>
                </a:lnTo>
                <a:lnTo>
                  <a:pt x="3677" y="3057"/>
                </a:lnTo>
                <a:lnTo>
                  <a:pt x="3680" y="3039"/>
                </a:lnTo>
                <a:lnTo>
                  <a:pt x="3685" y="3022"/>
                </a:lnTo>
                <a:lnTo>
                  <a:pt x="3691" y="3006"/>
                </a:lnTo>
                <a:lnTo>
                  <a:pt x="3699" y="2989"/>
                </a:lnTo>
                <a:lnTo>
                  <a:pt x="3816" y="2705"/>
                </a:lnTo>
                <a:lnTo>
                  <a:pt x="3822" y="2689"/>
                </a:lnTo>
                <a:lnTo>
                  <a:pt x="3829" y="2673"/>
                </a:lnTo>
                <a:lnTo>
                  <a:pt x="3838" y="2658"/>
                </a:lnTo>
                <a:lnTo>
                  <a:pt x="3848" y="2642"/>
                </a:lnTo>
                <a:lnTo>
                  <a:pt x="3861" y="2628"/>
                </a:lnTo>
                <a:lnTo>
                  <a:pt x="3873" y="2615"/>
                </a:lnTo>
                <a:lnTo>
                  <a:pt x="3887" y="2603"/>
                </a:lnTo>
                <a:lnTo>
                  <a:pt x="3901" y="2591"/>
                </a:lnTo>
                <a:lnTo>
                  <a:pt x="3916" y="2581"/>
                </a:lnTo>
                <a:lnTo>
                  <a:pt x="3933" y="2571"/>
                </a:lnTo>
                <a:lnTo>
                  <a:pt x="3949" y="2563"/>
                </a:lnTo>
                <a:lnTo>
                  <a:pt x="3966" y="2556"/>
                </a:lnTo>
                <a:lnTo>
                  <a:pt x="3983" y="2551"/>
                </a:lnTo>
                <a:lnTo>
                  <a:pt x="4001" y="2547"/>
                </a:lnTo>
                <a:lnTo>
                  <a:pt x="4018" y="2544"/>
                </a:lnTo>
                <a:lnTo>
                  <a:pt x="4036" y="2543"/>
                </a:lnTo>
                <a:lnTo>
                  <a:pt x="4239" y="2543"/>
                </a:lnTo>
                <a:lnTo>
                  <a:pt x="4256" y="2543"/>
                </a:lnTo>
                <a:lnTo>
                  <a:pt x="4273" y="2540"/>
                </a:lnTo>
                <a:lnTo>
                  <a:pt x="4290" y="2536"/>
                </a:lnTo>
                <a:lnTo>
                  <a:pt x="4305" y="2530"/>
                </a:lnTo>
                <a:lnTo>
                  <a:pt x="4320" y="2523"/>
                </a:lnTo>
                <a:lnTo>
                  <a:pt x="4333" y="2515"/>
                </a:lnTo>
                <a:lnTo>
                  <a:pt x="4346" y="2504"/>
                </a:lnTo>
                <a:lnTo>
                  <a:pt x="4359" y="2493"/>
                </a:lnTo>
                <a:lnTo>
                  <a:pt x="4370" y="2481"/>
                </a:lnTo>
                <a:lnTo>
                  <a:pt x="4380" y="2469"/>
                </a:lnTo>
                <a:lnTo>
                  <a:pt x="4388" y="2455"/>
                </a:lnTo>
                <a:lnTo>
                  <a:pt x="4395" y="2440"/>
                </a:lnTo>
                <a:lnTo>
                  <a:pt x="4401" y="2424"/>
                </a:lnTo>
                <a:lnTo>
                  <a:pt x="4405" y="2408"/>
                </a:lnTo>
                <a:lnTo>
                  <a:pt x="4407" y="2391"/>
                </a:lnTo>
                <a:lnTo>
                  <a:pt x="4408" y="2374"/>
                </a:lnTo>
                <a:lnTo>
                  <a:pt x="4408" y="2035"/>
                </a:lnTo>
                <a:lnTo>
                  <a:pt x="4407" y="2018"/>
                </a:lnTo>
                <a:lnTo>
                  <a:pt x="4405" y="2000"/>
                </a:lnTo>
                <a:lnTo>
                  <a:pt x="4401" y="1984"/>
                </a:lnTo>
                <a:lnTo>
                  <a:pt x="4395" y="1969"/>
                </a:lnTo>
                <a:lnTo>
                  <a:pt x="4388" y="1954"/>
                </a:lnTo>
                <a:lnTo>
                  <a:pt x="4380" y="1939"/>
                </a:lnTo>
                <a:lnTo>
                  <a:pt x="4370" y="1926"/>
                </a:lnTo>
                <a:lnTo>
                  <a:pt x="4359" y="1915"/>
                </a:lnTo>
                <a:lnTo>
                  <a:pt x="4346" y="1904"/>
                </a:lnTo>
                <a:lnTo>
                  <a:pt x="4333" y="1894"/>
                </a:lnTo>
                <a:lnTo>
                  <a:pt x="4320" y="1886"/>
                </a:lnTo>
                <a:lnTo>
                  <a:pt x="4305" y="1879"/>
                </a:lnTo>
                <a:lnTo>
                  <a:pt x="4290" y="1873"/>
                </a:lnTo>
                <a:lnTo>
                  <a:pt x="4273" y="1868"/>
                </a:lnTo>
                <a:lnTo>
                  <a:pt x="4256" y="1865"/>
                </a:lnTo>
                <a:lnTo>
                  <a:pt x="4239" y="1864"/>
                </a:lnTo>
                <a:close/>
                <a:moveTo>
                  <a:pt x="3052" y="2204"/>
                </a:moveTo>
                <a:lnTo>
                  <a:pt x="3052" y="2204"/>
                </a:lnTo>
                <a:lnTo>
                  <a:pt x="3051" y="2248"/>
                </a:lnTo>
                <a:lnTo>
                  <a:pt x="3048" y="2290"/>
                </a:lnTo>
                <a:lnTo>
                  <a:pt x="3043" y="2333"/>
                </a:lnTo>
                <a:lnTo>
                  <a:pt x="3035" y="2375"/>
                </a:lnTo>
                <a:lnTo>
                  <a:pt x="3026" y="2415"/>
                </a:lnTo>
                <a:lnTo>
                  <a:pt x="3015" y="2456"/>
                </a:lnTo>
                <a:lnTo>
                  <a:pt x="3002" y="2495"/>
                </a:lnTo>
                <a:lnTo>
                  <a:pt x="2986" y="2534"/>
                </a:lnTo>
                <a:lnTo>
                  <a:pt x="2969" y="2571"/>
                </a:lnTo>
                <a:lnTo>
                  <a:pt x="2950" y="2608"/>
                </a:lnTo>
                <a:lnTo>
                  <a:pt x="2929" y="2643"/>
                </a:lnTo>
                <a:lnTo>
                  <a:pt x="2908" y="2678"/>
                </a:lnTo>
                <a:lnTo>
                  <a:pt x="2884" y="2711"/>
                </a:lnTo>
                <a:lnTo>
                  <a:pt x="2858" y="2743"/>
                </a:lnTo>
                <a:lnTo>
                  <a:pt x="2832" y="2774"/>
                </a:lnTo>
                <a:lnTo>
                  <a:pt x="2805" y="2804"/>
                </a:lnTo>
                <a:lnTo>
                  <a:pt x="2775" y="2831"/>
                </a:lnTo>
                <a:lnTo>
                  <a:pt x="2744" y="2858"/>
                </a:lnTo>
                <a:lnTo>
                  <a:pt x="2712" y="2883"/>
                </a:lnTo>
                <a:lnTo>
                  <a:pt x="2679" y="2907"/>
                </a:lnTo>
                <a:lnTo>
                  <a:pt x="2644" y="2928"/>
                </a:lnTo>
                <a:lnTo>
                  <a:pt x="2609" y="2949"/>
                </a:lnTo>
                <a:lnTo>
                  <a:pt x="2572" y="2968"/>
                </a:lnTo>
                <a:lnTo>
                  <a:pt x="2535" y="2985"/>
                </a:lnTo>
                <a:lnTo>
                  <a:pt x="2496" y="3000"/>
                </a:lnTo>
                <a:lnTo>
                  <a:pt x="2457" y="3014"/>
                </a:lnTo>
                <a:lnTo>
                  <a:pt x="2416" y="3025"/>
                </a:lnTo>
                <a:lnTo>
                  <a:pt x="2376" y="3034"/>
                </a:lnTo>
                <a:lnTo>
                  <a:pt x="2334" y="3042"/>
                </a:lnTo>
                <a:lnTo>
                  <a:pt x="2292" y="3047"/>
                </a:lnTo>
                <a:lnTo>
                  <a:pt x="2249" y="3050"/>
                </a:lnTo>
                <a:lnTo>
                  <a:pt x="2205" y="3051"/>
                </a:lnTo>
                <a:lnTo>
                  <a:pt x="2162" y="3050"/>
                </a:lnTo>
                <a:lnTo>
                  <a:pt x="2118" y="3047"/>
                </a:lnTo>
                <a:lnTo>
                  <a:pt x="2075" y="3042"/>
                </a:lnTo>
                <a:lnTo>
                  <a:pt x="2034" y="3034"/>
                </a:lnTo>
                <a:lnTo>
                  <a:pt x="1993" y="3025"/>
                </a:lnTo>
                <a:lnTo>
                  <a:pt x="1953" y="3014"/>
                </a:lnTo>
                <a:lnTo>
                  <a:pt x="1913" y="3000"/>
                </a:lnTo>
                <a:lnTo>
                  <a:pt x="1875" y="2985"/>
                </a:lnTo>
                <a:lnTo>
                  <a:pt x="1837" y="2968"/>
                </a:lnTo>
                <a:lnTo>
                  <a:pt x="1801" y="2949"/>
                </a:lnTo>
                <a:lnTo>
                  <a:pt x="1765" y="2928"/>
                </a:lnTo>
                <a:lnTo>
                  <a:pt x="1731" y="2907"/>
                </a:lnTo>
                <a:lnTo>
                  <a:pt x="1697" y="2883"/>
                </a:lnTo>
                <a:lnTo>
                  <a:pt x="1666" y="2858"/>
                </a:lnTo>
                <a:lnTo>
                  <a:pt x="1635" y="2831"/>
                </a:lnTo>
                <a:lnTo>
                  <a:pt x="1605" y="2804"/>
                </a:lnTo>
                <a:lnTo>
                  <a:pt x="1577" y="2774"/>
                </a:lnTo>
                <a:lnTo>
                  <a:pt x="1551" y="2743"/>
                </a:lnTo>
                <a:lnTo>
                  <a:pt x="1526" y="2711"/>
                </a:lnTo>
                <a:lnTo>
                  <a:pt x="1501" y="2678"/>
                </a:lnTo>
                <a:lnTo>
                  <a:pt x="1480" y="2643"/>
                </a:lnTo>
                <a:lnTo>
                  <a:pt x="1460" y="2608"/>
                </a:lnTo>
                <a:lnTo>
                  <a:pt x="1441" y="2571"/>
                </a:lnTo>
                <a:lnTo>
                  <a:pt x="1423" y="2534"/>
                </a:lnTo>
                <a:lnTo>
                  <a:pt x="1408" y="2495"/>
                </a:lnTo>
                <a:lnTo>
                  <a:pt x="1395" y="2456"/>
                </a:lnTo>
                <a:lnTo>
                  <a:pt x="1384" y="2415"/>
                </a:lnTo>
                <a:lnTo>
                  <a:pt x="1375" y="2375"/>
                </a:lnTo>
                <a:lnTo>
                  <a:pt x="1366" y="2333"/>
                </a:lnTo>
                <a:lnTo>
                  <a:pt x="1361" y="2290"/>
                </a:lnTo>
                <a:lnTo>
                  <a:pt x="1358" y="2248"/>
                </a:lnTo>
                <a:lnTo>
                  <a:pt x="1357" y="2204"/>
                </a:lnTo>
                <a:lnTo>
                  <a:pt x="1358" y="2161"/>
                </a:lnTo>
                <a:lnTo>
                  <a:pt x="1361" y="2117"/>
                </a:lnTo>
                <a:lnTo>
                  <a:pt x="1366" y="2074"/>
                </a:lnTo>
                <a:lnTo>
                  <a:pt x="1375" y="2033"/>
                </a:lnTo>
                <a:lnTo>
                  <a:pt x="1384" y="1992"/>
                </a:lnTo>
                <a:lnTo>
                  <a:pt x="1395" y="1952"/>
                </a:lnTo>
                <a:lnTo>
                  <a:pt x="1408" y="1912"/>
                </a:lnTo>
                <a:lnTo>
                  <a:pt x="1423" y="1874"/>
                </a:lnTo>
                <a:lnTo>
                  <a:pt x="1441" y="1836"/>
                </a:lnTo>
                <a:lnTo>
                  <a:pt x="1460" y="1799"/>
                </a:lnTo>
                <a:lnTo>
                  <a:pt x="1480" y="1764"/>
                </a:lnTo>
                <a:lnTo>
                  <a:pt x="1501" y="1729"/>
                </a:lnTo>
                <a:lnTo>
                  <a:pt x="1526" y="1697"/>
                </a:lnTo>
                <a:lnTo>
                  <a:pt x="1551" y="1665"/>
                </a:lnTo>
                <a:lnTo>
                  <a:pt x="1577" y="1634"/>
                </a:lnTo>
                <a:lnTo>
                  <a:pt x="1605" y="1605"/>
                </a:lnTo>
                <a:lnTo>
                  <a:pt x="1635" y="1576"/>
                </a:lnTo>
                <a:lnTo>
                  <a:pt x="1666" y="1550"/>
                </a:lnTo>
                <a:lnTo>
                  <a:pt x="1697" y="1525"/>
                </a:lnTo>
                <a:lnTo>
                  <a:pt x="1731" y="1501"/>
                </a:lnTo>
                <a:lnTo>
                  <a:pt x="1765" y="1479"/>
                </a:lnTo>
                <a:lnTo>
                  <a:pt x="1801" y="1459"/>
                </a:lnTo>
                <a:lnTo>
                  <a:pt x="1837" y="1439"/>
                </a:lnTo>
                <a:lnTo>
                  <a:pt x="1875" y="1423"/>
                </a:lnTo>
                <a:lnTo>
                  <a:pt x="1913" y="1408"/>
                </a:lnTo>
                <a:lnTo>
                  <a:pt x="1953" y="1394"/>
                </a:lnTo>
                <a:lnTo>
                  <a:pt x="1993" y="1383"/>
                </a:lnTo>
                <a:lnTo>
                  <a:pt x="2034" y="1373"/>
                </a:lnTo>
                <a:lnTo>
                  <a:pt x="2075" y="1365"/>
                </a:lnTo>
                <a:lnTo>
                  <a:pt x="2118" y="1360"/>
                </a:lnTo>
                <a:lnTo>
                  <a:pt x="2162" y="1357"/>
                </a:lnTo>
                <a:lnTo>
                  <a:pt x="2205" y="1356"/>
                </a:lnTo>
                <a:lnTo>
                  <a:pt x="2249" y="1357"/>
                </a:lnTo>
                <a:lnTo>
                  <a:pt x="2292" y="1360"/>
                </a:lnTo>
                <a:lnTo>
                  <a:pt x="2334" y="1365"/>
                </a:lnTo>
                <a:lnTo>
                  <a:pt x="2376" y="1373"/>
                </a:lnTo>
                <a:lnTo>
                  <a:pt x="2416" y="1383"/>
                </a:lnTo>
                <a:lnTo>
                  <a:pt x="2457" y="1394"/>
                </a:lnTo>
                <a:lnTo>
                  <a:pt x="2496" y="1408"/>
                </a:lnTo>
                <a:lnTo>
                  <a:pt x="2535" y="1423"/>
                </a:lnTo>
                <a:lnTo>
                  <a:pt x="2572" y="1439"/>
                </a:lnTo>
                <a:lnTo>
                  <a:pt x="2609" y="1459"/>
                </a:lnTo>
                <a:lnTo>
                  <a:pt x="2644" y="1479"/>
                </a:lnTo>
                <a:lnTo>
                  <a:pt x="2679" y="1501"/>
                </a:lnTo>
                <a:lnTo>
                  <a:pt x="2712" y="1525"/>
                </a:lnTo>
                <a:lnTo>
                  <a:pt x="2744" y="1550"/>
                </a:lnTo>
                <a:lnTo>
                  <a:pt x="2775" y="1576"/>
                </a:lnTo>
                <a:lnTo>
                  <a:pt x="2805" y="1605"/>
                </a:lnTo>
                <a:lnTo>
                  <a:pt x="2832" y="1634"/>
                </a:lnTo>
                <a:lnTo>
                  <a:pt x="2858" y="1665"/>
                </a:lnTo>
                <a:lnTo>
                  <a:pt x="2884" y="1697"/>
                </a:lnTo>
                <a:lnTo>
                  <a:pt x="2908" y="1729"/>
                </a:lnTo>
                <a:lnTo>
                  <a:pt x="2929" y="1764"/>
                </a:lnTo>
                <a:lnTo>
                  <a:pt x="2950" y="1799"/>
                </a:lnTo>
                <a:lnTo>
                  <a:pt x="2969" y="1836"/>
                </a:lnTo>
                <a:lnTo>
                  <a:pt x="2986" y="1874"/>
                </a:lnTo>
                <a:lnTo>
                  <a:pt x="3002" y="1912"/>
                </a:lnTo>
                <a:lnTo>
                  <a:pt x="3015" y="1952"/>
                </a:lnTo>
                <a:lnTo>
                  <a:pt x="3026" y="1992"/>
                </a:lnTo>
                <a:lnTo>
                  <a:pt x="3035" y="2033"/>
                </a:lnTo>
                <a:lnTo>
                  <a:pt x="3043" y="2074"/>
                </a:lnTo>
                <a:lnTo>
                  <a:pt x="3048" y="2117"/>
                </a:lnTo>
                <a:lnTo>
                  <a:pt x="3051" y="2161"/>
                </a:lnTo>
                <a:lnTo>
                  <a:pt x="3052" y="2204"/>
                </a:lnTo>
                <a:close/>
              </a:path>
            </a:pathLst>
          </a:custGeom>
          <a:solidFill>
            <a:schemeClr val="bg1"/>
          </a:solidFill>
          <a:ln>
            <a:noFill/>
          </a:ln>
        </p:spPr>
        <p:txBody>
          <a:bodyPr/>
          <a:lstStyle/>
          <a:p>
            <a:endParaRPr lang="zh-CN" altLang="en-US"/>
          </a:p>
        </p:txBody>
      </p:sp>
      <p:sp>
        <p:nvSpPr>
          <p:cNvPr id="20" name="文本框 19"/>
          <p:cNvSpPr txBox="1"/>
          <p:nvPr/>
        </p:nvSpPr>
        <p:spPr>
          <a:xfrm>
            <a:off x="1573490" y="2822823"/>
            <a:ext cx="1346844" cy="369332"/>
          </a:xfrm>
          <a:prstGeom prst="rect">
            <a:avLst/>
          </a:prstGeom>
          <a:noFill/>
        </p:spPr>
        <p:txBody>
          <a:bodyPr wrap="non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KEYWORD</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21" name="文本框 20"/>
          <p:cNvSpPr txBox="1"/>
          <p:nvPr/>
        </p:nvSpPr>
        <p:spPr>
          <a:xfrm>
            <a:off x="4027713" y="2822823"/>
            <a:ext cx="1346844" cy="369332"/>
          </a:xfrm>
          <a:prstGeom prst="rect">
            <a:avLst/>
          </a:prstGeom>
          <a:noFill/>
        </p:spPr>
        <p:txBody>
          <a:bodyPr wrap="non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KEYWORD</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4063854" y="5389668"/>
            <a:ext cx="1346844" cy="369332"/>
          </a:xfrm>
          <a:prstGeom prst="rect">
            <a:avLst/>
          </a:prstGeom>
          <a:noFill/>
        </p:spPr>
        <p:txBody>
          <a:bodyPr wrap="non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KEYWORD</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1500560" y="5389668"/>
            <a:ext cx="1346844" cy="369332"/>
          </a:xfrm>
          <a:prstGeom prst="rect">
            <a:avLst/>
          </a:prstGeom>
          <a:noFill/>
        </p:spPr>
        <p:txBody>
          <a:bodyPr wrap="non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KEYWORD</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24" name="KSO_Shape_15"/>
          <p:cNvSpPr/>
          <p:nvPr/>
        </p:nvSpPr>
        <p:spPr>
          <a:xfrm>
            <a:off x="6904542" y="2635230"/>
            <a:ext cx="473819"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5" name="KSO_Shape_16"/>
          <p:cNvSpPr/>
          <p:nvPr/>
        </p:nvSpPr>
        <p:spPr>
          <a:xfrm>
            <a:off x="6904542" y="4078660"/>
            <a:ext cx="473819"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6" name="KSO_Shape_17"/>
          <p:cNvSpPr/>
          <p:nvPr/>
        </p:nvSpPr>
        <p:spPr>
          <a:xfrm>
            <a:off x="6904542" y="5522090"/>
            <a:ext cx="473819"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7" name="文本框 26"/>
          <p:cNvSpPr txBox="1"/>
          <p:nvPr/>
        </p:nvSpPr>
        <p:spPr>
          <a:xfrm>
            <a:off x="7485363" y="1157332"/>
            <a:ext cx="1407758" cy="369332"/>
          </a:xfrm>
          <a:prstGeom prst="rect">
            <a:avLst/>
          </a:prstGeom>
          <a:noFill/>
        </p:spPr>
        <p:txBody>
          <a:bodyPr wrap="none" rtlCol="0">
            <a:spAutoFit/>
          </a:bodyPr>
          <a:lstStyle/>
          <a:p>
            <a:r>
              <a:rPr lang="en-US" altLang="zh-CN" b="1" dirty="0">
                <a:solidFill>
                  <a:schemeClr val="tx1">
                    <a:lumMod val="75000"/>
                    <a:lumOff val="25000"/>
                  </a:schemeClr>
                </a:solidFill>
                <a:latin typeface="微软雅黑" panose="020B0503020204020204" pitchFamily="34" charset="-122"/>
                <a:ea typeface="微软雅黑" panose="020B0503020204020204" pitchFamily="34" charset="-122"/>
              </a:rPr>
              <a:t>KEYWORD</a:t>
            </a:r>
            <a:endParaRPr lang="zh-CN" altLang="en-US"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8" name="TextBox 15"/>
          <p:cNvSpPr txBox="1"/>
          <p:nvPr/>
        </p:nvSpPr>
        <p:spPr>
          <a:xfrm>
            <a:off x="7485363" y="1428709"/>
            <a:ext cx="4305340" cy="613694"/>
          </a:xfrm>
          <a:prstGeom prst="rect">
            <a:avLst/>
          </a:prstGeom>
          <a:noFill/>
        </p:spPr>
        <p:txBody>
          <a:bodyPr wrap="square" rtlCol="0">
            <a:spAutoFit/>
          </a:bodyPr>
          <a:lstStyle/>
          <a:p>
            <a:pPr>
              <a:lnSpc>
                <a:spcPct val="150000"/>
              </a:lnSpc>
            </a:pPr>
            <a:r>
              <a:rPr lang="zh-CN" altLang="en-US" sz="1200" dirty="0">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a:t>
            </a:r>
          </a:p>
        </p:txBody>
      </p:sp>
      <p:sp>
        <p:nvSpPr>
          <p:cNvPr id="29" name="文本框 28"/>
          <p:cNvSpPr txBox="1"/>
          <p:nvPr/>
        </p:nvSpPr>
        <p:spPr>
          <a:xfrm>
            <a:off x="7485363" y="2360174"/>
            <a:ext cx="1407758" cy="369332"/>
          </a:xfrm>
          <a:prstGeom prst="rect">
            <a:avLst/>
          </a:prstGeom>
          <a:noFill/>
        </p:spPr>
        <p:txBody>
          <a:bodyPr wrap="none" rtlCol="0">
            <a:spAutoFit/>
          </a:bodyPr>
          <a:lstStyle/>
          <a:p>
            <a:r>
              <a:rPr lang="en-US" altLang="zh-CN" b="1" dirty="0">
                <a:solidFill>
                  <a:schemeClr val="accent1"/>
                </a:solidFill>
                <a:latin typeface="微软雅黑" panose="020B0503020204020204" pitchFamily="34" charset="-122"/>
                <a:ea typeface="微软雅黑" panose="020B0503020204020204" pitchFamily="34" charset="-122"/>
              </a:rPr>
              <a:t>KEYWORD</a:t>
            </a:r>
            <a:endParaRPr lang="zh-CN" altLang="en-US" b="1" dirty="0">
              <a:solidFill>
                <a:schemeClr val="accent1"/>
              </a:solidFill>
              <a:latin typeface="微软雅黑" panose="020B0503020204020204" pitchFamily="34" charset="-122"/>
              <a:ea typeface="微软雅黑" panose="020B0503020204020204" pitchFamily="34" charset="-122"/>
            </a:endParaRPr>
          </a:p>
        </p:txBody>
      </p:sp>
      <p:sp>
        <p:nvSpPr>
          <p:cNvPr id="30" name="TextBox 15"/>
          <p:cNvSpPr txBox="1"/>
          <p:nvPr/>
        </p:nvSpPr>
        <p:spPr>
          <a:xfrm>
            <a:off x="7485363" y="2631551"/>
            <a:ext cx="4305340" cy="613694"/>
          </a:xfrm>
          <a:prstGeom prst="rect">
            <a:avLst/>
          </a:prstGeom>
          <a:noFill/>
        </p:spPr>
        <p:txBody>
          <a:bodyPr wrap="square" rtlCol="0">
            <a:spAutoFit/>
          </a:bodyPr>
          <a:lstStyle/>
          <a:p>
            <a:pPr>
              <a:lnSpc>
                <a:spcPct val="150000"/>
              </a:lnSpc>
            </a:pPr>
            <a:r>
              <a:rPr lang="zh-CN" altLang="en-US" sz="1200" dirty="0">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a:t>
            </a:r>
          </a:p>
        </p:txBody>
      </p:sp>
      <p:sp>
        <p:nvSpPr>
          <p:cNvPr id="31" name="文本框 30"/>
          <p:cNvSpPr txBox="1"/>
          <p:nvPr/>
        </p:nvSpPr>
        <p:spPr>
          <a:xfrm>
            <a:off x="7485363" y="3709328"/>
            <a:ext cx="1407758" cy="369332"/>
          </a:xfrm>
          <a:prstGeom prst="rect">
            <a:avLst/>
          </a:prstGeom>
          <a:noFill/>
        </p:spPr>
        <p:txBody>
          <a:bodyPr wrap="none" rtlCol="0">
            <a:spAutoFit/>
          </a:bodyPr>
          <a:lstStyle/>
          <a:p>
            <a:r>
              <a:rPr lang="en-US" altLang="zh-CN" b="1" dirty="0">
                <a:solidFill>
                  <a:schemeClr val="tx1">
                    <a:lumMod val="75000"/>
                    <a:lumOff val="25000"/>
                  </a:schemeClr>
                </a:solidFill>
                <a:latin typeface="微软雅黑" panose="020B0503020204020204" pitchFamily="34" charset="-122"/>
                <a:ea typeface="微软雅黑" panose="020B0503020204020204" pitchFamily="34" charset="-122"/>
              </a:rPr>
              <a:t>KEYWORD</a:t>
            </a:r>
            <a:endParaRPr lang="zh-CN" altLang="en-US"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2" name="TextBox 15"/>
          <p:cNvSpPr txBox="1"/>
          <p:nvPr/>
        </p:nvSpPr>
        <p:spPr>
          <a:xfrm>
            <a:off x="7485363" y="3980705"/>
            <a:ext cx="4305340" cy="613694"/>
          </a:xfrm>
          <a:prstGeom prst="rect">
            <a:avLst/>
          </a:prstGeom>
          <a:noFill/>
        </p:spPr>
        <p:txBody>
          <a:bodyPr wrap="square" rtlCol="0">
            <a:spAutoFit/>
          </a:bodyPr>
          <a:lstStyle/>
          <a:p>
            <a:pPr>
              <a:lnSpc>
                <a:spcPct val="150000"/>
              </a:lnSpc>
            </a:pPr>
            <a:r>
              <a:rPr lang="zh-CN" altLang="en-US" sz="1200" dirty="0">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a:t>
            </a:r>
          </a:p>
        </p:txBody>
      </p:sp>
      <p:sp>
        <p:nvSpPr>
          <p:cNvPr id="33" name="文本框 32"/>
          <p:cNvSpPr txBox="1"/>
          <p:nvPr/>
        </p:nvSpPr>
        <p:spPr>
          <a:xfrm>
            <a:off x="7485363" y="5133089"/>
            <a:ext cx="1407758" cy="369332"/>
          </a:xfrm>
          <a:prstGeom prst="rect">
            <a:avLst/>
          </a:prstGeom>
          <a:noFill/>
        </p:spPr>
        <p:txBody>
          <a:bodyPr wrap="none" rtlCol="0">
            <a:spAutoFit/>
          </a:bodyPr>
          <a:lstStyle/>
          <a:p>
            <a:r>
              <a:rPr lang="en-US" altLang="zh-CN" b="1" dirty="0">
                <a:solidFill>
                  <a:schemeClr val="accent1"/>
                </a:solidFill>
                <a:latin typeface="微软雅黑" panose="020B0503020204020204" pitchFamily="34" charset="-122"/>
                <a:ea typeface="微软雅黑" panose="020B0503020204020204" pitchFamily="34" charset="-122"/>
              </a:rPr>
              <a:t>KEYWORD</a:t>
            </a:r>
            <a:endParaRPr lang="zh-CN" altLang="en-US" b="1" dirty="0">
              <a:solidFill>
                <a:schemeClr val="accent1"/>
              </a:solidFill>
              <a:latin typeface="微软雅黑" panose="020B0503020204020204" pitchFamily="34" charset="-122"/>
              <a:ea typeface="微软雅黑" panose="020B0503020204020204" pitchFamily="34" charset="-122"/>
            </a:endParaRPr>
          </a:p>
        </p:txBody>
      </p:sp>
      <p:sp>
        <p:nvSpPr>
          <p:cNvPr id="34" name="TextBox 15"/>
          <p:cNvSpPr txBox="1"/>
          <p:nvPr/>
        </p:nvSpPr>
        <p:spPr>
          <a:xfrm>
            <a:off x="7485363" y="5404466"/>
            <a:ext cx="4305340" cy="613694"/>
          </a:xfrm>
          <a:prstGeom prst="rect">
            <a:avLst/>
          </a:prstGeom>
          <a:noFill/>
        </p:spPr>
        <p:txBody>
          <a:bodyPr wrap="square" rtlCol="0">
            <a:spAutoFit/>
          </a:bodyPr>
          <a:lstStyle/>
          <a:p>
            <a:pPr>
              <a:lnSpc>
                <a:spcPct val="150000"/>
              </a:lnSpc>
            </a:pPr>
            <a:r>
              <a:rPr lang="zh-CN" altLang="en-US" sz="1200" dirty="0">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a:t>
            </a:r>
          </a:p>
        </p:txBody>
      </p:sp>
    </p:spTree>
    <p:extLst>
      <p:ext uri="{BB962C8B-B14F-4D97-AF65-F5344CB8AC3E}">
        <p14:creationId xmlns:p14="http://schemas.microsoft.com/office/powerpoint/2010/main" xmlns="" val="328254393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7"/>
          <p:cNvSpPr>
            <a:spLocks/>
          </p:cNvSpPr>
          <p:nvPr/>
        </p:nvSpPr>
        <p:spPr bwMode="auto">
          <a:xfrm>
            <a:off x="903288" y="1808163"/>
            <a:ext cx="7658863" cy="3673475"/>
          </a:xfrm>
          <a:custGeom>
            <a:avLst/>
            <a:gdLst>
              <a:gd name="T0" fmla="*/ 152343837 w 573"/>
              <a:gd name="T1" fmla="*/ 0 h 273"/>
              <a:gd name="T2" fmla="*/ 248631916 w 573"/>
              <a:gd name="T3" fmla="*/ 35200946 h 273"/>
              <a:gd name="T4" fmla="*/ 324720860 w 573"/>
              <a:gd name="T5" fmla="*/ 107853795 h 273"/>
              <a:gd name="T6" fmla="*/ 332528100 w 573"/>
              <a:gd name="T7" fmla="*/ 113736763 h 273"/>
              <a:gd name="T8" fmla="*/ 400809803 w 573"/>
              <a:gd name="T9" fmla="*/ 120748085 h 273"/>
              <a:gd name="T10" fmla="*/ 477064646 w 573"/>
              <a:gd name="T11" fmla="*/ 71527374 h 273"/>
              <a:gd name="T12" fmla="*/ 537539167 w 573"/>
              <a:gd name="T13" fmla="*/ 51601059 h 273"/>
              <a:gd name="T14" fmla="*/ 641657540 w 573"/>
              <a:gd name="T15" fmla="*/ 160729996 h 273"/>
              <a:gd name="T16" fmla="*/ 537539167 w 573"/>
              <a:gd name="T17" fmla="*/ 269685742 h 273"/>
              <a:gd name="T18" fmla="*/ 477064646 w 573"/>
              <a:gd name="T19" fmla="*/ 249783009 h 273"/>
              <a:gd name="T20" fmla="*/ 400809803 w 573"/>
              <a:gd name="T21" fmla="*/ 199436765 h 273"/>
              <a:gd name="T22" fmla="*/ 332528100 w 573"/>
              <a:gd name="T23" fmla="*/ 206445267 h 273"/>
              <a:gd name="T24" fmla="*/ 324720860 w 573"/>
              <a:gd name="T25" fmla="*/ 212331055 h 273"/>
              <a:gd name="T26" fmla="*/ 248631916 w 573"/>
              <a:gd name="T27" fmla="*/ 286085847 h 273"/>
              <a:gd name="T28" fmla="*/ 152343837 w 573"/>
              <a:gd name="T29" fmla="*/ 320184850 h 273"/>
              <a:gd name="T30" fmla="*/ 44857260 w 573"/>
              <a:gd name="T31" fmla="*/ 273191616 h 273"/>
              <a:gd name="T32" fmla="*/ 0 w 573"/>
              <a:gd name="T33" fmla="*/ 160729996 h 273"/>
              <a:gd name="T34" fmla="*/ 44857260 w 573"/>
              <a:gd name="T35" fmla="*/ 46993233 h 273"/>
              <a:gd name="T36" fmla="*/ 152343837 w 573"/>
              <a:gd name="T37" fmla="*/ 0 h 27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73" h="273">
                <a:moveTo>
                  <a:pt x="136" y="0"/>
                </a:moveTo>
                <a:cubicBezTo>
                  <a:pt x="169" y="0"/>
                  <a:pt x="198" y="11"/>
                  <a:pt x="222" y="30"/>
                </a:cubicBezTo>
                <a:cubicBezTo>
                  <a:pt x="254" y="56"/>
                  <a:pt x="274" y="78"/>
                  <a:pt x="290" y="92"/>
                </a:cubicBezTo>
                <a:cubicBezTo>
                  <a:pt x="292" y="94"/>
                  <a:pt x="294" y="96"/>
                  <a:pt x="297" y="97"/>
                </a:cubicBezTo>
                <a:cubicBezTo>
                  <a:pt x="313" y="108"/>
                  <a:pt x="333" y="114"/>
                  <a:pt x="358" y="103"/>
                </a:cubicBezTo>
                <a:cubicBezTo>
                  <a:pt x="375" y="96"/>
                  <a:pt x="396" y="82"/>
                  <a:pt x="426" y="61"/>
                </a:cubicBezTo>
                <a:cubicBezTo>
                  <a:pt x="441" y="50"/>
                  <a:pt x="460" y="44"/>
                  <a:pt x="480" y="44"/>
                </a:cubicBezTo>
                <a:cubicBezTo>
                  <a:pt x="531" y="44"/>
                  <a:pt x="573" y="86"/>
                  <a:pt x="573" y="137"/>
                </a:cubicBezTo>
                <a:cubicBezTo>
                  <a:pt x="573" y="188"/>
                  <a:pt x="531" y="230"/>
                  <a:pt x="480" y="230"/>
                </a:cubicBezTo>
                <a:cubicBezTo>
                  <a:pt x="460" y="230"/>
                  <a:pt x="441" y="224"/>
                  <a:pt x="426" y="213"/>
                </a:cubicBezTo>
                <a:cubicBezTo>
                  <a:pt x="396" y="192"/>
                  <a:pt x="375" y="178"/>
                  <a:pt x="358" y="170"/>
                </a:cubicBezTo>
                <a:cubicBezTo>
                  <a:pt x="333" y="160"/>
                  <a:pt x="313" y="166"/>
                  <a:pt x="297" y="176"/>
                </a:cubicBezTo>
                <a:cubicBezTo>
                  <a:pt x="294" y="178"/>
                  <a:pt x="292" y="179"/>
                  <a:pt x="290" y="181"/>
                </a:cubicBezTo>
                <a:cubicBezTo>
                  <a:pt x="274" y="196"/>
                  <a:pt x="254" y="218"/>
                  <a:pt x="222" y="244"/>
                </a:cubicBezTo>
                <a:cubicBezTo>
                  <a:pt x="198" y="262"/>
                  <a:pt x="169" y="273"/>
                  <a:pt x="136" y="273"/>
                </a:cubicBezTo>
                <a:cubicBezTo>
                  <a:pt x="99" y="273"/>
                  <a:pt x="65" y="258"/>
                  <a:pt x="40" y="233"/>
                </a:cubicBezTo>
                <a:cubicBezTo>
                  <a:pt x="15" y="209"/>
                  <a:pt x="0" y="174"/>
                  <a:pt x="0" y="137"/>
                </a:cubicBezTo>
                <a:cubicBezTo>
                  <a:pt x="0" y="99"/>
                  <a:pt x="15" y="65"/>
                  <a:pt x="40" y="40"/>
                </a:cubicBezTo>
                <a:cubicBezTo>
                  <a:pt x="65" y="16"/>
                  <a:pt x="99" y="0"/>
                  <a:pt x="136" y="0"/>
                </a:cubicBezTo>
                <a:close/>
              </a:path>
            </a:pathLst>
          </a:custGeom>
          <a:solidFill>
            <a:schemeClr val="accent4">
              <a:lumMod val="20000"/>
              <a:lumOff val="80000"/>
            </a:schemeClr>
          </a:solidFill>
          <a:ln>
            <a:noFill/>
          </a:ln>
          <a:extLst/>
        </p:spPr>
        <p:txBody>
          <a:bodyPr/>
          <a:lstStyle/>
          <a:p>
            <a:endParaRPr lang="zh-CN" altLang="en-US"/>
          </a:p>
        </p:txBody>
      </p:sp>
      <p:sp>
        <p:nvSpPr>
          <p:cNvPr id="4" name="Oval 8"/>
          <p:cNvSpPr>
            <a:spLocks noChangeArrowheads="1"/>
          </p:cNvSpPr>
          <p:nvPr/>
        </p:nvSpPr>
        <p:spPr bwMode="auto">
          <a:xfrm>
            <a:off x="1383909" y="2266890"/>
            <a:ext cx="2753974" cy="2770641"/>
          </a:xfrm>
          <a:prstGeom prst="ellipse">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Tx/>
              <a:buNone/>
            </a:pPr>
            <a:endParaRPr lang="zh-CN" altLang="en-US" sz="1800"/>
          </a:p>
        </p:txBody>
      </p:sp>
      <p:sp>
        <p:nvSpPr>
          <p:cNvPr id="5" name="Oval 9"/>
          <p:cNvSpPr>
            <a:spLocks noChangeArrowheads="1"/>
          </p:cNvSpPr>
          <p:nvPr/>
        </p:nvSpPr>
        <p:spPr bwMode="auto">
          <a:xfrm>
            <a:off x="1625133" y="2508134"/>
            <a:ext cx="2271526" cy="2288155"/>
          </a:xfrm>
          <a:prstGeom prst="ellipse">
            <a:avLst/>
          </a:prstGeom>
          <a:solidFill>
            <a:schemeClr val="accent1"/>
          </a:solidFill>
          <a:ln>
            <a:noFill/>
          </a:ln>
          <a:extLst/>
        </p:spPr>
        <p:txBody>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Tx/>
              <a:buNone/>
            </a:pPr>
            <a:endParaRPr lang="zh-CN" altLang="en-US" sz="1800"/>
          </a:p>
        </p:txBody>
      </p:sp>
      <p:sp>
        <p:nvSpPr>
          <p:cNvPr id="6" name="Freeform 10"/>
          <p:cNvSpPr>
            <a:spLocks/>
          </p:cNvSpPr>
          <p:nvPr/>
        </p:nvSpPr>
        <p:spPr bwMode="auto">
          <a:xfrm>
            <a:off x="6076812" y="2400305"/>
            <a:ext cx="5211901" cy="2503811"/>
          </a:xfrm>
          <a:custGeom>
            <a:avLst/>
            <a:gdLst>
              <a:gd name="T0" fmla="*/ 104003167 w 390"/>
              <a:gd name="T1" fmla="*/ 0 h 186"/>
              <a:gd name="T2" fmla="*/ 168832842 w 390"/>
              <a:gd name="T3" fmla="*/ 23478338 h 186"/>
              <a:gd name="T4" fmla="*/ 220386815 w 390"/>
              <a:gd name="T5" fmla="*/ 74099794 h 186"/>
              <a:gd name="T6" fmla="*/ 225886057 w 390"/>
              <a:gd name="T7" fmla="*/ 77611030 h 186"/>
              <a:gd name="T8" fmla="*/ 272836010 w 390"/>
              <a:gd name="T9" fmla="*/ 82402613 h 186"/>
              <a:gd name="T10" fmla="*/ 324367313 w 390"/>
              <a:gd name="T11" fmla="*/ 48213858 h 186"/>
              <a:gd name="T12" fmla="*/ 365671769 w 390"/>
              <a:gd name="T13" fmla="*/ 34165590 h 186"/>
              <a:gd name="T14" fmla="*/ 436169238 w 390"/>
              <a:gd name="T15" fmla="*/ 109369081 h 186"/>
              <a:gd name="T16" fmla="*/ 365671769 w 390"/>
              <a:gd name="T17" fmla="*/ 183468816 h 186"/>
              <a:gd name="T18" fmla="*/ 324367313 w 390"/>
              <a:gd name="T19" fmla="*/ 169420608 h 186"/>
              <a:gd name="T20" fmla="*/ 272836010 w 390"/>
              <a:gd name="T21" fmla="*/ 136361860 h 186"/>
              <a:gd name="T22" fmla="*/ 225886057 w 390"/>
              <a:gd name="T23" fmla="*/ 141150680 h 186"/>
              <a:gd name="T24" fmla="*/ 220386815 w 390"/>
              <a:gd name="T25" fmla="*/ 144664745 h 186"/>
              <a:gd name="T26" fmla="*/ 168832842 w 390"/>
              <a:gd name="T27" fmla="*/ 195283372 h 186"/>
              <a:gd name="T28" fmla="*/ 104003167 w 390"/>
              <a:gd name="T29" fmla="*/ 218761710 h 186"/>
              <a:gd name="T30" fmla="*/ 30137047 w 390"/>
              <a:gd name="T31" fmla="*/ 186980112 h 186"/>
              <a:gd name="T32" fmla="*/ 0 w 390"/>
              <a:gd name="T33" fmla="*/ 109369081 h 186"/>
              <a:gd name="T34" fmla="*/ 30137047 w 390"/>
              <a:gd name="T35" fmla="*/ 31781599 h 186"/>
              <a:gd name="T36" fmla="*/ 104003167 w 390"/>
              <a:gd name="T37" fmla="*/ 0 h 18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390" h="186">
                <a:moveTo>
                  <a:pt x="93" y="0"/>
                </a:moveTo>
                <a:cubicBezTo>
                  <a:pt x="115" y="0"/>
                  <a:pt x="135" y="7"/>
                  <a:pt x="151" y="20"/>
                </a:cubicBezTo>
                <a:cubicBezTo>
                  <a:pt x="173" y="38"/>
                  <a:pt x="186" y="53"/>
                  <a:pt x="197" y="63"/>
                </a:cubicBezTo>
                <a:cubicBezTo>
                  <a:pt x="199" y="64"/>
                  <a:pt x="200" y="65"/>
                  <a:pt x="202" y="66"/>
                </a:cubicBezTo>
                <a:cubicBezTo>
                  <a:pt x="213" y="73"/>
                  <a:pt x="226" y="77"/>
                  <a:pt x="244" y="70"/>
                </a:cubicBezTo>
                <a:cubicBezTo>
                  <a:pt x="255" y="65"/>
                  <a:pt x="270" y="55"/>
                  <a:pt x="290" y="41"/>
                </a:cubicBezTo>
                <a:cubicBezTo>
                  <a:pt x="300" y="34"/>
                  <a:pt x="313" y="29"/>
                  <a:pt x="327" y="29"/>
                </a:cubicBezTo>
                <a:cubicBezTo>
                  <a:pt x="362" y="29"/>
                  <a:pt x="390" y="58"/>
                  <a:pt x="390" y="93"/>
                </a:cubicBezTo>
                <a:cubicBezTo>
                  <a:pt x="390" y="128"/>
                  <a:pt x="362" y="156"/>
                  <a:pt x="327" y="156"/>
                </a:cubicBezTo>
                <a:cubicBezTo>
                  <a:pt x="313" y="156"/>
                  <a:pt x="300" y="152"/>
                  <a:pt x="290" y="144"/>
                </a:cubicBezTo>
                <a:cubicBezTo>
                  <a:pt x="270" y="130"/>
                  <a:pt x="255" y="121"/>
                  <a:pt x="244" y="116"/>
                </a:cubicBezTo>
                <a:cubicBezTo>
                  <a:pt x="226" y="108"/>
                  <a:pt x="213" y="112"/>
                  <a:pt x="202" y="120"/>
                </a:cubicBezTo>
                <a:cubicBezTo>
                  <a:pt x="200" y="121"/>
                  <a:pt x="199" y="122"/>
                  <a:pt x="197" y="123"/>
                </a:cubicBezTo>
                <a:cubicBezTo>
                  <a:pt x="186" y="133"/>
                  <a:pt x="173" y="148"/>
                  <a:pt x="151" y="166"/>
                </a:cubicBezTo>
                <a:cubicBezTo>
                  <a:pt x="135" y="178"/>
                  <a:pt x="115" y="186"/>
                  <a:pt x="93" y="186"/>
                </a:cubicBezTo>
                <a:cubicBezTo>
                  <a:pt x="67" y="186"/>
                  <a:pt x="44" y="175"/>
                  <a:pt x="27" y="159"/>
                </a:cubicBezTo>
                <a:cubicBezTo>
                  <a:pt x="10" y="142"/>
                  <a:pt x="0" y="118"/>
                  <a:pt x="0" y="93"/>
                </a:cubicBezTo>
                <a:cubicBezTo>
                  <a:pt x="0" y="67"/>
                  <a:pt x="10" y="44"/>
                  <a:pt x="27" y="27"/>
                </a:cubicBezTo>
                <a:cubicBezTo>
                  <a:pt x="44" y="10"/>
                  <a:pt x="67" y="0"/>
                  <a:pt x="93" y="0"/>
                </a:cubicBezTo>
                <a:close/>
              </a:path>
            </a:pathLst>
          </a:custGeom>
          <a:solidFill>
            <a:schemeClr val="accent4">
              <a:lumMod val="20000"/>
              <a:lumOff val="80000"/>
            </a:schemeClr>
          </a:solidFill>
          <a:ln>
            <a:noFill/>
          </a:ln>
          <a:extLst/>
        </p:spPr>
        <p:txBody>
          <a:bodyPr/>
          <a:lstStyle/>
          <a:p>
            <a:endParaRPr lang="zh-CN" altLang="en-US"/>
          </a:p>
        </p:txBody>
      </p:sp>
      <p:sp>
        <p:nvSpPr>
          <p:cNvPr id="7" name="Oval 11"/>
          <p:cNvSpPr>
            <a:spLocks noChangeArrowheads="1"/>
          </p:cNvSpPr>
          <p:nvPr/>
        </p:nvSpPr>
        <p:spPr bwMode="auto">
          <a:xfrm>
            <a:off x="6396617" y="2696376"/>
            <a:ext cx="1884106" cy="1897048"/>
          </a:xfrm>
          <a:prstGeom prst="ellipse">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Tx/>
              <a:buNone/>
            </a:pPr>
            <a:endParaRPr lang="zh-CN" altLang="en-US" sz="1800"/>
          </a:p>
        </p:txBody>
      </p:sp>
      <p:sp>
        <p:nvSpPr>
          <p:cNvPr id="8" name="Oval 12"/>
          <p:cNvSpPr>
            <a:spLocks noChangeArrowheads="1"/>
          </p:cNvSpPr>
          <p:nvPr/>
        </p:nvSpPr>
        <p:spPr bwMode="auto">
          <a:xfrm>
            <a:off x="6650633" y="2952240"/>
            <a:ext cx="1376073" cy="1399941"/>
          </a:xfrm>
          <a:prstGeom prst="ellipse">
            <a:avLst/>
          </a:prstGeom>
          <a:solidFill>
            <a:schemeClr val="accent4"/>
          </a:solidFill>
          <a:ln>
            <a:noFill/>
          </a:ln>
          <a:extLst/>
        </p:spPr>
        <p:txBody>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Tx/>
              <a:buNone/>
            </a:pPr>
            <a:endParaRPr lang="zh-CN" altLang="en-US" sz="1800"/>
          </a:p>
        </p:txBody>
      </p:sp>
      <p:sp>
        <p:nvSpPr>
          <p:cNvPr id="9" name="Oval 13"/>
          <p:cNvSpPr>
            <a:spLocks noChangeArrowheads="1"/>
          </p:cNvSpPr>
          <p:nvPr/>
        </p:nvSpPr>
        <p:spPr bwMode="auto">
          <a:xfrm>
            <a:off x="9817612" y="3005241"/>
            <a:ext cx="1284701" cy="1292113"/>
          </a:xfrm>
          <a:prstGeom prst="ellipse">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Tx/>
              <a:buNone/>
            </a:pPr>
            <a:endParaRPr lang="zh-CN" altLang="en-US" sz="1800"/>
          </a:p>
        </p:txBody>
      </p:sp>
      <p:sp>
        <p:nvSpPr>
          <p:cNvPr id="10" name="Oval 14"/>
          <p:cNvSpPr>
            <a:spLocks noChangeArrowheads="1"/>
          </p:cNvSpPr>
          <p:nvPr/>
        </p:nvSpPr>
        <p:spPr bwMode="auto">
          <a:xfrm>
            <a:off x="10071628" y="3248311"/>
            <a:ext cx="789460" cy="793178"/>
          </a:xfrm>
          <a:prstGeom prst="ellipse">
            <a:avLst/>
          </a:prstGeom>
          <a:solidFill>
            <a:schemeClr val="accent1"/>
          </a:solidFill>
          <a:ln>
            <a:noFill/>
          </a:ln>
          <a:extLst/>
        </p:spPr>
        <p:txBody>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Tx/>
              <a:buNone/>
            </a:pPr>
            <a:endParaRPr lang="zh-CN" altLang="en-US" sz="1800"/>
          </a:p>
        </p:txBody>
      </p:sp>
      <p:sp>
        <p:nvSpPr>
          <p:cNvPr id="11" name="Freeform 15"/>
          <p:cNvSpPr>
            <a:spLocks/>
          </p:cNvSpPr>
          <p:nvPr/>
        </p:nvSpPr>
        <p:spPr bwMode="auto">
          <a:xfrm>
            <a:off x="4552715" y="3368933"/>
            <a:ext cx="480621" cy="564728"/>
          </a:xfrm>
          <a:custGeom>
            <a:avLst/>
            <a:gdLst>
              <a:gd name="T0" fmla="*/ 0 w 263"/>
              <a:gd name="T1" fmla="*/ 0 h 309"/>
              <a:gd name="T2" fmla="*/ 263 w 263"/>
              <a:gd name="T3" fmla="*/ 155 h 309"/>
              <a:gd name="T4" fmla="*/ 0 w 263"/>
              <a:gd name="T5" fmla="*/ 309 h 309"/>
              <a:gd name="T6" fmla="*/ 0 w 263"/>
              <a:gd name="T7" fmla="*/ 0 h 309"/>
              <a:gd name="T8" fmla="*/ 0 w 263"/>
              <a:gd name="T9" fmla="*/ 0 h 30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3" h="309">
                <a:moveTo>
                  <a:pt x="0" y="0"/>
                </a:moveTo>
                <a:lnTo>
                  <a:pt x="263" y="155"/>
                </a:lnTo>
                <a:lnTo>
                  <a:pt x="0" y="309"/>
                </a:lnTo>
                <a:lnTo>
                  <a:pt x="0" y="0"/>
                </a:lnTo>
                <a:close/>
              </a:path>
            </a:pathLst>
          </a:custGeom>
          <a:solidFill>
            <a:schemeClr val="accent4">
              <a:lumMod val="60000"/>
              <a:lumOff val="40000"/>
            </a:schemeClr>
          </a:solidFill>
          <a:ln>
            <a:noFill/>
          </a:ln>
          <a:extLst/>
        </p:spPr>
        <p:txBody>
          <a:bodyPr/>
          <a:lstStyle/>
          <a:p>
            <a:endParaRPr lang="zh-CN" altLang="en-US"/>
          </a:p>
        </p:txBody>
      </p:sp>
      <p:sp>
        <p:nvSpPr>
          <p:cNvPr id="12" name="Freeform 16"/>
          <p:cNvSpPr>
            <a:spLocks/>
          </p:cNvSpPr>
          <p:nvPr/>
        </p:nvSpPr>
        <p:spPr bwMode="auto">
          <a:xfrm>
            <a:off x="8562151" y="3449347"/>
            <a:ext cx="319805" cy="391106"/>
          </a:xfrm>
          <a:custGeom>
            <a:avLst/>
            <a:gdLst>
              <a:gd name="T0" fmla="*/ 0 w 175"/>
              <a:gd name="T1" fmla="*/ 0 h 214"/>
              <a:gd name="T2" fmla="*/ 175 w 175"/>
              <a:gd name="T3" fmla="*/ 111 h 214"/>
              <a:gd name="T4" fmla="*/ 0 w 175"/>
              <a:gd name="T5" fmla="*/ 214 h 214"/>
              <a:gd name="T6" fmla="*/ 0 w 175"/>
              <a:gd name="T7" fmla="*/ 0 h 214"/>
              <a:gd name="T8" fmla="*/ 0 w 175"/>
              <a:gd name="T9" fmla="*/ 0 h 2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5" h="214">
                <a:moveTo>
                  <a:pt x="0" y="0"/>
                </a:moveTo>
                <a:lnTo>
                  <a:pt x="175" y="111"/>
                </a:lnTo>
                <a:lnTo>
                  <a:pt x="0" y="214"/>
                </a:lnTo>
                <a:lnTo>
                  <a:pt x="0" y="0"/>
                </a:lnTo>
                <a:close/>
              </a:path>
            </a:pathLst>
          </a:custGeom>
          <a:solidFill>
            <a:schemeClr val="accent4">
              <a:lumMod val="60000"/>
              <a:lumOff val="40000"/>
            </a:schemeClr>
          </a:solidFill>
          <a:ln>
            <a:noFill/>
          </a:ln>
          <a:extLst/>
        </p:spPr>
        <p:txBody>
          <a:bodyPr/>
          <a:lstStyle/>
          <a:p>
            <a:endParaRPr lang="zh-CN" altLang="en-US"/>
          </a:p>
        </p:txBody>
      </p:sp>
      <p:sp>
        <p:nvSpPr>
          <p:cNvPr id="14" name="Freeform 99"/>
          <p:cNvSpPr>
            <a:spLocks noEditPoints="1"/>
          </p:cNvSpPr>
          <p:nvPr/>
        </p:nvSpPr>
        <p:spPr bwMode="auto">
          <a:xfrm>
            <a:off x="2569980" y="2976088"/>
            <a:ext cx="939259" cy="939259"/>
          </a:xfrm>
          <a:custGeom>
            <a:avLst/>
            <a:gdLst>
              <a:gd name="T0" fmla="*/ 256 w 282"/>
              <a:gd name="T1" fmla="*/ 25 h 282"/>
              <a:gd name="T2" fmla="*/ 164 w 282"/>
              <a:gd name="T3" fmla="*/ 25 h 282"/>
              <a:gd name="T4" fmla="*/ 0 w 282"/>
              <a:gd name="T5" fmla="*/ 189 h 282"/>
              <a:gd name="T6" fmla="*/ 92 w 282"/>
              <a:gd name="T7" fmla="*/ 282 h 282"/>
              <a:gd name="T8" fmla="*/ 256 w 282"/>
              <a:gd name="T9" fmla="*/ 118 h 282"/>
              <a:gd name="T10" fmla="*/ 256 w 282"/>
              <a:gd name="T11" fmla="*/ 25 h 282"/>
              <a:gd name="T12" fmla="*/ 55 w 282"/>
              <a:gd name="T13" fmla="*/ 191 h 282"/>
              <a:gd name="T14" fmla="*/ 44 w 282"/>
              <a:gd name="T15" fmla="*/ 180 h 282"/>
              <a:gd name="T16" fmla="*/ 183 w 282"/>
              <a:gd name="T17" fmla="*/ 42 h 282"/>
              <a:gd name="T18" fmla="*/ 194 w 282"/>
              <a:gd name="T19" fmla="*/ 42 h 282"/>
              <a:gd name="T20" fmla="*/ 194 w 282"/>
              <a:gd name="T21" fmla="*/ 53 h 282"/>
              <a:gd name="T22" fmla="*/ 55 w 282"/>
              <a:gd name="T23" fmla="*/ 191 h 282"/>
              <a:gd name="T24" fmla="*/ 78 w 282"/>
              <a:gd name="T25" fmla="*/ 214 h 282"/>
              <a:gd name="T26" fmla="*/ 67 w 282"/>
              <a:gd name="T27" fmla="*/ 203 h 282"/>
              <a:gd name="T28" fmla="*/ 217 w 282"/>
              <a:gd name="T29" fmla="*/ 53 h 282"/>
              <a:gd name="T30" fmla="*/ 228 w 282"/>
              <a:gd name="T31" fmla="*/ 53 h 282"/>
              <a:gd name="T32" fmla="*/ 228 w 282"/>
              <a:gd name="T33" fmla="*/ 64 h 282"/>
              <a:gd name="T34" fmla="*/ 78 w 282"/>
              <a:gd name="T35" fmla="*/ 214 h 282"/>
              <a:gd name="T36" fmla="*/ 101 w 282"/>
              <a:gd name="T37" fmla="*/ 237 h 282"/>
              <a:gd name="T38" fmla="*/ 90 w 282"/>
              <a:gd name="T39" fmla="*/ 226 h 282"/>
              <a:gd name="T40" fmla="*/ 229 w 282"/>
              <a:gd name="T41" fmla="*/ 88 h 282"/>
              <a:gd name="T42" fmla="*/ 240 w 282"/>
              <a:gd name="T43" fmla="*/ 88 h 282"/>
              <a:gd name="T44" fmla="*/ 240 w 282"/>
              <a:gd name="T45" fmla="*/ 99 h 282"/>
              <a:gd name="T46" fmla="*/ 101 w 282"/>
              <a:gd name="T47" fmla="*/ 237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2" h="282">
                <a:moveTo>
                  <a:pt x="256" y="25"/>
                </a:moveTo>
                <a:cubicBezTo>
                  <a:pt x="231" y="0"/>
                  <a:pt x="189" y="0"/>
                  <a:pt x="164" y="25"/>
                </a:cubicBezTo>
                <a:cubicBezTo>
                  <a:pt x="0" y="189"/>
                  <a:pt x="0" y="189"/>
                  <a:pt x="0" y="189"/>
                </a:cubicBezTo>
                <a:cubicBezTo>
                  <a:pt x="92" y="282"/>
                  <a:pt x="92" y="282"/>
                  <a:pt x="92" y="282"/>
                </a:cubicBezTo>
                <a:cubicBezTo>
                  <a:pt x="256" y="118"/>
                  <a:pt x="256" y="118"/>
                  <a:pt x="256" y="118"/>
                </a:cubicBezTo>
                <a:cubicBezTo>
                  <a:pt x="282" y="92"/>
                  <a:pt x="282" y="51"/>
                  <a:pt x="256" y="25"/>
                </a:cubicBezTo>
                <a:close/>
                <a:moveTo>
                  <a:pt x="55" y="191"/>
                </a:moveTo>
                <a:cubicBezTo>
                  <a:pt x="44" y="180"/>
                  <a:pt x="44" y="180"/>
                  <a:pt x="44" y="180"/>
                </a:cubicBezTo>
                <a:cubicBezTo>
                  <a:pt x="183" y="42"/>
                  <a:pt x="183" y="42"/>
                  <a:pt x="183" y="42"/>
                </a:cubicBezTo>
                <a:cubicBezTo>
                  <a:pt x="186" y="39"/>
                  <a:pt x="191" y="39"/>
                  <a:pt x="194" y="42"/>
                </a:cubicBezTo>
                <a:cubicBezTo>
                  <a:pt x="197" y="45"/>
                  <a:pt x="197" y="50"/>
                  <a:pt x="194" y="53"/>
                </a:cubicBezTo>
                <a:lnTo>
                  <a:pt x="55" y="191"/>
                </a:lnTo>
                <a:close/>
                <a:moveTo>
                  <a:pt x="78" y="214"/>
                </a:moveTo>
                <a:cubicBezTo>
                  <a:pt x="67" y="203"/>
                  <a:pt x="67" y="203"/>
                  <a:pt x="67" y="203"/>
                </a:cubicBezTo>
                <a:cubicBezTo>
                  <a:pt x="217" y="53"/>
                  <a:pt x="217" y="53"/>
                  <a:pt x="217" y="53"/>
                </a:cubicBezTo>
                <a:cubicBezTo>
                  <a:pt x="220" y="50"/>
                  <a:pt x="225" y="50"/>
                  <a:pt x="228" y="53"/>
                </a:cubicBezTo>
                <a:cubicBezTo>
                  <a:pt x="231" y="56"/>
                  <a:pt x="231" y="61"/>
                  <a:pt x="228" y="64"/>
                </a:cubicBezTo>
                <a:lnTo>
                  <a:pt x="78" y="214"/>
                </a:lnTo>
                <a:close/>
                <a:moveTo>
                  <a:pt x="101" y="237"/>
                </a:moveTo>
                <a:cubicBezTo>
                  <a:pt x="90" y="226"/>
                  <a:pt x="90" y="226"/>
                  <a:pt x="90" y="226"/>
                </a:cubicBezTo>
                <a:cubicBezTo>
                  <a:pt x="229" y="88"/>
                  <a:pt x="229" y="88"/>
                  <a:pt x="229" y="88"/>
                </a:cubicBezTo>
                <a:cubicBezTo>
                  <a:pt x="232" y="85"/>
                  <a:pt x="237" y="85"/>
                  <a:pt x="240" y="88"/>
                </a:cubicBezTo>
                <a:cubicBezTo>
                  <a:pt x="243" y="91"/>
                  <a:pt x="243" y="96"/>
                  <a:pt x="240" y="99"/>
                </a:cubicBezTo>
                <a:lnTo>
                  <a:pt x="101" y="237"/>
                </a:ln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zh-CN" altLang="en-US"/>
          </a:p>
        </p:txBody>
      </p:sp>
      <p:sp>
        <p:nvSpPr>
          <p:cNvPr id="15" name="Freeform 100"/>
          <p:cNvSpPr>
            <a:spLocks/>
          </p:cNvSpPr>
          <p:nvPr/>
        </p:nvSpPr>
        <p:spPr bwMode="auto">
          <a:xfrm>
            <a:off x="2050659" y="3775368"/>
            <a:ext cx="649502" cy="649502"/>
          </a:xfrm>
          <a:custGeom>
            <a:avLst/>
            <a:gdLst>
              <a:gd name="T0" fmla="*/ 300 w 464"/>
              <a:gd name="T1" fmla="*/ 276 h 464"/>
              <a:gd name="T2" fmla="*/ 281 w 464"/>
              <a:gd name="T3" fmla="*/ 257 h 464"/>
              <a:gd name="T4" fmla="*/ 464 w 464"/>
              <a:gd name="T5" fmla="*/ 74 h 464"/>
              <a:gd name="T6" fmla="*/ 390 w 464"/>
              <a:gd name="T7" fmla="*/ 0 h 464"/>
              <a:gd name="T8" fmla="*/ 207 w 464"/>
              <a:gd name="T9" fmla="*/ 184 h 464"/>
              <a:gd name="T10" fmla="*/ 188 w 464"/>
              <a:gd name="T11" fmla="*/ 165 h 464"/>
              <a:gd name="T12" fmla="*/ 145 w 464"/>
              <a:gd name="T13" fmla="*/ 188 h 464"/>
              <a:gd name="T14" fmla="*/ 0 w 464"/>
              <a:gd name="T15" fmla="*/ 422 h 464"/>
              <a:gd name="T16" fmla="*/ 43 w 464"/>
              <a:gd name="T17" fmla="*/ 464 h 464"/>
              <a:gd name="T18" fmla="*/ 276 w 464"/>
              <a:gd name="T19" fmla="*/ 322 h 464"/>
              <a:gd name="T20" fmla="*/ 300 w 464"/>
              <a:gd name="T21" fmla="*/ 276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4" h="464">
                <a:moveTo>
                  <a:pt x="300" y="276"/>
                </a:moveTo>
                <a:lnTo>
                  <a:pt x="281" y="257"/>
                </a:lnTo>
                <a:lnTo>
                  <a:pt x="464" y="74"/>
                </a:lnTo>
                <a:lnTo>
                  <a:pt x="390" y="0"/>
                </a:lnTo>
                <a:lnTo>
                  <a:pt x="207" y="184"/>
                </a:lnTo>
                <a:lnTo>
                  <a:pt x="188" y="165"/>
                </a:lnTo>
                <a:lnTo>
                  <a:pt x="145" y="188"/>
                </a:lnTo>
                <a:lnTo>
                  <a:pt x="0" y="422"/>
                </a:lnTo>
                <a:lnTo>
                  <a:pt x="43" y="464"/>
                </a:lnTo>
                <a:lnTo>
                  <a:pt x="276" y="322"/>
                </a:lnTo>
                <a:lnTo>
                  <a:pt x="300" y="276"/>
                </a:ln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zh-CN" altLang="en-US"/>
          </a:p>
        </p:txBody>
      </p:sp>
      <p:sp>
        <p:nvSpPr>
          <p:cNvPr id="16" name="Freeform 101"/>
          <p:cNvSpPr>
            <a:spLocks/>
          </p:cNvSpPr>
          <p:nvPr/>
        </p:nvSpPr>
        <p:spPr bwMode="auto">
          <a:xfrm>
            <a:off x="1941475" y="2985887"/>
            <a:ext cx="685897" cy="690096"/>
          </a:xfrm>
          <a:custGeom>
            <a:avLst/>
            <a:gdLst>
              <a:gd name="T0" fmla="*/ 103 w 206"/>
              <a:gd name="T1" fmla="*/ 0 h 207"/>
              <a:gd name="T2" fmla="*/ 77 w 206"/>
              <a:gd name="T3" fmla="*/ 4 h 207"/>
              <a:gd name="T4" fmla="*/ 80 w 206"/>
              <a:gd name="T5" fmla="*/ 6 h 207"/>
              <a:gd name="T6" fmla="*/ 117 w 206"/>
              <a:gd name="T7" fmla="*/ 43 h 207"/>
              <a:gd name="T8" fmla="*/ 117 w 206"/>
              <a:gd name="T9" fmla="*/ 112 h 207"/>
              <a:gd name="T10" fmla="*/ 48 w 206"/>
              <a:gd name="T11" fmla="*/ 112 h 207"/>
              <a:gd name="T12" fmla="*/ 11 w 206"/>
              <a:gd name="T13" fmla="*/ 75 h 207"/>
              <a:gd name="T14" fmla="*/ 6 w 206"/>
              <a:gd name="T15" fmla="*/ 68 h 207"/>
              <a:gd name="T16" fmla="*/ 0 w 206"/>
              <a:gd name="T17" fmla="*/ 104 h 207"/>
              <a:gd name="T18" fmla="*/ 103 w 206"/>
              <a:gd name="T19" fmla="*/ 207 h 207"/>
              <a:gd name="T20" fmla="*/ 206 w 206"/>
              <a:gd name="T21" fmla="*/ 104 h 207"/>
              <a:gd name="T22" fmla="*/ 103 w 206"/>
              <a:gd name="T23" fmla="*/ 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6" h="207">
                <a:moveTo>
                  <a:pt x="103" y="0"/>
                </a:moveTo>
                <a:cubicBezTo>
                  <a:pt x="94" y="0"/>
                  <a:pt x="86" y="2"/>
                  <a:pt x="77" y="4"/>
                </a:cubicBezTo>
                <a:cubicBezTo>
                  <a:pt x="78" y="4"/>
                  <a:pt x="79" y="5"/>
                  <a:pt x="80" y="6"/>
                </a:cubicBezTo>
                <a:cubicBezTo>
                  <a:pt x="117" y="43"/>
                  <a:pt x="117" y="43"/>
                  <a:pt x="117" y="43"/>
                </a:cubicBezTo>
                <a:cubicBezTo>
                  <a:pt x="136" y="62"/>
                  <a:pt x="136" y="93"/>
                  <a:pt x="117" y="112"/>
                </a:cubicBezTo>
                <a:cubicBezTo>
                  <a:pt x="98" y="131"/>
                  <a:pt x="67" y="131"/>
                  <a:pt x="48" y="112"/>
                </a:cubicBezTo>
                <a:cubicBezTo>
                  <a:pt x="11" y="75"/>
                  <a:pt x="11" y="75"/>
                  <a:pt x="11" y="75"/>
                </a:cubicBezTo>
                <a:cubicBezTo>
                  <a:pt x="9" y="73"/>
                  <a:pt x="8" y="71"/>
                  <a:pt x="6" y="68"/>
                </a:cubicBezTo>
                <a:cubicBezTo>
                  <a:pt x="2" y="79"/>
                  <a:pt x="0" y="91"/>
                  <a:pt x="0" y="104"/>
                </a:cubicBezTo>
                <a:cubicBezTo>
                  <a:pt x="0" y="161"/>
                  <a:pt x="46" y="207"/>
                  <a:pt x="103" y="207"/>
                </a:cubicBezTo>
                <a:cubicBezTo>
                  <a:pt x="160" y="207"/>
                  <a:pt x="206" y="161"/>
                  <a:pt x="206" y="104"/>
                </a:cubicBezTo>
                <a:cubicBezTo>
                  <a:pt x="206" y="47"/>
                  <a:pt x="160" y="0"/>
                  <a:pt x="103" y="0"/>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zh-CN" altLang="en-US"/>
          </a:p>
        </p:txBody>
      </p:sp>
      <p:sp>
        <p:nvSpPr>
          <p:cNvPr id="17" name="Freeform 102"/>
          <p:cNvSpPr>
            <a:spLocks noEditPoints="1"/>
          </p:cNvSpPr>
          <p:nvPr/>
        </p:nvSpPr>
        <p:spPr bwMode="auto">
          <a:xfrm>
            <a:off x="2789747" y="3806163"/>
            <a:ext cx="622906" cy="618707"/>
          </a:xfrm>
          <a:custGeom>
            <a:avLst/>
            <a:gdLst>
              <a:gd name="T0" fmla="*/ 164 w 187"/>
              <a:gd name="T1" fmla="*/ 163 h 186"/>
              <a:gd name="T2" fmla="*/ 164 w 187"/>
              <a:gd name="T3" fmla="*/ 82 h 186"/>
              <a:gd name="T4" fmla="*/ 81 w 187"/>
              <a:gd name="T5" fmla="*/ 0 h 186"/>
              <a:gd name="T6" fmla="*/ 0 w 187"/>
              <a:gd name="T7" fmla="*/ 81 h 186"/>
              <a:gd name="T8" fmla="*/ 83 w 187"/>
              <a:gd name="T9" fmla="*/ 163 h 186"/>
              <a:gd name="T10" fmla="*/ 164 w 187"/>
              <a:gd name="T11" fmla="*/ 163 h 186"/>
              <a:gd name="T12" fmla="*/ 109 w 187"/>
              <a:gd name="T13" fmla="*/ 108 h 186"/>
              <a:gd name="T14" fmla="*/ 143 w 187"/>
              <a:gd name="T15" fmla="*/ 108 h 186"/>
              <a:gd name="T16" fmla="*/ 143 w 187"/>
              <a:gd name="T17" fmla="*/ 142 h 186"/>
              <a:gd name="T18" fmla="*/ 109 w 187"/>
              <a:gd name="T19" fmla="*/ 142 h 186"/>
              <a:gd name="T20" fmla="*/ 109 w 187"/>
              <a:gd name="T21" fmla="*/ 108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7" h="186">
                <a:moveTo>
                  <a:pt x="164" y="163"/>
                </a:moveTo>
                <a:cubicBezTo>
                  <a:pt x="187" y="141"/>
                  <a:pt x="187" y="105"/>
                  <a:pt x="164" y="82"/>
                </a:cubicBezTo>
                <a:cubicBezTo>
                  <a:pt x="81" y="0"/>
                  <a:pt x="81" y="0"/>
                  <a:pt x="81" y="0"/>
                </a:cubicBezTo>
                <a:cubicBezTo>
                  <a:pt x="0" y="81"/>
                  <a:pt x="0" y="81"/>
                  <a:pt x="0" y="81"/>
                </a:cubicBezTo>
                <a:cubicBezTo>
                  <a:pt x="83" y="163"/>
                  <a:pt x="83" y="163"/>
                  <a:pt x="83" y="163"/>
                </a:cubicBezTo>
                <a:cubicBezTo>
                  <a:pt x="105" y="186"/>
                  <a:pt x="142" y="186"/>
                  <a:pt x="164" y="163"/>
                </a:cubicBezTo>
                <a:close/>
                <a:moveTo>
                  <a:pt x="109" y="108"/>
                </a:moveTo>
                <a:cubicBezTo>
                  <a:pt x="118" y="99"/>
                  <a:pt x="133" y="99"/>
                  <a:pt x="143" y="108"/>
                </a:cubicBezTo>
                <a:cubicBezTo>
                  <a:pt x="152" y="118"/>
                  <a:pt x="152" y="133"/>
                  <a:pt x="143" y="142"/>
                </a:cubicBezTo>
                <a:cubicBezTo>
                  <a:pt x="133" y="151"/>
                  <a:pt x="118" y="151"/>
                  <a:pt x="109" y="142"/>
                </a:cubicBezTo>
                <a:cubicBezTo>
                  <a:pt x="100" y="133"/>
                  <a:pt x="100" y="118"/>
                  <a:pt x="109" y="108"/>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zh-CN" altLang="en-US"/>
          </a:p>
        </p:txBody>
      </p:sp>
      <p:sp>
        <p:nvSpPr>
          <p:cNvPr id="19" name="Oval 12"/>
          <p:cNvSpPr>
            <a:spLocks noChangeArrowheads="1"/>
          </p:cNvSpPr>
          <p:nvPr/>
        </p:nvSpPr>
        <p:spPr bwMode="auto">
          <a:xfrm>
            <a:off x="10338433" y="3368933"/>
            <a:ext cx="204679" cy="203305"/>
          </a:xfrm>
          <a:prstGeom prst="ellipse">
            <a:avLst/>
          </a:pr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zh-CN" altLang="en-US"/>
          </a:p>
        </p:txBody>
      </p:sp>
      <p:sp>
        <p:nvSpPr>
          <p:cNvPr id="20" name="Freeform 13"/>
          <p:cNvSpPr>
            <a:spLocks/>
          </p:cNvSpPr>
          <p:nvPr/>
        </p:nvSpPr>
        <p:spPr bwMode="auto">
          <a:xfrm>
            <a:off x="10277533" y="3588722"/>
            <a:ext cx="326479" cy="289390"/>
          </a:xfrm>
          <a:custGeom>
            <a:avLst/>
            <a:gdLst>
              <a:gd name="T0" fmla="*/ 200 w 300"/>
              <a:gd name="T1" fmla="*/ 0 h 266"/>
              <a:gd name="T2" fmla="*/ 150 w 300"/>
              <a:gd name="T3" fmla="*/ 67 h 266"/>
              <a:gd name="T4" fmla="*/ 100 w 300"/>
              <a:gd name="T5" fmla="*/ 0 h 266"/>
              <a:gd name="T6" fmla="*/ 0 w 300"/>
              <a:gd name="T7" fmla="*/ 144 h 266"/>
              <a:gd name="T8" fmla="*/ 0 w 300"/>
              <a:gd name="T9" fmla="*/ 236 h 266"/>
              <a:gd name="T10" fmla="*/ 0 w 300"/>
              <a:gd name="T11" fmla="*/ 236 h 266"/>
              <a:gd name="T12" fmla="*/ 150 w 300"/>
              <a:gd name="T13" fmla="*/ 266 h 266"/>
              <a:gd name="T14" fmla="*/ 300 w 300"/>
              <a:gd name="T15" fmla="*/ 236 h 266"/>
              <a:gd name="T16" fmla="*/ 300 w 300"/>
              <a:gd name="T17" fmla="*/ 236 h 266"/>
              <a:gd name="T18" fmla="*/ 300 w 300"/>
              <a:gd name="T19" fmla="*/ 144 h 266"/>
              <a:gd name="T20" fmla="*/ 200 w 300"/>
              <a:gd name="T21"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0" h="266">
                <a:moveTo>
                  <a:pt x="200" y="0"/>
                </a:moveTo>
                <a:cubicBezTo>
                  <a:pt x="150" y="67"/>
                  <a:pt x="150" y="67"/>
                  <a:pt x="150" y="67"/>
                </a:cubicBezTo>
                <a:cubicBezTo>
                  <a:pt x="100" y="0"/>
                  <a:pt x="100" y="0"/>
                  <a:pt x="100" y="0"/>
                </a:cubicBezTo>
                <a:cubicBezTo>
                  <a:pt x="41" y="21"/>
                  <a:pt x="0" y="78"/>
                  <a:pt x="0" y="144"/>
                </a:cubicBezTo>
                <a:cubicBezTo>
                  <a:pt x="0" y="236"/>
                  <a:pt x="0" y="236"/>
                  <a:pt x="0" y="236"/>
                </a:cubicBezTo>
                <a:cubicBezTo>
                  <a:pt x="0" y="236"/>
                  <a:pt x="0" y="236"/>
                  <a:pt x="0" y="236"/>
                </a:cubicBezTo>
                <a:cubicBezTo>
                  <a:pt x="3" y="253"/>
                  <a:pt x="69" y="266"/>
                  <a:pt x="150" y="266"/>
                </a:cubicBezTo>
                <a:cubicBezTo>
                  <a:pt x="231" y="266"/>
                  <a:pt x="297" y="253"/>
                  <a:pt x="300" y="236"/>
                </a:cubicBezTo>
                <a:cubicBezTo>
                  <a:pt x="300" y="236"/>
                  <a:pt x="300" y="236"/>
                  <a:pt x="300" y="236"/>
                </a:cubicBezTo>
                <a:cubicBezTo>
                  <a:pt x="300" y="144"/>
                  <a:pt x="300" y="144"/>
                  <a:pt x="300" y="144"/>
                </a:cubicBezTo>
                <a:cubicBezTo>
                  <a:pt x="300" y="78"/>
                  <a:pt x="259" y="21"/>
                  <a:pt x="200" y="0"/>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zh-CN" altLang="en-US"/>
          </a:p>
        </p:txBody>
      </p:sp>
      <p:sp>
        <p:nvSpPr>
          <p:cNvPr id="21" name="Freeform 14"/>
          <p:cNvSpPr>
            <a:spLocks/>
          </p:cNvSpPr>
          <p:nvPr/>
        </p:nvSpPr>
        <p:spPr bwMode="auto">
          <a:xfrm>
            <a:off x="10425433" y="3580022"/>
            <a:ext cx="31595" cy="19232"/>
          </a:xfrm>
          <a:custGeom>
            <a:avLst/>
            <a:gdLst>
              <a:gd name="T0" fmla="*/ 29 w 29"/>
              <a:gd name="T1" fmla="*/ 0 h 18"/>
              <a:gd name="T2" fmla="*/ 14 w 29"/>
              <a:gd name="T3" fmla="*/ 0 h 18"/>
              <a:gd name="T4" fmla="*/ 0 w 29"/>
              <a:gd name="T5" fmla="*/ 0 h 18"/>
              <a:gd name="T6" fmla="*/ 6 w 29"/>
              <a:gd name="T7" fmla="*/ 18 h 18"/>
              <a:gd name="T8" fmla="*/ 23 w 29"/>
              <a:gd name="T9" fmla="*/ 17 h 18"/>
              <a:gd name="T10" fmla="*/ 29 w 29"/>
              <a:gd name="T11" fmla="*/ 0 h 18"/>
            </a:gdLst>
            <a:ahLst/>
            <a:cxnLst>
              <a:cxn ang="0">
                <a:pos x="T0" y="T1"/>
              </a:cxn>
              <a:cxn ang="0">
                <a:pos x="T2" y="T3"/>
              </a:cxn>
              <a:cxn ang="0">
                <a:pos x="T4" y="T5"/>
              </a:cxn>
              <a:cxn ang="0">
                <a:pos x="T6" y="T7"/>
              </a:cxn>
              <a:cxn ang="0">
                <a:pos x="T8" y="T9"/>
              </a:cxn>
              <a:cxn ang="0">
                <a:pos x="T10" y="T11"/>
              </a:cxn>
            </a:cxnLst>
            <a:rect l="0" t="0" r="r" b="b"/>
            <a:pathLst>
              <a:path w="29" h="18">
                <a:moveTo>
                  <a:pt x="29" y="0"/>
                </a:moveTo>
                <a:cubicBezTo>
                  <a:pt x="24" y="0"/>
                  <a:pt x="19" y="0"/>
                  <a:pt x="14" y="0"/>
                </a:cubicBezTo>
                <a:cubicBezTo>
                  <a:pt x="10" y="0"/>
                  <a:pt x="5" y="0"/>
                  <a:pt x="0" y="0"/>
                </a:cubicBezTo>
                <a:cubicBezTo>
                  <a:pt x="0" y="0"/>
                  <a:pt x="0" y="10"/>
                  <a:pt x="6" y="18"/>
                </a:cubicBezTo>
                <a:cubicBezTo>
                  <a:pt x="6" y="18"/>
                  <a:pt x="17" y="18"/>
                  <a:pt x="23" y="17"/>
                </a:cubicBezTo>
                <a:cubicBezTo>
                  <a:pt x="23" y="17"/>
                  <a:pt x="29" y="11"/>
                  <a:pt x="29" y="0"/>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zh-CN" altLang="en-US"/>
          </a:p>
        </p:txBody>
      </p:sp>
      <p:sp>
        <p:nvSpPr>
          <p:cNvPr id="22" name="Freeform 15_18"/>
          <p:cNvSpPr>
            <a:spLocks/>
          </p:cNvSpPr>
          <p:nvPr/>
        </p:nvSpPr>
        <p:spPr bwMode="auto">
          <a:xfrm>
            <a:off x="10422228" y="3601544"/>
            <a:ext cx="37090" cy="48995"/>
          </a:xfrm>
          <a:custGeom>
            <a:avLst/>
            <a:gdLst>
              <a:gd name="T0" fmla="*/ 21 w 81"/>
              <a:gd name="T1" fmla="*/ 0 h 107"/>
              <a:gd name="T2" fmla="*/ 62 w 81"/>
              <a:gd name="T3" fmla="*/ 0 h 107"/>
              <a:gd name="T4" fmla="*/ 81 w 81"/>
              <a:gd name="T5" fmla="*/ 62 h 107"/>
              <a:gd name="T6" fmla="*/ 40 w 81"/>
              <a:gd name="T7" fmla="*/ 107 h 107"/>
              <a:gd name="T8" fmla="*/ 0 w 81"/>
              <a:gd name="T9" fmla="*/ 62 h 107"/>
              <a:gd name="T10" fmla="*/ 21 w 81"/>
              <a:gd name="T11" fmla="*/ 0 h 107"/>
            </a:gdLst>
            <a:ahLst/>
            <a:cxnLst>
              <a:cxn ang="0">
                <a:pos x="T0" y="T1"/>
              </a:cxn>
              <a:cxn ang="0">
                <a:pos x="T2" y="T3"/>
              </a:cxn>
              <a:cxn ang="0">
                <a:pos x="T4" y="T5"/>
              </a:cxn>
              <a:cxn ang="0">
                <a:pos x="T6" y="T7"/>
              </a:cxn>
              <a:cxn ang="0">
                <a:pos x="T8" y="T9"/>
              </a:cxn>
              <a:cxn ang="0">
                <a:pos x="T10" y="T11"/>
              </a:cxn>
            </a:cxnLst>
            <a:rect l="0" t="0" r="r" b="b"/>
            <a:pathLst>
              <a:path w="81" h="107">
                <a:moveTo>
                  <a:pt x="21" y="0"/>
                </a:moveTo>
                <a:lnTo>
                  <a:pt x="62" y="0"/>
                </a:lnTo>
                <a:lnTo>
                  <a:pt x="81" y="62"/>
                </a:lnTo>
                <a:lnTo>
                  <a:pt x="40" y="107"/>
                </a:lnTo>
                <a:lnTo>
                  <a:pt x="0" y="62"/>
                </a:lnTo>
                <a:lnTo>
                  <a:pt x="21" y="0"/>
                </a:ln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zh-CN" altLang="en-US"/>
          </a:p>
        </p:txBody>
      </p:sp>
      <p:sp>
        <p:nvSpPr>
          <p:cNvPr id="23" name="Freeform 16"/>
          <p:cNvSpPr>
            <a:spLocks/>
          </p:cNvSpPr>
          <p:nvPr/>
        </p:nvSpPr>
        <p:spPr bwMode="auto">
          <a:xfrm>
            <a:off x="10247312" y="3620317"/>
            <a:ext cx="27016" cy="36632"/>
          </a:xfrm>
          <a:custGeom>
            <a:avLst/>
            <a:gdLst>
              <a:gd name="T0" fmla="*/ 28 w 59"/>
              <a:gd name="T1" fmla="*/ 80 h 80"/>
              <a:gd name="T2" fmla="*/ 59 w 59"/>
              <a:gd name="T3" fmla="*/ 47 h 80"/>
              <a:gd name="T4" fmla="*/ 45 w 59"/>
              <a:gd name="T5" fmla="*/ 0 h 80"/>
              <a:gd name="T6" fmla="*/ 14 w 59"/>
              <a:gd name="T7" fmla="*/ 0 h 80"/>
              <a:gd name="T8" fmla="*/ 0 w 59"/>
              <a:gd name="T9" fmla="*/ 47 h 80"/>
              <a:gd name="T10" fmla="*/ 28 w 59"/>
              <a:gd name="T11" fmla="*/ 80 h 80"/>
            </a:gdLst>
            <a:ahLst/>
            <a:cxnLst>
              <a:cxn ang="0">
                <a:pos x="T0" y="T1"/>
              </a:cxn>
              <a:cxn ang="0">
                <a:pos x="T2" y="T3"/>
              </a:cxn>
              <a:cxn ang="0">
                <a:pos x="T4" y="T5"/>
              </a:cxn>
              <a:cxn ang="0">
                <a:pos x="T6" y="T7"/>
              </a:cxn>
              <a:cxn ang="0">
                <a:pos x="T8" y="T9"/>
              </a:cxn>
              <a:cxn ang="0">
                <a:pos x="T10" y="T11"/>
              </a:cxn>
            </a:cxnLst>
            <a:rect l="0" t="0" r="r" b="b"/>
            <a:pathLst>
              <a:path w="59" h="80">
                <a:moveTo>
                  <a:pt x="28" y="80"/>
                </a:moveTo>
                <a:lnTo>
                  <a:pt x="59" y="47"/>
                </a:lnTo>
                <a:lnTo>
                  <a:pt x="45" y="0"/>
                </a:lnTo>
                <a:lnTo>
                  <a:pt x="14" y="0"/>
                </a:lnTo>
                <a:lnTo>
                  <a:pt x="0" y="47"/>
                </a:lnTo>
                <a:lnTo>
                  <a:pt x="28" y="80"/>
                </a:ln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zh-CN" altLang="en-US"/>
          </a:p>
        </p:txBody>
      </p:sp>
      <p:sp>
        <p:nvSpPr>
          <p:cNvPr id="24" name="Freeform 17"/>
          <p:cNvSpPr>
            <a:spLocks/>
          </p:cNvSpPr>
          <p:nvPr/>
        </p:nvSpPr>
        <p:spPr bwMode="auto">
          <a:xfrm>
            <a:off x="10137417" y="3610244"/>
            <a:ext cx="177205" cy="217500"/>
          </a:xfrm>
          <a:custGeom>
            <a:avLst/>
            <a:gdLst>
              <a:gd name="T0" fmla="*/ 151 w 163"/>
              <a:gd name="T1" fmla="*/ 0 h 200"/>
              <a:gd name="T2" fmla="*/ 113 w 163"/>
              <a:gd name="T3" fmla="*/ 51 h 200"/>
              <a:gd name="T4" fmla="*/ 75 w 163"/>
              <a:gd name="T5" fmla="*/ 0 h 200"/>
              <a:gd name="T6" fmla="*/ 0 w 163"/>
              <a:gd name="T7" fmla="*/ 108 h 200"/>
              <a:gd name="T8" fmla="*/ 0 w 163"/>
              <a:gd name="T9" fmla="*/ 177 h 200"/>
              <a:gd name="T10" fmla="*/ 0 w 163"/>
              <a:gd name="T11" fmla="*/ 177 h 200"/>
              <a:gd name="T12" fmla="*/ 113 w 163"/>
              <a:gd name="T13" fmla="*/ 200 h 200"/>
              <a:gd name="T14" fmla="*/ 115 w 163"/>
              <a:gd name="T15" fmla="*/ 200 h 200"/>
              <a:gd name="T16" fmla="*/ 115 w 163"/>
              <a:gd name="T17" fmla="*/ 124 h 200"/>
              <a:gd name="T18" fmla="*/ 163 w 163"/>
              <a:gd name="T19" fmla="*/ 6 h 200"/>
              <a:gd name="T20" fmla="*/ 151 w 163"/>
              <a:gd name="T21" fmla="*/ 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200">
                <a:moveTo>
                  <a:pt x="151" y="0"/>
                </a:moveTo>
                <a:cubicBezTo>
                  <a:pt x="113" y="51"/>
                  <a:pt x="113" y="51"/>
                  <a:pt x="113" y="51"/>
                </a:cubicBezTo>
                <a:cubicBezTo>
                  <a:pt x="75" y="0"/>
                  <a:pt x="75" y="0"/>
                  <a:pt x="75" y="0"/>
                </a:cubicBezTo>
                <a:cubicBezTo>
                  <a:pt x="32" y="16"/>
                  <a:pt x="0" y="58"/>
                  <a:pt x="0" y="108"/>
                </a:cubicBezTo>
                <a:cubicBezTo>
                  <a:pt x="0" y="177"/>
                  <a:pt x="0" y="177"/>
                  <a:pt x="0" y="177"/>
                </a:cubicBezTo>
                <a:cubicBezTo>
                  <a:pt x="0" y="177"/>
                  <a:pt x="0" y="177"/>
                  <a:pt x="0" y="177"/>
                </a:cubicBezTo>
                <a:cubicBezTo>
                  <a:pt x="2" y="189"/>
                  <a:pt x="52" y="200"/>
                  <a:pt x="113" y="200"/>
                </a:cubicBezTo>
                <a:cubicBezTo>
                  <a:pt x="114" y="200"/>
                  <a:pt x="114" y="200"/>
                  <a:pt x="115" y="200"/>
                </a:cubicBezTo>
                <a:cubicBezTo>
                  <a:pt x="115" y="124"/>
                  <a:pt x="115" y="124"/>
                  <a:pt x="115" y="124"/>
                </a:cubicBezTo>
                <a:cubicBezTo>
                  <a:pt x="115" y="78"/>
                  <a:pt x="133" y="36"/>
                  <a:pt x="163" y="6"/>
                </a:cubicBezTo>
                <a:cubicBezTo>
                  <a:pt x="159" y="4"/>
                  <a:pt x="155" y="2"/>
                  <a:pt x="151" y="0"/>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zh-CN" altLang="en-US"/>
          </a:p>
        </p:txBody>
      </p:sp>
      <p:sp>
        <p:nvSpPr>
          <p:cNvPr id="25" name="Freeform 18"/>
          <p:cNvSpPr>
            <a:spLocks/>
          </p:cNvSpPr>
          <p:nvPr/>
        </p:nvSpPr>
        <p:spPr bwMode="auto">
          <a:xfrm>
            <a:off x="10248228" y="3603833"/>
            <a:ext cx="25184" cy="14195"/>
          </a:xfrm>
          <a:custGeom>
            <a:avLst/>
            <a:gdLst>
              <a:gd name="T0" fmla="*/ 18 w 23"/>
              <a:gd name="T1" fmla="*/ 13 h 13"/>
              <a:gd name="T2" fmla="*/ 22 w 23"/>
              <a:gd name="T3" fmla="*/ 0 h 13"/>
              <a:gd name="T4" fmla="*/ 11 w 23"/>
              <a:gd name="T5" fmla="*/ 0 h 13"/>
              <a:gd name="T6" fmla="*/ 1 w 23"/>
              <a:gd name="T7" fmla="*/ 0 h 13"/>
              <a:gd name="T8" fmla="*/ 5 w 23"/>
              <a:gd name="T9" fmla="*/ 13 h 13"/>
              <a:gd name="T10" fmla="*/ 18 w 23"/>
              <a:gd name="T11" fmla="*/ 13 h 13"/>
            </a:gdLst>
            <a:ahLst/>
            <a:cxnLst>
              <a:cxn ang="0">
                <a:pos x="T0" y="T1"/>
              </a:cxn>
              <a:cxn ang="0">
                <a:pos x="T2" y="T3"/>
              </a:cxn>
              <a:cxn ang="0">
                <a:pos x="T4" y="T5"/>
              </a:cxn>
              <a:cxn ang="0">
                <a:pos x="T6" y="T7"/>
              </a:cxn>
              <a:cxn ang="0">
                <a:pos x="T8" y="T9"/>
              </a:cxn>
              <a:cxn ang="0">
                <a:pos x="T10" y="T11"/>
              </a:cxn>
            </a:cxnLst>
            <a:rect l="0" t="0" r="r" b="b"/>
            <a:pathLst>
              <a:path w="23" h="13">
                <a:moveTo>
                  <a:pt x="18" y="13"/>
                </a:moveTo>
                <a:cubicBezTo>
                  <a:pt x="18" y="13"/>
                  <a:pt x="23" y="8"/>
                  <a:pt x="22" y="0"/>
                </a:cubicBezTo>
                <a:cubicBezTo>
                  <a:pt x="19" y="0"/>
                  <a:pt x="15" y="0"/>
                  <a:pt x="11" y="0"/>
                </a:cubicBezTo>
                <a:cubicBezTo>
                  <a:pt x="8" y="0"/>
                  <a:pt x="4" y="0"/>
                  <a:pt x="1" y="0"/>
                </a:cubicBezTo>
                <a:cubicBezTo>
                  <a:pt x="1" y="0"/>
                  <a:pt x="0" y="8"/>
                  <a:pt x="5" y="13"/>
                </a:cubicBezTo>
                <a:cubicBezTo>
                  <a:pt x="5" y="13"/>
                  <a:pt x="14" y="13"/>
                  <a:pt x="18" y="13"/>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zh-CN" altLang="en-US"/>
          </a:p>
        </p:txBody>
      </p:sp>
      <p:sp>
        <p:nvSpPr>
          <p:cNvPr id="26" name="Oval 19"/>
          <p:cNvSpPr>
            <a:spLocks noChangeArrowheads="1"/>
          </p:cNvSpPr>
          <p:nvPr/>
        </p:nvSpPr>
        <p:spPr bwMode="auto">
          <a:xfrm>
            <a:off x="10184122" y="3444944"/>
            <a:ext cx="152021" cy="153395"/>
          </a:xfrm>
          <a:prstGeom prst="ellipse">
            <a:avLst/>
          </a:pr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zh-CN" altLang="en-US"/>
          </a:p>
        </p:txBody>
      </p:sp>
      <p:sp>
        <p:nvSpPr>
          <p:cNvPr id="27" name="Freeform 20"/>
          <p:cNvSpPr>
            <a:spLocks/>
          </p:cNvSpPr>
          <p:nvPr/>
        </p:nvSpPr>
        <p:spPr bwMode="auto">
          <a:xfrm>
            <a:off x="10609507" y="3603833"/>
            <a:ext cx="23811" cy="14195"/>
          </a:xfrm>
          <a:custGeom>
            <a:avLst/>
            <a:gdLst>
              <a:gd name="T0" fmla="*/ 18 w 22"/>
              <a:gd name="T1" fmla="*/ 13 h 13"/>
              <a:gd name="T2" fmla="*/ 22 w 22"/>
              <a:gd name="T3" fmla="*/ 0 h 13"/>
              <a:gd name="T4" fmla="*/ 11 w 22"/>
              <a:gd name="T5" fmla="*/ 0 h 13"/>
              <a:gd name="T6" fmla="*/ 1 w 22"/>
              <a:gd name="T7" fmla="*/ 0 h 13"/>
              <a:gd name="T8" fmla="*/ 5 w 22"/>
              <a:gd name="T9" fmla="*/ 13 h 13"/>
              <a:gd name="T10" fmla="*/ 18 w 22"/>
              <a:gd name="T11" fmla="*/ 13 h 13"/>
            </a:gdLst>
            <a:ahLst/>
            <a:cxnLst>
              <a:cxn ang="0">
                <a:pos x="T0" y="T1"/>
              </a:cxn>
              <a:cxn ang="0">
                <a:pos x="T2" y="T3"/>
              </a:cxn>
              <a:cxn ang="0">
                <a:pos x="T4" y="T5"/>
              </a:cxn>
              <a:cxn ang="0">
                <a:pos x="T6" y="T7"/>
              </a:cxn>
              <a:cxn ang="0">
                <a:pos x="T8" y="T9"/>
              </a:cxn>
              <a:cxn ang="0">
                <a:pos x="T10" y="T11"/>
              </a:cxn>
            </a:cxnLst>
            <a:rect l="0" t="0" r="r" b="b"/>
            <a:pathLst>
              <a:path w="22" h="13">
                <a:moveTo>
                  <a:pt x="18" y="13"/>
                </a:moveTo>
                <a:cubicBezTo>
                  <a:pt x="18" y="13"/>
                  <a:pt x="22" y="8"/>
                  <a:pt x="22" y="0"/>
                </a:cubicBezTo>
                <a:cubicBezTo>
                  <a:pt x="19" y="0"/>
                  <a:pt x="15" y="0"/>
                  <a:pt x="11" y="0"/>
                </a:cubicBezTo>
                <a:cubicBezTo>
                  <a:pt x="8" y="0"/>
                  <a:pt x="4" y="0"/>
                  <a:pt x="1" y="0"/>
                </a:cubicBezTo>
                <a:cubicBezTo>
                  <a:pt x="1" y="0"/>
                  <a:pt x="0" y="8"/>
                  <a:pt x="5" y="13"/>
                </a:cubicBezTo>
                <a:cubicBezTo>
                  <a:pt x="5" y="13"/>
                  <a:pt x="13" y="13"/>
                  <a:pt x="18" y="13"/>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zh-CN" altLang="en-US"/>
          </a:p>
        </p:txBody>
      </p:sp>
      <p:sp>
        <p:nvSpPr>
          <p:cNvPr id="28" name="Freeform 21"/>
          <p:cNvSpPr>
            <a:spLocks/>
          </p:cNvSpPr>
          <p:nvPr/>
        </p:nvSpPr>
        <p:spPr bwMode="auto">
          <a:xfrm>
            <a:off x="10607217" y="3620317"/>
            <a:ext cx="27016" cy="36632"/>
          </a:xfrm>
          <a:custGeom>
            <a:avLst/>
            <a:gdLst>
              <a:gd name="T0" fmla="*/ 31 w 59"/>
              <a:gd name="T1" fmla="*/ 80 h 80"/>
              <a:gd name="T2" fmla="*/ 59 w 59"/>
              <a:gd name="T3" fmla="*/ 47 h 80"/>
              <a:gd name="T4" fmla="*/ 47 w 59"/>
              <a:gd name="T5" fmla="*/ 0 h 80"/>
              <a:gd name="T6" fmla="*/ 16 w 59"/>
              <a:gd name="T7" fmla="*/ 0 h 80"/>
              <a:gd name="T8" fmla="*/ 0 w 59"/>
              <a:gd name="T9" fmla="*/ 47 h 80"/>
              <a:gd name="T10" fmla="*/ 31 w 59"/>
              <a:gd name="T11" fmla="*/ 80 h 80"/>
            </a:gdLst>
            <a:ahLst/>
            <a:cxnLst>
              <a:cxn ang="0">
                <a:pos x="T0" y="T1"/>
              </a:cxn>
              <a:cxn ang="0">
                <a:pos x="T2" y="T3"/>
              </a:cxn>
              <a:cxn ang="0">
                <a:pos x="T4" y="T5"/>
              </a:cxn>
              <a:cxn ang="0">
                <a:pos x="T6" y="T7"/>
              </a:cxn>
              <a:cxn ang="0">
                <a:pos x="T8" y="T9"/>
              </a:cxn>
              <a:cxn ang="0">
                <a:pos x="T10" y="T11"/>
              </a:cxn>
            </a:cxnLst>
            <a:rect l="0" t="0" r="r" b="b"/>
            <a:pathLst>
              <a:path w="59" h="80">
                <a:moveTo>
                  <a:pt x="31" y="80"/>
                </a:moveTo>
                <a:lnTo>
                  <a:pt x="59" y="47"/>
                </a:lnTo>
                <a:lnTo>
                  <a:pt x="47" y="0"/>
                </a:lnTo>
                <a:lnTo>
                  <a:pt x="16" y="0"/>
                </a:lnTo>
                <a:lnTo>
                  <a:pt x="0" y="47"/>
                </a:lnTo>
                <a:lnTo>
                  <a:pt x="31" y="80"/>
                </a:ln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zh-CN" altLang="en-US"/>
          </a:p>
        </p:txBody>
      </p:sp>
      <p:sp>
        <p:nvSpPr>
          <p:cNvPr id="29" name="Oval 22"/>
          <p:cNvSpPr>
            <a:spLocks noChangeArrowheads="1"/>
          </p:cNvSpPr>
          <p:nvPr/>
        </p:nvSpPr>
        <p:spPr bwMode="auto">
          <a:xfrm>
            <a:off x="10544944" y="3444944"/>
            <a:ext cx="152479" cy="153395"/>
          </a:xfrm>
          <a:prstGeom prst="ellipse">
            <a:avLst/>
          </a:pr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zh-CN" altLang="en-US"/>
          </a:p>
        </p:txBody>
      </p:sp>
      <p:sp>
        <p:nvSpPr>
          <p:cNvPr id="30" name="Freeform 23"/>
          <p:cNvSpPr>
            <a:spLocks/>
          </p:cNvSpPr>
          <p:nvPr/>
        </p:nvSpPr>
        <p:spPr bwMode="auto">
          <a:xfrm>
            <a:off x="10566923" y="3610244"/>
            <a:ext cx="177205" cy="217500"/>
          </a:xfrm>
          <a:custGeom>
            <a:avLst/>
            <a:gdLst>
              <a:gd name="T0" fmla="*/ 88 w 163"/>
              <a:gd name="T1" fmla="*/ 0 h 200"/>
              <a:gd name="T2" fmla="*/ 50 w 163"/>
              <a:gd name="T3" fmla="*/ 51 h 200"/>
              <a:gd name="T4" fmla="*/ 12 w 163"/>
              <a:gd name="T5" fmla="*/ 0 h 200"/>
              <a:gd name="T6" fmla="*/ 0 w 163"/>
              <a:gd name="T7" fmla="*/ 6 h 200"/>
              <a:gd name="T8" fmla="*/ 48 w 163"/>
              <a:gd name="T9" fmla="*/ 124 h 200"/>
              <a:gd name="T10" fmla="*/ 48 w 163"/>
              <a:gd name="T11" fmla="*/ 200 h 200"/>
              <a:gd name="T12" fmla="*/ 50 w 163"/>
              <a:gd name="T13" fmla="*/ 200 h 200"/>
              <a:gd name="T14" fmla="*/ 163 w 163"/>
              <a:gd name="T15" fmla="*/ 177 h 200"/>
              <a:gd name="T16" fmla="*/ 163 w 163"/>
              <a:gd name="T17" fmla="*/ 177 h 200"/>
              <a:gd name="T18" fmla="*/ 163 w 163"/>
              <a:gd name="T19" fmla="*/ 108 h 200"/>
              <a:gd name="T20" fmla="*/ 88 w 163"/>
              <a:gd name="T21" fmla="*/ 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200">
                <a:moveTo>
                  <a:pt x="88" y="0"/>
                </a:moveTo>
                <a:cubicBezTo>
                  <a:pt x="50" y="51"/>
                  <a:pt x="50" y="51"/>
                  <a:pt x="50" y="51"/>
                </a:cubicBezTo>
                <a:cubicBezTo>
                  <a:pt x="12" y="0"/>
                  <a:pt x="12" y="0"/>
                  <a:pt x="12" y="0"/>
                </a:cubicBezTo>
                <a:cubicBezTo>
                  <a:pt x="8" y="2"/>
                  <a:pt x="4" y="4"/>
                  <a:pt x="0" y="6"/>
                </a:cubicBezTo>
                <a:cubicBezTo>
                  <a:pt x="30" y="36"/>
                  <a:pt x="48" y="78"/>
                  <a:pt x="48" y="124"/>
                </a:cubicBezTo>
                <a:cubicBezTo>
                  <a:pt x="48" y="200"/>
                  <a:pt x="48" y="200"/>
                  <a:pt x="48" y="200"/>
                </a:cubicBezTo>
                <a:cubicBezTo>
                  <a:pt x="49" y="200"/>
                  <a:pt x="49" y="200"/>
                  <a:pt x="50" y="200"/>
                </a:cubicBezTo>
                <a:cubicBezTo>
                  <a:pt x="111" y="200"/>
                  <a:pt x="161" y="189"/>
                  <a:pt x="163" y="177"/>
                </a:cubicBezTo>
                <a:cubicBezTo>
                  <a:pt x="163" y="177"/>
                  <a:pt x="163" y="177"/>
                  <a:pt x="163" y="177"/>
                </a:cubicBezTo>
                <a:cubicBezTo>
                  <a:pt x="163" y="108"/>
                  <a:pt x="163" y="108"/>
                  <a:pt x="163" y="108"/>
                </a:cubicBezTo>
                <a:cubicBezTo>
                  <a:pt x="163" y="58"/>
                  <a:pt x="131" y="16"/>
                  <a:pt x="88" y="0"/>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zh-CN" altLang="en-US"/>
          </a:p>
        </p:txBody>
      </p:sp>
      <p:sp>
        <p:nvSpPr>
          <p:cNvPr id="32" name="Freeform 82"/>
          <p:cNvSpPr>
            <a:spLocks noEditPoints="1"/>
          </p:cNvSpPr>
          <p:nvPr/>
        </p:nvSpPr>
        <p:spPr bwMode="auto">
          <a:xfrm>
            <a:off x="6828057" y="3244395"/>
            <a:ext cx="806891" cy="801031"/>
          </a:xfrm>
          <a:custGeom>
            <a:avLst/>
            <a:gdLst>
              <a:gd name="T0" fmla="*/ 248 w 406"/>
              <a:gd name="T1" fmla="*/ 20 h 403"/>
              <a:gd name="T2" fmla="*/ 199 w 406"/>
              <a:gd name="T3" fmla="*/ 3 h 403"/>
              <a:gd name="T4" fmla="*/ 130 w 406"/>
              <a:gd name="T5" fmla="*/ 33 h 403"/>
              <a:gd name="T6" fmla="*/ 109 w 406"/>
              <a:gd name="T7" fmla="*/ 45 h 403"/>
              <a:gd name="T8" fmla="*/ 110 w 406"/>
              <a:gd name="T9" fmla="*/ 46 h 403"/>
              <a:gd name="T10" fmla="*/ 120 w 406"/>
              <a:gd name="T11" fmla="*/ 28 h 403"/>
              <a:gd name="T12" fmla="*/ 84 w 406"/>
              <a:gd name="T13" fmla="*/ 50 h 403"/>
              <a:gd name="T14" fmla="*/ 31 w 406"/>
              <a:gd name="T15" fmla="*/ 258 h 403"/>
              <a:gd name="T16" fmla="*/ 28 w 406"/>
              <a:gd name="T17" fmla="*/ 220 h 403"/>
              <a:gd name="T18" fmla="*/ 58 w 406"/>
              <a:gd name="T19" fmla="*/ 238 h 403"/>
              <a:gd name="T20" fmla="*/ 99 w 406"/>
              <a:gd name="T21" fmla="*/ 228 h 403"/>
              <a:gd name="T22" fmla="*/ 127 w 406"/>
              <a:gd name="T23" fmla="*/ 284 h 403"/>
              <a:gd name="T24" fmla="*/ 141 w 406"/>
              <a:gd name="T25" fmla="*/ 276 h 403"/>
              <a:gd name="T26" fmla="*/ 142 w 406"/>
              <a:gd name="T27" fmla="*/ 233 h 403"/>
              <a:gd name="T28" fmla="*/ 186 w 406"/>
              <a:gd name="T29" fmla="*/ 210 h 403"/>
              <a:gd name="T30" fmla="*/ 191 w 406"/>
              <a:gd name="T31" fmla="*/ 171 h 403"/>
              <a:gd name="T32" fmla="*/ 248 w 406"/>
              <a:gd name="T33" fmla="*/ 127 h 403"/>
              <a:gd name="T34" fmla="*/ 263 w 406"/>
              <a:gd name="T35" fmla="*/ 120 h 403"/>
              <a:gd name="T36" fmla="*/ 286 w 406"/>
              <a:gd name="T37" fmla="*/ 90 h 403"/>
              <a:gd name="T38" fmla="*/ 317 w 406"/>
              <a:gd name="T39" fmla="*/ 101 h 403"/>
              <a:gd name="T40" fmla="*/ 350 w 406"/>
              <a:gd name="T41" fmla="*/ 56 h 403"/>
              <a:gd name="T42" fmla="*/ 349 w 406"/>
              <a:gd name="T43" fmla="*/ 46 h 403"/>
              <a:gd name="T44" fmla="*/ 368 w 406"/>
              <a:gd name="T45" fmla="*/ 71 h 403"/>
              <a:gd name="T46" fmla="*/ 389 w 406"/>
              <a:gd name="T47" fmla="*/ 98 h 403"/>
              <a:gd name="T48" fmla="*/ 395 w 406"/>
              <a:gd name="T49" fmla="*/ 97 h 403"/>
              <a:gd name="T50" fmla="*/ 245 w 406"/>
              <a:gd name="T51" fmla="*/ 173 h 403"/>
              <a:gd name="T52" fmla="*/ 231 w 406"/>
              <a:gd name="T53" fmla="*/ 187 h 403"/>
              <a:gd name="T54" fmla="*/ 254 w 406"/>
              <a:gd name="T55" fmla="*/ 176 h 403"/>
              <a:gd name="T56" fmla="*/ 270 w 406"/>
              <a:gd name="T57" fmla="*/ 151 h 403"/>
              <a:gd name="T58" fmla="*/ 251 w 406"/>
              <a:gd name="T59" fmla="*/ 160 h 403"/>
              <a:gd name="T60" fmla="*/ 185 w 406"/>
              <a:gd name="T61" fmla="*/ 221 h 403"/>
              <a:gd name="T62" fmla="*/ 194 w 406"/>
              <a:gd name="T63" fmla="*/ 238 h 403"/>
              <a:gd name="T64" fmla="*/ 196 w 406"/>
              <a:gd name="T65" fmla="*/ 247 h 403"/>
              <a:gd name="T66" fmla="*/ 193 w 406"/>
              <a:gd name="T67" fmla="*/ 256 h 403"/>
              <a:gd name="T68" fmla="*/ 181 w 406"/>
              <a:gd name="T69" fmla="*/ 282 h 403"/>
              <a:gd name="T70" fmla="*/ 167 w 406"/>
              <a:gd name="T71" fmla="*/ 282 h 403"/>
              <a:gd name="T72" fmla="*/ 185 w 406"/>
              <a:gd name="T73" fmla="*/ 284 h 403"/>
              <a:gd name="T74" fmla="*/ 180 w 406"/>
              <a:gd name="T75" fmla="*/ 309 h 403"/>
              <a:gd name="T76" fmla="*/ 206 w 406"/>
              <a:gd name="T77" fmla="*/ 269 h 403"/>
              <a:gd name="T78" fmla="*/ 206 w 406"/>
              <a:gd name="T79" fmla="*/ 282 h 403"/>
              <a:gd name="T80" fmla="*/ 189 w 406"/>
              <a:gd name="T81" fmla="*/ 298 h 403"/>
              <a:gd name="T82" fmla="*/ 198 w 406"/>
              <a:gd name="T83" fmla="*/ 300 h 403"/>
              <a:gd name="T84" fmla="*/ 211 w 406"/>
              <a:gd name="T85" fmla="*/ 309 h 403"/>
              <a:gd name="T86" fmla="*/ 187 w 406"/>
              <a:gd name="T87" fmla="*/ 307 h 403"/>
              <a:gd name="T88" fmla="*/ 272 w 406"/>
              <a:gd name="T89" fmla="*/ 310 h 403"/>
              <a:gd name="T90" fmla="*/ 236 w 406"/>
              <a:gd name="T91" fmla="*/ 297 h 403"/>
              <a:gd name="T92" fmla="*/ 249 w 406"/>
              <a:gd name="T93" fmla="*/ 309 h 403"/>
              <a:gd name="T94" fmla="*/ 286 w 406"/>
              <a:gd name="T95" fmla="*/ 293 h 403"/>
              <a:gd name="T96" fmla="*/ 287 w 406"/>
              <a:gd name="T97" fmla="*/ 295 h 403"/>
              <a:gd name="T98" fmla="*/ 267 w 406"/>
              <a:gd name="T99" fmla="*/ 346 h 403"/>
              <a:gd name="T100" fmla="*/ 239 w 406"/>
              <a:gd name="T101" fmla="*/ 325 h 403"/>
              <a:gd name="T102" fmla="*/ 200 w 406"/>
              <a:gd name="T103" fmla="*/ 344 h 403"/>
              <a:gd name="T104" fmla="*/ 195 w 406"/>
              <a:gd name="T105" fmla="*/ 374 h 403"/>
              <a:gd name="T106" fmla="*/ 241 w 406"/>
              <a:gd name="T107" fmla="*/ 382 h 403"/>
              <a:gd name="T108" fmla="*/ 271 w 406"/>
              <a:gd name="T109" fmla="*/ 389 h 403"/>
              <a:gd name="T110" fmla="*/ 274 w 406"/>
              <a:gd name="T111" fmla="*/ 391 h 403"/>
              <a:gd name="T112" fmla="*/ 303 w 406"/>
              <a:gd name="T113" fmla="*/ 314 h 403"/>
              <a:gd name="T114" fmla="*/ 312 w 406"/>
              <a:gd name="T115" fmla="*/ 312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06" h="403">
                <a:moveTo>
                  <a:pt x="338" y="53"/>
                </a:moveTo>
                <a:cubicBezTo>
                  <a:pt x="331" y="46"/>
                  <a:pt x="331" y="46"/>
                  <a:pt x="331" y="46"/>
                </a:cubicBezTo>
                <a:cubicBezTo>
                  <a:pt x="311" y="39"/>
                  <a:pt x="311" y="39"/>
                  <a:pt x="311" y="39"/>
                </a:cubicBezTo>
                <a:cubicBezTo>
                  <a:pt x="310" y="44"/>
                  <a:pt x="310" y="44"/>
                  <a:pt x="310" y="44"/>
                </a:cubicBezTo>
                <a:cubicBezTo>
                  <a:pt x="301" y="39"/>
                  <a:pt x="301" y="39"/>
                  <a:pt x="301" y="39"/>
                </a:cubicBezTo>
                <a:cubicBezTo>
                  <a:pt x="296" y="36"/>
                  <a:pt x="296" y="36"/>
                  <a:pt x="296" y="36"/>
                </a:cubicBezTo>
                <a:cubicBezTo>
                  <a:pt x="296" y="36"/>
                  <a:pt x="288" y="37"/>
                  <a:pt x="289" y="38"/>
                </a:cubicBezTo>
                <a:cubicBezTo>
                  <a:pt x="289" y="39"/>
                  <a:pt x="277" y="30"/>
                  <a:pt x="277" y="30"/>
                </a:cubicBezTo>
                <a:cubicBezTo>
                  <a:pt x="268" y="30"/>
                  <a:pt x="268" y="30"/>
                  <a:pt x="268" y="30"/>
                </a:cubicBezTo>
                <a:cubicBezTo>
                  <a:pt x="259" y="25"/>
                  <a:pt x="259" y="25"/>
                  <a:pt x="259" y="25"/>
                </a:cubicBezTo>
                <a:cubicBezTo>
                  <a:pt x="255" y="26"/>
                  <a:pt x="255" y="26"/>
                  <a:pt x="255" y="26"/>
                </a:cubicBezTo>
                <a:cubicBezTo>
                  <a:pt x="248" y="20"/>
                  <a:pt x="248" y="20"/>
                  <a:pt x="248" y="20"/>
                </a:cubicBezTo>
                <a:cubicBezTo>
                  <a:pt x="241" y="26"/>
                  <a:pt x="241" y="26"/>
                  <a:pt x="241" y="26"/>
                </a:cubicBezTo>
                <a:cubicBezTo>
                  <a:pt x="241" y="29"/>
                  <a:pt x="241" y="29"/>
                  <a:pt x="241" y="29"/>
                </a:cubicBezTo>
                <a:cubicBezTo>
                  <a:pt x="231" y="26"/>
                  <a:pt x="231" y="26"/>
                  <a:pt x="231" y="26"/>
                </a:cubicBezTo>
                <a:cubicBezTo>
                  <a:pt x="227" y="28"/>
                  <a:pt x="227" y="28"/>
                  <a:pt x="227" y="28"/>
                </a:cubicBezTo>
                <a:cubicBezTo>
                  <a:pt x="221" y="20"/>
                  <a:pt x="221" y="20"/>
                  <a:pt x="221" y="20"/>
                </a:cubicBezTo>
                <a:cubicBezTo>
                  <a:pt x="208" y="20"/>
                  <a:pt x="208" y="20"/>
                  <a:pt x="208" y="20"/>
                </a:cubicBezTo>
                <a:cubicBezTo>
                  <a:pt x="196" y="17"/>
                  <a:pt x="196" y="17"/>
                  <a:pt x="196" y="17"/>
                </a:cubicBezTo>
                <a:cubicBezTo>
                  <a:pt x="191" y="14"/>
                  <a:pt x="191" y="14"/>
                  <a:pt x="191" y="14"/>
                </a:cubicBezTo>
                <a:cubicBezTo>
                  <a:pt x="183" y="17"/>
                  <a:pt x="183" y="17"/>
                  <a:pt x="183" y="17"/>
                </a:cubicBezTo>
                <a:cubicBezTo>
                  <a:pt x="181" y="15"/>
                  <a:pt x="181" y="15"/>
                  <a:pt x="181" y="15"/>
                </a:cubicBezTo>
                <a:cubicBezTo>
                  <a:pt x="196" y="9"/>
                  <a:pt x="196" y="9"/>
                  <a:pt x="196" y="9"/>
                </a:cubicBezTo>
                <a:cubicBezTo>
                  <a:pt x="199" y="3"/>
                  <a:pt x="199" y="3"/>
                  <a:pt x="199" y="3"/>
                </a:cubicBezTo>
                <a:cubicBezTo>
                  <a:pt x="190" y="4"/>
                  <a:pt x="190" y="4"/>
                  <a:pt x="190" y="4"/>
                </a:cubicBezTo>
                <a:cubicBezTo>
                  <a:pt x="195" y="0"/>
                  <a:pt x="195" y="0"/>
                  <a:pt x="195" y="0"/>
                </a:cubicBezTo>
                <a:cubicBezTo>
                  <a:pt x="185" y="2"/>
                  <a:pt x="185" y="2"/>
                  <a:pt x="185" y="2"/>
                </a:cubicBezTo>
                <a:cubicBezTo>
                  <a:pt x="182" y="7"/>
                  <a:pt x="182" y="7"/>
                  <a:pt x="182" y="7"/>
                </a:cubicBezTo>
                <a:cubicBezTo>
                  <a:pt x="179" y="10"/>
                  <a:pt x="179" y="10"/>
                  <a:pt x="179" y="10"/>
                </a:cubicBezTo>
                <a:cubicBezTo>
                  <a:pt x="176" y="6"/>
                  <a:pt x="176" y="6"/>
                  <a:pt x="176" y="6"/>
                </a:cubicBezTo>
                <a:cubicBezTo>
                  <a:pt x="168" y="7"/>
                  <a:pt x="168" y="7"/>
                  <a:pt x="168" y="7"/>
                </a:cubicBezTo>
                <a:cubicBezTo>
                  <a:pt x="168" y="7"/>
                  <a:pt x="164" y="12"/>
                  <a:pt x="164" y="12"/>
                </a:cubicBezTo>
                <a:cubicBezTo>
                  <a:pt x="163" y="13"/>
                  <a:pt x="155" y="15"/>
                  <a:pt x="154" y="15"/>
                </a:cubicBezTo>
                <a:cubicBezTo>
                  <a:pt x="154" y="16"/>
                  <a:pt x="148" y="22"/>
                  <a:pt x="146" y="23"/>
                </a:cubicBezTo>
                <a:cubicBezTo>
                  <a:pt x="144" y="24"/>
                  <a:pt x="136" y="26"/>
                  <a:pt x="135" y="27"/>
                </a:cubicBezTo>
                <a:cubicBezTo>
                  <a:pt x="134" y="28"/>
                  <a:pt x="131" y="32"/>
                  <a:pt x="130" y="33"/>
                </a:cubicBezTo>
                <a:cubicBezTo>
                  <a:pt x="130" y="34"/>
                  <a:pt x="128" y="38"/>
                  <a:pt x="128" y="39"/>
                </a:cubicBezTo>
                <a:cubicBezTo>
                  <a:pt x="127" y="40"/>
                  <a:pt x="122" y="44"/>
                  <a:pt x="123" y="41"/>
                </a:cubicBezTo>
                <a:cubicBezTo>
                  <a:pt x="124" y="39"/>
                  <a:pt x="127" y="35"/>
                  <a:pt x="127" y="34"/>
                </a:cubicBezTo>
                <a:cubicBezTo>
                  <a:pt x="128" y="33"/>
                  <a:pt x="129" y="31"/>
                  <a:pt x="129" y="30"/>
                </a:cubicBezTo>
                <a:cubicBezTo>
                  <a:pt x="129" y="28"/>
                  <a:pt x="129" y="26"/>
                  <a:pt x="129" y="26"/>
                </a:cubicBezTo>
                <a:cubicBezTo>
                  <a:pt x="130" y="24"/>
                  <a:pt x="130" y="24"/>
                  <a:pt x="130" y="24"/>
                </a:cubicBezTo>
                <a:cubicBezTo>
                  <a:pt x="123" y="26"/>
                  <a:pt x="123" y="26"/>
                  <a:pt x="123" y="26"/>
                </a:cubicBezTo>
                <a:cubicBezTo>
                  <a:pt x="123" y="26"/>
                  <a:pt x="125" y="26"/>
                  <a:pt x="122" y="29"/>
                </a:cubicBezTo>
                <a:cubicBezTo>
                  <a:pt x="120" y="32"/>
                  <a:pt x="116" y="35"/>
                  <a:pt x="116" y="36"/>
                </a:cubicBezTo>
                <a:cubicBezTo>
                  <a:pt x="115" y="36"/>
                  <a:pt x="114" y="38"/>
                  <a:pt x="112" y="40"/>
                </a:cubicBezTo>
                <a:cubicBezTo>
                  <a:pt x="109" y="41"/>
                  <a:pt x="107" y="43"/>
                  <a:pt x="107" y="43"/>
                </a:cubicBezTo>
                <a:cubicBezTo>
                  <a:pt x="109" y="45"/>
                  <a:pt x="109" y="45"/>
                  <a:pt x="109" y="45"/>
                </a:cubicBezTo>
                <a:cubicBezTo>
                  <a:pt x="114" y="44"/>
                  <a:pt x="114" y="44"/>
                  <a:pt x="114" y="44"/>
                </a:cubicBezTo>
                <a:cubicBezTo>
                  <a:pt x="113" y="46"/>
                  <a:pt x="113" y="46"/>
                  <a:pt x="113" y="46"/>
                </a:cubicBezTo>
                <a:cubicBezTo>
                  <a:pt x="113" y="46"/>
                  <a:pt x="112" y="47"/>
                  <a:pt x="112" y="48"/>
                </a:cubicBezTo>
                <a:cubicBezTo>
                  <a:pt x="113" y="50"/>
                  <a:pt x="115" y="51"/>
                  <a:pt x="115" y="51"/>
                </a:cubicBezTo>
                <a:cubicBezTo>
                  <a:pt x="112" y="53"/>
                  <a:pt x="112" y="53"/>
                  <a:pt x="112" y="53"/>
                </a:cubicBezTo>
                <a:cubicBezTo>
                  <a:pt x="112" y="53"/>
                  <a:pt x="108" y="55"/>
                  <a:pt x="107" y="56"/>
                </a:cubicBezTo>
                <a:cubicBezTo>
                  <a:pt x="107" y="57"/>
                  <a:pt x="106" y="60"/>
                  <a:pt x="106" y="60"/>
                </a:cubicBezTo>
                <a:cubicBezTo>
                  <a:pt x="103" y="57"/>
                  <a:pt x="103" y="57"/>
                  <a:pt x="103" y="57"/>
                </a:cubicBezTo>
                <a:cubicBezTo>
                  <a:pt x="103" y="57"/>
                  <a:pt x="103" y="55"/>
                  <a:pt x="105" y="54"/>
                </a:cubicBezTo>
                <a:cubicBezTo>
                  <a:pt x="106" y="52"/>
                  <a:pt x="104" y="53"/>
                  <a:pt x="106" y="51"/>
                </a:cubicBezTo>
                <a:cubicBezTo>
                  <a:pt x="109" y="48"/>
                  <a:pt x="109" y="48"/>
                  <a:pt x="109" y="48"/>
                </a:cubicBezTo>
                <a:cubicBezTo>
                  <a:pt x="109" y="48"/>
                  <a:pt x="111" y="46"/>
                  <a:pt x="110" y="46"/>
                </a:cubicBezTo>
                <a:cubicBezTo>
                  <a:pt x="109" y="46"/>
                  <a:pt x="105" y="46"/>
                  <a:pt x="105" y="46"/>
                </a:cubicBezTo>
                <a:cubicBezTo>
                  <a:pt x="105" y="46"/>
                  <a:pt x="104" y="49"/>
                  <a:pt x="103" y="50"/>
                </a:cubicBezTo>
                <a:cubicBezTo>
                  <a:pt x="102" y="51"/>
                  <a:pt x="99" y="55"/>
                  <a:pt x="99" y="55"/>
                </a:cubicBezTo>
                <a:cubicBezTo>
                  <a:pt x="93" y="57"/>
                  <a:pt x="93" y="57"/>
                  <a:pt x="93" y="57"/>
                </a:cubicBezTo>
                <a:cubicBezTo>
                  <a:pt x="93" y="55"/>
                  <a:pt x="95" y="55"/>
                  <a:pt x="95" y="53"/>
                </a:cubicBezTo>
                <a:cubicBezTo>
                  <a:pt x="96" y="52"/>
                  <a:pt x="99" y="50"/>
                  <a:pt x="100" y="49"/>
                </a:cubicBezTo>
                <a:cubicBezTo>
                  <a:pt x="101" y="47"/>
                  <a:pt x="100" y="49"/>
                  <a:pt x="101" y="47"/>
                </a:cubicBezTo>
                <a:cubicBezTo>
                  <a:pt x="101" y="46"/>
                  <a:pt x="102" y="43"/>
                  <a:pt x="104" y="42"/>
                </a:cubicBezTo>
                <a:cubicBezTo>
                  <a:pt x="105" y="42"/>
                  <a:pt x="108" y="39"/>
                  <a:pt x="108" y="39"/>
                </a:cubicBezTo>
                <a:cubicBezTo>
                  <a:pt x="111" y="36"/>
                  <a:pt x="111" y="36"/>
                  <a:pt x="111" y="36"/>
                </a:cubicBezTo>
                <a:cubicBezTo>
                  <a:pt x="115" y="33"/>
                  <a:pt x="115" y="33"/>
                  <a:pt x="115" y="33"/>
                </a:cubicBezTo>
                <a:cubicBezTo>
                  <a:pt x="120" y="28"/>
                  <a:pt x="120" y="28"/>
                  <a:pt x="120" y="28"/>
                </a:cubicBezTo>
                <a:cubicBezTo>
                  <a:pt x="122" y="26"/>
                  <a:pt x="122" y="26"/>
                  <a:pt x="122" y="26"/>
                </a:cubicBezTo>
                <a:cubicBezTo>
                  <a:pt x="122" y="26"/>
                  <a:pt x="118" y="27"/>
                  <a:pt x="117" y="28"/>
                </a:cubicBezTo>
                <a:cubicBezTo>
                  <a:pt x="116" y="28"/>
                  <a:pt x="110" y="33"/>
                  <a:pt x="110" y="33"/>
                </a:cubicBezTo>
                <a:cubicBezTo>
                  <a:pt x="110" y="33"/>
                  <a:pt x="106" y="35"/>
                  <a:pt x="106" y="36"/>
                </a:cubicBezTo>
                <a:cubicBezTo>
                  <a:pt x="105" y="36"/>
                  <a:pt x="102" y="40"/>
                  <a:pt x="102" y="40"/>
                </a:cubicBezTo>
                <a:cubicBezTo>
                  <a:pt x="99" y="42"/>
                  <a:pt x="99" y="42"/>
                  <a:pt x="99" y="42"/>
                </a:cubicBezTo>
                <a:cubicBezTo>
                  <a:pt x="99" y="45"/>
                  <a:pt x="99" y="45"/>
                  <a:pt x="99" y="45"/>
                </a:cubicBezTo>
                <a:cubicBezTo>
                  <a:pt x="97" y="42"/>
                  <a:pt x="97" y="42"/>
                  <a:pt x="97" y="42"/>
                </a:cubicBezTo>
                <a:cubicBezTo>
                  <a:pt x="93" y="44"/>
                  <a:pt x="93" y="44"/>
                  <a:pt x="93" y="44"/>
                </a:cubicBezTo>
                <a:cubicBezTo>
                  <a:pt x="91" y="45"/>
                  <a:pt x="91" y="45"/>
                  <a:pt x="91" y="45"/>
                </a:cubicBezTo>
                <a:cubicBezTo>
                  <a:pt x="89" y="47"/>
                  <a:pt x="89" y="47"/>
                  <a:pt x="89" y="47"/>
                </a:cubicBezTo>
                <a:cubicBezTo>
                  <a:pt x="84" y="50"/>
                  <a:pt x="84" y="50"/>
                  <a:pt x="84" y="50"/>
                </a:cubicBezTo>
                <a:cubicBezTo>
                  <a:pt x="73" y="57"/>
                  <a:pt x="73" y="57"/>
                  <a:pt x="73" y="57"/>
                </a:cubicBezTo>
                <a:cubicBezTo>
                  <a:pt x="68" y="61"/>
                  <a:pt x="68" y="61"/>
                  <a:pt x="68" y="61"/>
                </a:cubicBezTo>
                <a:cubicBezTo>
                  <a:pt x="68" y="61"/>
                  <a:pt x="31" y="103"/>
                  <a:pt x="20" y="157"/>
                </a:cubicBezTo>
                <a:cubicBezTo>
                  <a:pt x="20" y="177"/>
                  <a:pt x="20" y="177"/>
                  <a:pt x="20" y="177"/>
                </a:cubicBezTo>
                <a:cubicBezTo>
                  <a:pt x="17" y="177"/>
                  <a:pt x="17" y="177"/>
                  <a:pt x="17" y="177"/>
                </a:cubicBezTo>
                <a:cubicBezTo>
                  <a:pt x="19" y="170"/>
                  <a:pt x="0" y="270"/>
                  <a:pt x="78" y="344"/>
                </a:cubicBezTo>
                <a:cubicBezTo>
                  <a:pt x="65" y="326"/>
                  <a:pt x="65" y="326"/>
                  <a:pt x="65" y="326"/>
                </a:cubicBezTo>
                <a:cubicBezTo>
                  <a:pt x="49" y="302"/>
                  <a:pt x="49" y="302"/>
                  <a:pt x="49" y="302"/>
                </a:cubicBezTo>
                <a:cubicBezTo>
                  <a:pt x="35" y="265"/>
                  <a:pt x="35" y="265"/>
                  <a:pt x="35" y="265"/>
                </a:cubicBezTo>
                <a:cubicBezTo>
                  <a:pt x="31" y="268"/>
                  <a:pt x="31" y="268"/>
                  <a:pt x="31" y="268"/>
                </a:cubicBezTo>
                <a:cubicBezTo>
                  <a:pt x="22" y="237"/>
                  <a:pt x="22" y="237"/>
                  <a:pt x="22" y="237"/>
                </a:cubicBezTo>
                <a:cubicBezTo>
                  <a:pt x="31" y="258"/>
                  <a:pt x="31" y="258"/>
                  <a:pt x="31" y="258"/>
                </a:cubicBezTo>
                <a:cubicBezTo>
                  <a:pt x="32" y="252"/>
                  <a:pt x="32" y="252"/>
                  <a:pt x="32" y="252"/>
                </a:cubicBezTo>
                <a:cubicBezTo>
                  <a:pt x="35" y="249"/>
                  <a:pt x="35" y="249"/>
                  <a:pt x="35" y="249"/>
                </a:cubicBezTo>
                <a:cubicBezTo>
                  <a:pt x="36" y="242"/>
                  <a:pt x="36" y="242"/>
                  <a:pt x="36" y="242"/>
                </a:cubicBezTo>
                <a:cubicBezTo>
                  <a:pt x="38" y="236"/>
                  <a:pt x="38" y="236"/>
                  <a:pt x="38" y="236"/>
                </a:cubicBezTo>
                <a:cubicBezTo>
                  <a:pt x="38" y="231"/>
                  <a:pt x="38" y="231"/>
                  <a:pt x="38" y="231"/>
                </a:cubicBezTo>
                <a:cubicBezTo>
                  <a:pt x="28" y="232"/>
                  <a:pt x="28" y="232"/>
                  <a:pt x="28" y="232"/>
                </a:cubicBezTo>
                <a:cubicBezTo>
                  <a:pt x="28" y="228"/>
                  <a:pt x="28" y="228"/>
                  <a:pt x="28" y="228"/>
                </a:cubicBezTo>
                <a:cubicBezTo>
                  <a:pt x="23" y="221"/>
                  <a:pt x="23" y="221"/>
                  <a:pt x="23" y="221"/>
                </a:cubicBezTo>
                <a:cubicBezTo>
                  <a:pt x="20" y="214"/>
                  <a:pt x="20" y="214"/>
                  <a:pt x="20" y="214"/>
                </a:cubicBezTo>
                <a:cubicBezTo>
                  <a:pt x="22" y="212"/>
                  <a:pt x="22" y="212"/>
                  <a:pt x="22" y="212"/>
                </a:cubicBezTo>
                <a:cubicBezTo>
                  <a:pt x="25" y="218"/>
                  <a:pt x="25" y="218"/>
                  <a:pt x="25" y="218"/>
                </a:cubicBezTo>
                <a:cubicBezTo>
                  <a:pt x="28" y="220"/>
                  <a:pt x="28" y="220"/>
                  <a:pt x="28" y="220"/>
                </a:cubicBezTo>
                <a:cubicBezTo>
                  <a:pt x="31" y="219"/>
                  <a:pt x="31" y="219"/>
                  <a:pt x="31" y="219"/>
                </a:cubicBezTo>
                <a:cubicBezTo>
                  <a:pt x="32" y="222"/>
                  <a:pt x="32" y="222"/>
                  <a:pt x="32" y="222"/>
                </a:cubicBezTo>
                <a:cubicBezTo>
                  <a:pt x="35" y="225"/>
                  <a:pt x="35" y="225"/>
                  <a:pt x="35" y="225"/>
                </a:cubicBezTo>
                <a:cubicBezTo>
                  <a:pt x="37" y="228"/>
                  <a:pt x="37" y="228"/>
                  <a:pt x="37" y="228"/>
                </a:cubicBezTo>
                <a:cubicBezTo>
                  <a:pt x="44" y="223"/>
                  <a:pt x="44" y="223"/>
                  <a:pt x="44" y="223"/>
                </a:cubicBezTo>
                <a:cubicBezTo>
                  <a:pt x="50" y="227"/>
                  <a:pt x="50" y="227"/>
                  <a:pt x="50" y="227"/>
                </a:cubicBezTo>
                <a:cubicBezTo>
                  <a:pt x="52" y="227"/>
                  <a:pt x="52" y="227"/>
                  <a:pt x="52" y="227"/>
                </a:cubicBezTo>
                <a:cubicBezTo>
                  <a:pt x="53" y="232"/>
                  <a:pt x="53" y="232"/>
                  <a:pt x="53" y="232"/>
                </a:cubicBezTo>
                <a:cubicBezTo>
                  <a:pt x="53" y="235"/>
                  <a:pt x="53" y="235"/>
                  <a:pt x="53" y="235"/>
                </a:cubicBezTo>
                <a:cubicBezTo>
                  <a:pt x="55" y="237"/>
                  <a:pt x="55" y="237"/>
                  <a:pt x="55" y="237"/>
                </a:cubicBezTo>
                <a:cubicBezTo>
                  <a:pt x="55" y="237"/>
                  <a:pt x="58" y="232"/>
                  <a:pt x="58" y="232"/>
                </a:cubicBezTo>
                <a:cubicBezTo>
                  <a:pt x="58" y="233"/>
                  <a:pt x="58" y="237"/>
                  <a:pt x="58" y="238"/>
                </a:cubicBezTo>
                <a:cubicBezTo>
                  <a:pt x="58" y="239"/>
                  <a:pt x="60" y="246"/>
                  <a:pt x="60" y="246"/>
                </a:cubicBezTo>
                <a:cubicBezTo>
                  <a:pt x="73" y="267"/>
                  <a:pt x="73" y="267"/>
                  <a:pt x="73" y="267"/>
                </a:cubicBezTo>
                <a:cubicBezTo>
                  <a:pt x="72" y="271"/>
                  <a:pt x="72" y="271"/>
                  <a:pt x="72" y="271"/>
                </a:cubicBezTo>
                <a:cubicBezTo>
                  <a:pt x="80" y="269"/>
                  <a:pt x="80" y="269"/>
                  <a:pt x="80" y="269"/>
                </a:cubicBezTo>
                <a:cubicBezTo>
                  <a:pt x="78" y="267"/>
                  <a:pt x="78" y="267"/>
                  <a:pt x="78" y="267"/>
                </a:cubicBezTo>
                <a:cubicBezTo>
                  <a:pt x="80" y="260"/>
                  <a:pt x="80" y="260"/>
                  <a:pt x="80" y="260"/>
                </a:cubicBezTo>
                <a:cubicBezTo>
                  <a:pt x="77" y="252"/>
                  <a:pt x="77" y="252"/>
                  <a:pt x="77" y="252"/>
                </a:cubicBezTo>
                <a:cubicBezTo>
                  <a:pt x="84" y="243"/>
                  <a:pt x="84" y="243"/>
                  <a:pt x="84" y="243"/>
                </a:cubicBezTo>
                <a:cubicBezTo>
                  <a:pt x="91" y="235"/>
                  <a:pt x="91" y="235"/>
                  <a:pt x="91" y="235"/>
                </a:cubicBezTo>
                <a:cubicBezTo>
                  <a:pt x="92" y="231"/>
                  <a:pt x="92" y="231"/>
                  <a:pt x="92" y="231"/>
                </a:cubicBezTo>
                <a:cubicBezTo>
                  <a:pt x="95" y="231"/>
                  <a:pt x="95" y="231"/>
                  <a:pt x="95" y="231"/>
                </a:cubicBezTo>
                <a:cubicBezTo>
                  <a:pt x="99" y="228"/>
                  <a:pt x="99" y="228"/>
                  <a:pt x="99" y="228"/>
                </a:cubicBezTo>
                <a:cubicBezTo>
                  <a:pt x="104" y="231"/>
                  <a:pt x="104" y="231"/>
                  <a:pt x="104" y="231"/>
                </a:cubicBezTo>
                <a:cubicBezTo>
                  <a:pt x="104" y="231"/>
                  <a:pt x="108" y="241"/>
                  <a:pt x="110" y="242"/>
                </a:cubicBezTo>
                <a:cubicBezTo>
                  <a:pt x="112" y="244"/>
                  <a:pt x="111" y="247"/>
                  <a:pt x="112" y="248"/>
                </a:cubicBezTo>
                <a:cubicBezTo>
                  <a:pt x="113" y="248"/>
                  <a:pt x="118" y="244"/>
                  <a:pt x="119" y="244"/>
                </a:cubicBezTo>
                <a:cubicBezTo>
                  <a:pt x="120" y="245"/>
                  <a:pt x="122" y="252"/>
                  <a:pt x="122" y="252"/>
                </a:cubicBezTo>
                <a:cubicBezTo>
                  <a:pt x="124" y="267"/>
                  <a:pt x="124" y="267"/>
                  <a:pt x="124" y="267"/>
                </a:cubicBezTo>
                <a:cubicBezTo>
                  <a:pt x="132" y="278"/>
                  <a:pt x="132" y="278"/>
                  <a:pt x="132" y="278"/>
                </a:cubicBezTo>
                <a:cubicBezTo>
                  <a:pt x="131" y="280"/>
                  <a:pt x="131" y="280"/>
                  <a:pt x="131" y="280"/>
                </a:cubicBezTo>
                <a:cubicBezTo>
                  <a:pt x="126" y="276"/>
                  <a:pt x="126" y="276"/>
                  <a:pt x="126" y="276"/>
                </a:cubicBezTo>
                <a:cubicBezTo>
                  <a:pt x="123" y="273"/>
                  <a:pt x="123" y="273"/>
                  <a:pt x="123" y="273"/>
                </a:cubicBezTo>
                <a:cubicBezTo>
                  <a:pt x="121" y="276"/>
                  <a:pt x="121" y="276"/>
                  <a:pt x="121" y="276"/>
                </a:cubicBezTo>
                <a:cubicBezTo>
                  <a:pt x="127" y="284"/>
                  <a:pt x="127" y="284"/>
                  <a:pt x="127" y="284"/>
                </a:cubicBezTo>
                <a:cubicBezTo>
                  <a:pt x="136" y="291"/>
                  <a:pt x="136" y="291"/>
                  <a:pt x="136" y="291"/>
                </a:cubicBezTo>
                <a:cubicBezTo>
                  <a:pt x="142" y="299"/>
                  <a:pt x="142" y="299"/>
                  <a:pt x="142" y="299"/>
                </a:cubicBezTo>
                <a:cubicBezTo>
                  <a:pt x="153" y="304"/>
                  <a:pt x="153" y="304"/>
                  <a:pt x="153" y="304"/>
                </a:cubicBezTo>
                <a:cubicBezTo>
                  <a:pt x="152" y="296"/>
                  <a:pt x="152" y="296"/>
                  <a:pt x="152" y="296"/>
                </a:cubicBezTo>
                <a:cubicBezTo>
                  <a:pt x="143" y="288"/>
                  <a:pt x="143" y="288"/>
                  <a:pt x="143" y="288"/>
                </a:cubicBezTo>
                <a:cubicBezTo>
                  <a:pt x="133" y="282"/>
                  <a:pt x="133" y="282"/>
                  <a:pt x="133" y="282"/>
                </a:cubicBezTo>
                <a:cubicBezTo>
                  <a:pt x="135" y="281"/>
                  <a:pt x="135" y="281"/>
                  <a:pt x="135" y="281"/>
                </a:cubicBezTo>
                <a:cubicBezTo>
                  <a:pt x="138" y="282"/>
                  <a:pt x="138" y="282"/>
                  <a:pt x="138" y="282"/>
                </a:cubicBezTo>
                <a:cubicBezTo>
                  <a:pt x="143" y="287"/>
                  <a:pt x="143" y="287"/>
                  <a:pt x="143" y="287"/>
                </a:cubicBezTo>
                <a:cubicBezTo>
                  <a:pt x="147" y="288"/>
                  <a:pt x="147" y="288"/>
                  <a:pt x="147" y="288"/>
                </a:cubicBezTo>
                <a:cubicBezTo>
                  <a:pt x="143" y="282"/>
                  <a:pt x="143" y="282"/>
                  <a:pt x="143" y="282"/>
                </a:cubicBezTo>
                <a:cubicBezTo>
                  <a:pt x="141" y="276"/>
                  <a:pt x="141" y="276"/>
                  <a:pt x="141" y="276"/>
                </a:cubicBezTo>
                <a:cubicBezTo>
                  <a:pt x="135" y="271"/>
                  <a:pt x="135" y="271"/>
                  <a:pt x="135" y="271"/>
                </a:cubicBezTo>
                <a:cubicBezTo>
                  <a:pt x="130" y="268"/>
                  <a:pt x="130" y="268"/>
                  <a:pt x="130" y="268"/>
                </a:cubicBezTo>
                <a:cubicBezTo>
                  <a:pt x="130" y="268"/>
                  <a:pt x="127" y="265"/>
                  <a:pt x="127" y="264"/>
                </a:cubicBezTo>
                <a:cubicBezTo>
                  <a:pt x="127" y="262"/>
                  <a:pt x="129" y="256"/>
                  <a:pt x="129" y="256"/>
                </a:cubicBezTo>
                <a:cubicBezTo>
                  <a:pt x="130" y="252"/>
                  <a:pt x="130" y="252"/>
                  <a:pt x="130" y="252"/>
                </a:cubicBezTo>
                <a:cubicBezTo>
                  <a:pt x="135" y="258"/>
                  <a:pt x="135" y="258"/>
                  <a:pt x="135" y="258"/>
                </a:cubicBezTo>
                <a:cubicBezTo>
                  <a:pt x="141" y="262"/>
                  <a:pt x="141" y="262"/>
                  <a:pt x="141" y="262"/>
                </a:cubicBezTo>
                <a:cubicBezTo>
                  <a:pt x="148" y="255"/>
                  <a:pt x="148" y="255"/>
                  <a:pt x="148" y="255"/>
                </a:cubicBezTo>
                <a:cubicBezTo>
                  <a:pt x="150" y="250"/>
                  <a:pt x="150" y="250"/>
                  <a:pt x="150" y="250"/>
                </a:cubicBezTo>
                <a:cubicBezTo>
                  <a:pt x="152" y="244"/>
                  <a:pt x="152" y="244"/>
                  <a:pt x="152" y="244"/>
                </a:cubicBezTo>
                <a:cubicBezTo>
                  <a:pt x="152" y="244"/>
                  <a:pt x="149" y="241"/>
                  <a:pt x="148" y="240"/>
                </a:cubicBezTo>
                <a:cubicBezTo>
                  <a:pt x="147" y="239"/>
                  <a:pt x="142" y="233"/>
                  <a:pt x="142" y="233"/>
                </a:cubicBezTo>
                <a:cubicBezTo>
                  <a:pt x="148" y="230"/>
                  <a:pt x="148" y="230"/>
                  <a:pt x="148" y="230"/>
                </a:cubicBezTo>
                <a:cubicBezTo>
                  <a:pt x="152" y="229"/>
                  <a:pt x="152" y="229"/>
                  <a:pt x="152" y="229"/>
                </a:cubicBezTo>
                <a:cubicBezTo>
                  <a:pt x="154" y="231"/>
                  <a:pt x="154" y="231"/>
                  <a:pt x="154" y="231"/>
                </a:cubicBezTo>
                <a:cubicBezTo>
                  <a:pt x="155" y="235"/>
                  <a:pt x="155" y="235"/>
                  <a:pt x="155" y="235"/>
                </a:cubicBezTo>
                <a:cubicBezTo>
                  <a:pt x="161" y="230"/>
                  <a:pt x="161" y="230"/>
                  <a:pt x="161" y="230"/>
                </a:cubicBezTo>
                <a:cubicBezTo>
                  <a:pt x="164" y="226"/>
                  <a:pt x="164" y="226"/>
                  <a:pt x="164" y="226"/>
                </a:cubicBezTo>
                <a:cubicBezTo>
                  <a:pt x="167" y="224"/>
                  <a:pt x="167" y="224"/>
                  <a:pt x="167" y="224"/>
                </a:cubicBezTo>
                <a:cubicBezTo>
                  <a:pt x="170" y="224"/>
                  <a:pt x="170" y="224"/>
                  <a:pt x="170" y="224"/>
                </a:cubicBezTo>
                <a:cubicBezTo>
                  <a:pt x="178" y="219"/>
                  <a:pt x="178" y="219"/>
                  <a:pt x="178" y="219"/>
                </a:cubicBezTo>
                <a:cubicBezTo>
                  <a:pt x="178" y="216"/>
                  <a:pt x="178" y="216"/>
                  <a:pt x="178" y="216"/>
                </a:cubicBezTo>
                <a:cubicBezTo>
                  <a:pt x="182" y="213"/>
                  <a:pt x="182" y="213"/>
                  <a:pt x="182" y="213"/>
                </a:cubicBezTo>
                <a:cubicBezTo>
                  <a:pt x="186" y="210"/>
                  <a:pt x="186" y="210"/>
                  <a:pt x="186" y="210"/>
                </a:cubicBezTo>
                <a:cubicBezTo>
                  <a:pt x="186" y="210"/>
                  <a:pt x="188" y="208"/>
                  <a:pt x="188" y="205"/>
                </a:cubicBezTo>
                <a:cubicBezTo>
                  <a:pt x="188" y="202"/>
                  <a:pt x="187" y="199"/>
                  <a:pt x="187" y="199"/>
                </a:cubicBezTo>
                <a:cubicBezTo>
                  <a:pt x="187" y="199"/>
                  <a:pt x="188" y="195"/>
                  <a:pt x="189" y="194"/>
                </a:cubicBezTo>
                <a:cubicBezTo>
                  <a:pt x="190" y="193"/>
                  <a:pt x="190" y="190"/>
                  <a:pt x="190" y="190"/>
                </a:cubicBezTo>
                <a:cubicBezTo>
                  <a:pt x="190" y="189"/>
                  <a:pt x="186" y="185"/>
                  <a:pt x="186" y="185"/>
                </a:cubicBezTo>
                <a:cubicBezTo>
                  <a:pt x="186" y="181"/>
                  <a:pt x="186" y="181"/>
                  <a:pt x="186" y="181"/>
                </a:cubicBezTo>
                <a:cubicBezTo>
                  <a:pt x="186" y="181"/>
                  <a:pt x="188" y="181"/>
                  <a:pt x="186" y="179"/>
                </a:cubicBezTo>
                <a:cubicBezTo>
                  <a:pt x="185" y="177"/>
                  <a:pt x="179" y="174"/>
                  <a:pt x="179" y="174"/>
                </a:cubicBezTo>
                <a:cubicBezTo>
                  <a:pt x="181" y="169"/>
                  <a:pt x="181" y="169"/>
                  <a:pt x="181" y="169"/>
                </a:cubicBezTo>
                <a:cubicBezTo>
                  <a:pt x="182" y="168"/>
                  <a:pt x="182" y="168"/>
                  <a:pt x="182" y="168"/>
                </a:cubicBezTo>
                <a:cubicBezTo>
                  <a:pt x="187" y="168"/>
                  <a:pt x="187" y="168"/>
                  <a:pt x="187" y="168"/>
                </a:cubicBezTo>
                <a:cubicBezTo>
                  <a:pt x="187" y="168"/>
                  <a:pt x="191" y="170"/>
                  <a:pt x="191" y="171"/>
                </a:cubicBezTo>
                <a:cubicBezTo>
                  <a:pt x="191" y="171"/>
                  <a:pt x="194" y="176"/>
                  <a:pt x="195" y="175"/>
                </a:cubicBezTo>
                <a:cubicBezTo>
                  <a:pt x="195" y="174"/>
                  <a:pt x="200" y="168"/>
                  <a:pt x="200" y="168"/>
                </a:cubicBezTo>
                <a:cubicBezTo>
                  <a:pt x="204" y="173"/>
                  <a:pt x="204" y="173"/>
                  <a:pt x="204" y="173"/>
                </a:cubicBezTo>
                <a:cubicBezTo>
                  <a:pt x="204" y="173"/>
                  <a:pt x="205" y="173"/>
                  <a:pt x="205" y="177"/>
                </a:cubicBezTo>
                <a:cubicBezTo>
                  <a:pt x="204" y="182"/>
                  <a:pt x="204" y="184"/>
                  <a:pt x="204" y="184"/>
                </a:cubicBezTo>
                <a:cubicBezTo>
                  <a:pt x="204" y="184"/>
                  <a:pt x="216" y="182"/>
                  <a:pt x="217" y="180"/>
                </a:cubicBezTo>
                <a:cubicBezTo>
                  <a:pt x="217" y="178"/>
                  <a:pt x="219" y="165"/>
                  <a:pt x="219" y="165"/>
                </a:cubicBezTo>
                <a:cubicBezTo>
                  <a:pt x="216" y="161"/>
                  <a:pt x="216" y="161"/>
                  <a:pt x="216" y="161"/>
                </a:cubicBezTo>
                <a:cubicBezTo>
                  <a:pt x="227" y="149"/>
                  <a:pt x="227" y="149"/>
                  <a:pt x="227" y="149"/>
                </a:cubicBezTo>
                <a:cubicBezTo>
                  <a:pt x="234" y="146"/>
                  <a:pt x="234" y="146"/>
                  <a:pt x="234" y="146"/>
                </a:cubicBezTo>
                <a:cubicBezTo>
                  <a:pt x="234" y="146"/>
                  <a:pt x="235" y="152"/>
                  <a:pt x="239" y="147"/>
                </a:cubicBezTo>
                <a:cubicBezTo>
                  <a:pt x="243" y="142"/>
                  <a:pt x="246" y="131"/>
                  <a:pt x="248" y="127"/>
                </a:cubicBezTo>
                <a:cubicBezTo>
                  <a:pt x="250" y="124"/>
                  <a:pt x="257" y="115"/>
                  <a:pt x="257" y="114"/>
                </a:cubicBezTo>
                <a:cubicBezTo>
                  <a:pt x="257" y="114"/>
                  <a:pt x="257" y="113"/>
                  <a:pt x="258" y="111"/>
                </a:cubicBezTo>
                <a:cubicBezTo>
                  <a:pt x="258" y="113"/>
                  <a:pt x="259" y="116"/>
                  <a:pt x="259" y="117"/>
                </a:cubicBezTo>
                <a:cubicBezTo>
                  <a:pt x="259" y="118"/>
                  <a:pt x="258" y="126"/>
                  <a:pt x="258" y="126"/>
                </a:cubicBezTo>
                <a:cubicBezTo>
                  <a:pt x="258" y="126"/>
                  <a:pt x="258" y="132"/>
                  <a:pt x="258" y="132"/>
                </a:cubicBezTo>
                <a:cubicBezTo>
                  <a:pt x="258" y="133"/>
                  <a:pt x="256" y="138"/>
                  <a:pt x="256" y="138"/>
                </a:cubicBezTo>
                <a:cubicBezTo>
                  <a:pt x="256" y="138"/>
                  <a:pt x="261" y="140"/>
                  <a:pt x="261" y="140"/>
                </a:cubicBezTo>
                <a:cubicBezTo>
                  <a:pt x="262" y="140"/>
                  <a:pt x="269" y="142"/>
                  <a:pt x="267" y="139"/>
                </a:cubicBezTo>
                <a:cubicBezTo>
                  <a:pt x="265" y="135"/>
                  <a:pt x="264" y="133"/>
                  <a:pt x="264" y="133"/>
                </a:cubicBezTo>
                <a:cubicBezTo>
                  <a:pt x="264" y="133"/>
                  <a:pt x="259" y="131"/>
                  <a:pt x="261" y="129"/>
                </a:cubicBezTo>
                <a:cubicBezTo>
                  <a:pt x="262" y="127"/>
                  <a:pt x="263" y="127"/>
                  <a:pt x="263" y="124"/>
                </a:cubicBezTo>
                <a:cubicBezTo>
                  <a:pt x="263" y="122"/>
                  <a:pt x="264" y="122"/>
                  <a:pt x="263" y="120"/>
                </a:cubicBezTo>
                <a:cubicBezTo>
                  <a:pt x="262" y="118"/>
                  <a:pt x="261" y="119"/>
                  <a:pt x="261" y="115"/>
                </a:cubicBezTo>
                <a:cubicBezTo>
                  <a:pt x="260" y="112"/>
                  <a:pt x="261" y="110"/>
                  <a:pt x="261" y="110"/>
                </a:cubicBezTo>
                <a:cubicBezTo>
                  <a:pt x="261" y="106"/>
                  <a:pt x="261" y="106"/>
                  <a:pt x="261" y="106"/>
                </a:cubicBezTo>
                <a:cubicBezTo>
                  <a:pt x="258" y="107"/>
                  <a:pt x="258" y="107"/>
                  <a:pt x="258" y="107"/>
                </a:cubicBezTo>
                <a:cubicBezTo>
                  <a:pt x="248" y="103"/>
                  <a:pt x="248" y="103"/>
                  <a:pt x="248" y="103"/>
                </a:cubicBezTo>
                <a:cubicBezTo>
                  <a:pt x="248" y="103"/>
                  <a:pt x="235" y="107"/>
                  <a:pt x="236" y="107"/>
                </a:cubicBezTo>
                <a:cubicBezTo>
                  <a:pt x="238" y="106"/>
                  <a:pt x="248" y="97"/>
                  <a:pt x="248" y="97"/>
                </a:cubicBezTo>
                <a:cubicBezTo>
                  <a:pt x="248" y="97"/>
                  <a:pt x="256" y="90"/>
                  <a:pt x="257" y="89"/>
                </a:cubicBezTo>
                <a:cubicBezTo>
                  <a:pt x="257" y="89"/>
                  <a:pt x="261" y="87"/>
                  <a:pt x="262" y="87"/>
                </a:cubicBezTo>
                <a:cubicBezTo>
                  <a:pt x="264" y="87"/>
                  <a:pt x="272" y="89"/>
                  <a:pt x="272" y="89"/>
                </a:cubicBezTo>
                <a:cubicBezTo>
                  <a:pt x="276" y="88"/>
                  <a:pt x="276" y="88"/>
                  <a:pt x="276" y="88"/>
                </a:cubicBezTo>
                <a:cubicBezTo>
                  <a:pt x="286" y="90"/>
                  <a:pt x="286" y="90"/>
                  <a:pt x="286" y="90"/>
                </a:cubicBezTo>
                <a:cubicBezTo>
                  <a:pt x="291" y="88"/>
                  <a:pt x="291" y="88"/>
                  <a:pt x="291" y="88"/>
                </a:cubicBezTo>
                <a:cubicBezTo>
                  <a:pt x="291" y="88"/>
                  <a:pt x="294" y="85"/>
                  <a:pt x="294" y="84"/>
                </a:cubicBezTo>
                <a:cubicBezTo>
                  <a:pt x="294" y="83"/>
                  <a:pt x="296" y="81"/>
                  <a:pt x="297" y="80"/>
                </a:cubicBezTo>
                <a:cubicBezTo>
                  <a:pt x="298" y="79"/>
                  <a:pt x="308" y="76"/>
                  <a:pt x="308" y="76"/>
                </a:cubicBezTo>
                <a:cubicBezTo>
                  <a:pt x="309" y="82"/>
                  <a:pt x="309" y="82"/>
                  <a:pt x="309" y="82"/>
                </a:cubicBezTo>
                <a:cubicBezTo>
                  <a:pt x="305" y="90"/>
                  <a:pt x="305" y="90"/>
                  <a:pt x="305" y="90"/>
                </a:cubicBezTo>
                <a:cubicBezTo>
                  <a:pt x="301" y="92"/>
                  <a:pt x="301" y="92"/>
                  <a:pt x="301" y="92"/>
                </a:cubicBezTo>
                <a:cubicBezTo>
                  <a:pt x="301" y="92"/>
                  <a:pt x="292" y="99"/>
                  <a:pt x="292" y="101"/>
                </a:cubicBezTo>
                <a:cubicBezTo>
                  <a:pt x="293" y="102"/>
                  <a:pt x="300" y="109"/>
                  <a:pt x="300" y="109"/>
                </a:cubicBezTo>
                <a:cubicBezTo>
                  <a:pt x="300" y="109"/>
                  <a:pt x="300" y="116"/>
                  <a:pt x="302" y="119"/>
                </a:cubicBezTo>
                <a:cubicBezTo>
                  <a:pt x="304" y="122"/>
                  <a:pt x="309" y="125"/>
                  <a:pt x="309" y="125"/>
                </a:cubicBezTo>
                <a:cubicBezTo>
                  <a:pt x="317" y="101"/>
                  <a:pt x="317" y="101"/>
                  <a:pt x="317" y="101"/>
                </a:cubicBezTo>
                <a:cubicBezTo>
                  <a:pt x="317" y="101"/>
                  <a:pt x="315" y="92"/>
                  <a:pt x="315" y="91"/>
                </a:cubicBezTo>
                <a:cubicBezTo>
                  <a:pt x="315" y="90"/>
                  <a:pt x="325" y="83"/>
                  <a:pt x="325" y="83"/>
                </a:cubicBezTo>
                <a:cubicBezTo>
                  <a:pt x="341" y="78"/>
                  <a:pt x="341" y="78"/>
                  <a:pt x="341" y="78"/>
                </a:cubicBezTo>
                <a:cubicBezTo>
                  <a:pt x="343" y="74"/>
                  <a:pt x="343" y="74"/>
                  <a:pt x="343" y="74"/>
                </a:cubicBezTo>
                <a:cubicBezTo>
                  <a:pt x="341" y="69"/>
                  <a:pt x="341" y="69"/>
                  <a:pt x="341" y="69"/>
                </a:cubicBezTo>
                <a:cubicBezTo>
                  <a:pt x="334" y="63"/>
                  <a:pt x="334" y="63"/>
                  <a:pt x="334" y="63"/>
                </a:cubicBezTo>
                <a:cubicBezTo>
                  <a:pt x="339" y="61"/>
                  <a:pt x="339" y="61"/>
                  <a:pt x="339" y="61"/>
                </a:cubicBezTo>
                <a:cubicBezTo>
                  <a:pt x="339" y="61"/>
                  <a:pt x="344" y="61"/>
                  <a:pt x="344" y="62"/>
                </a:cubicBezTo>
                <a:cubicBezTo>
                  <a:pt x="344" y="63"/>
                  <a:pt x="350" y="66"/>
                  <a:pt x="350" y="66"/>
                </a:cubicBezTo>
                <a:cubicBezTo>
                  <a:pt x="350" y="66"/>
                  <a:pt x="354" y="67"/>
                  <a:pt x="354" y="66"/>
                </a:cubicBezTo>
                <a:cubicBezTo>
                  <a:pt x="354" y="65"/>
                  <a:pt x="354" y="60"/>
                  <a:pt x="354" y="60"/>
                </a:cubicBezTo>
                <a:cubicBezTo>
                  <a:pt x="350" y="56"/>
                  <a:pt x="350" y="56"/>
                  <a:pt x="350" y="56"/>
                </a:cubicBezTo>
                <a:lnTo>
                  <a:pt x="338" y="53"/>
                </a:lnTo>
                <a:close/>
                <a:moveTo>
                  <a:pt x="406" y="101"/>
                </a:moveTo>
                <a:cubicBezTo>
                  <a:pt x="406" y="101"/>
                  <a:pt x="398" y="87"/>
                  <a:pt x="388" y="73"/>
                </a:cubicBezTo>
                <a:cubicBezTo>
                  <a:pt x="377" y="59"/>
                  <a:pt x="360" y="43"/>
                  <a:pt x="360" y="43"/>
                </a:cubicBezTo>
                <a:cubicBezTo>
                  <a:pt x="359" y="42"/>
                  <a:pt x="359" y="42"/>
                  <a:pt x="359" y="42"/>
                </a:cubicBezTo>
                <a:cubicBezTo>
                  <a:pt x="357" y="42"/>
                  <a:pt x="357" y="42"/>
                  <a:pt x="357" y="42"/>
                </a:cubicBezTo>
                <a:cubicBezTo>
                  <a:pt x="354" y="38"/>
                  <a:pt x="354" y="38"/>
                  <a:pt x="354" y="38"/>
                </a:cubicBezTo>
                <a:cubicBezTo>
                  <a:pt x="350" y="39"/>
                  <a:pt x="350" y="39"/>
                  <a:pt x="350" y="39"/>
                </a:cubicBezTo>
                <a:cubicBezTo>
                  <a:pt x="351" y="41"/>
                  <a:pt x="351" y="41"/>
                  <a:pt x="351" y="41"/>
                </a:cubicBezTo>
                <a:cubicBezTo>
                  <a:pt x="353" y="45"/>
                  <a:pt x="353" y="45"/>
                  <a:pt x="353" y="45"/>
                </a:cubicBezTo>
                <a:cubicBezTo>
                  <a:pt x="352" y="45"/>
                  <a:pt x="352" y="45"/>
                  <a:pt x="352" y="45"/>
                </a:cubicBezTo>
                <a:cubicBezTo>
                  <a:pt x="349" y="46"/>
                  <a:pt x="349" y="46"/>
                  <a:pt x="349" y="46"/>
                </a:cubicBezTo>
                <a:cubicBezTo>
                  <a:pt x="349" y="48"/>
                  <a:pt x="349" y="48"/>
                  <a:pt x="349" y="48"/>
                </a:cubicBezTo>
                <a:cubicBezTo>
                  <a:pt x="353" y="51"/>
                  <a:pt x="353" y="51"/>
                  <a:pt x="353" y="51"/>
                </a:cubicBezTo>
                <a:cubicBezTo>
                  <a:pt x="356" y="53"/>
                  <a:pt x="356" y="53"/>
                  <a:pt x="356" y="53"/>
                </a:cubicBezTo>
                <a:cubicBezTo>
                  <a:pt x="361" y="56"/>
                  <a:pt x="361" y="56"/>
                  <a:pt x="361" y="56"/>
                </a:cubicBezTo>
                <a:cubicBezTo>
                  <a:pt x="364" y="57"/>
                  <a:pt x="364" y="57"/>
                  <a:pt x="364" y="57"/>
                </a:cubicBezTo>
                <a:cubicBezTo>
                  <a:pt x="366" y="60"/>
                  <a:pt x="366" y="60"/>
                  <a:pt x="366" y="60"/>
                </a:cubicBezTo>
                <a:cubicBezTo>
                  <a:pt x="368" y="62"/>
                  <a:pt x="368" y="62"/>
                  <a:pt x="368" y="62"/>
                </a:cubicBezTo>
                <a:cubicBezTo>
                  <a:pt x="365" y="62"/>
                  <a:pt x="365" y="62"/>
                  <a:pt x="365" y="62"/>
                </a:cubicBezTo>
                <a:cubicBezTo>
                  <a:pt x="364" y="59"/>
                  <a:pt x="364" y="59"/>
                  <a:pt x="364" y="59"/>
                </a:cubicBezTo>
                <a:cubicBezTo>
                  <a:pt x="360" y="61"/>
                  <a:pt x="360" y="61"/>
                  <a:pt x="360" y="61"/>
                </a:cubicBezTo>
                <a:cubicBezTo>
                  <a:pt x="363" y="65"/>
                  <a:pt x="363" y="65"/>
                  <a:pt x="363" y="65"/>
                </a:cubicBezTo>
                <a:cubicBezTo>
                  <a:pt x="363" y="65"/>
                  <a:pt x="367" y="70"/>
                  <a:pt x="368" y="71"/>
                </a:cubicBezTo>
                <a:cubicBezTo>
                  <a:pt x="369" y="71"/>
                  <a:pt x="370" y="72"/>
                  <a:pt x="370" y="72"/>
                </a:cubicBezTo>
                <a:cubicBezTo>
                  <a:pt x="370" y="72"/>
                  <a:pt x="372" y="70"/>
                  <a:pt x="373" y="70"/>
                </a:cubicBezTo>
                <a:cubicBezTo>
                  <a:pt x="374" y="69"/>
                  <a:pt x="374" y="71"/>
                  <a:pt x="374" y="71"/>
                </a:cubicBezTo>
                <a:cubicBezTo>
                  <a:pt x="376" y="72"/>
                  <a:pt x="376" y="72"/>
                  <a:pt x="376" y="72"/>
                </a:cubicBezTo>
                <a:cubicBezTo>
                  <a:pt x="376" y="74"/>
                  <a:pt x="376" y="74"/>
                  <a:pt x="376" y="74"/>
                </a:cubicBezTo>
                <a:cubicBezTo>
                  <a:pt x="376" y="74"/>
                  <a:pt x="377" y="77"/>
                  <a:pt x="377" y="78"/>
                </a:cubicBezTo>
                <a:cubicBezTo>
                  <a:pt x="377" y="79"/>
                  <a:pt x="375" y="80"/>
                  <a:pt x="375" y="81"/>
                </a:cubicBezTo>
                <a:cubicBezTo>
                  <a:pt x="375" y="83"/>
                  <a:pt x="376" y="85"/>
                  <a:pt x="376" y="85"/>
                </a:cubicBezTo>
                <a:cubicBezTo>
                  <a:pt x="376" y="86"/>
                  <a:pt x="380" y="89"/>
                  <a:pt x="380" y="89"/>
                </a:cubicBezTo>
                <a:cubicBezTo>
                  <a:pt x="380" y="89"/>
                  <a:pt x="383" y="91"/>
                  <a:pt x="383" y="92"/>
                </a:cubicBezTo>
                <a:cubicBezTo>
                  <a:pt x="383" y="93"/>
                  <a:pt x="384" y="96"/>
                  <a:pt x="384" y="96"/>
                </a:cubicBezTo>
                <a:cubicBezTo>
                  <a:pt x="389" y="98"/>
                  <a:pt x="389" y="98"/>
                  <a:pt x="389" y="98"/>
                </a:cubicBezTo>
                <a:cubicBezTo>
                  <a:pt x="393" y="102"/>
                  <a:pt x="393" y="102"/>
                  <a:pt x="393" y="102"/>
                </a:cubicBezTo>
                <a:cubicBezTo>
                  <a:pt x="394" y="100"/>
                  <a:pt x="394" y="100"/>
                  <a:pt x="394" y="100"/>
                </a:cubicBezTo>
                <a:cubicBezTo>
                  <a:pt x="396" y="101"/>
                  <a:pt x="396" y="101"/>
                  <a:pt x="396" y="101"/>
                </a:cubicBezTo>
                <a:cubicBezTo>
                  <a:pt x="397" y="105"/>
                  <a:pt x="397" y="105"/>
                  <a:pt x="397" y="105"/>
                </a:cubicBezTo>
                <a:cubicBezTo>
                  <a:pt x="396" y="108"/>
                  <a:pt x="396" y="108"/>
                  <a:pt x="396" y="108"/>
                </a:cubicBezTo>
                <a:cubicBezTo>
                  <a:pt x="395" y="115"/>
                  <a:pt x="395" y="115"/>
                  <a:pt x="395" y="115"/>
                </a:cubicBezTo>
                <a:cubicBezTo>
                  <a:pt x="395" y="117"/>
                  <a:pt x="395" y="117"/>
                  <a:pt x="395" y="117"/>
                </a:cubicBezTo>
                <a:cubicBezTo>
                  <a:pt x="395" y="117"/>
                  <a:pt x="398" y="114"/>
                  <a:pt x="398" y="113"/>
                </a:cubicBezTo>
                <a:cubicBezTo>
                  <a:pt x="398" y="113"/>
                  <a:pt x="399" y="108"/>
                  <a:pt x="399" y="107"/>
                </a:cubicBezTo>
                <a:cubicBezTo>
                  <a:pt x="399" y="107"/>
                  <a:pt x="399" y="102"/>
                  <a:pt x="399" y="102"/>
                </a:cubicBezTo>
                <a:cubicBezTo>
                  <a:pt x="398" y="100"/>
                  <a:pt x="398" y="100"/>
                  <a:pt x="398" y="100"/>
                </a:cubicBezTo>
                <a:cubicBezTo>
                  <a:pt x="398" y="100"/>
                  <a:pt x="395" y="98"/>
                  <a:pt x="395" y="97"/>
                </a:cubicBezTo>
                <a:cubicBezTo>
                  <a:pt x="395" y="97"/>
                  <a:pt x="394" y="94"/>
                  <a:pt x="394" y="93"/>
                </a:cubicBezTo>
                <a:cubicBezTo>
                  <a:pt x="394" y="92"/>
                  <a:pt x="397" y="90"/>
                  <a:pt x="397" y="90"/>
                </a:cubicBezTo>
                <a:cubicBezTo>
                  <a:pt x="398" y="93"/>
                  <a:pt x="398" y="93"/>
                  <a:pt x="398" y="93"/>
                </a:cubicBezTo>
                <a:cubicBezTo>
                  <a:pt x="401" y="97"/>
                  <a:pt x="401" y="97"/>
                  <a:pt x="401" y="97"/>
                </a:cubicBezTo>
                <a:cubicBezTo>
                  <a:pt x="401" y="96"/>
                  <a:pt x="401" y="95"/>
                  <a:pt x="401" y="95"/>
                </a:cubicBezTo>
                <a:cubicBezTo>
                  <a:pt x="401" y="94"/>
                  <a:pt x="406" y="101"/>
                  <a:pt x="406" y="101"/>
                </a:cubicBezTo>
                <a:close/>
                <a:moveTo>
                  <a:pt x="401" y="100"/>
                </a:moveTo>
                <a:cubicBezTo>
                  <a:pt x="404" y="101"/>
                  <a:pt x="404" y="101"/>
                  <a:pt x="404" y="101"/>
                </a:cubicBezTo>
                <a:cubicBezTo>
                  <a:pt x="401" y="97"/>
                  <a:pt x="401" y="97"/>
                  <a:pt x="401" y="97"/>
                </a:cubicBezTo>
                <a:cubicBezTo>
                  <a:pt x="401" y="98"/>
                  <a:pt x="401" y="100"/>
                  <a:pt x="401" y="100"/>
                </a:cubicBezTo>
                <a:close/>
                <a:moveTo>
                  <a:pt x="250" y="172"/>
                </a:moveTo>
                <a:cubicBezTo>
                  <a:pt x="248" y="172"/>
                  <a:pt x="245" y="173"/>
                  <a:pt x="245" y="173"/>
                </a:cubicBezTo>
                <a:cubicBezTo>
                  <a:pt x="245" y="173"/>
                  <a:pt x="242" y="174"/>
                  <a:pt x="241" y="174"/>
                </a:cubicBezTo>
                <a:cubicBezTo>
                  <a:pt x="241" y="175"/>
                  <a:pt x="241" y="175"/>
                  <a:pt x="238" y="177"/>
                </a:cubicBezTo>
                <a:cubicBezTo>
                  <a:pt x="236" y="179"/>
                  <a:pt x="237" y="176"/>
                  <a:pt x="236" y="179"/>
                </a:cubicBezTo>
                <a:cubicBezTo>
                  <a:pt x="235" y="181"/>
                  <a:pt x="236" y="181"/>
                  <a:pt x="233" y="181"/>
                </a:cubicBezTo>
                <a:cubicBezTo>
                  <a:pt x="231" y="181"/>
                  <a:pt x="229" y="181"/>
                  <a:pt x="227" y="181"/>
                </a:cubicBezTo>
                <a:cubicBezTo>
                  <a:pt x="225" y="181"/>
                  <a:pt x="225" y="180"/>
                  <a:pt x="223" y="181"/>
                </a:cubicBezTo>
                <a:cubicBezTo>
                  <a:pt x="222" y="183"/>
                  <a:pt x="221" y="184"/>
                  <a:pt x="220" y="184"/>
                </a:cubicBezTo>
                <a:cubicBezTo>
                  <a:pt x="220" y="185"/>
                  <a:pt x="220" y="186"/>
                  <a:pt x="221" y="186"/>
                </a:cubicBezTo>
                <a:cubicBezTo>
                  <a:pt x="221" y="186"/>
                  <a:pt x="226" y="186"/>
                  <a:pt x="227" y="186"/>
                </a:cubicBezTo>
                <a:cubicBezTo>
                  <a:pt x="227" y="189"/>
                  <a:pt x="227" y="189"/>
                  <a:pt x="227" y="189"/>
                </a:cubicBezTo>
                <a:cubicBezTo>
                  <a:pt x="229" y="188"/>
                  <a:pt x="229" y="188"/>
                  <a:pt x="229" y="188"/>
                </a:cubicBezTo>
                <a:cubicBezTo>
                  <a:pt x="229" y="188"/>
                  <a:pt x="231" y="188"/>
                  <a:pt x="231" y="187"/>
                </a:cubicBezTo>
                <a:cubicBezTo>
                  <a:pt x="231" y="187"/>
                  <a:pt x="231" y="186"/>
                  <a:pt x="231" y="186"/>
                </a:cubicBezTo>
                <a:cubicBezTo>
                  <a:pt x="228" y="186"/>
                  <a:pt x="228" y="186"/>
                  <a:pt x="228" y="186"/>
                </a:cubicBezTo>
                <a:cubicBezTo>
                  <a:pt x="228" y="186"/>
                  <a:pt x="229" y="186"/>
                  <a:pt x="232" y="185"/>
                </a:cubicBezTo>
                <a:cubicBezTo>
                  <a:pt x="236" y="184"/>
                  <a:pt x="237" y="183"/>
                  <a:pt x="237" y="183"/>
                </a:cubicBezTo>
                <a:cubicBezTo>
                  <a:pt x="234" y="186"/>
                  <a:pt x="234" y="186"/>
                  <a:pt x="234" y="186"/>
                </a:cubicBezTo>
                <a:cubicBezTo>
                  <a:pt x="234" y="186"/>
                  <a:pt x="237" y="188"/>
                  <a:pt x="239" y="187"/>
                </a:cubicBezTo>
                <a:cubicBezTo>
                  <a:pt x="240" y="186"/>
                  <a:pt x="240" y="186"/>
                  <a:pt x="243" y="184"/>
                </a:cubicBezTo>
                <a:cubicBezTo>
                  <a:pt x="246" y="183"/>
                  <a:pt x="246" y="183"/>
                  <a:pt x="247" y="183"/>
                </a:cubicBezTo>
                <a:cubicBezTo>
                  <a:pt x="247" y="182"/>
                  <a:pt x="249" y="184"/>
                  <a:pt x="249" y="184"/>
                </a:cubicBezTo>
                <a:cubicBezTo>
                  <a:pt x="250" y="184"/>
                  <a:pt x="252" y="184"/>
                  <a:pt x="253" y="182"/>
                </a:cubicBezTo>
                <a:cubicBezTo>
                  <a:pt x="254" y="180"/>
                  <a:pt x="254" y="179"/>
                  <a:pt x="254" y="178"/>
                </a:cubicBezTo>
                <a:cubicBezTo>
                  <a:pt x="254" y="177"/>
                  <a:pt x="254" y="177"/>
                  <a:pt x="254" y="176"/>
                </a:cubicBezTo>
                <a:cubicBezTo>
                  <a:pt x="254" y="175"/>
                  <a:pt x="253" y="174"/>
                  <a:pt x="254" y="173"/>
                </a:cubicBezTo>
                <a:cubicBezTo>
                  <a:pt x="255" y="172"/>
                  <a:pt x="256" y="172"/>
                  <a:pt x="256" y="171"/>
                </a:cubicBezTo>
                <a:cubicBezTo>
                  <a:pt x="256" y="170"/>
                  <a:pt x="256" y="169"/>
                  <a:pt x="256" y="168"/>
                </a:cubicBezTo>
                <a:cubicBezTo>
                  <a:pt x="257" y="167"/>
                  <a:pt x="257" y="166"/>
                  <a:pt x="257" y="165"/>
                </a:cubicBezTo>
                <a:cubicBezTo>
                  <a:pt x="257" y="163"/>
                  <a:pt x="257" y="161"/>
                  <a:pt x="256" y="160"/>
                </a:cubicBezTo>
                <a:cubicBezTo>
                  <a:pt x="256" y="160"/>
                  <a:pt x="254" y="160"/>
                  <a:pt x="255" y="159"/>
                </a:cubicBezTo>
                <a:cubicBezTo>
                  <a:pt x="256" y="158"/>
                  <a:pt x="257" y="156"/>
                  <a:pt x="257" y="156"/>
                </a:cubicBezTo>
                <a:cubicBezTo>
                  <a:pt x="257" y="156"/>
                  <a:pt x="259" y="157"/>
                  <a:pt x="260" y="158"/>
                </a:cubicBezTo>
                <a:cubicBezTo>
                  <a:pt x="260" y="159"/>
                  <a:pt x="261" y="159"/>
                  <a:pt x="262" y="159"/>
                </a:cubicBezTo>
                <a:cubicBezTo>
                  <a:pt x="263" y="159"/>
                  <a:pt x="264" y="158"/>
                  <a:pt x="265" y="157"/>
                </a:cubicBezTo>
                <a:cubicBezTo>
                  <a:pt x="266" y="156"/>
                  <a:pt x="268" y="154"/>
                  <a:pt x="268" y="153"/>
                </a:cubicBezTo>
                <a:cubicBezTo>
                  <a:pt x="269" y="152"/>
                  <a:pt x="270" y="152"/>
                  <a:pt x="270" y="151"/>
                </a:cubicBezTo>
                <a:cubicBezTo>
                  <a:pt x="270" y="151"/>
                  <a:pt x="268" y="151"/>
                  <a:pt x="267" y="149"/>
                </a:cubicBezTo>
                <a:cubicBezTo>
                  <a:pt x="266" y="147"/>
                  <a:pt x="266" y="144"/>
                  <a:pt x="265" y="144"/>
                </a:cubicBezTo>
                <a:cubicBezTo>
                  <a:pt x="265" y="145"/>
                  <a:pt x="263" y="147"/>
                  <a:pt x="263" y="148"/>
                </a:cubicBezTo>
                <a:cubicBezTo>
                  <a:pt x="262" y="149"/>
                  <a:pt x="261" y="150"/>
                  <a:pt x="261" y="150"/>
                </a:cubicBezTo>
                <a:cubicBezTo>
                  <a:pt x="258" y="147"/>
                  <a:pt x="258" y="147"/>
                  <a:pt x="258" y="147"/>
                </a:cubicBezTo>
                <a:cubicBezTo>
                  <a:pt x="259" y="144"/>
                  <a:pt x="259" y="144"/>
                  <a:pt x="259" y="144"/>
                </a:cubicBezTo>
                <a:cubicBezTo>
                  <a:pt x="257" y="144"/>
                  <a:pt x="257" y="144"/>
                  <a:pt x="257" y="144"/>
                </a:cubicBezTo>
                <a:cubicBezTo>
                  <a:pt x="258" y="146"/>
                  <a:pt x="256" y="151"/>
                  <a:pt x="256" y="151"/>
                </a:cubicBezTo>
                <a:cubicBezTo>
                  <a:pt x="253" y="152"/>
                  <a:pt x="253" y="152"/>
                  <a:pt x="253" y="152"/>
                </a:cubicBezTo>
                <a:cubicBezTo>
                  <a:pt x="253" y="152"/>
                  <a:pt x="252" y="155"/>
                  <a:pt x="251" y="156"/>
                </a:cubicBezTo>
                <a:cubicBezTo>
                  <a:pt x="251" y="156"/>
                  <a:pt x="251" y="159"/>
                  <a:pt x="251" y="159"/>
                </a:cubicBezTo>
                <a:cubicBezTo>
                  <a:pt x="251" y="159"/>
                  <a:pt x="251" y="160"/>
                  <a:pt x="251" y="160"/>
                </a:cubicBezTo>
                <a:cubicBezTo>
                  <a:pt x="252" y="161"/>
                  <a:pt x="253" y="166"/>
                  <a:pt x="253" y="168"/>
                </a:cubicBezTo>
                <a:cubicBezTo>
                  <a:pt x="252" y="170"/>
                  <a:pt x="252" y="171"/>
                  <a:pt x="250" y="172"/>
                </a:cubicBezTo>
                <a:close/>
                <a:moveTo>
                  <a:pt x="223" y="191"/>
                </a:moveTo>
                <a:cubicBezTo>
                  <a:pt x="224" y="189"/>
                  <a:pt x="224" y="189"/>
                  <a:pt x="224" y="189"/>
                </a:cubicBezTo>
                <a:cubicBezTo>
                  <a:pt x="224" y="188"/>
                  <a:pt x="224" y="188"/>
                  <a:pt x="224" y="188"/>
                </a:cubicBezTo>
                <a:cubicBezTo>
                  <a:pt x="222" y="188"/>
                  <a:pt x="222" y="188"/>
                  <a:pt x="222" y="188"/>
                </a:cubicBezTo>
                <a:cubicBezTo>
                  <a:pt x="220" y="189"/>
                  <a:pt x="220" y="189"/>
                  <a:pt x="220" y="189"/>
                </a:cubicBezTo>
                <a:cubicBezTo>
                  <a:pt x="222" y="190"/>
                  <a:pt x="222" y="190"/>
                  <a:pt x="222" y="190"/>
                </a:cubicBezTo>
                <a:cubicBezTo>
                  <a:pt x="221" y="194"/>
                  <a:pt x="221" y="194"/>
                  <a:pt x="221" y="194"/>
                </a:cubicBezTo>
                <a:lnTo>
                  <a:pt x="223" y="191"/>
                </a:lnTo>
                <a:close/>
                <a:moveTo>
                  <a:pt x="187" y="217"/>
                </a:moveTo>
                <a:cubicBezTo>
                  <a:pt x="185" y="221"/>
                  <a:pt x="185" y="221"/>
                  <a:pt x="185" y="221"/>
                </a:cubicBezTo>
                <a:cubicBezTo>
                  <a:pt x="188" y="225"/>
                  <a:pt x="188" y="225"/>
                  <a:pt x="188" y="225"/>
                </a:cubicBezTo>
                <a:cubicBezTo>
                  <a:pt x="188" y="225"/>
                  <a:pt x="191" y="225"/>
                  <a:pt x="192" y="224"/>
                </a:cubicBezTo>
                <a:cubicBezTo>
                  <a:pt x="192" y="223"/>
                  <a:pt x="192" y="219"/>
                  <a:pt x="193" y="218"/>
                </a:cubicBezTo>
                <a:cubicBezTo>
                  <a:pt x="193" y="217"/>
                  <a:pt x="195" y="214"/>
                  <a:pt x="195" y="214"/>
                </a:cubicBezTo>
                <a:cubicBezTo>
                  <a:pt x="195" y="212"/>
                  <a:pt x="195" y="212"/>
                  <a:pt x="195" y="212"/>
                </a:cubicBezTo>
                <a:cubicBezTo>
                  <a:pt x="192" y="211"/>
                  <a:pt x="192" y="211"/>
                  <a:pt x="192" y="211"/>
                </a:cubicBezTo>
                <a:lnTo>
                  <a:pt x="187" y="217"/>
                </a:lnTo>
                <a:close/>
                <a:moveTo>
                  <a:pt x="196" y="247"/>
                </a:moveTo>
                <a:cubicBezTo>
                  <a:pt x="195" y="247"/>
                  <a:pt x="192" y="249"/>
                  <a:pt x="192" y="249"/>
                </a:cubicBezTo>
                <a:cubicBezTo>
                  <a:pt x="192" y="245"/>
                  <a:pt x="192" y="245"/>
                  <a:pt x="192" y="245"/>
                </a:cubicBezTo>
                <a:cubicBezTo>
                  <a:pt x="192" y="245"/>
                  <a:pt x="193" y="244"/>
                  <a:pt x="194" y="242"/>
                </a:cubicBezTo>
                <a:cubicBezTo>
                  <a:pt x="194" y="240"/>
                  <a:pt x="194" y="239"/>
                  <a:pt x="194" y="238"/>
                </a:cubicBezTo>
                <a:cubicBezTo>
                  <a:pt x="194" y="237"/>
                  <a:pt x="194" y="232"/>
                  <a:pt x="194" y="232"/>
                </a:cubicBezTo>
                <a:cubicBezTo>
                  <a:pt x="192" y="231"/>
                  <a:pt x="192" y="231"/>
                  <a:pt x="192" y="231"/>
                </a:cubicBezTo>
                <a:cubicBezTo>
                  <a:pt x="190" y="238"/>
                  <a:pt x="190" y="238"/>
                  <a:pt x="190" y="238"/>
                </a:cubicBezTo>
                <a:cubicBezTo>
                  <a:pt x="189" y="243"/>
                  <a:pt x="189" y="243"/>
                  <a:pt x="189" y="243"/>
                </a:cubicBezTo>
                <a:cubicBezTo>
                  <a:pt x="186" y="244"/>
                  <a:pt x="186" y="244"/>
                  <a:pt x="186" y="244"/>
                </a:cubicBezTo>
                <a:cubicBezTo>
                  <a:pt x="186" y="244"/>
                  <a:pt x="187" y="250"/>
                  <a:pt x="188" y="251"/>
                </a:cubicBezTo>
                <a:cubicBezTo>
                  <a:pt x="188" y="251"/>
                  <a:pt x="192" y="253"/>
                  <a:pt x="192" y="253"/>
                </a:cubicBezTo>
                <a:cubicBezTo>
                  <a:pt x="196" y="253"/>
                  <a:pt x="196" y="253"/>
                  <a:pt x="196" y="253"/>
                </a:cubicBezTo>
                <a:cubicBezTo>
                  <a:pt x="196" y="253"/>
                  <a:pt x="198" y="252"/>
                  <a:pt x="199" y="253"/>
                </a:cubicBezTo>
                <a:cubicBezTo>
                  <a:pt x="199" y="254"/>
                  <a:pt x="200" y="257"/>
                  <a:pt x="200" y="256"/>
                </a:cubicBezTo>
                <a:cubicBezTo>
                  <a:pt x="200" y="255"/>
                  <a:pt x="200" y="252"/>
                  <a:pt x="200" y="251"/>
                </a:cubicBezTo>
                <a:cubicBezTo>
                  <a:pt x="199" y="250"/>
                  <a:pt x="197" y="247"/>
                  <a:pt x="196" y="247"/>
                </a:cubicBezTo>
                <a:close/>
                <a:moveTo>
                  <a:pt x="180" y="266"/>
                </a:moveTo>
                <a:cubicBezTo>
                  <a:pt x="181" y="266"/>
                  <a:pt x="187" y="266"/>
                  <a:pt x="187" y="266"/>
                </a:cubicBezTo>
                <a:cubicBezTo>
                  <a:pt x="187" y="266"/>
                  <a:pt x="186" y="263"/>
                  <a:pt x="187" y="261"/>
                </a:cubicBezTo>
                <a:cubicBezTo>
                  <a:pt x="188" y="260"/>
                  <a:pt x="189" y="259"/>
                  <a:pt x="189" y="259"/>
                </a:cubicBezTo>
                <a:cubicBezTo>
                  <a:pt x="188" y="258"/>
                  <a:pt x="187" y="257"/>
                  <a:pt x="187" y="257"/>
                </a:cubicBezTo>
                <a:cubicBezTo>
                  <a:pt x="186" y="257"/>
                  <a:pt x="186" y="257"/>
                  <a:pt x="186" y="257"/>
                </a:cubicBezTo>
                <a:cubicBezTo>
                  <a:pt x="180" y="261"/>
                  <a:pt x="180" y="261"/>
                  <a:pt x="180" y="261"/>
                </a:cubicBezTo>
                <a:cubicBezTo>
                  <a:pt x="180" y="261"/>
                  <a:pt x="179" y="266"/>
                  <a:pt x="180" y="266"/>
                </a:cubicBezTo>
                <a:close/>
                <a:moveTo>
                  <a:pt x="197" y="261"/>
                </a:moveTo>
                <a:cubicBezTo>
                  <a:pt x="197" y="258"/>
                  <a:pt x="197" y="258"/>
                  <a:pt x="197" y="258"/>
                </a:cubicBezTo>
                <a:cubicBezTo>
                  <a:pt x="197" y="258"/>
                  <a:pt x="199" y="256"/>
                  <a:pt x="197" y="256"/>
                </a:cubicBezTo>
                <a:cubicBezTo>
                  <a:pt x="194" y="256"/>
                  <a:pt x="193" y="256"/>
                  <a:pt x="193" y="256"/>
                </a:cubicBezTo>
                <a:cubicBezTo>
                  <a:pt x="192" y="259"/>
                  <a:pt x="192" y="259"/>
                  <a:pt x="192" y="259"/>
                </a:cubicBezTo>
                <a:cubicBezTo>
                  <a:pt x="196" y="262"/>
                  <a:pt x="196" y="262"/>
                  <a:pt x="196" y="262"/>
                </a:cubicBezTo>
                <a:lnTo>
                  <a:pt x="197" y="261"/>
                </a:lnTo>
                <a:close/>
                <a:moveTo>
                  <a:pt x="204" y="257"/>
                </a:moveTo>
                <a:cubicBezTo>
                  <a:pt x="205" y="254"/>
                  <a:pt x="205" y="254"/>
                  <a:pt x="205" y="254"/>
                </a:cubicBezTo>
                <a:cubicBezTo>
                  <a:pt x="202" y="255"/>
                  <a:pt x="202" y="255"/>
                  <a:pt x="202" y="255"/>
                </a:cubicBezTo>
                <a:cubicBezTo>
                  <a:pt x="202" y="257"/>
                  <a:pt x="202" y="257"/>
                  <a:pt x="202" y="257"/>
                </a:cubicBezTo>
                <a:cubicBezTo>
                  <a:pt x="203" y="259"/>
                  <a:pt x="203" y="259"/>
                  <a:pt x="203" y="259"/>
                </a:cubicBezTo>
                <a:cubicBezTo>
                  <a:pt x="204" y="259"/>
                  <a:pt x="204" y="259"/>
                  <a:pt x="204" y="259"/>
                </a:cubicBezTo>
                <a:lnTo>
                  <a:pt x="204" y="257"/>
                </a:lnTo>
                <a:close/>
                <a:moveTo>
                  <a:pt x="185" y="284"/>
                </a:moveTo>
                <a:cubicBezTo>
                  <a:pt x="181" y="282"/>
                  <a:pt x="181" y="282"/>
                  <a:pt x="181" y="282"/>
                </a:cubicBezTo>
                <a:cubicBezTo>
                  <a:pt x="185" y="279"/>
                  <a:pt x="185" y="279"/>
                  <a:pt x="185" y="279"/>
                </a:cubicBezTo>
                <a:cubicBezTo>
                  <a:pt x="185" y="279"/>
                  <a:pt x="186" y="278"/>
                  <a:pt x="186" y="277"/>
                </a:cubicBezTo>
                <a:cubicBezTo>
                  <a:pt x="186" y="276"/>
                  <a:pt x="186" y="275"/>
                  <a:pt x="186" y="274"/>
                </a:cubicBezTo>
                <a:cubicBezTo>
                  <a:pt x="186" y="273"/>
                  <a:pt x="184" y="271"/>
                  <a:pt x="184" y="271"/>
                </a:cubicBezTo>
                <a:cubicBezTo>
                  <a:pt x="182" y="270"/>
                  <a:pt x="182" y="270"/>
                  <a:pt x="182" y="270"/>
                </a:cubicBezTo>
                <a:cubicBezTo>
                  <a:pt x="181" y="268"/>
                  <a:pt x="181" y="268"/>
                  <a:pt x="181" y="268"/>
                </a:cubicBezTo>
                <a:cubicBezTo>
                  <a:pt x="179" y="269"/>
                  <a:pt x="174" y="271"/>
                  <a:pt x="174" y="271"/>
                </a:cubicBezTo>
                <a:cubicBezTo>
                  <a:pt x="174" y="271"/>
                  <a:pt x="176" y="273"/>
                  <a:pt x="175" y="275"/>
                </a:cubicBezTo>
                <a:cubicBezTo>
                  <a:pt x="174" y="276"/>
                  <a:pt x="172" y="278"/>
                  <a:pt x="172" y="278"/>
                </a:cubicBezTo>
                <a:cubicBezTo>
                  <a:pt x="171" y="278"/>
                  <a:pt x="171" y="278"/>
                  <a:pt x="171" y="278"/>
                </a:cubicBezTo>
                <a:cubicBezTo>
                  <a:pt x="171" y="278"/>
                  <a:pt x="169" y="279"/>
                  <a:pt x="169" y="279"/>
                </a:cubicBezTo>
                <a:cubicBezTo>
                  <a:pt x="169" y="280"/>
                  <a:pt x="168" y="282"/>
                  <a:pt x="167" y="282"/>
                </a:cubicBezTo>
                <a:cubicBezTo>
                  <a:pt x="167" y="283"/>
                  <a:pt x="166" y="285"/>
                  <a:pt x="166" y="285"/>
                </a:cubicBezTo>
                <a:cubicBezTo>
                  <a:pt x="161" y="286"/>
                  <a:pt x="161" y="286"/>
                  <a:pt x="161" y="286"/>
                </a:cubicBezTo>
                <a:cubicBezTo>
                  <a:pt x="161" y="286"/>
                  <a:pt x="161" y="289"/>
                  <a:pt x="160" y="290"/>
                </a:cubicBezTo>
                <a:cubicBezTo>
                  <a:pt x="160" y="291"/>
                  <a:pt x="160" y="294"/>
                  <a:pt x="160" y="294"/>
                </a:cubicBezTo>
                <a:cubicBezTo>
                  <a:pt x="161" y="294"/>
                  <a:pt x="167" y="296"/>
                  <a:pt x="167" y="296"/>
                </a:cubicBezTo>
                <a:cubicBezTo>
                  <a:pt x="172" y="297"/>
                  <a:pt x="172" y="297"/>
                  <a:pt x="172" y="297"/>
                </a:cubicBezTo>
                <a:cubicBezTo>
                  <a:pt x="175" y="297"/>
                  <a:pt x="175" y="297"/>
                  <a:pt x="175" y="297"/>
                </a:cubicBezTo>
                <a:cubicBezTo>
                  <a:pt x="175" y="297"/>
                  <a:pt x="177" y="299"/>
                  <a:pt x="178" y="298"/>
                </a:cubicBezTo>
                <a:cubicBezTo>
                  <a:pt x="179" y="296"/>
                  <a:pt x="180" y="291"/>
                  <a:pt x="180" y="290"/>
                </a:cubicBezTo>
                <a:cubicBezTo>
                  <a:pt x="181" y="289"/>
                  <a:pt x="184" y="287"/>
                  <a:pt x="185" y="287"/>
                </a:cubicBezTo>
                <a:cubicBezTo>
                  <a:pt x="186" y="287"/>
                  <a:pt x="187" y="287"/>
                  <a:pt x="187" y="287"/>
                </a:cubicBezTo>
                <a:lnTo>
                  <a:pt x="185" y="284"/>
                </a:lnTo>
                <a:close/>
                <a:moveTo>
                  <a:pt x="173" y="306"/>
                </a:moveTo>
                <a:cubicBezTo>
                  <a:pt x="172" y="304"/>
                  <a:pt x="172" y="304"/>
                  <a:pt x="172" y="304"/>
                </a:cubicBezTo>
                <a:cubicBezTo>
                  <a:pt x="169" y="306"/>
                  <a:pt x="169" y="306"/>
                  <a:pt x="169" y="306"/>
                </a:cubicBezTo>
                <a:cubicBezTo>
                  <a:pt x="164" y="305"/>
                  <a:pt x="164" y="305"/>
                  <a:pt x="164" y="305"/>
                </a:cubicBezTo>
                <a:cubicBezTo>
                  <a:pt x="154" y="305"/>
                  <a:pt x="154" y="305"/>
                  <a:pt x="154" y="305"/>
                </a:cubicBezTo>
                <a:cubicBezTo>
                  <a:pt x="153" y="305"/>
                  <a:pt x="153" y="305"/>
                  <a:pt x="153" y="305"/>
                </a:cubicBezTo>
                <a:cubicBezTo>
                  <a:pt x="155" y="306"/>
                  <a:pt x="155" y="306"/>
                  <a:pt x="155" y="306"/>
                </a:cubicBezTo>
                <a:cubicBezTo>
                  <a:pt x="154" y="307"/>
                  <a:pt x="154" y="307"/>
                  <a:pt x="154" y="307"/>
                </a:cubicBezTo>
                <a:cubicBezTo>
                  <a:pt x="154" y="307"/>
                  <a:pt x="164" y="309"/>
                  <a:pt x="165" y="309"/>
                </a:cubicBezTo>
                <a:cubicBezTo>
                  <a:pt x="166" y="309"/>
                  <a:pt x="172" y="311"/>
                  <a:pt x="174" y="311"/>
                </a:cubicBezTo>
                <a:cubicBezTo>
                  <a:pt x="176" y="311"/>
                  <a:pt x="177" y="311"/>
                  <a:pt x="177" y="311"/>
                </a:cubicBezTo>
                <a:cubicBezTo>
                  <a:pt x="180" y="309"/>
                  <a:pt x="180" y="309"/>
                  <a:pt x="180" y="309"/>
                </a:cubicBezTo>
                <a:cubicBezTo>
                  <a:pt x="180" y="309"/>
                  <a:pt x="176" y="308"/>
                  <a:pt x="176" y="308"/>
                </a:cubicBezTo>
                <a:cubicBezTo>
                  <a:pt x="175" y="308"/>
                  <a:pt x="173" y="306"/>
                  <a:pt x="173" y="306"/>
                </a:cubicBezTo>
                <a:close/>
                <a:moveTo>
                  <a:pt x="197" y="266"/>
                </a:moveTo>
                <a:cubicBezTo>
                  <a:pt x="197" y="266"/>
                  <a:pt x="194" y="268"/>
                  <a:pt x="194" y="269"/>
                </a:cubicBezTo>
                <a:cubicBezTo>
                  <a:pt x="194" y="269"/>
                  <a:pt x="196" y="270"/>
                  <a:pt x="196" y="270"/>
                </a:cubicBezTo>
                <a:cubicBezTo>
                  <a:pt x="198" y="269"/>
                  <a:pt x="198" y="269"/>
                  <a:pt x="198" y="269"/>
                </a:cubicBezTo>
                <a:cubicBezTo>
                  <a:pt x="200" y="269"/>
                  <a:pt x="200" y="269"/>
                  <a:pt x="200" y="269"/>
                </a:cubicBezTo>
                <a:cubicBezTo>
                  <a:pt x="200" y="269"/>
                  <a:pt x="199" y="270"/>
                  <a:pt x="199" y="272"/>
                </a:cubicBezTo>
                <a:cubicBezTo>
                  <a:pt x="199" y="273"/>
                  <a:pt x="200" y="274"/>
                  <a:pt x="200" y="274"/>
                </a:cubicBezTo>
                <a:cubicBezTo>
                  <a:pt x="200" y="274"/>
                  <a:pt x="204" y="273"/>
                  <a:pt x="205" y="273"/>
                </a:cubicBezTo>
                <a:cubicBezTo>
                  <a:pt x="207" y="273"/>
                  <a:pt x="205" y="271"/>
                  <a:pt x="205" y="271"/>
                </a:cubicBezTo>
                <a:cubicBezTo>
                  <a:pt x="205" y="271"/>
                  <a:pt x="205" y="270"/>
                  <a:pt x="206" y="269"/>
                </a:cubicBezTo>
                <a:cubicBezTo>
                  <a:pt x="206" y="269"/>
                  <a:pt x="206" y="268"/>
                  <a:pt x="206" y="268"/>
                </a:cubicBezTo>
                <a:cubicBezTo>
                  <a:pt x="208" y="270"/>
                  <a:pt x="208" y="270"/>
                  <a:pt x="208" y="270"/>
                </a:cubicBezTo>
                <a:cubicBezTo>
                  <a:pt x="208" y="270"/>
                  <a:pt x="209" y="266"/>
                  <a:pt x="209" y="266"/>
                </a:cubicBezTo>
                <a:cubicBezTo>
                  <a:pt x="209" y="265"/>
                  <a:pt x="208" y="264"/>
                  <a:pt x="208" y="264"/>
                </a:cubicBezTo>
                <a:cubicBezTo>
                  <a:pt x="206" y="263"/>
                  <a:pt x="206" y="263"/>
                  <a:pt x="206" y="263"/>
                </a:cubicBezTo>
                <a:cubicBezTo>
                  <a:pt x="203" y="263"/>
                  <a:pt x="203" y="263"/>
                  <a:pt x="203" y="263"/>
                </a:cubicBezTo>
                <a:cubicBezTo>
                  <a:pt x="201" y="265"/>
                  <a:pt x="201" y="265"/>
                  <a:pt x="201" y="265"/>
                </a:cubicBezTo>
                <a:lnTo>
                  <a:pt x="197" y="266"/>
                </a:lnTo>
                <a:close/>
                <a:moveTo>
                  <a:pt x="198" y="285"/>
                </a:moveTo>
                <a:cubicBezTo>
                  <a:pt x="200" y="284"/>
                  <a:pt x="200" y="284"/>
                  <a:pt x="200" y="284"/>
                </a:cubicBezTo>
                <a:cubicBezTo>
                  <a:pt x="204" y="285"/>
                  <a:pt x="204" y="285"/>
                  <a:pt x="204" y="285"/>
                </a:cubicBezTo>
                <a:cubicBezTo>
                  <a:pt x="206" y="282"/>
                  <a:pt x="206" y="282"/>
                  <a:pt x="206" y="282"/>
                </a:cubicBezTo>
                <a:cubicBezTo>
                  <a:pt x="206" y="280"/>
                  <a:pt x="206" y="280"/>
                  <a:pt x="206" y="280"/>
                </a:cubicBezTo>
                <a:cubicBezTo>
                  <a:pt x="204" y="280"/>
                  <a:pt x="204" y="280"/>
                  <a:pt x="204" y="280"/>
                </a:cubicBezTo>
                <a:cubicBezTo>
                  <a:pt x="200" y="281"/>
                  <a:pt x="200" y="281"/>
                  <a:pt x="200" y="281"/>
                </a:cubicBezTo>
                <a:cubicBezTo>
                  <a:pt x="197" y="282"/>
                  <a:pt x="197" y="282"/>
                  <a:pt x="197" y="282"/>
                </a:cubicBezTo>
                <a:cubicBezTo>
                  <a:pt x="191" y="282"/>
                  <a:pt x="191" y="282"/>
                  <a:pt x="191" y="282"/>
                </a:cubicBezTo>
                <a:cubicBezTo>
                  <a:pt x="191" y="282"/>
                  <a:pt x="189" y="282"/>
                  <a:pt x="189" y="283"/>
                </a:cubicBezTo>
                <a:cubicBezTo>
                  <a:pt x="189" y="283"/>
                  <a:pt x="188" y="286"/>
                  <a:pt x="188" y="286"/>
                </a:cubicBezTo>
                <a:cubicBezTo>
                  <a:pt x="188" y="289"/>
                  <a:pt x="188" y="289"/>
                  <a:pt x="188" y="289"/>
                </a:cubicBezTo>
                <a:cubicBezTo>
                  <a:pt x="188" y="291"/>
                  <a:pt x="188" y="291"/>
                  <a:pt x="188" y="291"/>
                </a:cubicBezTo>
                <a:cubicBezTo>
                  <a:pt x="188" y="293"/>
                  <a:pt x="188" y="293"/>
                  <a:pt x="188" y="293"/>
                </a:cubicBezTo>
                <a:cubicBezTo>
                  <a:pt x="189" y="295"/>
                  <a:pt x="189" y="295"/>
                  <a:pt x="189" y="295"/>
                </a:cubicBezTo>
                <a:cubicBezTo>
                  <a:pt x="189" y="295"/>
                  <a:pt x="189" y="297"/>
                  <a:pt x="189" y="298"/>
                </a:cubicBezTo>
                <a:cubicBezTo>
                  <a:pt x="189" y="299"/>
                  <a:pt x="190" y="300"/>
                  <a:pt x="191" y="300"/>
                </a:cubicBezTo>
                <a:cubicBezTo>
                  <a:pt x="192" y="300"/>
                  <a:pt x="193" y="301"/>
                  <a:pt x="193" y="301"/>
                </a:cubicBezTo>
                <a:cubicBezTo>
                  <a:pt x="193" y="301"/>
                  <a:pt x="193" y="302"/>
                  <a:pt x="193" y="303"/>
                </a:cubicBezTo>
                <a:cubicBezTo>
                  <a:pt x="193" y="304"/>
                  <a:pt x="193" y="306"/>
                  <a:pt x="194" y="305"/>
                </a:cubicBezTo>
                <a:cubicBezTo>
                  <a:pt x="195" y="304"/>
                  <a:pt x="196" y="302"/>
                  <a:pt x="196" y="302"/>
                </a:cubicBezTo>
                <a:cubicBezTo>
                  <a:pt x="193" y="299"/>
                  <a:pt x="193" y="299"/>
                  <a:pt x="193" y="299"/>
                </a:cubicBezTo>
                <a:cubicBezTo>
                  <a:pt x="193" y="299"/>
                  <a:pt x="193" y="298"/>
                  <a:pt x="193" y="297"/>
                </a:cubicBezTo>
                <a:cubicBezTo>
                  <a:pt x="193" y="296"/>
                  <a:pt x="193" y="294"/>
                  <a:pt x="193" y="294"/>
                </a:cubicBezTo>
                <a:cubicBezTo>
                  <a:pt x="194" y="294"/>
                  <a:pt x="194" y="294"/>
                  <a:pt x="194" y="294"/>
                </a:cubicBezTo>
                <a:cubicBezTo>
                  <a:pt x="194" y="294"/>
                  <a:pt x="196" y="295"/>
                  <a:pt x="196" y="296"/>
                </a:cubicBezTo>
                <a:cubicBezTo>
                  <a:pt x="196" y="298"/>
                  <a:pt x="196" y="298"/>
                  <a:pt x="197" y="299"/>
                </a:cubicBezTo>
                <a:cubicBezTo>
                  <a:pt x="197" y="300"/>
                  <a:pt x="198" y="302"/>
                  <a:pt x="198" y="300"/>
                </a:cubicBezTo>
                <a:cubicBezTo>
                  <a:pt x="199" y="298"/>
                  <a:pt x="199" y="297"/>
                  <a:pt x="198" y="296"/>
                </a:cubicBezTo>
                <a:cubicBezTo>
                  <a:pt x="198" y="295"/>
                  <a:pt x="198" y="294"/>
                  <a:pt x="197" y="293"/>
                </a:cubicBezTo>
                <a:cubicBezTo>
                  <a:pt x="196" y="291"/>
                  <a:pt x="195" y="290"/>
                  <a:pt x="195" y="290"/>
                </a:cubicBezTo>
                <a:cubicBezTo>
                  <a:pt x="195" y="288"/>
                  <a:pt x="195" y="288"/>
                  <a:pt x="195" y="288"/>
                </a:cubicBezTo>
                <a:cubicBezTo>
                  <a:pt x="196" y="286"/>
                  <a:pt x="196" y="286"/>
                  <a:pt x="196" y="286"/>
                </a:cubicBezTo>
                <a:lnTo>
                  <a:pt x="198" y="285"/>
                </a:lnTo>
                <a:close/>
                <a:moveTo>
                  <a:pt x="206" y="312"/>
                </a:moveTo>
                <a:cubicBezTo>
                  <a:pt x="206" y="312"/>
                  <a:pt x="210" y="311"/>
                  <a:pt x="210" y="311"/>
                </a:cubicBezTo>
                <a:cubicBezTo>
                  <a:pt x="210" y="311"/>
                  <a:pt x="213" y="310"/>
                  <a:pt x="214" y="310"/>
                </a:cubicBezTo>
                <a:cubicBezTo>
                  <a:pt x="214" y="310"/>
                  <a:pt x="215" y="308"/>
                  <a:pt x="215" y="308"/>
                </a:cubicBezTo>
                <a:cubicBezTo>
                  <a:pt x="215" y="307"/>
                  <a:pt x="214" y="308"/>
                  <a:pt x="214" y="308"/>
                </a:cubicBezTo>
                <a:cubicBezTo>
                  <a:pt x="214" y="308"/>
                  <a:pt x="212" y="308"/>
                  <a:pt x="211" y="309"/>
                </a:cubicBezTo>
                <a:cubicBezTo>
                  <a:pt x="211" y="309"/>
                  <a:pt x="209" y="308"/>
                  <a:pt x="209" y="308"/>
                </a:cubicBezTo>
                <a:cubicBezTo>
                  <a:pt x="206" y="309"/>
                  <a:pt x="206" y="309"/>
                  <a:pt x="206" y="309"/>
                </a:cubicBezTo>
                <a:cubicBezTo>
                  <a:pt x="201" y="311"/>
                  <a:pt x="201" y="311"/>
                  <a:pt x="201" y="311"/>
                </a:cubicBezTo>
                <a:cubicBezTo>
                  <a:pt x="202" y="312"/>
                  <a:pt x="202" y="312"/>
                  <a:pt x="202" y="312"/>
                </a:cubicBezTo>
                <a:cubicBezTo>
                  <a:pt x="202" y="312"/>
                  <a:pt x="205" y="312"/>
                  <a:pt x="206" y="312"/>
                </a:cubicBezTo>
                <a:close/>
                <a:moveTo>
                  <a:pt x="186" y="310"/>
                </a:moveTo>
                <a:cubicBezTo>
                  <a:pt x="186" y="311"/>
                  <a:pt x="186" y="311"/>
                  <a:pt x="186" y="311"/>
                </a:cubicBezTo>
                <a:cubicBezTo>
                  <a:pt x="190" y="311"/>
                  <a:pt x="190" y="311"/>
                  <a:pt x="190" y="311"/>
                </a:cubicBezTo>
                <a:cubicBezTo>
                  <a:pt x="194" y="309"/>
                  <a:pt x="194" y="309"/>
                  <a:pt x="194" y="309"/>
                </a:cubicBezTo>
                <a:cubicBezTo>
                  <a:pt x="191" y="307"/>
                  <a:pt x="191" y="307"/>
                  <a:pt x="191" y="307"/>
                </a:cubicBezTo>
                <a:cubicBezTo>
                  <a:pt x="189" y="306"/>
                  <a:pt x="189" y="306"/>
                  <a:pt x="189" y="306"/>
                </a:cubicBezTo>
                <a:cubicBezTo>
                  <a:pt x="189" y="306"/>
                  <a:pt x="187" y="306"/>
                  <a:pt x="187" y="307"/>
                </a:cubicBezTo>
                <a:cubicBezTo>
                  <a:pt x="187" y="307"/>
                  <a:pt x="186" y="308"/>
                  <a:pt x="186" y="308"/>
                </a:cubicBezTo>
                <a:cubicBezTo>
                  <a:pt x="186" y="309"/>
                  <a:pt x="186" y="309"/>
                  <a:pt x="186" y="309"/>
                </a:cubicBezTo>
                <a:cubicBezTo>
                  <a:pt x="186" y="309"/>
                  <a:pt x="186" y="309"/>
                  <a:pt x="186" y="310"/>
                </a:cubicBezTo>
                <a:close/>
                <a:moveTo>
                  <a:pt x="216" y="296"/>
                </a:moveTo>
                <a:cubicBezTo>
                  <a:pt x="216" y="298"/>
                  <a:pt x="216" y="298"/>
                  <a:pt x="216" y="298"/>
                </a:cubicBezTo>
                <a:cubicBezTo>
                  <a:pt x="216" y="299"/>
                  <a:pt x="216" y="299"/>
                  <a:pt x="216" y="299"/>
                </a:cubicBezTo>
                <a:cubicBezTo>
                  <a:pt x="221" y="299"/>
                  <a:pt x="221" y="299"/>
                  <a:pt x="221" y="299"/>
                </a:cubicBezTo>
                <a:cubicBezTo>
                  <a:pt x="224" y="298"/>
                  <a:pt x="224" y="298"/>
                  <a:pt x="224" y="298"/>
                </a:cubicBezTo>
                <a:cubicBezTo>
                  <a:pt x="222" y="297"/>
                  <a:pt x="222" y="297"/>
                  <a:pt x="222" y="297"/>
                </a:cubicBezTo>
                <a:cubicBezTo>
                  <a:pt x="218" y="296"/>
                  <a:pt x="218" y="296"/>
                  <a:pt x="218" y="296"/>
                </a:cubicBezTo>
                <a:lnTo>
                  <a:pt x="216" y="296"/>
                </a:lnTo>
                <a:close/>
                <a:moveTo>
                  <a:pt x="272" y="310"/>
                </a:moveTo>
                <a:cubicBezTo>
                  <a:pt x="272" y="310"/>
                  <a:pt x="270" y="306"/>
                  <a:pt x="270" y="306"/>
                </a:cubicBezTo>
                <a:cubicBezTo>
                  <a:pt x="270" y="306"/>
                  <a:pt x="268" y="305"/>
                  <a:pt x="269" y="305"/>
                </a:cubicBezTo>
                <a:cubicBezTo>
                  <a:pt x="270" y="305"/>
                  <a:pt x="272" y="305"/>
                  <a:pt x="272" y="304"/>
                </a:cubicBezTo>
                <a:cubicBezTo>
                  <a:pt x="271" y="304"/>
                  <a:pt x="268" y="302"/>
                  <a:pt x="268" y="302"/>
                </a:cubicBezTo>
                <a:cubicBezTo>
                  <a:pt x="264" y="299"/>
                  <a:pt x="264" y="299"/>
                  <a:pt x="264" y="299"/>
                </a:cubicBezTo>
                <a:cubicBezTo>
                  <a:pt x="261" y="297"/>
                  <a:pt x="261" y="297"/>
                  <a:pt x="261" y="297"/>
                </a:cubicBezTo>
                <a:cubicBezTo>
                  <a:pt x="257" y="296"/>
                  <a:pt x="257" y="296"/>
                  <a:pt x="257" y="296"/>
                </a:cubicBezTo>
                <a:cubicBezTo>
                  <a:pt x="252" y="294"/>
                  <a:pt x="252" y="294"/>
                  <a:pt x="252" y="294"/>
                </a:cubicBezTo>
                <a:cubicBezTo>
                  <a:pt x="247" y="293"/>
                  <a:pt x="247" y="293"/>
                  <a:pt x="247" y="293"/>
                </a:cubicBezTo>
                <a:cubicBezTo>
                  <a:pt x="241" y="291"/>
                  <a:pt x="241" y="291"/>
                  <a:pt x="241" y="291"/>
                </a:cubicBezTo>
                <a:cubicBezTo>
                  <a:pt x="241" y="291"/>
                  <a:pt x="241" y="293"/>
                  <a:pt x="241" y="294"/>
                </a:cubicBezTo>
                <a:cubicBezTo>
                  <a:pt x="241" y="295"/>
                  <a:pt x="236" y="297"/>
                  <a:pt x="236" y="297"/>
                </a:cubicBezTo>
                <a:cubicBezTo>
                  <a:pt x="233" y="292"/>
                  <a:pt x="233" y="292"/>
                  <a:pt x="233" y="292"/>
                </a:cubicBezTo>
                <a:cubicBezTo>
                  <a:pt x="233" y="290"/>
                  <a:pt x="233" y="290"/>
                  <a:pt x="233" y="290"/>
                </a:cubicBezTo>
                <a:cubicBezTo>
                  <a:pt x="225" y="288"/>
                  <a:pt x="225" y="288"/>
                  <a:pt x="225" y="288"/>
                </a:cubicBezTo>
                <a:cubicBezTo>
                  <a:pt x="223" y="289"/>
                  <a:pt x="223" y="289"/>
                  <a:pt x="223" y="289"/>
                </a:cubicBezTo>
                <a:cubicBezTo>
                  <a:pt x="223" y="289"/>
                  <a:pt x="224" y="294"/>
                  <a:pt x="224" y="295"/>
                </a:cubicBezTo>
                <a:cubicBezTo>
                  <a:pt x="224" y="295"/>
                  <a:pt x="227" y="296"/>
                  <a:pt x="228" y="297"/>
                </a:cubicBezTo>
                <a:cubicBezTo>
                  <a:pt x="228" y="297"/>
                  <a:pt x="230" y="298"/>
                  <a:pt x="230" y="298"/>
                </a:cubicBezTo>
                <a:cubicBezTo>
                  <a:pt x="231" y="299"/>
                  <a:pt x="236" y="299"/>
                  <a:pt x="236" y="299"/>
                </a:cubicBezTo>
                <a:cubicBezTo>
                  <a:pt x="237" y="299"/>
                  <a:pt x="240" y="299"/>
                  <a:pt x="241" y="300"/>
                </a:cubicBezTo>
                <a:cubicBezTo>
                  <a:pt x="241" y="301"/>
                  <a:pt x="243" y="304"/>
                  <a:pt x="243" y="304"/>
                </a:cubicBezTo>
                <a:cubicBezTo>
                  <a:pt x="245" y="306"/>
                  <a:pt x="245" y="306"/>
                  <a:pt x="245" y="306"/>
                </a:cubicBezTo>
                <a:cubicBezTo>
                  <a:pt x="249" y="309"/>
                  <a:pt x="249" y="309"/>
                  <a:pt x="249" y="309"/>
                </a:cubicBezTo>
                <a:cubicBezTo>
                  <a:pt x="254" y="310"/>
                  <a:pt x="254" y="310"/>
                  <a:pt x="254" y="310"/>
                </a:cubicBezTo>
                <a:cubicBezTo>
                  <a:pt x="256" y="308"/>
                  <a:pt x="256" y="308"/>
                  <a:pt x="256" y="308"/>
                </a:cubicBezTo>
                <a:cubicBezTo>
                  <a:pt x="261" y="307"/>
                  <a:pt x="261" y="307"/>
                  <a:pt x="261" y="307"/>
                </a:cubicBezTo>
                <a:cubicBezTo>
                  <a:pt x="261" y="307"/>
                  <a:pt x="263" y="308"/>
                  <a:pt x="264" y="308"/>
                </a:cubicBezTo>
                <a:cubicBezTo>
                  <a:pt x="264" y="308"/>
                  <a:pt x="265" y="309"/>
                  <a:pt x="266" y="310"/>
                </a:cubicBezTo>
                <a:cubicBezTo>
                  <a:pt x="266" y="311"/>
                  <a:pt x="267" y="313"/>
                  <a:pt x="267" y="313"/>
                </a:cubicBezTo>
                <a:cubicBezTo>
                  <a:pt x="274" y="314"/>
                  <a:pt x="274" y="314"/>
                  <a:pt x="274" y="314"/>
                </a:cubicBezTo>
                <a:cubicBezTo>
                  <a:pt x="276" y="314"/>
                  <a:pt x="276" y="314"/>
                  <a:pt x="276" y="314"/>
                </a:cubicBezTo>
                <a:cubicBezTo>
                  <a:pt x="276" y="314"/>
                  <a:pt x="272" y="311"/>
                  <a:pt x="272" y="310"/>
                </a:cubicBezTo>
                <a:close/>
                <a:moveTo>
                  <a:pt x="287" y="295"/>
                </a:moveTo>
                <a:cubicBezTo>
                  <a:pt x="287" y="294"/>
                  <a:pt x="287" y="293"/>
                  <a:pt x="287" y="292"/>
                </a:cubicBezTo>
                <a:cubicBezTo>
                  <a:pt x="286" y="292"/>
                  <a:pt x="286" y="293"/>
                  <a:pt x="286" y="293"/>
                </a:cubicBezTo>
                <a:cubicBezTo>
                  <a:pt x="286" y="293"/>
                  <a:pt x="282" y="296"/>
                  <a:pt x="281" y="297"/>
                </a:cubicBezTo>
                <a:cubicBezTo>
                  <a:pt x="279" y="297"/>
                  <a:pt x="279" y="298"/>
                  <a:pt x="279" y="298"/>
                </a:cubicBezTo>
                <a:cubicBezTo>
                  <a:pt x="274" y="299"/>
                  <a:pt x="274" y="299"/>
                  <a:pt x="274" y="299"/>
                </a:cubicBezTo>
                <a:cubicBezTo>
                  <a:pt x="274" y="299"/>
                  <a:pt x="274" y="299"/>
                  <a:pt x="273" y="300"/>
                </a:cubicBezTo>
                <a:cubicBezTo>
                  <a:pt x="271" y="302"/>
                  <a:pt x="273" y="303"/>
                  <a:pt x="273" y="303"/>
                </a:cubicBezTo>
                <a:cubicBezTo>
                  <a:pt x="273" y="304"/>
                  <a:pt x="273" y="305"/>
                  <a:pt x="273" y="305"/>
                </a:cubicBezTo>
                <a:cubicBezTo>
                  <a:pt x="275" y="304"/>
                  <a:pt x="275" y="304"/>
                  <a:pt x="275" y="304"/>
                </a:cubicBezTo>
                <a:cubicBezTo>
                  <a:pt x="276" y="304"/>
                  <a:pt x="276" y="304"/>
                  <a:pt x="276" y="304"/>
                </a:cubicBezTo>
                <a:cubicBezTo>
                  <a:pt x="276" y="304"/>
                  <a:pt x="278" y="303"/>
                  <a:pt x="279" y="303"/>
                </a:cubicBezTo>
                <a:cubicBezTo>
                  <a:pt x="279" y="303"/>
                  <a:pt x="281" y="302"/>
                  <a:pt x="281" y="302"/>
                </a:cubicBezTo>
                <a:cubicBezTo>
                  <a:pt x="284" y="300"/>
                  <a:pt x="284" y="300"/>
                  <a:pt x="284" y="300"/>
                </a:cubicBezTo>
                <a:cubicBezTo>
                  <a:pt x="284" y="300"/>
                  <a:pt x="287" y="296"/>
                  <a:pt x="287" y="295"/>
                </a:cubicBezTo>
                <a:close/>
                <a:moveTo>
                  <a:pt x="245" y="382"/>
                </a:moveTo>
                <a:cubicBezTo>
                  <a:pt x="246" y="382"/>
                  <a:pt x="251" y="379"/>
                  <a:pt x="251" y="378"/>
                </a:cubicBezTo>
                <a:cubicBezTo>
                  <a:pt x="252" y="377"/>
                  <a:pt x="255" y="376"/>
                  <a:pt x="256" y="376"/>
                </a:cubicBezTo>
                <a:cubicBezTo>
                  <a:pt x="257" y="375"/>
                  <a:pt x="258" y="374"/>
                  <a:pt x="258" y="373"/>
                </a:cubicBezTo>
                <a:cubicBezTo>
                  <a:pt x="258" y="372"/>
                  <a:pt x="261" y="370"/>
                  <a:pt x="261" y="369"/>
                </a:cubicBezTo>
                <a:cubicBezTo>
                  <a:pt x="261" y="368"/>
                  <a:pt x="265" y="367"/>
                  <a:pt x="266" y="366"/>
                </a:cubicBezTo>
                <a:cubicBezTo>
                  <a:pt x="266" y="366"/>
                  <a:pt x="267" y="363"/>
                  <a:pt x="267" y="363"/>
                </a:cubicBezTo>
                <a:cubicBezTo>
                  <a:pt x="269" y="360"/>
                  <a:pt x="269" y="360"/>
                  <a:pt x="269" y="360"/>
                </a:cubicBezTo>
                <a:cubicBezTo>
                  <a:pt x="269" y="360"/>
                  <a:pt x="269" y="357"/>
                  <a:pt x="269" y="356"/>
                </a:cubicBezTo>
                <a:cubicBezTo>
                  <a:pt x="270" y="355"/>
                  <a:pt x="268" y="351"/>
                  <a:pt x="268" y="351"/>
                </a:cubicBezTo>
                <a:cubicBezTo>
                  <a:pt x="267" y="350"/>
                  <a:pt x="266" y="350"/>
                  <a:pt x="266" y="348"/>
                </a:cubicBezTo>
                <a:cubicBezTo>
                  <a:pt x="266" y="347"/>
                  <a:pt x="267" y="346"/>
                  <a:pt x="267" y="346"/>
                </a:cubicBezTo>
                <a:cubicBezTo>
                  <a:pt x="262" y="343"/>
                  <a:pt x="262" y="343"/>
                  <a:pt x="262" y="343"/>
                </a:cubicBezTo>
                <a:cubicBezTo>
                  <a:pt x="262" y="343"/>
                  <a:pt x="261" y="338"/>
                  <a:pt x="260" y="337"/>
                </a:cubicBezTo>
                <a:cubicBezTo>
                  <a:pt x="260" y="336"/>
                  <a:pt x="257" y="334"/>
                  <a:pt x="257" y="333"/>
                </a:cubicBezTo>
                <a:cubicBezTo>
                  <a:pt x="257" y="331"/>
                  <a:pt x="258" y="328"/>
                  <a:pt x="258" y="326"/>
                </a:cubicBezTo>
                <a:cubicBezTo>
                  <a:pt x="258" y="324"/>
                  <a:pt x="252" y="323"/>
                  <a:pt x="251" y="323"/>
                </a:cubicBezTo>
                <a:cubicBezTo>
                  <a:pt x="250" y="323"/>
                  <a:pt x="251" y="325"/>
                  <a:pt x="251" y="326"/>
                </a:cubicBezTo>
                <a:cubicBezTo>
                  <a:pt x="251" y="327"/>
                  <a:pt x="250" y="327"/>
                  <a:pt x="248" y="330"/>
                </a:cubicBezTo>
                <a:cubicBezTo>
                  <a:pt x="246" y="332"/>
                  <a:pt x="246" y="331"/>
                  <a:pt x="246" y="332"/>
                </a:cubicBezTo>
                <a:cubicBezTo>
                  <a:pt x="245" y="333"/>
                  <a:pt x="244" y="337"/>
                  <a:pt x="244" y="337"/>
                </a:cubicBezTo>
                <a:cubicBezTo>
                  <a:pt x="244" y="337"/>
                  <a:pt x="240" y="336"/>
                  <a:pt x="239" y="335"/>
                </a:cubicBezTo>
                <a:cubicBezTo>
                  <a:pt x="239" y="334"/>
                  <a:pt x="235" y="332"/>
                  <a:pt x="235" y="332"/>
                </a:cubicBezTo>
                <a:cubicBezTo>
                  <a:pt x="235" y="332"/>
                  <a:pt x="238" y="326"/>
                  <a:pt x="239" y="325"/>
                </a:cubicBezTo>
                <a:cubicBezTo>
                  <a:pt x="239" y="325"/>
                  <a:pt x="235" y="324"/>
                  <a:pt x="234" y="324"/>
                </a:cubicBezTo>
                <a:cubicBezTo>
                  <a:pt x="232" y="324"/>
                  <a:pt x="232" y="325"/>
                  <a:pt x="230" y="325"/>
                </a:cubicBezTo>
                <a:cubicBezTo>
                  <a:pt x="228" y="325"/>
                  <a:pt x="225" y="326"/>
                  <a:pt x="222" y="328"/>
                </a:cubicBezTo>
                <a:cubicBezTo>
                  <a:pt x="218" y="329"/>
                  <a:pt x="221" y="331"/>
                  <a:pt x="221" y="332"/>
                </a:cubicBezTo>
                <a:cubicBezTo>
                  <a:pt x="221" y="333"/>
                  <a:pt x="221" y="334"/>
                  <a:pt x="221" y="336"/>
                </a:cubicBezTo>
                <a:cubicBezTo>
                  <a:pt x="221" y="337"/>
                  <a:pt x="219" y="336"/>
                  <a:pt x="218" y="335"/>
                </a:cubicBezTo>
                <a:cubicBezTo>
                  <a:pt x="217" y="335"/>
                  <a:pt x="215" y="333"/>
                  <a:pt x="215" y="332"/>
                </a:cubicBezTo>
                <a:cubicBezTo>
                  <a:pt x="215" y="331"/>
                  <a:pt x="213" y="331"/>
                  <a:pt x="213" y="331"/>
                </a:cubicBezTo>
                <a:cubicBezTo>
                  <a:pt x="212" y="330"/>
                  <a:pt x="210" y="332"/>
                  <a:pt x="209" y="333"/>
                </a:cubicBezTo>
                <a:cubicBezTo>
                  <a:pt x="208" y="334"/>
                  <a:pt x="207" y="336"/>
                  <a:pt x="206" y="336"/>
                </a:cubicBezTo>
                <a:cubicBezTo>
                  <a:pt x="205" y="337"/>
                  <a:pt x="202" y="339"/>
                  <a:pt x="202" y="340"/>
                </a:cubicBezTo>
                <a:cubicBezTo>
                  <a:pt x="201" y="340"/>
                  <a:pt x="202" y="341"/>
                  <a:pt x="200" y="344"/>
                </a:cubicBezTo>
                <a:cubicBezTo>
                  <a:pt x="198" y="347"/>
                  <a:pt x="199" y="345"/>
                  <a:pt x="198" y="347"/>
                </a:cubicBezTo>
                <a:cubicBezTo>
                  <a:pt x="198" y="348"/>
                  <a:pt x="196" y="348"/>
                  <a:pt x="196" y="348"/>
                </a:cubicBezTo>
                <a:cubicBezTo>
                  <a:pt x="196" y="348"/>
                  <a:pt x="192" y="346"/>
                  <a:pt x="191" y="346"/>
                </a:cubicBezTo>
                <a:cubicBezTo>
                  <a:pt x="190" y="346"/>
                  <a:pt x="186" y="348"/>
                  <a:pt x="186" y="348"/>
                </a:cubicBezTo>
                <a:cubicBezTo>
                  <a:pt x="186" y="350"/>
                  <a:pt x="186" y="350"/>
                  <a:pt x="186" y="350"/>
                </a:cubicBezTo>
                <a:cubicBezTo>
                  <a:pt x="186" y="350"/>
                  <a:pt x="188" y="352"/>
                  <a:pt x="188" y="353"/>
                </a:cubicBezTo>
                <a:cubicBezTo>
                  <a:pt x="188" y="354"/>
                  <a:pt x="188" y="356"/>
                  <a:pt x="188" y="357"/>
                </a:cubicBezTo>
                <a:cubicBezTo>
                  <a:pt x="188" y="358"/>
                  <a:pt x="189" y="359"/>
                  <a:pt x="189" y="360"/>
                </a:cubicBezTo>
                <a:cubicBezTo>
                  <a:pt x="189" y="361"/>
                  <a:pt x="190" y="363"/>
                  <a:pt x="190" y="364"/>
                </a:cubicBezTo>
                <a:cubicBezTo>
                  <a:pt x="190" y="365"/>
                  <a:pt x="193" y="367"/>
                  <a:pt x="194" y="368"/>
                </a:cubicBezTo>
                <a:cubicBezTo>
                  <a:pt x="195" y="369"/>
                  <a:pt x="194" y="369"/>
                  <a:pt x="194" y="371"/>
                </a:cubicBezTo>
                <a:cubicBezTo>
                  <a:pt x="194" y="373"/>
                  <a:pt x="195" y="374"/>
                  <a:pt x="195" y="374"/>
                </a:cubicBezTo>
                <a:cubicBezTo>
                  <a:pt x="195" y="374"/>
                  <a:pt x="198" y="374"/>
                  <a:pt x="199" y="374"/>
                </a:cubicBezTo>
                <a:cubicBezTo>
                  <a:pt x="200" y="374"/>
                  <a:pt x="199" y="374"/>
                  <a:pt x="203" y="375"/>
                </a:cubicBezTo>
                <a:cubicBezTo>
                  <a:pt x="206" y="376"/>
                  <a:pt x="207" y="376"/>
                  <a:pt x="210" y="375"/>
                </a:cubicBezTo>
                <a:cubicBezTo>
                  <a:pt x="213" y="374"/>
                  <a:pt x="212" y="374"/>
                  <a:pt x="213" y="372"/>
                </a:cubicBezTo>
                <a:cubicBezTo>
                  <a:pt x="214" y="371"/>
                  <a:pt x="215" y="370"/>
                  <a:pt x="216" y="369"/>
                </a:cubicBezTo>
                <a:cubicBezTo>
                  <a:pt x="217" y="369"/>
                  <a:pt x="221" y="369"/>
                  <a:pt x="222" y="369"/>
                </a:cubicBezTo>
                <a:cubicBezTo>
                  <a:pt x="222" y="369"/>
                  <a:pt x="225" y="369"/>
                  <a:pt x="226" y="369"/>
                </a:cubicBezTo>
                <a:cubicBezTo>
                  <a:pt x="226" y="369"/>
                  <a:pt x="228" y="370"/>
                  <a:pt x="231" y="371"/>
                </a:cubicBezTo>
                <a:cubicBezTo>
                  <a:pt x="233" y="372"/>
                  <a:pt x="233" y="373"/>
                  <a:pt x="233" y="373"/>
                </a:cubicBezTo>
                <a:cubicBezTo>
                  <a:pt x="233" y="373"/>
                  <a:pt x="235" y="374"/>
                  <a:pt x="237" y="374"/>
                </a:cubicBezTo>
                <a:cubicBezTo>
                  <a:pt x="238" y="375"/>
                  <a:pt x="238" y="376"/>
                  <a:pt x="238" y="378"/>
                </a:cubicBezTo>
                <a:cubicBezTo>
                  <a:pt x="238" y="379"/>
                  <a:pt x="240" y="381"/>
                  <a:pt x="241" y="382"/>
                </a:cubicBezTo>
                <a:cubicBezTo>
                  <a:pt x="241" y="384"/>
                  <a:pt x="244" y="383"/>
                  <a:pt x="245" y="382"/>
                </a:cubicBezTo>
                <a:close/>
                <a:moveTo>
                  <a:pt x="246" y="385"/>
                </a:moveTo>
                <a:cubicBezTo>
                  <a:pt x="246" y="385"/>
                  <a:pt x="245" y="388"/>
                  <a:pt x="245" y="388"/>
                </a:cubicBezTo>
                <a:cubicBezTo>
                  <a:pt x="244" y="387"/>
                  <a:pt x="244" y="387"/>
                  <a:pt x="244" y="387"/>
                </a:cubicBezTo>
                <a:cubicBezTo>
                  <a:pt x="243" y="386"/>
                  <a:pt x="243" y="386"/>
                  <a:pt x="243" y="386"/>
                </a:cubicBezTo>
                <a:cubicBezTo>
                  <a:pt x="243" y="386"/>
                  <a:pt x="242" y="390"/>
                  <a:pt x="242" y="390"/>
                </a:cubicBezTo>
                <a:cubicBezTo>
                  <a:pt x="242" y="390"/>
                  <a:pt x="245" y="394"/>
                  <a:pt x="245" y="393"/>
                </a:cubicBezTo>
                <a:cubicBezTo>
                  <a:pt x="245" y="392"/>
                  <a:pt x="247" y="390"/>
                  <a:pt x="247" y="390"/>
                </a:cubicBezTo>
                <a:cubicBezTo>
                  <a:pt x="247" y="390"/>
                  <a:pt x="248" y="386"/>
                  <a:pt x="248" y="386"/>
                </a:cubicBezTo>
                <a:cubicBezTo>
                  <a:pt x="248" y="386"/>
                  <a:pt x="246" y="384"/>
                  <a:pt x="246" y="385"/>
                </a:cubicBezTo>
                <a:close/>
                <a:moveTo>
                  <a:pt x="272" y="386"/>
                </a:moveTo>
                <a:cubicBezTo>
                  <a:pt x="272" y="386"/>
                  <a:pt x="271" y="388"/>
                  <a:pt x="271" y="389"/>
                </a:cubicBezTo>
                <a:cubicBezTo>
                  <a:pt x="271" y="390"/>
                  <a:pt x="269" y="391"/>
                  <a:pt x="269" y="391"/>
                </a:cubicBezTo>
                <a:cubicBezTo>
                  <a:pt x="269" y="392"/>
                  <a:pt x="265" y="393"/>
                  <a:pt x="264" y="394"/>
                </a:cubicBezTo>
                <a:cubicBezTo>
                  <a:pt x="263" y="394"/>
                  <a:pt x="259" y="396"/>
                  <a:pt x="259" y="396"/>
                </a:cubicBezTo>
                <a:cubicBezTo>
                  <a:pt x="258" y="396"/>
                  <a:pt x="255" y="399"/>
                  <a:pt x="255" y="399"/>
                </a:cubicBezTo>
                <a:cubicBezTo>
                  <a:pt x="249" y="401"/>
                  <a:pt x="249" y="401"/>
                  <a:pt x="249" y="401"/>
                </a:cubicBezTo>
                <a:cubicBezTo>
                  <a:pt x="248" y="403"/>
                  <a:pt x="251" y="402"/>
                  <a:pt x="251" y="402"/>
                </a:cubicBezTo>
                <a:cubicBezTo>
                  <a:pt x="251" y="402"/>
                  <a:pt x="253" y="401"/>
                  <a:pt x="254" y="401"/>
                </a:cubicBezTo>
                <a:cubicBezTo>
                  <a:pt x="255" y="400"/>
                  <a:pt x="256" y="400"/>
                  <a:pt x="257" y="399"/>
                </a:cubicBezTo>
                <a:cubicBezTo>
                  <a:pt x="257" y="399"/>
                  <a:pt x="260" y="399"/>
                  <a:pt x="260" y="399"/>
                </a:cubicBezTo>
                <a:cubicBezTo>
                  <a:pt x="260" y="399"/>
                  <a:pt x="266" y="396"/>
                  <a:pt x="267" y="395"/>
                </a:cubicBezTo>
                <a:cubicBezTo>
                  <a:pt x="268" y="394"/>
                  <a:pt x="270" y="393"/>
                  <a:pt x="270" y="392"/>
                </a:cubicBezTo>
                <a:cubicBezTo>
                  <a:pt x="271" y="392"/>
                  <a:pt x="272" y="392"/>
                  <a:pt x="274" y="391"/>
                </a:cubicBezTo>
                <a:cubicBezTo>
                  <a:pt x="275" y="391"/>
                  <a:pt x="274" y="390"/>
                  <a:pt x="274" y="390"/>
                </a:cubicBezTo>
                <a:cubicBezTo>
                  <a:pt x="274" y="390"/>
                  <a:pt x="274" y="390"/>
                  <a:pt x="273" y="389"/>
                </a:cubicBezTo>
                <a:cubicBezTo>
                  <a:pt x="273" y="388"/>
                  <a:pt x="275" y="388"/>
                  <a:pt x="275" y="388"/>
                </a:cubicBezTo>
                <a:cubicBezTo>
                  <a:pt x="275" y="388"/>
                  <a:pt x="275" y="384"/>
                  <a:pt x="275" y="383"/>
                </a:cubicBezTo>
                <a:cubicBezTo>
                  <a:pt x="275" y="383"/>
                  <a:pt x="272" y="385"/>
                  <a:pt x="272" y="386"/>
                </a:cubicBezTo>
                <a:close/>
                <a:moveTo>
                  <a:pt x="302" y="314"/>
                </a:moveTo>
                <a:cubicBezTo>
                  <a:pt x="301" y="310"/>
                  <a:pt x="301" y="310"/>
                  <a:pt x="301" y="310"/>
                </a:cubicBezTo>
                <a:cubicBezTo>
                  <a:pt x="299" y="309"/>
                  <a:pt x="299" y="309"/>
                  <a:pt x="299" y="309"/>
                </a:cubicBezTo>
                <a:cubicBezTo>
                  <a:pt x="299" y="312"/>
                  <a:pt x="299" y="312"/>
                  <a:pt x="299" y="312"/>
                </a:cubicBezTo>
                <a:cubicBezTo>
                  <a:pt x="299" y="312"/>
                  <a:pt x="299" y="313"/>
                  <a:pt x="298" y="314"/>
                </a:cubicBezTo>
                <a:cubicBezTo>
                  <a:pt x="297" y="315"/>
                  <a:pt x="299" y="317"/>
                  <a:pt x="299" y="317"/>
                </a:cubicBezTo>
                <a:cubicBezTo>
                  <a:pt x="299" y="317"/>
                  <a:pt x="303" y="315"/>
                  <a:pt x="303" y="314"/>
                </a:cubicBezTo>
                <a:cubicBezTo>
                  <a:pt x="304" y="313"/>
                  <a:pt x="302" y="314"/>
                  <a:pt x="302" y="314"/>
                </a:cubicBezTo>
                <a:close/>
                <a:moveTo>
                  <a:pt x="312" y="312"/>
                </a:moveTo>
                <a:cubicBezTo>
                  <a:pt x="312" y="315"/>
                  <a:pt x="312" y="315"/>
                  <a:pt x="312" y="315"/>
                </a:cubicBezTo>
                <a:cubicBezTo>
                  <a:pt x="311" y="316"/>
                  <a:pt x="311" y="316"/>
                  <a:pt x="311" y="316"/>
                </a:cubicBezTo>
                <a:cubicBezTo>
                  <a:pt x="310" y="315"/>
                  <a:pt x="310" y="315"/>
                  <a:pt x="310" y="315"/>
                </a:cubicBezTo>
                <a:cubicBezTo>
                  <a:pt x="309" y="316"/>
                  <a:pt x="309" y="316"/>
                  <a:pt x="309" y="316"/>
                </a:cubicBezTo>
                <a:cubicBezTo>
                  <a:pt x="309" y="316"/>
                  <a:pt x="310" y="317"/>
                  <a:pt x="310" y="318"/>
                </a:cubicBezTo>
                <a:cubicBezTo>
                  <a:pt x="310" y="319"/>
                  <a:pt x="313" y="319"/>
                  <a:pt x="313" y="319"/>
                </a:cubicBezTo>
                <a:cubicBezTo>
                  <a:pt x="313" y="319"/>
                  <a:pt x="316" y="316"/>
                  <a:pt x="316" y="316"/>
                </a:cubicBezTo>
                <a:cubicBezTo>
                  <a:pt x="317" y="316"/>
                  <a:pt x="317" y="314"/>
                  <a:pt x="317" y="314"/>
                </a:cubicBezTo>
                <a:cubicBezTo>
                  <a:pt x="315" y="312"/>
                  <a:pt x="315" y="312"/>
                  <a:pt x="315" y="312"/>
                </a:cubicBezTo>
                <a:lnTo>
                  <a:pt x="312" y="312"/>
                </a:lnTo>
                <a:close/>
                <a:moveTo>
                  <a:pt x="286" y="310"/>
                </a:moveTo>
                <a:cubicBezTo>
                  <a:pt x="286" y="310"/>
                  <a:pt x="286" y="310"/>
                  <a:pt x="286" y="309"/>
                </a:cubicBezTo>
                <a:cubicBezTo>
                  <a:pt x="285" y="309"/>
                  <a:pt x="284" y="310"/>
                  <a:pt x="284" y="311"/>
                </a:cubicBezTo>
                <a:cubicBezTo>
                  <a:pt x="284" y="311"/>
                  <a:pt x="282" y="313"/>
                  <a:pt x="281" y="313"/>
                </a:cubicBezTo>
                <a:cubicBezTo>
                  <a:pt x="281" y="314"/>
                  <a:pt x="288" y="314"/>
                  <a:pt x="288" y="314"/>
                </a:cubicBezTo>
                <a:cubicBezTo>
                  <a:pt x="289" y="314"/>
                  <a:pt x="290" y="313"/>
                  <a:pt x="290" y="313"/>
                </a:cubicBezTo>
                <a:cubicBezTo>
                  <a:pt x="290" y="313"/>
                  <a:pt x="290" y="311"/>
                  <a:pt x="290" y="310"/>
                </a:cubicBezTo>
                <a:cubicBezTo>
                  <a:pt x="290" y="310"/>
                  <a:pt x="286" y="310"/>
                  <a:pt x="286" y="310"/>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zh-CN" altLang="en-US"/>
          </a:p>
        </p:txBody>
      </p:sp>
      <p:sp>
        <p:nvSpPr>
          <p:cNvPr id="33" name="Freeform 83"/>
          <p:cNvSpPr>
            <a:spLocks noEditPoints="1"/>
          </p:cNvSpPr>
          <p:nvPr/>
        </p:nvSpPr>
        <p:spPr bwMode="auto">
          <a:xfrm>
            <a:off x="7348686" y="3524798"/>
            <a:ext cx="435252" cy="435252"/>
          </a:xfrm>
          <a:custGeom>
            <a:avLst/>
            <a:gdLst>
              <a:gd name="T0" fmla="*/ 115 w 219"/>
              <a:gd name="T1" fmla="*/ 3 h 219"/>
              <a:gd name="T2" fmla="*/ 3 w 219"/>
              <a:gd name="T3" fmla="*/ 103 h 219"/>
              <a:gd name="T4" fmla="*/ 103 w 219"/>
              <a:gd name="T5" fmla="*/ 215 h 219"/>
              <a:gd name="T6" fmla="*/ 215 w 219"/>
              <a:gd name="T7" fmla="*/ 115 h 219"/>
              <a:gd name="T8" fmla="*/ 115 w 219"/>
              <a:gd name="T9" fmla="*/ 3 h 219"/>
              <a:gd name="T10" fmla="*/ 105 w 219"/>
              <a:gd name="T11" fmla="*/ 188 h 219"/>
              <a:gd name="T12" fmla="*/ 30 w 219"/>
              <a:gd name="T13" fmla="*/ 105 h 219"/>
              <a:gd name="T14" fmla="*/ 114 w 219"/>
              <a:gd name="T15" fmla="*/ 30 h 219"/>
              <a:gd name="T16" fmla="*/ 188 w 219"/>
              <a:gd name="T17" fmla="*/ 114 h 219"/>
              <a:gd name="T18" fmla="*/ 105 w 219"/>
              <a:gd name="T19" fmla="*/ 188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9" h="219">
                <a:moveTo>
                  <a:pt x="115" y="3"/>
                </a:moveTo>
                <a:cubicBezTo>
                  <a:pt x="57" y="0"/>
                  <a:pt x="6" y="45"/>
                  <a:pt x="3" y="103"/>
                </a:cubicBezTo>
                <a:cubicBezTo>
                  <a:pt x="0" y="162"/>
                  <a:pt x="44" y="212"/>
                  <a:pt x="103" y="215"/>
                </a:cubicBezTo>
                <a:cubicBezTo>
                  <a:pt x="162" y="219"/>
                  <a:pt x="212" y="174"/>
                  <a:pt x="215" y="115"/>
                </a:cubicBezTo>
                <a:cubicBezTo>
                  <a:pt x="219" y="57"/>
                  <a:pt x="174" y="7"/>
                  <a:pt x="115" y="3"/>
                </a:cubicBezTo>
                <a:close/>
                <a:moveTo>
                  <a:pt x="105" y="188"/>
                </a:moveTo>
                <a:cubicBezTo>
                  <a:pt x="61" y="186"/>
                  <a:pt x="28" y="148"/>
                  <a:pt x="30" y="105"/>
                </a:cubicBezTo>
                <a:cubicBezTo>
                  <a:pt x="33" y="61"/>
                  <a:pt x="70" y="28"/>
                  <a:pt x="114" y="30"/>
                </a:cubicBezTo>
                <a:cubicBezTo>
                  <a:pt x="157" y="33"/>
                  <a:pt x="191" y="70"/>
                  <a:pt x="188" y="114"/>
                </a:cubicBezTo>
                <a:cubicBezTo>
                  <a:pt x="186" y="158"/>
                  <a:pt x="148" y="191"/>
                  <a:pt x="105" y="188"/>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zh-CN" altLang="en-US"/>
          </a:p>
        </p:txBody>
      </p:sp>
      <p:sp>
        <p:nvSpPr>
          <p:cNvPr id="34" name="Freeform 84"/>
          <p:cNvSpPr>
            <a:spLocks/>
          </p:cNvSpPr>
          <p:nvPr/>
        </p:nvSpPr>
        <p:spPr bwMode="auto">
          <a:xfrm>
            <a:off x="7692702" y="3872162"/>
            <a:ext cx="43525" cy="43525"/>
          </a:xfrm>
          <a:custGeom>
            <a:avLst/>
            <a:gdLst>
              <a:gd name="T0" fmla="*/ 20 w 22"/>
              <a:gd name="T1" fmla="*/ 2 h 22"/>
              <a:gd name="T2" fmla="*/ 19 w 22"/>
              <a:gd name="T3" fmla="*/ 11 h 22"/>
              <a:gd name="T4" fmla="*/ 11 w 22"/>
              <a:gd name="T5" fmla="*/ 19 h 22"/>
              <a:gd name="T6" fmla="*/ 2 w 22"/>
              <a:gd name="T7" fmla="*/ 19 h 22"/>
              <a:gd name="T8" fmla="*/ 2 w 22"/>
              <a:gd name="T9" fmla="*/ 19 h 22"/>
              <a:gd name="T10" fmla="*/ 3 w 22"/>
              <a:gd name="T11" fmla="*/ 11 h 22"/>
              <a:gd name="T12" fmla="*/ 12 w 22"/>
              <a:gd name="T13" fmla="*/ 3 h 22"/>
              <a:gd name="T14" fmla="*/ 20 w 22"/>
              <a:gd name="T15" fmla="*/ 2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22">
                <a:moveTo>
                  <a:pt x="20" y="2"/>
                </a:moveTo>
                <a:cubicBezTo>
                  <a:pt x="22" y="4"/>
                  <a:pt x="22" y="8"/>
                  <a:pt x="19" y="11"/>
                </a:cubicBezTo>
                <a:cubicBezTo>
                  <a:pt x="11" y="19"/>
                  <a:pt x="11" y="19"/>
                  <a:pt x="11" y="19"/>
                </a:cubicBezTo>
                <a:cubicBezTo>
                  <a:pt x="8" y="21"/>
                  <a:pt x="4" y="22"/>
                  <a:pt x="2" y="19"/>
                </a:cubicBezTo>
                <a:cubicBezTo>
                  <a:pt x="2" y="19"/>
                  <a:pt x="2" y="19"/>
                  <a:pt x="2" y="19"/>
                </a:cubicBezTo>
                <a:cubicBezTo>
                  <a:pt x="0" y="17"/>
                  <a:pt x="0" y="13"/>
                  <a:pt x="3" y="11"/>
                </a:cubicBezTo>
                <a:cubicBezTo>
                  <a:pt x="12" y="3"/>
                  <a:pt x="12" y="3"/>
                  <a:pt x="12" y="3"/>
                </a:cubicBezTo>
                <a:cubicBezTo>
                  <a:pt x="14" y="0"/>
                  <a:pt x="18" y="0"/>
                  <a:pt x="20" y="2"/>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zh-CN" altLang="en-US"/>
          </a:p>
        </p:txBody>
      </p:sp>
      <p:sp>
        <p:nvSpPr>
          <p:cNvPr id="35" name="Freeform 85"/>
          <p:cNvSpPr>
            <a:spLocks/>
          </p:cNvSpPr>
          <p:nvPr/>
        </p:nvSpPr>
        <p:spPr bwMode="auto">
          <a:xfrm>
            <a:off x="7704421" y="3886392"/>
            <a:ext cx="186656" cy="188330"/>
          </a:xfrm>
          <a:custGeom>
            <a:avLst/>
            <a:gdLst>
              <a:gd name="T0" fmla="*/ 90 w 94"/>
              <a:gd name="T1" fmla="*/ 63 h 95"/>
              <a:gd name="T2" fmla="*/ 89 w 94"/>
              <a:gd name="T3" fmla="*/ 77 h 95"/>
              <a:gd name="T4" fmla="*/ 74 w 94"/>
              <a:gd name="T5" fmla="*/ 91 h 95"/>
              <a:gd name="T6" fmla="*/ 60 w 94"/>
              <a:gd name="T7" fmla="*/ 92 h 95"/>
              <a:gd name="T8" fmla="*/ 60 w 94"/>
              <a:gd name="T9" fmla="*/ 92 h 95"/>
              <a:gd name="T10" fmla="*/ 5 w 94"/>
              <a:gd name="T11" fmla="*/ 18 h 95"/>
              <a:gd name="T12" fmla="*/ 19 w 94"/>
              <a:gd name="T13" fmla="*/ 4 h 95"/>
              <a:gd name="T14" fmla="*/ 90 w 94"/>
              <a:gd name="T15" fmla="*/ 63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 h="95">
                <a:moveTo>
                  <a:pt x="90" y="63"/>
                </a:moveTo>
                <a:cubicBezTo>
                  <a:pt x="94" y="66"/>
                  <a:pt x="93" y="73"/>
                  <a:pt x="89" y="77"/>
                </a:cubicBezTo>
                <a:cubicBezTo>
                  <a:pt x="74" y="91"/>
                  <a:pt x="74" y="91"/>
                  <a:pt x="74" y="91"/>
                </a:cubicBezTo>
                <a:cubicBezTo>
                  <a:pt x="70" y="95"/>
                  <a:pt x="63" y="95"/>
                  <a:pt x="60" y="92"/>
                </a:cubicBezTo>
                <a:cubicBezTo>
                  <a:pt x="60" y="92"/>
                  <a:pt x="60" y="92"/>
                  <a:pt x="60" y="92"/>
                </a:cubicBezTo>
                <a:cubicBezTo>
                  <a:pt x="56" y="88"/>
                  <a:pt x="0" y="22"/>
                  <a:pt x="5" y="18"/>
                </a:cubicBezTo>
                <a:cubicBezTo>
                  <a:pt x="19" y="4"/>
                  <a:pt x="19" y="4"/>
                  <a:pt x="19" y="4"/>
                </a:cubicBezTo>
                <a:cubicBezTo>
                  <a:pt x="24" y="0"/>
                  <a:pt x="86" y="59"/>
                  <a:pt x="90" y="63"/>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zh-CN" altLang="en-US"/>
          </a:p>
        </p:txBody>
      </p:sp>
      <p:sp>
        <p:nvSpPr>
          <p:cNvPr id="36" name="Freeform 86"/>
          <p:cNvSpPr>
            <a:spLocks noEditPoints="1"/>
          </p:cNvSpPr>
          <p:nvPr/>
        </p:nvSpPr>
        <p:spPr bwMode="auto">
          <a:xfrm>
            <a:off x="6816339" y="3168226"/>
            <a:ext cx="937466" cy="940814"/>
          </a:xfrm>
          <a:custGeom>
            <a:avLst/>
            <a:gdLst>
              <a:gd name="T0" fmla="*/ 446 w 472"/>
              <a:gd name="T1" fmla="*/ 292 h 473"/>
              <a:gd name="T2" fmla="*/ 446 w 472"/>
              <a:gd name="T3" fmla="*/ 288 h 473"/>
              <a:gd name="T4" fmla="*/ 443 w 472"/>
              <a:gd name="T5" fmla="*/ 267 h 473"/>
              <a:gd name="T6" fmla="*/ 413 w 472"/>
              <a:gd name="T7" fmla="*/ 347 h 473"/>
              <a:gd name="T8" fmla="*/ 446 w 472"/>
              <a:gd name="T9" fmla="*/ 292 h 473"/>
              <a:gd name="T10" fmla="*/ 370 w 472"/>
              <a:gd name="T11" fmla="*/ 404 h 473"/>
              <a:gd name="T12" fmla="*/ 362 w 472"/>
              <a:gd name="T13" fmla="*/ 403 h 473"/>
              <a:gd name="T14" fmla="*/ 237 w 472"/>
              <a:gd name="T15" fmla="*/ 445 h 473"/>
              <a:gd name="T16" fmla="*/ 89 w 472"/>
              <a:gd name="T17" fmla="*/ 384 h 473"/>
              <a:gd name="T18" fmla="*/ 28 w 472"/>
              <a:gd name="T19" fmla="*/ 236 h 473"/>
              <a:gd name="T20" fmla="*/ 89 w 472"/>
              <a:gd name="T21" fmla="*/ 89 h 473"/>
              <a:gd name="T22" fmla="*/ 237 w 472"/>
              <a:gd name="T23" fmla="*/ 28 h 473"/>
              <a:gd name="T24" fmla="*/ 384 w 472"/>
              <a:gd name="T25" fmla="*/ 89 h 473"/>
              <a:gd name="T26" fmla="*/ 440 w 472"/>
              <a:gd name="T27" fmla="*/ 191 h 473"/>
              <a:gd name="T28" fmla="*/ 472 w 472"/>
              <a:gd name="T29" fmla="*/ 222 h 473"/>
              <a:gd name="T30" fmla="*/ 237 w 472"/>
              <a:gd name="T31" fmla="*/ 0 h 473"/>
              <a:gd name="T32" fmla="*/ 0 w 472"/>
              <a:gd name="T33" fmla="*/ 236 h 473"/>
              <a:gd name="T34" fmla="*/ 237 w 472"/>
              <a:gd name="T35" fmla="*/ 473 h 473"/>
              <a:gd name="T36" fmla="*/ 406 w 472"/>
              <a:gd name="T37" fmla="*/ 401 h 473"/>
              <a:gd name="T38" fmla="*/ 377 w 472"/>
              <a:gd name="T39" fmla="*/ 404 h 473"/>
              <a:gd name="T40" fmla="*/ 370 w 472"/>
              <a:gd name="T41" fmla="*/ 404 h 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72" h="473">
                <a:moveTo>
                  <a:pt x="446" y="292"/>
                </a:moveTo>
                <a:cubicBezTo>
                  <a:pt x="446" y="291"/>
                  <a:pt x="446" y="290"/>
                  <a:pt x="446" y="288"/>
                </a:cubicBezTo>
                <a:cubicBezTo>
                  <a:pt x="446" y="281"/>
                  <a:pt x="445" y="274"/>
                  <a:pt x="443" y="267"/>
                </a:cubicBezTo>
                <a:cubicBezTo>
                  <a:pt x="439" y="296"/>
                  <a:pt x="428" y="323"/>
                  <a:pt x="413" y="347"/>
                </a:cubicBezTo>
                <a:cubicBezTo>
                  <a:pt x="432" y="336"/>
                  <a:pt x="445" y="316"/>
                  <a:pt x="446" y="292"/>
                </a:cubicBezTo>
                <a:close/>
                <a:moveTo>
                  <a:pt x="370" y="404"/>
                </a:moveTo>
                <a:cubicBezTo>
                  <a:pt x="368" y="404"/>
                  <a:pt x="365" y="404"/>
                  <a:pt x="362" y="403"/>
                </a:cubicBezTo>
                <a:cubicBezTo>
                  <a:pt x="327" y="430"/>
                  <a:pt x="284" y="445"/>
                  <a:pt x="237" y="445"/>
                </a:cubicBezTo>
                <a:cubicBezTo>
                  <a:pt x="179" y="445"/>
                  <a:pt x="127" y="422"/>
                  <a:pt x="89" y="384"/>
                </a:cubicBezTo>
                <a:cubicBezTo>
                  <a:pt x="51" y="346"/>
                  <a:pt x="28" y="294"/>
                  <a:pt x="28" y="236"/>
                </a:cubicBezTo>
                <a:cubicBezTo>
                  <a:pt x="28" y="179"/>
                  <a:pt x="51" y="127"/>
                  <a:pt x="89" y="89"/>
                </a:cubicBezTo>
                <a:cubicBezTo>
                  <a:pt x="127" y="51"/>
                  <a:pt x="179" y="28"/>
                  <a:pt x="237" y="28"/>
                </a:cubicBezTo>
                <a:cubicBezTo>
                  <a:pt x="294" y="28"/>
                  <a:pt x="346" y="51"/>
                  <a:pt x="384" y="89"/>
                </a:cubicBezTo>
                <a:cubicBezTo>
                  <a:pt x="412" y="116"/>
                  <a:pt x="432" y="152"/>
                  <a:pt x="440" y="191"/>
                </a:cubicBezTo>
                <a:cubicBezTo>
                  <a:pt x="453" y="199"/>
                  <a:pt x="464" y="210"/>
                  <a:pt x="472" y="222"/>
                </a:cubicBezTo>
                <a:cubicBezTo>
                  <a:pt x="465" y="98"/>
                  <a:pt x="362" y="0"/>
                  <a:pt x="237" y="0"/>
                </a:cubicBezTo>
                <a:cubicBezTo>
                  <a:pt x="106" y="0"/>
                  <a:pt x="0" y="106"/>
                  <a:pt x="0" y="236"/>
                </a:cubicBezTo>
                <a:cubicBezTo>
                  <a:pt x="0" y="367"/>
                  <a:pt x="106" y="473"/>
                  <a:pt x="237" y="473"/>
                </a:cubicBezTo>
                <a:cubicBezTo>
                  <a:pt x="303" y="473"/>
                  <a:pt x="363" y="445"/>
                  <a:pt x="406" y="401"/>
                </a:cubicBezTo>
                <a:cubicBezTo>
                  <a:pt x="397" y="403"/>
                  <a:pt x="387" y="404"/>
                  <a:pt x="377" y="404"/>
                </a:cubicBezTo>
                <a:cubicBezTo>
                  <a:pt x="375" y="404"/>
                  <a:pt x="373" y="404"/>
                  <a:pt x="370" y="404"/>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zh-CN" altLang="en-US"/>
          </a:p>
        </p:txBody>
      </p:sp>
      <p:sp>
        <p:nvSpPr>
          <p:cNvPr id="37" name="矩形 1"/>
          <p:cNvSpPr>
            <a:spLocks noChangeArrowheads="1"/>
          </p:cNvSpPr>
          <p:nvPr/>
        </p:nvSpPr>
        <p:spPr bwMode="auto">
          <a:xfrm>
            <a:off x="4465453" y="756684"/>
            <a:ext cx="1884564" cy="120032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ctr">
              <a:lnSpc>
                <a:spcPct val="150000"/>
              </a:lnSpc>
            </a:pPr>
            <a:r>
              <a:rPr lang="zh-CN" altLang="en-US" sz="1600" dirty="0">
                <a:solidFill>
                  <a:srgbClr val="000000"/>
                </a:solidFill>
                <a:latin typeface="Franklin Gothic Book" panose="020B0503020102020204" pitchFamily="34" charset="0"/>
                <a:ea typeface="微软雅黑" panose="020B0503020204020204" pitchFamily="34" charset="-122"/>
              </a:rPr>
              <a:t>点击添加文字说明</a:t>
            </a:r>
          </a:p>
          <a:p>
            <a:pPr algn="ctr">
              <a:lnSpc>
                <a:spcPct val="150000"/>
              </a:lnSpc>
            </a:pPr>
            <a:r>
              <a:rPr lang="zh-CN" altLang="en-US" sz="1600" dirty="0">
                <a:solidFill>
                  <a:srgbClr val="000000"/>
                </a:solidFill>
                <a:latin typeface="Franklin Gothic Book" panose="020B0503020102020204" pitchFamily="34" charset="0"/>
                <a:ea typeface="微软雅黑" panose="020B0503020204020204" pitchFamily="34" charset="-122"/>
              </a:rPr>
              <a:t>点击添加文字说明</a:t>
            </a:r>
            <a:endParaRPr lang="en-US" altLang="zh-CN" sz="1600" dirty="0">
              <a:solidFill>
                <a:srgbClr val="000000"/>
              </a:solidFill>
              <a:latin typeface="Franklin Gothic Book" panose="020B0503020102020204" pitchFamily="34" charset="0"/>
              <a:ea typeface="微软雅黑" panose="020B0503020204020204" pitchFamily="34" charset="-122"/>
            </a:endParaRPr>
          </a:p>
          <a:p>
            <a:pPr algn="ctr">
              <a:lnSpc>
                <a:spcPct val="150000"/>
              </a:lnSpc>
            </a:pPr>
            <a:r>
              <a:rPr lang="zh-CN" altLang="en-US" sz="1600" dirty="0">
                <a:solidFill>
                  <a:srgbClr val="000000"/>
                </a:solidFill>
                <a:latin typeface="Franklin Gothic Book" panose="020B0503020102020204" pitchFamily="34" charset="0"/>
                <a:ea typeface="微软雅黑" panose="020B0503020204020204" pitchFamily="34" charset="-122"/>
              </a:rPr>
              <a:t>点击添加文字说明</a:t>
            </a:r>
          </a:p>
        </p:txBody>
      </p:sp>
      <p:sp>
        <p:nvSpPr>
          <p:cNvPr id="38" name="矩形 1"/>
          <p:cNvSpPr>
            <a:spLocks noChangeArrowheads="1"/>
          </p:cNvSpPr>
          <p:nvPr/>
        </p:nvSpPr>
        <p:spPr bwMode="auto">
          <a:xfrm>
            <a:off x="8299558" y="4824741"/>
            <a:ext cx="1884564" cy="120032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ctr">
              <a:lnSpc>
                <a:spcPct val="150000"/>
              </a:lnSpc>
            </a:pPr>
            <a:r>
              <a:rPr lang="zh-CN" altLang="en-US" sz="1600" dirty="0">
                <a:solidFill>
                  <a:srgbClr val="000000"/>
                </a:solidFill>
                <a:latin typeface="Franklin Gothic Book" panose="020B0503020102020204" pitchFamily="34" charset="0"/>
                <a:ea typeface="微软雅黑" panose="020B0503020204020204" pitchFamily="34" charset="-122"/>
              </a:rPr>
              <a:t>点击添加文字说明</a:t>
            </a:r>
          </a:p>
          <a:p>
            <a:pPr algn="ctr">
              <a:lnSpc>
                <a:spcPct val="150000"/>
              </a:lnSpc>
            </a:pPr>
            <a:r>
              <a:rPr lang="zh-CN" altLang="en-US" sz="1600" dirty="0">
                <a:solidFill>
                  <a:srgbClr val="000000"/>
                </a:solidFill>
                <a:latin typeface="Franklin Gothic Book" panose="020B0503020102020204" pitchFamily="34" charset="0"/>
                <a:ea typeface="微软雅黑" panose="020B0503020204020204" pitchFamily="34" charset="-122"/>
              </a:rPr>
              <a:t>点击添加文字说明</a:t>
            </a:r>
            <a:endParaRPr lang="en-US" altLang="zh-CN" sz="1600" dirty="0">
              <a:solidFill>
                <a:srgbClr val="000000"/>
              </a:solidFill>
              <a:latin typeface="Franklin Gothic Book" panose="020B0503020102020204" pitchFamily="34" charset="0"/>
              <a:ea typeface="微软雅黑" panose="020B0503020204020204" pitchFamily="34" charset="-122"/>
            </a:endParaRPr>
          </a:p>
          <a:p>
            <a:pPr algn="ctr">
              <a:lnSpc>
                <a:spcPct val="150000"/>
              </a:lnSpc>
            </a:pPr>
            <a:r>
              <a:rPr lang="zh-CN" altLang="en-US" sz="1600" dirty="0">
                <a:solidFill>
                  <a:srgbClr val="000000"/>
                </a:solidFill>
                <a:latin typeface="Franklin Gothic Book" panose="020B0503020102020204" pitchFamily="34" charset="0"/>
                <a:ea typeface="微软雅黑" panose="020B0503020204020204" pitchFamily="34" charset="-122"/>
              </a:rPr>
              <a:t>点击添加文字说明</a:t>
            </a:r>
          </a:p>
        </p:txBody>
      </p:sp>
      <p:sp>
        <p:nvSpPr>
          <p:cNvPr id="39" name="矩形 1"/>
          <p:cNvSpPr>
            <a:spLocks noChangeArrowheads="1"/>
          </p:cNvSpPr>
          <p:nvPr/>
        </p:nvSpPr>
        <p:spPr bwMode="auto">
          <a:xfrm>
            <a:off x="8218719" y="756684"/>
            <a:ext cx="1884564" cy="120032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ctr">
              <a:lnSpc>
                <a:spcPct val="150000"/>
              </a:lnSpc>
            </a:pPr>
            <a:r>
              <a:rPr lang="zh-CN" altLang="en-US" sz="1600" dirty="0">
                <a:solidFill>
                  <a:srgbClr val="000000"/>
                </a:solidFill>
                <a:latin typeface="Franklin Gothic Book" panose="020B0503020102020204" pitchFamily="34" charset="0"/>
                <a:ea typeface="微软雅黑" panose="020B0503020204020204" pitchFamily="34" charset="-122"/>
              </a:rPr>
              <a:t>点击添加文字说明</a:t>
            </a:r>
          </a:p>
          <a:p>
            <a:pPr algn="ctr">
              <a:lnSpc>
                <a:spcPct val="150000"/>
              </a:lnSpc>
            </a:pPr>
            <a:r>
              <a:rPr lang="zh-CN" altLang="en-US" sz="1600" dirty="0">
                <a:solidFill>
                  <a:srgbClr val="000000"/>
                </a:solidFill>
                <a:latin typeface="Franklin Gothic Book" panose="020B0503020102020204" pitchFamily="34" charset="0"/>
                <a:ea typeface="微软雅黑" panose="020B0503020204020204" pitchFamily="34" charset="-122"/>
              </a:rPr>
              <a:t>点击添加文字说明</a:t>
            </a:r>
            <a:endParaRPr lang="en-US" altLang="zh-CN" sz="1600" dirty="0">
              <a:solidFill>
                <a:srgbClr val="000000"/>
              </a:solidFill>
              <a:latin typeface="Franklin Gothic Book" panose="020B0503020102020204" pitchFamily="34" charset="0"/>
              <a:ea typeface="微软雅黑" panose="020B0503020204020204" pitchFamily="34" charset="-122"/>
            </a:endParaRPr>
          </a:p>
          <a:p>
            <a:pPr algn="ctr">
              <a:lnSpc>
                <a:spcPct val="150000"/>
              </a:lnSpc>
            </a:pPr>
            <a:r>
              <a:rPr lang="zh-CN" altLang="en-US" sz="1600" dirty="0">
                <a:solidFill>
                  <a:srgbClr val="000000"/>
                </a:solidFill>
                <a:latin typeface="Franklin Gothic Book" panose="020B0503020102020204" pitchFamily="34" charset="0"/>
                <a:ea typeface="微软雅黑" panose="020B0503020204020204" pitchFamily="34" charset="-122"/>
              </a:rPr>
              <a:t>点击添加文字说明</a:t>
            </a:r>
          </a:p>
        </p:txBody>
      </p:sp>
      <p:sp>
        <p:nvSpPr>
          <p:cNvPr id="40" name="矩形 1"/>
          <p:cNvSpPr>
            <a:spLocks noChangeArrowheads="1"/>
          </p:cNvSpPr>
          <p:nvPr/>
        </p:nvSpPr>
        <p:spPr bwMode="auto">
          <a:xfrm>
            <a:off x="4476065" y="4946577"/>
            <a:ext cx="1884564" cy="120032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ctr">
              <a:lnSpc>
                <a:spcPct val="150000"/>
              </a:lnSpc>
            </a:pPr>
            <a:r>
              <a:rPr lang="zh-CN" altLang="en-US" sz="1600" dirty="0">
                <a:solidFill>
                  <a:srgbClr val="000000"/>
                </a:solidFill>
                <a:latin typeface="Franklin Gothic Book" panose="020B0503020102020204" pitchFamily="34" charset="0"/>
                <a:ea typeface="微软雅黑" panose="020B0503020204020204" pitchFamily="34" charset="-122"/>
              </a:rPr>
              <a:t>点击添加文字说明</a:t>
            </a:r>
          </a:p>
          <a:p>
            <a:pPr algn="ctr">
              <a:lnSpc>
                <a:spcPct val="150000"/>
              </a:lnSpc>
            </a:pPr>
            <a:r>
              <a:rPr lang="zh-CN" altLang="en-US" sz="1600" dirty="0">
                <a:solidFill>
                  <a:srgbClr val="000000"/>
                </a:solidFill>
                <a:latin typeface="Franklin Gothic Book" panose="020B0503020102020204" pitchFamily="34" charset="0"/>
                <a:ea typeface="微软雅黑" panose="020B0503020204020204" pitchFamily="34" charset="-122"/>
              </a:rPr>
              <a:t>点击添加文字说明</a:t>
            </a:r>
            <a:endParaRPr lang="en-US" altLang="zh-CN" sz="1600" dirty="0">
              <a:solidFill>
                <a:srgbClr val="000000"/>
              </a:solidFill>
              <a:latin typeface="Franklin Gothic Book" panose="020B0503020102020204" pitchFamily="34" charset="0"/>
              <a:ea typeface="微软雅黑" panose="020B0503020204020204" pitchFamily="34" charset="-122"/>
            </a:endParaRPr>
          </a:p>
          <a:p>
            <a:pPr algn="ctr">
              <a:lnSpc>
                <a:spcPct val="150000"/>
              </a:lnSpc>
            </a:pPr>
            <a:r>
              <a:rPr lang="zh-CN" altLang="en-US" sz="1600" dirty="0">
                <a:solidFill>
                  <a:srgbClr val="000000"/>
                </a:solidFill>
                <a:latin typeface="Franklin Gothic Book" panose="020B0503020102020204" pitchFamily="34" charset="0"/>
                <a:ea typeface="微软雅黑" panose="020B0503020204020204" pitchFamily="34" charset="-122"/>
              </a:rPr>
              <a:t>点击添加文字说明</a:t>
            </a:r>
          </a:p>
        </p:txBody>
      </p:sp>
    </p:spTree>
    <p:extLst>
      <p:ext uri="{BB962C8B-B14F-4D97-AF65-F5344CB8AC3E}">
        <p14:creationId xmlns:p14="http://schemas.microsoft.com/office/powerpoint/2010/main" xmlns="" val="386120706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椭圆 17"/>
          <p:cNvSpPr/>
          <p:nvPr/>
        </p:nvSpPr>
        <p:spPr>
          <a:xfrm>
            <a:off x="363606" y="-2303394"/>
            <a:ext cx="11464789" cy="11464789"/>
          </a:xfrm>
          <a:prstGeom prst="ellipse">
            <a:avLst/>
          </a:prstGeom>
          <a:solidFill>
            <a:schemeClr val="accent1"/>
          </a:solidFill>
          <a:ln w="76200">
            <a:solidFill>
              <a:srgbClr val="FFFDF8"/>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Freeform 5"/>
          <p:cNvSpPr>
            <a:spLocks/>
          </p:cNvSpPr>
          <p:nvPr/>
        </p:nvSpPr>
        <p:spPr bwMode="auto">
          <a:xfrm>
            <a:off x="4002194" y="2258338"/>
            <a:ext cx="1275701" cy="794610"/>
          </a:xfrm>
          <a:custGeom>
            <a:avLst/>
            <a:gdLst>
              <a:gd name="T0" fmla="*/ 295 w 472"/>
              <a:gd name="T1" fmla="*/ 25 h 294"/>
              <a:gd name="T2" fmla="*/ 350 w 472"/>
              <a:gd name="T3" fmla="*/ 76 h 294"/>
              <a:gd name="T4" fmla="*/ 270 w 472"/>
              <a:gd name="T5" fmla="*/ 156 h 294"/>
              <a:gd name="T6" fmla="*/ 228 w 472"/>
              <a:gd name="T7" fmla="*/ 118 h 294"/>
              <a:gd name="T8" fmla="*/ 228 w 472"/>
              <a:gd name="T9" fmla="*/ 118 h 294"/>
              <a:gd name="T10" fmla="*/ 181 w 472"/>
              <a:gd name="T11" fmla="*/ 67 h 294"/>
              <a:gd name="T12" fmla="*/ 177 w 472"/>
              <a:gd name="T13" fmla="*/ 67 h 294"/>
              <a:gd name="T14" fmla="*/ 177 w 472"/>
              <a:gd name="T15" fmla="*/ 67 h 294"/>
              <a:gd name="T16" fmla="*/ 131 w 472"/>
              <a:gd name="T17" fmla="*/ 118 h 294"/>
              <a:gd name="T18" fmla="*/ 131 w 472"/>
              <a:gd name="T19" fmla="*/ 118 h 294"/>
              <a:gd name="T20" fmla="*/ 0 w 472"/>
              <a:gd name="T21" fmla="*/ 244 h 294"/>
              <a:gd name="T22" fmla="*/ 50 w 472"/>
              <a:gd name="T23" fmla="*/ 294 h 294"/>
              <a:gd name="T24" fmla="*/ 177 w 472"/>
              <a:gd name="T25" fmla="*/ 168 h 294"/>
              <a:gd name="T26" fmla="*/ 219 w 472"/>
              <a:gd name="T27" fmla="*/ 206 h 294"/>
              <a:gd name="T28" fmla="*/ 219 w 472"/>
              <a:gd name="T29" fmla="*/ 206 h 294"/>
              <a:gd name="T30" fmla="*/ 266 w 472"/>
              <a:gd name="T31" fmla="*/ 257 h 294"/>
              <a:gd name="T32" fmla="*/ 270 w 472"/>
              <a:gd name="T33" fmla="*/ 257 h 294"/>
              <a:gd name="T34" fmla="*/ 270 w 472"/>
              <a:gd name="T35" fmla="*/ 257 h 294"/>
              <a:gd name="T36" fmla="*/ 316 w 472"/>
              <a:gd name="T37" fmla="*/ 206 h 294"/>
              <a:gd name="T38" fmla="*/ 316 w 472"/>
              <a:gd name="T39" fmla="*/ 206 h 294"/>
              <a:gd name="T40" fmla="*/ 396 w 472"/>
              <a:gd name="T41" fmla="*/ 126 h 294"/>
              <a:gd name="T42" fmla="*/ 451 w 472"/>
              <a:gd name="T43" fmla="*/ 177 h 294"/>
              <a:gd name="T44" fmla="*/ 460 w 472"/>
              <a:gd name="T45" fmla="*/ 88 h 294"/>
              <a:gd name="T46" fmla="*/ 472 w 472"/>
              <a:gd name="T47" fmla="*/ 0 h 294"/>
              <a:gd name="T48" fmla="*/ 384 w 472"/>
              <a:gd name="T49" fmla="*/ 13 h 294"/>
              <a:gd name="T50" fmla="*/ 295 w 472"/>
              <a:gd name="T51" fmla="*/ 25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72" h="294">
                <a:moveTo>
                  <a:pt x="295" y="25"/>
                </a:moveTo>
                <a:lnTo>
                  <a:pt x="350" y="76"/>
                </a:lnTo>
                <a:lnTo>
                  <a:pt x="270" y="156"/>
                </a:lnTo>
                <a:lnTo>
                  <a:pt x="228" y="118"/>
                </a:lnTo>
                <a:lnTo>
                  <a:pt x="228" y="118"/>
                </a:lnTo>
                <a:lnTo>
                  <a:pt x="181" y="67"/>
                </a:lnTo>
                <a:lnTo>
                  <a:pt x="177" y="67"/>
                </a:lnTo>
                <a:lnTo>
                  <a:pt x="177" y="67"/>
                </a:lnTo>
                <a:lnTo>
                  <a:pt x="131" y="118"/>
                </a:lnTo>
                <a:lnTo>
                  <a:pt x="131" y="118"/>
                </a:lnTo>
                <a:lnTo>
                  <a:pt x="0" y="244"/>
                </a:lnTo>
                <a:lnTo>
                  <a:pt x="50" y="294"/>
                </a:lnTo>
                <a:lnTo>
                  <a:pt x="177" y="168"/>
                </a:lnTo>
                <a:lnTo>
                  <a:pt x="219" y="206"/>
                </a:lnTo>
                <a:lnTo>
                  <a:pt x="219" y="206"/>
                </a:lnTo>
                <a:lnTo>
                  <a:pt x="266" y="257"/>
                </a:lnTo>
                <a:lnTo>
                  <a:pt x="270" y="257"/>
                </a:lnTo>
                <a:lnTo>
                  <a:pt x="270" y="257"/>
                </a:lnTo>
                <a:lnTo>
                  <a:pt x="316" y="206"/>
                </a:lnTo>
                <a:lnTo>
                  <a:pt x="316" y="206"/>
                </a:lnTo>
                <a:lnTo>
                  <a:pt x="396" y="126"/>
                </a:lnTo>
                <a:lnTo>
                  <a:pt x="451" y="177"/>
                </a:lnTo>
                <a:lnTo>
                  <a:pt x="460" y="88"/>
                </a:lnTo>
                <a:lnTo>
                  <a:pt x="472" y="0"/>
                </a:lnTo>
                <a:lnTo>
                  <a:pt x="384" y="13"/>
                </a:lnTo>
                <a:lnTo>
                  <a:pt x="295" y="25"/>
                </a:lnTo>
                <a:close/>
              </a:path>
            </a:pathLst>
          </a:custGeom>
          <a:solidFill>
            <a:schemeClr val="bg1"/>
          </a:solidFill>
          <a:ln w="12700">
            <a:solidFill>
              <a:srgbClr val="FFFDF8"/>
            </a:solidFill>
          </a:ln>
          <a:effectLst>
            <a:outerShdw blurRad="50800" dist="38100" dir="2700000" algn="tl"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Rectangle 6"/>
          <p:cNvSpPr>
            <a:spLocks noChangeArrowheads="1"/>
          </p:cNvSpPr>
          <p:nvPr/>
        </p:nvSpPr>
        <p:spPr bwMode="auto">
          <a:xfrm>
            <a:off x="4080574" y="3279979"/>
            <a:ext cx="229734" cy="318925"/>
          </a:xfrm>
          <a:prstGeom prst="rect">
            <a:avLst/>
          </a:prstGeom>
          <a:solidFill>
            <a:schemeClr val="bg1"/>
          </a:solidFill>
          <a:ln w="12700">
            <a:solidFill>
              <a:srgbClr val="FFFDF8"/>
            </a:solidFill>
          </a:ln>
          <a:effectLst>
            <a:outerShdw blurRad="50800" dist="38100" dir="2700000" algn="tl"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Rectangle 7"/>
          <p:cNvSpPr>
            <a:spLocks noChangeArrowheads="1"/>
          </p:cNvSpPr>
          <p:nvPr/>
        </p:nvSpPr>
        <p:spPr bwMode="auto">
          <a:xfrm>
            <a:off x="4413013" y="2996190"/>
            <a:ext cx="216221" cy="602714"/>
          </a:xfrm>
          <a:prstGeom prst="rect">
            <a:avLst/>
          </a:prstGeom>
          <a:solidFill>
            <a:schemeClr val="bg1"/>
          </a:solidFill>
          <a:ln w="12700">
            <a:solidFill>
              <a:srgbClr val="FFFDF8"/>
            </a:solidFill>
          </a:ln>
          <a:effectLst>
            <a:outerShdw blurRad="50800" dist="38100" dir="2700000" algn="tl"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Rectangle 8"/>
          <p:cNvSpPr>
            <a:spLocks noChangeArrowheads="1"/>
          </p:cNvSpPr>
          <p:nvPr/>
        </p:nvSpPr>
        <p:spPr bwMode="auto">
          <a:xfrm>
            <a:off x="4731938" y="3144841"/>
            <a:ext cx="227032" cy="454063"/>
          </a:xfrm>
          <a:prstGeom prst="rect">
            <a:avLst/>
          </a:prstGeom>
          <a:solidFill>
            <a:schemeClr val="bg1"/>
          </a:solidFill>
          <a:ln w="12700">
            <a:solidFill>
              <a:srgbClr val="FFFDF8"/>
            </a:solidFill>
          </a:ln>
          <a:effectLst>
            <a:outerShdw blurRad="50800" dist="38100" dir="2700000" algn="tl"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Rectangle 9"/>
          <p:cNvSpPr>
            <a:spLocks noChangeArrowheads="1"/>
          </p:cNvSpPr>
          <p:nvPr/>
        </p:nvSpPr>
        <p:spPr bwMode="auto">
          <a:xfrm>
            <a:off x="5050863" y="2861052"/>
            <a:ext cx="216221" cy="737852"/>
          </a:xfrm>
          <a:prstGeom prst="rect">
            <a:avLst/>
          </a:prstGeom>
          <a:solidFill>
            <a:schemeClr val="bg1"/>
          </a:solidFill>
          <a:ln w="12700">
            <a:solidFill>
              <a:srgbClr val="FFFDF8"/>
            </a:solidFill>
          </a:ln>
          <a:effectLst>
            <a:outerShdw blurRad="50800" dist="38100" dir="2700000" algn="tl"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Freeform 13"/>
          <p:cNvSpPr>
            <a:spLocks noEditPoints="1"/>
          </p:cNvSpPr>
          <p:nvPr/>
        </p:nvSpPr>
        <p:spPr bwMode="auto">
          <a:xfrm>
            <a:off x="1257568" y="2283408"/>
            <a:ext cx="1319039" cy="1290426"/>
          </a:xfrm>
          <a:custGeom>
            <a:avLst/>
            <a:gdLst>
              <a:gd name="T0" fmla="*/ 123 w 192"/>
              <a:gd name="T1" fmla="*/ 175 h 188"/>
              <a:gd name="T2" fmla="*/ 123 w 192"/>
              <a:gd name="T3" fmla="*/ 148 h 188"/>
              <a:gd name="T4" fmla="*/ 68 w 192"/>
              <a:gd name="T5" fmla="*/ 149 h 188"/>
              <a:gd name="T6" fmla="*/ 68 w 192"/>
              <a:gd name="T7" fmla="*/ 176 h 188"/>
              <a:gd name="T8" fmla="*/ 56 w 192"/>
              <a:gd name="T9" fmla="*/ 182 h 188"/>
              <a:gd name="T10" fmla="*/ 60 w 192"/>
              <a:gd name="T11" fmla="*/ 188 h 188"/>
              <a:gd name="T12" fmla="*/ 130 w 192"/>
              <a:gd name="T13" fmla="*/ 188 h 188"/>
              <a:gd name="T14" fmla="*/ 135 w 192"/>
              <a:gd name="T15" fmla="*/ 183 h 188"/>
              <a:gd name="T16" fmla="*/ 123 w 192"/>
              <a:gd name="T17" fmla="*/ 175 h 188"/>
              <a:gd name="T18" fmla="*/ 173 w 192"/>
              <a:gd name="T19" fmla="*/ 0 h 188"/>
              <a:gd name="T20" fmla="*/ 18 w 192"/>
              <a:gd name="T21" fmla="*/ 0 h 188"/>
              <a:gd name="T22" fmla="*/ 0 w 192"/>
              <a:gd name="T23" fmla="*/ 19 h 188"/>
              <a:gd name="T24" fmla="*/ 0 w 192"/>
              <a:gd name="T25" fmla="*/ 126 h 188"/>
              <a:gd name="T26" fmla="*/ 18 w 192"/>
              <a:gd name="T27" fmla="*/ 144 h 188"/>
              <a:gd name="T28" fmla="*/ 173 w 192"/>
              <a:gd name="T29" fmla="*/ 144 h 188"/>
              <a:gd name="T30" fmla="*/ 192 w 192"/>
              <a:gd name="T31" fmla="*/ 126 h 188"/>
              <a:gd name="T32" fmla="*/ 192 w 192"/>
              <a:gd name="T33" fmla="*/ 19 h 188"/>
              <a:gd name="T34" fmla="*/ 173 w 192"/>
              <a:gd name="T35" fmla="*/ 0 h 188"/>
              <a:gd name="T36" fmla="*/ 180 w 192"/>
              <a:gd name="T37" fmla="*/ 100 h 188"/>
              <a:gd name="T38" fmla="*/ 167 w 192"/>
              <a:gd name="T39" fmla="*/ 112 h 188"/>
              <a:gd name="T40" fmla="*/ 24 w 192"/>
              <a:gd name="T41" fmla="*/ 112 h 188"/>
              <a:gd name="T42" fmla="*/ 11 w 192"/>
              <a:gd name="T43" fmla="*/ 100 h 188"/>
              <a:gd name="T44" fmla="*/ 11 w 192"/>
              <a:gd name="T45" fmla="*/ 25 h 188"/>
              <a:gd name="T46" fmla="*/ 24 w 192"/>
              <a:gd name="T47" fmla="*/ 12 h 188"/>
              <a:gd name="T48" fmla="*/ 167 w 192"/>
              <a:gd name="T49" fmla="*/ 12 h 188"/>
              <a:gd name="T50" fmla="*/ 180 w 192"/>
              <a:gd name="T51" fmla="*/ 25 h 188"/>
              <a:gd name="T52" fmla="*/ 180 w 192"/>
              <a:gd name="T53" fmla="*/ 10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92" h="188">
                <a:moveTo>
                  <a:pt x="123" y="175"/>
                </a:moveTo>
                <a:cubicBezTo>
                  <a:pt x="123" y="148"/>
                  <a:pt x="123" y="148"/>
                  <a:pt x="123" y="148"/>
                </a:cubicBezTo>
                <a:cubicBezTo>
                  <a:pt x="68" y="149"/>
                  <a:pt x="68" y="149"/>
                  <a:pt x="68" y="149"/>
                </a:cubicBezTo>
                <a:cubicBezTo>
                  <a:pt x="68" y="176"/>
                  <a:pt x="68" y="176"/>
                  <a:pt x="68" y="176"/>
                </a:cubicBezTo>
                <a:cubicBezTo>
                  <a:pt x="56" y="182"/>
                  <a:pt x="56" y="182"/>
                  <a:pt x="56" y="182"/>
                </a:cubicBezTo>
                <a:cubicBezTo>
                  <a:pt x="56" y="182"/>
                  <a:pt x="53" y="188"/>
                  <a:pt x="60" y="188"/>
                </a:cubicBezTo>
                <a:cubicBezTo>
                  <a:pt x="130" y="188"/>
                  <a:pt x="130" y="188"/>
                  <a:pt x="130" y="188"/>
                </a:cubicBezTo>
                <a:cubicBezTo>
                  <a:pt x="130" y="188"/>
                  <a:pt x="138" y="185"/>
                  <a:pt x="135" y="183"/>
                </a:cubicBezTo>
                <a:cubicBezTo>
                  <a:pt x="133" y="180"/>
                  <a:pt x="123" y="175"/>
                  <a:pt x="123" y="175"/>
                </a:cubicBezTo>
                <a:close/>
                <a:moveTo>
                  <a:pt x="173" y="0"/>
                </a:moveTo>
                <a:cubicBezTo>
                  <a:pt x="18" y="0"/>
                  <a:pt x="18" y="0"/>
                  <a:pt x="18" y="0"/>
                </a:cubicBezTo>
                <a:cubicBezTo>
                  <a:pt x="8" y="0"/>
                  <a:pt x="0" y="9"/>
                  <a:pt x="0" y="19"/>
                </a:cubicBezTo>
                <a:cubicBezTo>
                  <a:pt x="0" y="126"/>
                  <a:pt x="0" y="126"/>
                  <a:pt x="0" y="126"/>
                </a:cubicBezTo>
                <a:cubicBezTo>
                  <a:pt x="0" y="136"/>
                  <a:pt x="8" y="144"/>
                  <a:pt x="18" y="144"/>
                </a:cubicBezTo>
                <a:cubicBezTo>
                  <a:pt x="173" y="144"/>
                  <a:pt x="173" y="144"/>
                  <a:pt x="173" y="144"/>
                </a:cubicBezTo>
                <a:cubicBezTo>
                  <a:pt x="183" y="144"/>
                  <a:pt x="192" y="136"/>
                  <a:pt x="192" y="126"/>
                </a:cubicBezTo>
                <a:cubicBezTo>
                  <a:pt x="192" y="19"/>
                  <a:pt x="192" y="19"/>
                  <a:pt x="192" y="19"/>
                </a:cubicBezTo>
                <a:cubicBezTo>
                  <a:pt x="192" y="9"/>
                  <a:pt x="183" y="0"/>
                  <a:pt x="173" y="0"/>
                </a:cubicBezTo>
                <a:close/>
                <a:moveTo>
                  <a:pt x="180" y="100"/>
                </a:moveTo>
                <a:cubicBezTo>
                  <a:pt x="180" y="107"/>
                  <a:pt x="174" y="112"/>
                  <a:pt x="167" y="112"/>
                </a:cubicBezTo>
                <a:cubicBezTo>
                  <a:pt x="24" y="112"/>
                  <a:pt x="24" y="112"/>
                  <a:pt x="24" y="112"/>
                </a:cubicBezTo>
                <a:cubicBezTo>
                  <a:pt x="17" y="112"/>
                  <a:pt x="11" y="107"/>
                  <a:pt x="11" y="100"/>
                </a:cubicBezTo>
                <a:cubicBezTo>
                  <a:pt x="11" y="25"/>
                  <a:pt x="11" y="25"/>
                  <a:pt x="11" y="25"/>
                </a:cubicBezTo>
                <a:cubicBezTo>
                  <a:pt x="11" y="18"/>
                  <a:pt x="17" y="12"/>
                  <a:pt x="24" y="12"/>
                </a:cubicBezTo>
                <a:cubicBezTo>
                  <a:pt x="167" y="12"/>
                  <a:pt x="167" y="12"/>
                  <a:pt x="167" y="12"/>
                </a:cubicBezTo>
                <a:cubicBezTo>
                  <a:pt x="174" y="12"/>
                  <a:pt x="180" y="18"/>
                  <a:pt x="180" y="25"/>
                </a:cubicBezTo>
                <a:lnTo>
                  <a:pt x="180" y="100"/>
                </a:lnTo>
                <a:close/>
              </a:path>
            </a:pathLst>
          </a:custGeom>
          <a:solidFill>
            <a:schemeClr val="bg1"/>
          </a:solidFill>
          <a:ln w="12700">
            <a:solidFill>
              <a:srgbClr val="FFFDF8"/>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Freeform 21"/>
          <p:cNvSpPr>
            <a:spLocks noEditPoints="1"/>
          </p:cNvSpPr>
          <p:nvPr/>
        </p:nvSpPr>
        <p:spPr bwMode="auto">
          <a:xfrm>
            <a:off x="6841727" y="2236198"/>
            <a:ext cx="1379124" cy="1384847"/>
          </a:xfrm>
          <a:custGeom>
            <a:avLst/>
            <a:gdLst>
              <a:gd name="T0" fmla="*/ 198 w 201"/>
              <a:gd name="T1" fmla="*/ 35 h 202"/>
              <a:gd name="T2" fmla="*/ 188 w 201"/>
              <a:gd name="T3" fmla="*/ 44 h 202"/>
              <a:gd name="T4" fmla="*/ 157 w 201"/>
              <a:gd name="T5" fmla="*/ 13 h 202"/>
              <a:gd name="T6" fmla="*/ 167 w 201"/>
              <a:gd name="T7" fmla="*/ 4 h 202"/>
              <a:gd name="T8" fmla="*/ 179 w 201"/>
              <a:gd name="T9" fmla="*/ 3 h 202"/>
              <a:gd name="T10" fmla="*/ 198 w 201"/>
              <a:gd name="T11" fmla="*/ 23 h 202"/>
              <a:gd name="T12" fmla="*/ 198 w 201"/>
              <a:gd name="T13" fmla="*/ 35 h 202"/>
              <a:gd name="T14" fmla="*/ 115 w 201"/>
              <a:gd name="T15" fmla="*/ 117 h 202"/>
              <a:gd name="T16" fmla="*/ 84 w 201"/>
              <a:gd name="T17" fmla="*/ 86 h 202"/>
              <a:gd name="T18" fmla="*/ 153 w 201"/>
              <a:gd name="T19" fmla="*/ 18 h 202"/>
              <a:gd name="T20" fmla="*/ 184 w 201"/>
              <a:gd name="T21" fmla="*/ 49 h 202"/>
              <a:gd name="T22" fmla="*/ 115 w 201"/>
              <a:gd name="T23" fmla="*/ 117 h 202"/>
              <a:gd name="T24" fmla="*/ 111 w 201"/>
              <a:gd name="T25" fmla="*/ 121 h 202"/>
              <a:gd name="T26" fmla="*/ 67 w 201"/>
              <a:gd name="T27" fmla="*/ 133 h 202"/>
              <a:gd name="T28" fmla="*/ 80 w 201"/>
              <a:gd name="T29" fmla="*/ 90 h 202"/>
              <a:gd name="T30" fmla="*/ 111 w 201"/>
              <a:gd name="T31" fmla="*/ 121 h 202"/>
              <a:gd name="T32" fmla="*/ 39 w 201"/>
              <a:gd name="T33" fmla="*/ 26 h 202"/>
              <a:gd name="T34" fmla="*/ 20 w 201"/>
              <a:gd name="T35" fmla="*/ 45 h 202"/>
              <a:gd name="T36" fmla="*/ 20 w 201"/>
              <a:gd name="T37" fmla="*/ 162 h 202"/>
              <a:gd name="T38" fmla="*/ 39 w 201"/>
              <a:gd name="T39" fmla="*/ 182 h 202"/>
              <a:gd name="T40" fmla="*/ 156 w 201"/>
              <a:gd name="T41" fmla="*/ 182 h 202"/>
              <a:gd name="T42" fmla="*/ 176 w 201"/>
              <a:gd name="T43" fmla="*/ 162 h 202"/>
              <a:gd name="T44" fmla="*/ 176 w 201"/>
              <a:gd name="T45" fmla="*/ 85 h 202"/>
              <a:gd name="T46" fmla="*/ 196 w 201"/>
              <a:gd name="T47" fmla="*/ 66 h 202"/>
              <a:gd name="T48" fmla="*/ 196 w 201"/>
              <a:gd name="T49" fmla="*/ 169 h 202"/>
              <a:gd name="T50" fmla="*/ 163 w 201"/>
              <a:gd name="T51" fmla="*/ 202 h 202"/>
              <a:gd name="T52" fmla="*/ 32 w 201"/>
              <a:gd name="T53" fmla="*/ 202 h 202"/>
              <a:gd name="T54" fmla="*/ 0 w 201"/>
              <a:gd name="T55" fmla="*/ 169 h 202"/>
              <a:gd name="T56" fmla="*/ 0 w 201"/>
              <a:gd name="T57" fmla="*/ 40 h 202"/>
              <a:gd name="T58" fmla="*/ 32 w 201"/>
              <a:gd name="T59" fmla="*/ 6 h 202"/>
              <a:gd name="T60" fmla="*/ 136 w 201"/>
              <a:gd name="T61" fmla="*/ 6 h 202"/>
              <a:gd name="T62" fmla="*/ 116 w 201"/>
              <a:gd name="T63" fmla="*/ 26 h 202"/>
              <a:gd name="T64" fmla="*/ 39 w 201"/>
              <a:gd name="T65" fmla="*/ 26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bg1"/>
          </a:solidFill>
          <a:ln w="12700">
            <a:solidFill>
              <a:srgbClr val="FFFDF8"/>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Freeform 25"/>
          <p:cNvSpPr>
            <a:spLocks noEditPoints="1"/>
          </p:cNvSpPr>
          <p:nvPr/>
        </p:nvSpPr>
        <p:spPr bwMode="auto">
          <a:xfrm>
            <a:off x="9756718" y="2244782"/>
            <a:ext cx="1364817" cy="1367679"/>
          </a:xfrm>
          <a:custGeom>
            <a:avLst/>
            <a:gdLst>
              <a:gd name="T0" fmla="*/ 186 w 199"/>
              <a:gd name="T1" fmla="*/ 80 h 200"/>
              <a:gd name="T2" fmla="*/ 170 w 199"/>
              <a:gd name="T3" fmla="*/ 80 h 200"/>
              <a:gd name="T4" fmla="*/ 163 w 199"/>
              <a:gd name="T5" fmla="*/ 64 h 200"/>
              <a:gd name="T6" fmla="*/ 175 w 199"/>
              <a:gd name="T7" fmla="*/ 52 h 200"/>
              <a:gd name="T8" fmla="*/ 175 w 199"/>
              <a:gd name="T9" fmla="*/ 33 h 200"/>
              <a:gd name="T10" fmla="*/ 165 w 199"/>
              <a:gd name="T11" fmla="*/ 24 h 200"/>
              <a:gd name="T12" fmla="*/ 146 w 199"/>
              <a:gd name="T13" fmla="*/ 24 h 200"/>
              <a:gd name="T14" fmla="*/ 135 w 199"/>
              <a:gd name="T15" fmla="*/ 36 h 200"/>
              <a:gd name="T16" fmla="*/ 120 w 199"/>
              <a:gd name="T17" fmla="*/ 30 h 200"/>
              <a:gd name="T18" fmla="*/ 120 w 199"/>
              <a:gd name="T19" fmla="*/ 13 h 200"/>
              <a:gd name="T20" fmla="*/ 106 w 199"/>
              <a:gd name="T21" fmla="*/ 0 h 200"/>
              <a:gd name="T22" fmla="*/ 93 w 199"/>
              <a:gd name="T23" fmla="*/ 0 h 200"/>
              <a:gd name="T24" fmla="*/ 80 w 199"/>
              <a:gd name="T25" fmla="*/ 13 h 200"/>
              <a:gd name="T26" fmla="*/ 80 w 199"/>
              <a:gd name="T27" fmla="*/ 30 h 200"/>
              <a:gd name="T28" fmla="*/ 64 w 199"/>
              <a:gd name="T29" fmla="*/ 36 h 200"/>
              <a:gd name="T30" fmla="*/ 52 w 199"/>
              <a:gd name="T31" fmla="*/ 24 h 200"/>
              <a:gd name="T32" fmla="*/ 33 w 199"/>
              <a:gd name="T33" fmla="*/ 24 h 200"/>
              <a:gd name="T34" fmla="*/ 24 w 199"/>
              <a:gd name="T35" fmla="*/ 33 h 200"/>
              <a:gd name="T36" fmla="*/ 24 w 199"/>
              <a:gd name="T37" fmla="*/ 52 h 200"/>
              <a:gd name="T38" fmla="*/ 36 w 199"/>
              <a:gd name="T39" fmla="*/ 64 h 200"/>
              <a:gd name="T40" fmla="*/ 29 w 199"/>
              <a:gd name="T41" fmla="*/ 80 h 200"/>
              <a:gd name="T42" fmla="*/ 13 w 199"/>
              <a:gd name="T43" fmla="*/ 80 h 200"/>
              <a:gd name="T44" fmla="*/ 0 w 199"/>
              <a:gd name="T45" fmla="*/ 93 h 200"/>
              <a:gd name="T46" fmla="*/ 0 w 199"/>
              <a:gd name="T47" fmla="*/ 107 h 200"/>
              <a:gd name="T48" fmla="*/ 13 w 199"/>
              <a:gd name="T49" fmla="*/ 120 h 200"/>
              <a:gd name="T50" fmla="*/ 29 w 199"/>
              <a:gd name="T51" fmla="*/ 120 h 200"/>
              <a:gd name="T52" fmla="*/ 35 w 199"/>
              <a:gd name="T53" fmla="*/ 135 h 200"/>
              <a:gd name="T54" fmla="*/ 24 w 199"/>
              <a:gd name="T55" fmla="*/ 147 h 200"/>
              <a:gd name="T56" fmla="*/ 24 w 199"/>
              <a:gd name="T57" fmla="*/ 166 h 200"/>
              <a:gd name="T58" fmla="*/ 33 w 199"/>
              <a:gd name="T59" fmla="*/ 175 h 200"/>
              <a:gd name="T60" fmla="*/ 52 w 199"/>
              <a:gd name="T61" fmla="*/ 175 h 200"/>
              <a:gd name="T62" fmla="*/ 63 w 199"/>
              <a:gd name="T63" fmla="*/ 163 h 200"/>
              <a:gd name="T64" fmla="*/ 80 w 199"/>
              <a:gd name="T65" fmla="*/ 170 h 200"/>
              <a:gd name="T66" fmla="*/ 80 w 199"/>
              <a:gd name="T67" fmla="*/ 186 h 200"/>
              <a:gd name="T68" fmla="*/ 93 w 199"/>
              <a:gd name="T69" fmla="*/ 200 h 200"/>
              <a:gd name="T70" fmla="*/ 106 w 199"/>
              <a:gd name="T71" fmla="*/ 200 h 200"/>
              <a:gd name="T72" fmla="*/ 120 w 199"/>
              <a:gd name="T73" fmla="*/ 186 h 200"/>
              <a:gd name="T74" fmla="*/ 120 w 199"/>
              <a:gd name="T75" fmla="*/ 170 h 200"/>
              <a:gd name="T76" fmla="*/ 135 w 199"/>
              <a:gd name="T77" fmla="*/ 164 h 200"/>
              <a:gd name="T78" fmla="*/ 146 w 199"/>
              <a:gd name="T79" fmla="*/ 175 h 200"/>
              <a:gd name="T80" fmla="*/ 165 w 199"/>
              <a:gd name="T81" fmla="*/ 175 h 200"/>
              <a:gd name="T82" fmla="*/ 175 w 199"/>
              <a:gd name="T83" fmla="*/ 166 h 200"/>
              <a:gd name="T84" fmla="*/ 175 w 199"/>
              <a:gd name="T85" fmla="*/ 147 h 200"/>
              <a:gd name="T86" fmla="*/ 163 w 199"/>
              <a:gd name="T87" fmla="*/ 135 h 200"/>
              <a:gd name="T88" fmla="*/ 170 w 199"/>
              <a:gd name="T89" fmla="*/ 120 h 200"/>
              <a:gd name="T90" fmla="*/ 186 w 199"/>
              <a:gd name="T91" fmla="*/ 120 h 200"/>
              <a:gd name="T92" fmla="*/ 199 w 199"/>
              <a:gd name="T93" fmla="*/ 107 h 200"/>
              <a:gd name="T94" fmla="*/ 199 w 199"/>
              <a:gd name="T95" fmla="*/ 93 h 200"/>
              <a:gd name="T96" fmla="*/ 186 w 199"/>
              <a:gd name="T97" fmla="*/ 80 h 200"/>
              <a:gd name="T98" fmla="*/ 100 w 199"/>
              <a:gd name="T99" fmla="*/ 140 h 200"/>
              <a:gd name="T100" fmla="*/ 60 w 199"/>
              <a:gd name="T101" fmla="*/ 100 h 200"/>
              <a:gd name="T102" fmla="*/ 100 w 199"/>
              <a:gd name="T103" fmla="*/ 60 h 200"/>
              <a:gd name="T104" fmla="*/ 139 w 199"/>
              <a:gd name="T105" fmla="*/ 100 h 200"/>
              <a:gd name="T106" fmla="*/ 100 w 199"/>
              <a:gd name="T107" fmla="*/ 140 h 200"/>
              <a:gd name="T108" fmla="*/ 100 w 199"/>
              <a:gd name="T109" fmla="*/ 80 h 200"/>
              <a:gd name="T110" fmla="*/ 80 w 199"/>
              <a:gd name="T111" fmla="*/ 100 h 200"/>
              <a:gd name="T112" fmla="*/ 100 w 199"/>
              <a:gd name="T113" fmla="*/ 120 h 200"/>
              <a:gd name="T114" fmla="*/ 120 w 199"/>
              <a:gd name="T115" fmla="*/ 100 h 200"/>
              <a:gd name="T116" fmla="*/ 100 w 199"/>
              <a:gd name="T117" fmla="*/ 8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99" h="200">
                <a:moveTo>
                  <a:pt x="186" y="80"/>
                </a:moveTo>
                <a:cubicBezTo>
                  <a:pt x="170" y="80"/>
                  <a:pt x="170" y="80"/>
                  <a:pt x="170" y="80"/>
                </a:cubicBezTo>
                <a:cubicBezTo>
                  <a:pt x="168" y="74"/>
                  <a:pt x="166" y="69"/>
                  <a:pt x="163" y="64"/>
                </a:cubicBezTo>
                <a:cubicBezTo>
                  <a:pt x="175" y="52"/>
                  <a:pt x="175" y="52"/>
                  <a:pt x="175" y="52"/>
                </a:cubicBezTo>
                <a:cubicBezTo>
                  <a:pt x="180" y="47"/>
                  <a:pt x="180" y="38"/>
                  <a:pt x="175" y="33"/>
                </a:cubicBezTo>
                <a:cubicBezTo>
                  <a:pt x="165" y="24"/>
                  <a:pt x="165" y="24"/>
                  <a:pt x="165" y="24"/>
                </a:cubicBezTo>
                <a:cubicBezTo>
                  <a:pt x="160" y="19"/>
                  <a:pt x="152" y="19"/>
                  <a:pt x="146" y="24"/>
                </a:cubicBezTo>
                <a:cubicBezTo>
                  <a:pt x="135" y="36"/>
                  <a:pt x="135" y="36"/>
                  <a:pt x="135" y="36"/>
                </a:cubicBezTo>
                <a:cubicBezTo>
                  <a:pt x="130" y="33"/>
                  <a:pt x="125" y="31"/>
                  <a:pt x="120" y="30"/>
                </a:cubicBezTo>
                <a:cubicBezTo>
                  <a:pt x="120" y="13"/>
                  <a:pt x="120" y="13"/>
                  <a:pt x="120" y="13"/>
                </a:cubicBezTo>
                <a:cubicBezTo>
                  <a:pt x="120" y="6"/>
                  <a:pt x="114" y="0"/>
                  <a:pt x="106" y="0"/>
                </a:cubicBezTo>
                <a:cubicBezTo>
                  <a:pt x="93" y="0"/>
                  <a:pt x="93" y="0"/>
                  <a:pt x="93" y="0"/>
                </a:cubicBezTo>
                <a:cubicBezTo>
                  <a:pt x="86" y="0"/>
                  <a:pt x="80" y="6"/>
                  <a:pt x="80" y="13"/>
                </a:cubicBezTo>
                <a:cubicBezTo>
                  <a:pt x="80" y="30"/>
                  <a:pt x="80" y="30"/>
                  <a:pt x="80" y="30"/>
                </a:cubicBezTo>
                <a:cubicBezTo>
                  <a:pt x="74" y="31"/>
                  <a:pt x="69" y="33"/>
                  <a:pt x="64" y="36"/>
                </a:cubicBezTo>
                <a:cubicBezTo>
                  <a:pt x="52" y="24"/>
                  <a:pt x="52" y="24"/>
                  <a:pt x="52" y="24"/>
                </a:cubicBezTo>
                <a:cubicBezTo>
                  <a:pt x="47" y="19"/>
                  <a:pt x="38" y="19"/>
                  <a:pt x="33" y="24"/>
                </a:cubicBezTo>
                <a:cubicBezTo>
                  <a:pt x="24" y="33"/>
                  <a:pt x="24" y="33"/>
                  <a:pt x="24" y="33"/>
                </a:cubicBezTo>
                <a:cubicBezTo>
                  <a:pt x="18" y="38"/>
                  <a:pt x="18" y="47"/>
                  <a:pt x="24" y="52"/>
                </a:cubicBezTo>
                <a:cubicBezTo>
                  <a:pt x="36" y="64"/>
                  <a:pt x="36" y="64"/>
                  <a:pt x="36" y="64"/>
                </a:cubicBezTo>
                <a:cubicBezTo>
                  <a:pt x="33" y="69"/>
                  <a:pt x="31" y="74"/>
                  <a:pt x="29" y="80"/>
                </a:cubicBezTo>
                <a:cubicBezTo>
                  <a:pt x="13" y="80"/>
                  <a:pt x="13" y="80"/>
                  <a:pt x="13" y="80"/>
                </a:cubicBezTo>
                <a:cubicBezTo>
                  <a:pt x="6" y="80"/>
                  <a:pt x="0" y="86"/>
                  <a:pt x="0" y="93"/>
                </a:cubicBezTo>
                <a:cubicBezTo>
                  <a:pt x="0" y="107"/>
                  <a:pt x="0" y="107"/>
                  <a:pt x="0" y="107"/>
                </a:cubicBezTo>
                <a:cubicBezTo>
                  <a:pt x="0" y="114"/>
                  <a:pt x="6" y="120"/>
                  <a:pt x="13" y="120"/>
                </a:cubicBezTo>
                <a:cubicBezTo>
                  <a:pt x="29" y="120"/>
                  <a:pt x="29" y="120"/>
                  <a:pt x="29" y="120"/>
                </a:cubicBezTo>
                <a:cubicBezTo>
                  <a:pt x="31" y="125"/>
                  <a:pt x="33" y="130"/>
                  <a:pt x="35" y="135"/>
                </a:cubicBezTo>
                <a:cubicBezTo>
                  <a:pt x="24" y="147"/>
                  <a:pt x="24" y="147"/>
                  <a:pt x="24" y="147"/>
                </a:cubicBezTo>
                <a:cubicBezTo>
                  <a:pt x="18" y="152"/>
                  <a:pt x="18" y="160"/>
                  <a:pt x="24" y="166"/>
                </a:cubicBezTo>
                <a:cubicBezTo>
                  <a:pt x="33" y="175"/>
                  <a:pt x="33" y="175"/>
                  <a:pt x="33" y="175"/>
                </a:cubicBezTo>
                <a:cubicBezTo>
                  <a:pt x="38" y="180"/>
                  <a:pt x="47" y="180"/>
                  <a:pt x="52" y="175"/>
                </a:cubicBezTo>
                <a:cubicBezTo>
                  <a:pt x="63" y="163"/>
                  <a:pt x="63" y="163"/>
                  <a:pt x="63" y="163"/>
                </a:cubicBezTo>
                <a:cubicBezTo>
                  <a:pt x="69" y="166"/>
                  <a:pt x="74" y="169"/>
                  <a:pt x="80" y="170"/>
                </a:cubicBezTo>
                <a:cubicBezTo>
                  <a:pt x="80" y="186"/>
                  <a:pt x="80" y="186"/>
                  <a:pt x="80" y="186"/>
                </a:cubicBezTo>
                <a:cubicBezTo>
                  <a:pt x="80" y="194"/>
                  <a:pt x="86" y="200"/>
                  <a:pt x="93" y="200"/>
                </a:cubicBezTo>
                <a:cubicBezTo>
                  <a:pt x="106" y="200"/>
                  <a:pt x="106" y="200"/>
                  <a:pt x="106" y="200"/>
                </a:cubicBezTo>
                <a:cubicBezTo>
                  <a:pt x="114" y="200"/>
                  <a:pt x="120" y="194"/>
                  <a:pt x="120" y="186"/>
                </a:cubicBezTo>
                <a:cubicBezTo>
                  <a:pt x="120" y="170"/>
                  <a:pt x="120" y="170"/>
                  <a:pt x="120" y="170"/>
                </a:cubicBezTo>
                <a:cubicBezTo>
                  <a:pt x="125" y="169"/>
                  <a:pt x="130" y="166"/>
                  <a:pt x="135" y="164"/>
                </a:cubicBezTo>
                <a:cubicBezTo>
                  <a:pt x="146" y="175"/>
                  <a:pt x="146" y="175"/>
                  <a:pt x="146" y="175"/>
                </a:cubicBezTo>
                <a:cubicBezTo>
                  <a:pt x="152" y="180"/>
                  <a:pt x="160" y="180"/>
                  <a:pt x="165" y="175"/>
                </a:cubicBezTo>
                <a:cubicBezTo>
                  <a:pt x="175" y="166"/>
                  <a:pt x="175" y="166"/>
                  <a:pt x="175" y="166"/>
                </a:cubicBezTo>
                <a:cubicBezTo>
                  <a:pt x="180" y="160"/>
                  <a:pt x="180" y="152"/>
                  <a:pt x="175" y="147"/>
                </a:cubicBezTo>
                <a:cubicBezTo>
                  <a:pt x="163" y="135"/>
                  <a:pt x="163" y="135"/>
                  <a:pt x="163" y="135"/>
                </a:cubicBezTo>
                <a:cubicBezTo>
                  <a:pt x="166" y="131"/>
                  <a:pt x="168" y="125"/>
                  <a:pt x="170" y="120"/>
                </a:cubicBezTo>
                <a:cubicBezTo>
                  <a:pt x="186" y="120"/>
                  <a:pt x="186" y="120"/>
                  <a:pt x="186" y="120"/>
                </a:cubicBezTo>
                <a:cubicBezTo>
                  <a:pt x="193" y="120"/>
                  <a:pt x="199" y="114"/>
                  <a:pt x="199" y="107"/>
                </a:cubicBezTo>
                <a:cubicBezTo>
                  <a:pt x="199" y="93"/>
                  <a:pt x="199" y="93"/>
                  <a:pt x="199" y="93"/>
                </a:cubicBezTo>
                <a:cubicBezTo>
                  <a:pt x="199" y="86"/>
                  <a:pt x="193" y="80"/>
                  <a:pt x="186" y="80"/>
                </a:cubicBezTo>
                <a:close/>
                <a:moveTo>
                  <a:pt x="100" y="140"/>
                </a:moveTo>
                <a:cubicBezTo>
                  <a:pt x="78" y="140"/>
                  <a:pt x="60" y="122"/>
                  <a:pt x="60" y="100"/>
                </a:cubicBezTo>
                <a:cubicBezTo>
                  <a:pt x="60" y="78"/>
                  <a:pt x="78" y="60"/>
                  <a:pt x="100" y="60"/>
                </a:cubicBezTo>
                <a:cubicBezTo>
                  <a:pt x="122" y="60"/>
                  <a:pt x="139" y="78"/>
                  <a:pt x="139" y="100"/>
                </a:cubicBezTo>
                <a:cubicBezTo>
                  <a:pt x="139" y="122"/>
                  <a:pt x="122" y="140"/>
                  <a:pt x="100" y="140"/>
                </a:cubicBezTo>
                <a:close/>
                <a:moveTo>
                  <a:pt x="100" y="80"/>
                </a:moveTo>
                <a:cubicBezTo>
                  <a:pt x="89" y="80"/>
                  <a:pt x="80" y="89"/>
                  <a:pt x="80" y="100"/>
                </a:cubicBezTo>
                <a:cubicBezTo>
                  <a:pt x="80" y="111"/>
                  <a:pt x="89" y="120"/>
                  <a:pt x="100" y="120"/>
                </a:cubicBezTo>
                <a:cubicBezTo>
                  <a:pt x="111" y="120"/>
                  <a:pt x="120" y="111"/>
                  <a:pt x="120" y="100"/>
                </a:cubicBezTo>
                <a:cubicBezTo>
                  <a:pt x="120" y="89"/>
                  <a:pt x="111" y="80"/>
                  <a:pt x="100" y="80"/>
                </a:cubicBezTo>
                <a:close/>
              </a:path>
            </a:pathLst>
          </a:custGeom>
          <a:solidFill>
            <a:schemeClr val="bg1"/>
          </a:solidFill>
          <a:ln w="12700">
            <a:solidFill>
              <a:srgbClr val="FFFDF8"/>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圆角矩形 40"/>
          <p:cNvSpPr/>
          <p:nvPr/>
        </p:nvSpPr>
        <p:spPr>
          <a:xfrm>
            <a:off x="1116876" y="4320618"/>
            <a:ext cx="1600422" cy="333141"/>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tx1"/>
                </a:solidFill>
                <a:latin typeface="微软雅黑" panose="020B0503020204020204" pitchFamily="34" charset="-122"/>
                <a:ea typeface="微软雅黑" panose="020B0503020204020204" pitchFamily="34" charset="-122"/>
                <a:sym typeface="Calibri" panose="020F0502020204030204" pitchFamily="34" charset="0"/>
              </a:rPr>
              <a:t>点击添加标题</a:t>
            </a:r>
          </a:p>
        </p:txBody>
      </p:sp>
      <p:sp>
        <p:nvSpPr>
          <p:cNvPr id="42" name="圆角矩形 41"/>
          <p:cNvSpPr/>
          <p:nvPr/>
        </p:nvSpPr>
        <p:spPr>
          <a:xfrm>
            <a:off x="3839833" y="4320618"/>
            <a:ext cx="1600422" cy="333141"/>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tx1"/>
                </a:solidFill>
                <a:latin typeface="微软雅黑" panose="020B0503020204020204" pitchFamily="34" charset="-122"/>
                <a:ea typeface="微软雅黑" panose="020B0503020204020204" pitchFamily="34" charset="-122"/>
                <a:sym typeface="Calibri" panose="020F0502020204030204" pitchFamily="34" charset="0"/>
              </a:rPr>
              <a:t>点击添加标题</a:t>
            </a:r>
          </a:p>
        </p:txBody>
      </p:sp>
      <p:sp>
        <p:nvSpPr>
          <p:cNvPr id="43" name="圆角矩形 42"/>
          <p:cNvSpPr/>
          <p:nvPr/>
        </p:nvSpPr>
        <p:spPr>
          <a:xfrm>
            <a:off x="6731078" y="4320618"/>
            <a:ext cx="1600422" cy="333141"/>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tx1"/>
                </a:solidFill>
                <a:latin typeface="微软雅黑" panose="020B0503020204020204" pitchFamily="34" charset="-122"/>
                <a:ea typeface="微软雅黑" panose="020B0503020204020204" pitchFamily="34" charset="-122"/>
                <a:sym typeface="Calibri" panose="020F0502020204030204" pitchFamily="34" charset="0"/>
              </a:rPr>
              <a:t>点击添加标题</a:t>
            </a:r>
          </a:p>
        </p:txBody>
      </p:sp>
      <p:sp>
        <p:nvSpPr>
          <p:cNvPr id="44" name="圆角矩形 43"/>
          <p:cNvSpPr/>
          <p:nvPr/>
        </p:nvSpPr>
        <p:spPr>
          <a:xfrm>
            <a:off x="9638915" y="4320618"/>
            <a:ext cx="1600422" cy="333141"/>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tx1"/>
                </a:solidFill>
                <a:latin typeface="微软雅黑" panose="020B0503020204020204" pitchFamily="34" charset="-122"/>
                <a:ea typeface="微软雅黑" panose="020B0503020204020204" pitchFamily="34" charset="-122"/>
                <a:sym typeface="Calibri" panose="020F0502020204030204" pitchFamily="34" charset="0"/>
              </a:rPr>
              <a:t>点击添加标题</a:t>
            </a:r>
          </a:p>
        </p:txBody>
      </p:sp>
    </p:spTree>
    <p:extLst>
      <p:ext uri="{BB962C8B-B14F-4D97-AF65-F5344CB8AC3E}">
        <p14:creationId xmlns:p14="http://schemas.microsoft.com/office/powerpoint/2010/main" xmlns="" val="368956075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flipV="1">
            <a:off x="1012372" y="3946074"/>
            <a:ext cx="10167257" cy="0"/>
          </a:xfrm>
          <a:prstGeom prst="line">
            <a:avLst/>
          </a:prstGeom>
          <a:ln w="12700">
            <a:solidFill>
              <a:schemeClr val="bg1">
                <a:lumMod val="6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2247483" y="3145349"/>
            <a:ext cx="0" cy="1262743"/>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7" name="椭圆 6"/>
          <p:cNvSpPr/>
          <p:nvPr/>
        </p:nvSpPr>
        <p:spPr>
          <a:xfrm>
            <a:off x="2190333" y="4408092"/>
            <a:ext cx="114300" cy="114300"/>
          </a:xfrm>
          <a:prstGeom prst="ellipse">
            <a:avLst/>
          </a:prstGeom>
          <a:noFill/>
          <a:ln w="285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1621973" y="2141980"/>
            <a:ext cx="1251020" cy="12510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 name="直接连接符 11"/>
          <p:cNvCxnSpPr/>
          <p:nvPr/>
        </p:nvCxnSpPr>
        <p:spPr>
          <a:xfrm>
            <a:off x="4701129" y="3145349"/>
            <a:ext cx="0" cy="1262743"/>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3" name="椭圆 12"/>
          <p:cNvSpPr/>
          <p:nvPr/>
        </p:nvSpPr>
        <p:spPr>
          <a:xfrm>
            <a:off x="4643979" y="4408092"/>
            <a:ext cx="114300" cy="114300"/>
          </a:xfrm>
          <a:prstGeom prst="ellipse">
            <a:avLst/>
          </a:prstGeom>
          <a:noFill/>
          <a:ln w="285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3715972" y="1209367"/>
            <a:ext cx="1970314" cy="1970314"/>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0" name="直接连接符 19"/>
          <p:cNvCxnSpPr/>
          <p:nvPr/>
        </p:nvCxnSpPr>
        <p:spPr>
          <a:xfrm>
            <a:off x="7474230" y="3145349"/>
            <a:ext cx="0" cy="1262743"/>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1" name="椭圆 20"/>
          <p:cNvSpPr/>
          <p:nvPr/>
        </p:nvSpPr>
        <p:spPr>
          <a:xfrm>
            <a:off x="7417080" y="4408092"/>
            <a:ext cx="114300" cy="114300"/>
          </a:xfrm>
          <a:prstGeom prst="ellipse">
            <a:avLst/>
          </a:prstGeom>
          <a:noFill/>
          <a:ln w="285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6489073" y="1209367"/>
            <a:ext cx="1970314" cy="19703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5" name="直接连接符 24"/>
          <p:cNvCxnSpPr/>
          <p:nvPr/>
        </p:nvCxnSpPr>
        <p:spPr>
          <a:xfrm>
            <a:off x="9907781" y="3145349"/>
            <a:ext cx="0" cy="1262743"/>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6" name="椭圆 25"/>
          <p:cNvSpPr/>
          <p:nvPr/>
        </p:nvSpPr>
        <p:spPr>
          <a:xfrm>
            <a:off x="9850631" y="4408092"/>
            <a:ext cx="114300" cy="114300"/>
          </a:xfrm>
          <a:prstGeom prst="ellipse">
            <a:avLst/>
          </a:prstGeom>
          <a:noFill/>
          <a:ln w="285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9282271" y="2141980"/>
            <a:ext cx="1251020" cy="1251020"/>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KSO_Shape"/>
          <p:cNvSpPr/>
          <p:nvPr/>
        </p:nvSpPr>
        <p:spPr>
          <a:xfrm>
            <a:off x="9655277" y="2406227"/>
            <a:ext cx="505007" cy="839347"/>
          </a:xfrm>
          <a:custGeom>
            <a:avLst/>
            <a:gdLst>
              <a:gd name="connsiteX0" fmla="*/ 588566 w 1536700"/>
              <a:gd name="connsiteY0" fmla="*/ 2172931 h 2555648"/>
              <a:gd name="connsiteX1" fmla="*/ 588566 w 1536700"/>
              <a:gd name="connsiteY1" fmla="*/ 2232462 h 2555648"/>
              <a:gd name="connsiteX2" fmla="*/ 948135 w 1536700"/>
              <a:gd name="connsiteY2" fmla="*/ 2232462 h 2555648"/>
              <a:gd name="connsiteX3" fmla="*/ 948135 w 1536700"/>
              <a:gd name="connsiteY3" fmla="*/ 2172931 h 2555648"/>
              <a:gd name="connsiteX4" fmla="*/ 588566 w 1536700"/>
              <a:gd name="connsiteY4" fmla="*/ 2014319 h 2555648"/>
              <a:gd name="connsiteX5" fmla="*/ 588566 w 1536700"/>
              <a:gd name="connsiteY5" fmla="*/ 2073850 h 2555648"/>
              <a:gd name="connsiteX6" fmla="*/ 948135 w 1536700"/>
              <a:gd name="connsiteY6" fmla="*/ 2073850 h 2555648"/>
              <a:gd name="connsiteX7" fmla="*/ 948135 w 1536700"/>
              <a:gd name="connsiteY7" fmla="*/ 2014319 h 2555648"/>
              <a:gd name="connsiteX8" fmla="*/ 439655 w 1536700"/>
              <a:gd name="connsiteY8" fmla="*/ 1865655 h 2555648"/>
              <a:gd name="connsiteX9" fmla="*/ 1097045 w 1536700"/>
              <a:gd name="connsiteY9" fmla="*/ 1865655 h 2555648"/>
              <a:gd name="connsiteX10" fmla="*/ 1189236 w 1536700"/>
              <a:gd name="connsiteY10" fmla="*/ 1953225 h 2555648"/>
              <a:gd name="connsiteX11" fmla="*/ 1097045 w 1536700"/>
              <a:gd name="connsiteY11" fmla="*/ 2040795 h 2555648"/>
              <a:gd name="connsiteX12" fmla="*/ 1189236 w 1536700"/>
              <a:gd name="connsiteY12" fmla="*/ 2128365 h 2555648"/>
              <a:gd name="connsiteX13" fmla="*/ 1097045 w 1536700"/>
              <a:gd name="connsiteY13" fmla="*/ 2215935 h 2555648"/>
              <a:gd name="connsiteX14" fmla="*/ 1189236 w 1536700"/>
              <a:gd name="connsiteY14" fmla="*/ 2303505 h 2555648"/>
              <a:gd name="connsiteX15" fmla="*/ 1097045 w 1536700"/>
              <a:gd name="connsiteY15" fmla="*/ 2391075 h 2555648"/>
              <a:gd name="connsiteX16" fmla="*/ 948071 w 1536700"/>
              <a:gd name="connsiteY16" fmla="*/ 2391075 h 2555648"/>
              <a:gd name="connsiteX17" fmla="*/ 937297 w 1536700"/>
              <a:gd name="connsiteY17" fmla="*/ 2444188 h 2555648"/>
              <a:gd name="connsiteX18" fmla="*/ 768350 w 1536700"/>
              <a:gd name="connsiteY18" fmla="*/ 2555648 h 2555648"/>
              <a:gd name="connsiteX19" fmla="*/ 599403 w 1536700"/>
              <a:gd name="connsiteY19" fmla="*/ 2444188 h 2555648"/>
              <a:gd name="connsiteX20" fmla="*/ 588630 w 1536700"/>
              <a:gd name="connsiteY20" fmla="*/ 2391075 h 2555648"/>
              <a:gd name="connsiteX21" fmla="*/ 439655 w 1536700"/>
              <a:gd name="connsiteY21" fmla="*/ 2391075 h 2555648"/>
              <a:gd name="connsiteX22" fmla="*/ 347464 w 1536700"/>
              <a:gd name="connsiteY22" fmla="*/ 2303505 h 2555648"/>
              <a:gd name="connsiteX23" fmla="*/ 439655 w 1536700"/>
              <a:gd name="connsiteY23" fmla="*/ 2215935 h 2555648"/>
              <a:gd name="connsiteX24" fmla="*/ 347464 w 1536700"/>
              <a:gd name="connsiteY24" fmla="*/ 2128365 h 2555648"/>
              <a:gd name="connsiteX25" fmla="*/ 439655 w 1536700"/>
              <a:gd name="connsiteY25" fmla="*/ 2040795 h 2555648"/>
              <a:gd name="connsiteX26" fmla="*/ 347464 w 1536700"/>
              <a:gd name="connsiteY26" fmla="*/ 1953225 h 2555648"/>
              <a:gd name="connsiteX27" fmla="*/ 439655 w 1536700"/>
              <a:gd name="connsiteY27" fmla="*/ 1865655 h 2555648"/>
              <a:gd name="connsiteX28" fmla="*/ 768350 w 1536700"/>
              <a:gd name="connsiteY28" fmla="*/ 0 h 2555648"/>
              <a:gd name="connsiteX29" fmla="*/ 1536700 w 1536700"/>
              <a:gd name="connsiteY29" fmla="*/ 770343 h 2555648"/>
              <a:gd name="connsiteX30" fmla="*/ 1521090 w 1536700"/>
              <a:gd name="connsiteY30" fmla="*/ 925594 h 2555648"/>
              <a:gd name="connsiteX31" fmla="*/ 1491688 w 1536700"/>
              <a:gd name="connsiteY31" fmla="*/ 1020556 h 2555648"/>
              <a:gd name="connsiteX32" fmla="*/ 1491950 w 1536700"/>
              <a:gd name="connsiteY32" fmla="*/ 1020556 h 2555648"/>
              <a:gd name="connsiteX33" fmla="*/ 1140478 w 1536700"/>
              <a:gd name="connsiteY33" fmla="*/ 1823920 h 2555648"/>
              <a:gd name="connsiteX34" fmla="*/ 396222 w 1536700"/>
              <a:gd name="connsiteY34" fmla="*/ 1823920 h 2555648"/>
              <a:gd name="connsiteX35" fmla="*/ 44750 w 1536700"/>
              <a:gd name="connsiteY35" fmla="*/ 1020556 h 2555648"/>
              <a:gd name="connsiteX36" fmla="*/ 45012 w 1536700"/>
              <a:gd name="connsiteY36" fmla="*/ 1020556 h 2555648"/>
              <a:gd name="connsiteX37" fmla="*/ 15610 w 1536700"/>
              <a:gd name="connsiteY37" fmla="*/ 925594 h 2555648"/>
              <a:gd name="connsiteX38" fmla="*/ 0 w 1536700"/>
              <a:gd name="connsiteY38" fmla="*/ 770343 h 2555648"/>
              <a:gd name="connsiteX39" fmla="*/ 768350 w 1536700"/>
              <a:gd name="connsiteY39" fmla="*/ 0 h 2555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536700" h="2555648">
                <a:moveTo>
                  <a:pt x="588566" y="2172931"/>
                </a:moveTo>
                <a:lnTo>
                  <a:pt x="588566" y="2232462"/>
                </a:lnTo>
                <a:lnTo>
                  <a:pt x="948135" y="2232462"/>
                </a:lnTo>
                <a:lnTo>
                  <a:pt x="948135" y="2172931"/>
                </a:lnTo>
                <a:close/>
                <a:moveTo>
                  <a:pt x="588566" y="2014319"/>
                </a:moveTo>
                <a:lnTo>
                  <a:pt x="588566" y="2073850"/>
                </a:lnTo>
                <a:lnTo>
                  <a:pt x="948135" y="2073850"/>
                </a:lnTo>
                <a:lnTo>
                  <a:pt x="948135" y="2014319"/>
                </a:lnTo>
                <a:close/>
                <a:moveTo>
                  <a:pt x="439655" y="1865655"/>
                </a:moveTo>
                <a:lnTo>
                  <a:pt x="1097045" y="1865655"/>
                </a:lnTo>
                <a:cubicBezTo>
                  <a:pt x="1147961" y="1865655"/>
                  <a:pt x="1189236" y="1904861"/>
                  <a:pt x="1189236" y="1953225"/>
                </a:cubicBezTo>
                <a:cubicBezTo>
                  <a:pt x="1189236" y="2001589"/>
                  <a:pt x="1147961" y="2040795"/>
                  <a:pt x="1097045" y="2040795"/>
                </a:cubicBezTo>
                <a:cubicBezTo>
                  <a:pt x="1147961" y="2040795"/>
                  <a:pt x="1189236" y="2080001"/>
                  <a:pt x="1189236" y="2128365"/>
                </a:cubicBezTo>
                <a:cubicBezTo>
                  <a:pt x="1189236" y="2176729"/>
                  <a:pt x="1147961" y="2215935"/>
                  <a:pt x="1097045" y="2215935"/>
                </a:cubicBezTo>
                <a:cubicBezTo>
                  <a:pt x="1147961" y="2215935"/>
                  <a:pt x="1189236" y="2255141"/>
                  <a:pt x="1189236" y="2303505"/>
                </a:cubicBezTo>
                <a:cubicBezTo>
                  <a:pt x="1189236" y="2351869"/>
                  <a:pt x="1147961" y="2391075"/>
                  <a:pt x="1097045" y="2391075"/>
                </a:cubicBezTo>
                <a:lnTo>
                  <a:pt x="948071" y="2391075"/>
                </a:lnTo>
                <a:lnTo>
                  <a:pt x="937297" y="2444188"/>
                </a:lnTo>
                <a:cubicBezTo>
                  <a:pt x="909462" y="2509689"/>
                  <a:pt x="844299" y="2555648"/>
                  <a:pt x="768350" y="2555648"/>
                </a:cubicBezTo>
                <a:cubicBezTo>
                  <a:pt x="692402" y="2555648"/>
                  <a:pt x="627238" y="2509689"/>
                  <a:pt x="599403" y="2444188"/>
                </a:cubicBezTo>
                <a:lnTo>
                  <a:pt x="588630" y="2391075"/>
                </a:lnTo>
                <a:lnTo>
                  <a:pt x="439655" y="2391075"/>
                </a:lnTo>
                <a:cubicBezTo>
                  <a:pt x="388739" y="2391075"/>
                  <a:pt x="347464" y="2351869"/>
                  <a:pt x="347464" y="2303505"/>
                </a:cubicBezTo>
                <a:cubicBezTo>
                  <a:pt x="347464" y="2255141"/>
                  <a:pt x="388739" y="2215935"/>
                  <a:pt x="439655" y="2215935"/>
                </a:cubicBezTo>
                <a:cubicBezTo>
                  <a:pt x="388739" y="2215935"/>
                  <a:pt x="347464" y="2176729"/>
                  <a:pt x="347464" y="2128365"/>
                </a:cubicBezTo>
                <a:cubicBezTo>
                  <a:pt x="347464" y="2080001"/>
                  <a:pt x="388739" y="2040795"/>
                  <a:pt x="439655" y="2040795"/>
                </a:cubicBezTo>
                <a:cubicBezTo>
                  <a:pt x="388739" y="2040795"/>
                  <a:pt x="347464" y="2001589"/>
                  <a:pt x="347464" y="1953225"/>
                </a:cubicBezTo>
                <a:cubicBezTo>
                  <a:pt x="347464" y="1904861"/>
                  <a:pt x="388739" y="1865655"/>
                  <a:pt x="439655" y="1865655"/>
                </a:cubicBezTo>
                <a:close/>
                <a:moveTo>
                  <a:pt x="768350" y="0"/>
                </a:moveTo>
                <a:cubicBezTo>
                  <a:pt x="1192698" y="0"/>
                  <a:pt x="1536700" y="344894"/>
                  <a:pt x="1536700" y="770343"/>
                </a:cubicBezTo>
                <a:cubicBezTo>
                  <a:pt x="1536700" y="823524"/>
                  <a:pt x="1531325" y="875447"/>
                  <a:pt x="1521090" y="925594"/>
                </a:cubicBezTo>
                <a:lnTo>
                  <a:pt x="1491688" y="1020556"/>
                </a:lnTo>
                <a:lnTo>
                  <a:pt x="1491950" y="1020556"/>
                </a:lnTo>
                <a:lnTo>
                  <a:pt x="1140478" y="1823920"/>
                </a:lnTo>
                <a:lnTo>
                  <a:pt x="396222" y="1823920"/>
                </a:lnTo>
                <a:lnTo>
                  <a:pt x="44750" y="1020556"/>
                </a:lnTo>
                <a:lnTo>
                  <a:pt x="45012" y="1020556"/>
                </a:lnTo>
                <a:lnTo>
                  <a:pt x="15610" y="925594"/>
                </a:lnTo>
                <a:cubicBezTo>
                  <a:pt x="5375" y="875447"/>
                  <a:pt x="0" y="823524"/>
                  <a:pt x="0" y="770343"/>
                </a:cubicBezTo>
                <a:cubicBezTo>
                  <a:pt x="0" y="344894"/>
                  <a:pt x="344002" y="0"/>
                  <a:pt x="76835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8" name="KSO_Shape"/>
          <p:cNvSpPr>
            <a:spLocks/>
          </p:cNvSpPr>
          <p:nvPr/>
        </p:nvSpPr>
        <p:spPr bwMode="auto">
          <a:xfrm>
            <a:off x="1831625" y="2421531"/>
            <a:ext cx="839347" cy="815566"/>
          </a:xfrm>
          <a:custGeom>
            <a:avLst/>
            <a:gdLst>
              <a:gd name="T0" fmla="*/ 1300686 w 4656"/>
              <a:gd name="T1" fmla="*/ 3684 h 4524"/>
              <a:gd name="T2" fmla="*/ 1211082 w 4656"/>
              <a:gd name="T3" fmla="*/ 23332 h 4524"/>
              <a:gd name="T4" fmla="*/ 1130071 w 4656"/>
              <a:gd name="T5" fmla="*/ 57715 h 4524"/>
              <a:gd name="T6" fmla="*/ 1056424 w 4656"/>
              <a:gd name="T7" fmla="*/ 106425 h 4524"/>
              <a:gd name="T8" fmla="*/ 991369 w 4656"/>
              <a:gd name="T9" fmla="*/ 167006 h 4524"/>
              <a:gd name="T10" fmla="*/ 943090 w 4656"/>
              <a:gd name="T11" fmla="*/ 200980 h 4524"/>
              <a:gd name="T12" fmla="*/ 882126 w 4656"/>
              <a:gd name="T13" fmla="*/ 135488 h 4524"/>
              <a:gd name="T14" fmla="*/ 812571 w 4656"/>
              <a:gd name="T15" fmla="*/ 80638 h 4524"/>
              <a:gd name="T16" fmla="*/ 735242 w 4656"/>
              <a:gd name="T17" fmla="*/ 38886 h 4524"/>
              <a:gd name="T18" fmla="*/ 650139 w 4656"/>
              <a:gd name="T19" fmla="*/ 11461 h 4524"/>
              <a:gd name="T20" fmla="*/ 556443 w 4656"/>
              <a:gd name="T21" fmla="*/ 0 h 4524"/>
              <a:gd name="T22" fmla="*/ 484842 w 4656"/>
              <a:gd name="T23" fmla="*/ 2456 h 4524"/>
              <a:gd name="T24" fmla="*/ 405467 w 4656"/>
              <a:gd name="T25" fmla="*/ 17192 h 4524"/>
              <a:gd name="T26" fmla="*/ 329774 w 4656"/>
              <a:gd name="T27" fmla="*/ 42161 h 4524"/>
              <a:gd name="T28" fmla="*/ 259810 w 4656"/>
              <a:gd name="T29" fmla="*/ 78182 h 4524"/>
              <a:gd name="T30" fmla="*/ 196392 w 4656"/>
              <a:gd name="T31" fmla="*/ 123617 h 4524"/>
              <a:gd name="T32" fmla="*/ 140338 w 4656"/>
              <a:gd name="T33" fmla="*/ 176830 h 4524"/>
              <a:gd name="T34" fmla="*/ 92059 w 4656"/>
              <a:gd name="T35" fmla="*/ 238229 h 4524"/>
              <a:gd name="T36" fmla="*/ 52780 w 4656"/>
              <a:gd name="T37" fmla="*/ 306177 h 4524"/>
              <a:gd name="T38" fmla="*/ 23731 w 4656"/>
              <a:gd name="T39" fmla="*/ 379856 h 4524"/>
              <a:gd name="T40" fmla="*/ 6137 w 4656"/>
              <a:gd name="T41" fmla="*/ 458447 h 4524"/>
              <a:gd name="T42" fmla="*/ 0 w 4656"/>
              <a:gd name="T43" fmla="*/ 540722 h 4524"/>
              <a:gd name="T44" fmla="*/ 12274 w 4656"/>
              <a:gd name="T45" fmla="*/ 663930 h 4524"/>
              <a:gd name="T46" fmla="*/ 56053 w 4656"/>
              <a:gd name="T47" fmla="*/ 798189 h 4524"/>
              <a:gd name="T48" fmla="*/ 126836 w 4656"/>
              <a:gd name="T49" fmla="*/ 919760 h 4524"/>
              <a:gd name="T50" fmla="*/ 219304 w 4656"/>
              <a:gd name="T51" fmla="*/ 1028641 h 4524"/>
              <a:gd name="T52" fmla="*/ 326910 w 4656"/>
              <a:gd name="T53" fmla="*/ 1126061 h 4524"/>
              <a:gd name="T54" fmla="*/ 461930 w 4656"/>
              <a:gd name="T55" fmla="*/ 1230439 h 4524"/>
              <a:gd name="T56" fmla="*/ 608405 w 4656"/>
              <a:gd name="T57" fmla="*/ 1357331 h 4524"/>
              <a:gd name="T58" fmla="*/ 732787 w 4656"/>
              <a:gd name="T59" fmla="*/ 1485041 h 4524"/>
              <a:gd name="T60" fmla="*/ 842439 w 4656"/>
              <a:gd name="T61" fmla="*/ 1625850 h 4524"/>
              <a:gd name="T62" fmla="*/ 925087 w 4656"/>
              <a:gd name="T63" fmla="*/ 1775255 h 4524"/>
              <a:gd name="T64" fmla="*/ 952500 w 4656"/>
              <a:gd name="T65" fmla="*/ 1851799 h 4524"/>
              <a:gd name="T66" fmla="*/ 990960 w 4656"/>
              <a:gd name="T67" fmla="*/ 1749467 h 4524"/>
              <a:gd name="T68" fmla="*/ 1078927 w 4656"/>
              <a:gd name="T69" fmla="*/ 1601700 h 4524"/>
              <a:gd name="T70" fmla="*/ 1192262 w 4656"/>
              <a:gd name="T71" fmla="*/ 1462528 h 4524"/>
              <a:gd name="T72" fmla="*/ 1317461 w 4656"/>
              <a:gd name="T73" fmla="*/ 1337274 h 4524"/>
              <a:gd name="T74" fmla="*/ 1482349 w 4656"/>
              <a:gd name="T75" fmla="*/ 1199330 h 4524"/>
              <a:gd name="T76" fmla="*/ 1596910 w 4656"/>
              <a:gd name="T77" fmla="*/ 1110506 h 4524"/>
              <a:gd name="T78" fmla="*/ 1702062 w 4656"/>
              <a:gd name="T79" fmla="*/ 1011040 h 4524"/>
              <a:gd name="T80" fmla="*/ 1791256 w 4656"/>
              <a:gd name="T81" fmla="*/ 900521 h 4524"/>
              <a:gd name="T82" fmla="*/ 1858357 w 4656"/>
              <a:gd name="T83" fmla="*/ 776904 h 4524"/>
              <a:gd name="T84" fmla="*/ 1896817 w 4656"/>
              <a:gd name="T85" fmla="*/ 639779 h 4524"/>
              <a:gd name="T86" fmla="*/ 1905000 w 4656"/>
              <a:gd name="T87" fmla="*/ 526805 h 4524"/>
              <a:gd name="T88" fmla="*/ 1896408 w 4656"/>
              <a:gd name="T89" fmla="*/ 444939 h 4524"/>
              <a:gd name="T90" fmla="*/ 1876769 w 4656"/>
              <a:gd name="T91" fmla="*/ 367167 h 4524"/>
              <a:gd name="T92" fmla="*/ 1846082 w 4656"/>
              <a:gd name="T93" fmla="*/ 294307 h 4524"/>
              <a:gd name="T94" fmla="*/ 1805168 w 4656"/>
              <a:gd name="T95" fmla="*/ 227586 h 4524"/>
              <a:gd name="T96" fmla="*/ 1755660 w 4656"/>
              <a:gd name="T97" fmla="*/ 167415 h 4524"/>
              <a:gd name="T98" fmla="*/ 1698380 w 4656"/>
              <a:gd name="T99" fmla="*/ 115021 h 4524"/>
              <a:gd name="T100" fmla="*/ 1633734 w 4656"/>
              <a:gd name="T101" fmla="*/ 71632 h 4524"/>
              <a:gd name="T102" fmla="*/ 1562951 w 4656"/>
              <a:gd name="T103" fmla="*/ 37249 h 4524"/>
              <a:gd name="T104" fmla="*/ 1486849 w 4656"/>
              <a:gd name="T105" fmla="*/ 13917 h 4524"/>
              <a:gd name="T106" fmla="*/ 1406247 w 4656"/>
              <a:gd name="T107" fmla="*/ 1637 h 452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656" h="4524">
                <a:moveTo>
                  <a:pt x="3336" y="0"/>
                </a:moveTo>
                <a:lnTo>
                  <a:pt x="3336" y="0"/>
                </a:lnTo>
                <a:lnTo>
                  <a:pt x="3295" y="0"/>
                </a:lnTo>
                <a:lnTo>
                  <a:pt x="3256" y="3"/>
                </a:lnTo>
                <a:lnTo>
                  <a:pt x="3217" y="5"/>
                </a:lnTo>
                <a:lnTo>
                  <a:pt x="3179" y="9"/>
                </a:lnTo>
                <a:lnTo>
                  <a:pt x="3142" y="14"/>
                </a:lnTo>
                <a:lnTo>
                  <a:pt x="3103" y="21"/>
                </a:lnTo>
                <a:lnTo>
                  <a:pt x="3068" y="28"/>
                </a:lnTo>
                <a:lnTo>
                  <a:pt x="3031" y="37"/>
                </a:lnTo>
                <a:lnTo>
                  <a:pt x="2995" y="46"/>
                </a:lnTo>
                <a:lnTo>
                  <a:pt x="2960" y="57"/>
                </a:lnTo>
                <a:lnTo>
                  <a:pt x="2926" y="68"/>
                </a:lnTo>
                <a:lnTo>
                  <a:pt x="2892" y="81"/>
                </a:lnTo>
                <a:lnTo>
                  <a:pt x="2859" y="95"/>
                </a:lnTo>
                <a:lnTo>
                  <a:pt x="2825" y="110"/>
                </a:lnTo>
                <a:lnTo>
                  <a:pt x="2793" y="125"/>
                </a:lnTo>
                <a:lnTo>
                  <a:pt x="2762" y="141"/>
                </a:lnTo>
                <a:lnTo>
                  <a:pt x="2730" y="160"/>
                </a:lnTo>
                <a:lnTo>
                  <a:pt x="2699" y="177"/>
                </a:lnTo>
                <a:lnTo>
                  <a:pt x="2669" y="197"/>
                </a:lnTo>
                <a:lnTo>
                  <a:pt x="2640" y="217"/>
                </a:lnTo>
                <a:lnTo>
                  <a:pt x="2610" y="238"/>
                </a:lnTo>
                <a:lnTo>
                  <a:pt x="2582" y="260"/>
                </a:lnTo>
                <a:lnTo>
                  <a:pt x="2555" y="282"/>
                </a:lnTo>
                <a:lnTo>
                  <a:pt x="2527" y="306"/>
                </a:lnTo>
                <a:lnTo>
                  <a:pt x="2500" y="331"/>
                </a:lnTo>
                <a:lnTo>
                  <a:pt x="2474" y="355"/>
                </a:lnTo>
                <a:lnTo>
                  <a:pt x="2448" y="381"/>
                </a:lnTo>
                <a:lnTo>
                  <a:pt x="2423" y="408"/>
                </a:lnTo>
                <a:lnTo>
                  <a:pt x="2399" y="435"/>
                </a:lnTo>
                <a:lnTo>
                  <a:pt x="2375" y="462"/>
                </a:lnTo>
                <a:lnTo>
                  <a:pt x="2351" y="491"/>
                </a:lnTo>
                <a:lnTo>
                  <a:pt x="2328" y="520"/>
                </a:lnTo>
                <a:lnTo>
                  <a:pt x="2305" y="491"/>
                </a:lnTo>
                <a:lnTo>
                  <a:pt x="2282" y="462"/>
                </a:lnTo>
                <a:lnTo>
                  <a:pt x="2258" y="435"/>
                </a:lnTo>
                <a:lnTo>
                  <a:pt x="2232" y="408"/>
                </a:lnTo>
                <a:lnTo>
                  <a:pt x="2208" y="381"/>
                </a:lnTo>
                <a:lnTo>
                  <a:pt x="2182" y="355"/>
                </a:lnTo>
                <a:lnTo>
                  <a:pt x="2156" y="331"/>
                </a:lnTo>
                <a:lnTo>
                  <a:pt x="2129" y="306"/>
                </a:lnTo>
                <a:lnTo>
                  <a:pt x="2102" y="282"/>
                </a:lnTo>
                <a:lnTo>
                  <a:pt x="2074" y="260"/>
                </a:lnTo>
                <a:lnTo>
                  <a:pt x="2045" y="238"/>
                </a:lnTo>
                <a:lnTo>
                  <a:pt x="2016" y="217"/>
                </a:lnTo>
                <a:lnTo>
                  <a:pt x="1986" y="197"/>
                </a:lnTo>
                <a:lnTo>
                  <a:pt x="1956" y="177"/>
                </a:lnTo>
                <a:lnTo>
                  <a:pt x="1925" y="160"/>
                </a:lnTo>
                <a:lnTo>
                  <a:pt x="1894" y="141"/>
                </a:lnTo>
                <a:lnTo>
                  <a:pt x="1863" y="125"/>
                </a:lnTo>
                <a:lnTo>
                  <a:pt x="1830" y="110"/>
                </a:lnTo>
                <a:lnTo>
                  <a:pt x="1797" y="95"/>
                </a:lnTo>
                <a:lnTo>
                  <a:pt x="1763" y="81"/>
                </a:lnTo>
                <a:lnTo>
                  <a:pt x="1730" y="68"/>
                </a:lnTo>
                <a:lnTo>
                  <a:pt x="1695" y="57"/>
                </a:lnTo>
                <a:lnTo>
                  <a:pt x="1661" y="46"/>
                </a:lnTo>
                <a:lnTo>
                  <a:pt x="1625" y="37"/>
                </a:lnTo>
                <a:lnTo>
                  <a:pt x="1589" y="28"/>
                </a:lnTo>
                <a:lnTo>
                  <a:pt x="1552" y="21"/>
                </a:lnTo>
                <a:lnTo>
                  <a:pt x="1515" y="14"/>
                </a:lnTo>
                <a:lnTo>
                  <a:pt x="1477" y="9"/>
                </a:lnTo>
                <a:lnTo>
                  <a:pt x="1439" y="5"/>
                </a:lnTo>
                <a:lnTo>
                  <a:pt x="1400" y="3"/>
                </a:lnTo>
                <a:lnTo>
                  <a:pt x="1360" y="0"/>
                </a:lnTo>
                <a:lnTo>
                  <a:pt x="1320" y="0"/>
                </a:lnTo>
                <a:lnTo>
                  <a:pt x="1286" y="0"/>
                </a:lnTo>
                <a:lnTo>
                  <a:pt x="1253" y="1"/>
                </a:lnTo>
                <a:lnTo>
                  <a:pt x="1218" y="4"/>
                </a:lnTo>
                <a:lnTo>
                  <a:pt x="1185" y="6"/>
                </a:lnTo>
                <a:lnTo>
                  <a:pt x="1152" y="11"/>
                </a:lnTo>
                <a:lnTo>
                  <a:pt x="1119" y="15"/>
                </a:lnTo>
                <a:lnTo>
                  <a:pt x="1087" y="20"/>
                </a:lnTo>
                <a:lnTo>
                  <a:pt x="1054" y="27"/>
                </a:lnTo>
                <a:lnTo>
                  <a:pt x="1022" y="34"/>
                </a:lnTo>
                <a:lnTo>
                  <a:pt x="991" y="42"/>
                </a:lnTo>
                <a:lnTo>
                  <a:pt x="958" y="50"/>
                </a:lnTo>
                <a:lnTo>
                  <a:pt x="927" y="59"/>
                </a:lnTo>
                <a:lnTo>
                  <a:pt x="897" y="70"/>
                </a:lnTo>
                <a:lnTo>
                  <a:pt x="866" y="80"/>
                </a:lnTo>
                <a:lnTo>
                  <a:pt x="836" y="91"/>
                </a:lnTo>
                <a:lnTo>
                  <a:pt x="806" y="103"/>
                </a:lnTo>
                <a:lnTo>
                  <a:pt x="777" y="117"/>
                </a:lnTo>
                <a:lnTo>
                  <a:pt x="748" y="130"/>
                </a:lnTo>
                <a:lnTo>
                  <a:pt x="719" y="145"/>
                </a:lnTo>
                <a:lnTo>
                  <a:pt x="690" y="158"/>
                </a:lnTo>
                <a:lnTo>
                  <a:pt x="663" y="175"/>
                </a:lnTo>
                <a:lnTo>
                  <a:pt x="635" y="191"/>
                </a:lnTo>
                <a:lnTo>
                  <a:pt x="608" y="208"/>
                </a:lnTo>
                <a:lnTo>
                  <a:pt x="582" y="225"/>
                </a:lnTo>
                <a:lnTo>
                  <a:pt x="555" y="243"/>
                </a:lnTo>
                <a:lnTo>
                  <a:pt x="530" y="262"/>
                </a:lnTo>
                <a:lnTo>
                  <a:pt x="504" y="281"/>
                </a:lnTo>
                <a:lnTo>
                  <a:pt x="480" y="302"/>
                </a:lnTo>
                <a:lnTo>
                  <a:pt x="456" y="321"/>
                </a:lnTo>
                <a:lnTo>
                  <a:pt x="432" y="343"/>
                </a:lnTo>
                <a:lnTo>
                  <a:pt x="408" y="364"/>
                </a:lnTo>
                <a:lnTo>
                  <a:pt x="387" y="386"/>
                </a:lnTo>
                <a:lnTo>
                  <a:pt x="365" y="409"/>
                </a:lnTo>
                <a:lnTo>
                  <a:pt x="343" y="432"/>
                </a:lnTo>
                <a:lnTo>
                  <a:pt x="322" y="457"/>
                </a:lnTo>
                <a:lnTo>
                  <a:pt x="301" y="481"/>
                </a:lnTo>
                <a:lnTo>
                  <a:pt x="281" y="505"/>
                </a:lnTo>
                <a:lnTo>
                  <a:pt x="262" y="530"/>
                </a:lnTo>
                <a:lnTo>
                  <a:pt x="243" y="556"/>
                </a:lnTo>
                <a:lnTo>
                  <a:pt x="225" y="582"/>
                </a:lnTo>
                <a:lnTo>
                  <a:pt x="207" y="609"/>
                </a:lnTo>
                <a:lnTo>
                  <a:pt x="190" y="636"/>
                </a:lnTo>
                <a:lnTo>
                  <a:pt x="174" y="663"/>
                </a:lnTo>
                <a:lnTo>
                  <a:pt x="159" y="691"/>
                </a:lnTo>
                <a:lnTo>
                  <a:pt x="144" y="719"/>
                </a:lnTo>
                <a:lnTo>
                  <a:pt x="129" y="748"/>
                </a:lnTo>
                <a:lnTo>
                  <a:pt x="116" y="777"/>
                </a:lnTo>
                <a:lnTo>
                  <a:pt x="104" y="807"/>
                </a:lnTo>
                <a:lnTo>
                  <a:pt x="91" y="837"/>
                </a:lnTo>
                <a:lnTo>
                  <a:pt x="79" y="867"/>
                </a:lnTo>
                <a:lnTo>
                  <a:pt x="69" y="897"/>
                </a:lnTo>
                <a:lnTo>
                  <a:pt x="58" y="928"/>
                </a:lnTo>
                <a:lnTo>
                  <a:pt x="49" y="959"/>
                </a:lnTo>
                <a:lnTo>
                  <a:pt x="41" y="990"/>
                </a:lnTo>
                <a:lnTo>
                  <a:pt x="33" y="1023"/>
                </a:lnTo>
                <a:lnTo>
                  <a:pt x="26" y="1055"/>
                </a:lnTo>
                <a:lnTo>
                  <a:pt x="20" y="1087"/>
                </a:lnTo>
                <a:lnTo>
                  <a:pt x="15" y="1120"/>
                </a:lnTo>
                <a:lnTo>
                  <a:pt x="10" y="1153"/>
                </a:lnTo>
                <a:lnTo>
                  <a:pt x="6" y="1185"/>
                </a:lnTo>
                <a:lnTo>
                  <a:pt x="3" y="1219"/>
                </a:lnTo>
                <a:lnTo>
                  <a:pt x="1" y="1252"/>
                </a:lnTo>
                <a:lnTo>
                  <a:pt x="0" y="1287"/>
                </a:lnTo>
                <a:lnTo>
                  <a:pt x="0" y="1321"/>
                </a:lnTo>
                <a:lnTo>
                  <a:pt x="1" y="1383"/>
                </a:lnTo>
                <a:lnTo>
                  <a:pt x="4" y="1444"/>
                </a:lnTo>
                <a:lnTo>
                  <a:pt x="10" y="1504"/>
                </a:lnTo>
                <a:lnTo>
                  <a:pt x="18" y="1563"/>
                </a:lnTo>
                <a:lnTo>
                  <a:pt x="30" y="1622"/>
                </a:lnTo>
                <a:lnTo>
                  <a:pt x="42" y="1679"/>
                </a:lnTo>
                <a:lnTo>
                  <a:pt x="57" y="1735"/>
                </a:lnTo>
                <a:lnTo>
                  <a:pt x="75" y="1791"/>
                </a:lnTo>
                <a:lnTo>
                  <a:pt x="93" y="1845"/>
                </a:lnTo>
                <a:lnTo>
                  <a:pt x="114" y="1898"/>
                </a:lnTo>
                <a:lnTo>
                  <a:pt x="137" y="1950"/>
                </a:lnTo>
                <a:lnTo>
                  <a:pt x="161" y="2002"/>
                </a:lnTo>
                <a:lnTo>
                  <a:pt x="188" y="2053"/>
                </a:lnTo>
                <a:lnTo>
                  <a:pt x="217" y="2103"/>
                </a:lnTo>
                <a:lnTo>
                  <a:pt x="246" y="2151"/>
                </a:lnTo>
                <a:lnTo>
                  <a:pt x="278" y="2200"/>
                </a:lnTo>
                <a:lnTo>
                  <a:pt x="310" y="2247"/>
                </a:lnTo>
                <a:lnTo>
                  <a:pt x="345" y="2293"/>
                </a:lnTo>
                <a:lnTo>
                  <a:pt x="380" y="2338"/>
                </a:lnTo>
                <a:lnTo>
                  <a:pt x="417" y="2383"/>
                </a:lnTo>
                <a:lnTo>
                  <a:pt x="456" y="2427"/>
                </a:lnTo>
                <a:lnTo>
                  <a:pt x="495" y="2470"/>
                </a:lnTo>
                <a:lnTo>
                  <a:pt x="536" y="2513"/>
                </a:lnTo>
                <a:lnTo>
                  <a:pt x="577" y="2554"/>
                </a:lnTo>
                <a:lnTo>
                  <a:pt x="620" y="2595"/>
                </a:lnTo>
                <a:lnTo>
                  <a:pt x="663" y="2635"/>
                </a:lnTo>
                <a:lnTo>
                  <a:pt x="708" y="2675"/>
                </a:lnTo>
                <a:lnTo>
                  <a:pt x="753" y="2713"/>
                </a:lnTo>
                <a:lnTo>
                  <a:pt x="799" y="2751"/>
                </a:lnTo>
                <a:lnTo>
                  <a:pt x="845" y="2788"/>
                </a:lnTo>
                <a:lnTo>
                  <a:pt x="892" y="2825"/>
                </a:lnTo>
                <a:lnTo>
                  <a:pt x="940" y="2861"/>
                </a:lnTo>
                <a:lnTo>
                  <a:pt x="1032" y="2930"/>
                </a:lnTo>
                <a:lnTo>
                  <a:pt x="1129" y="3006"/>
                </a:lnTo>
                <a:lnTo>
                  <a:pt x="1229" y="3087"/>
                </a:lnTo>
                <a:lnTo>
                  <a:pt x="1279" y="3131"/>
                </a:lnTo>
                <a:lnTo>
                  <a:pt x="1331" y="3175"/>
                </a:lnTo>
                <a:lnTo>
                  <a:pt x="1383" y="3221"/>
                </a:lnTo>
                <a:lnTo>
                  <a:pt x="1435" y="3267"/>
                </a:lnTo>
                <a:lnTo>
                  <a:pt x="1487" y="3316"/>
                </a:lnTo>
                <a:lnTo>
                  <a:pt x="1539" y="3365"/>
                </a:lnTo>
                <a:lnTo>
                  <a:pt x="1590" y="3415"/>
                </a:lnTo>
                <a:lnTo>
                  <a:pt x="1642" y="3467"/>
                </a:lnTo>
                <a:lnTo>
                  <a:pt x="1692" y="3520"/>
                </a:lnTo>
                <a:lnTo>
                  <a:pt x="1743" y="3573"/>
                </a:lnTo>
                <a:lnTo>
                  <a:pt x="1791" y="3628"/>
                </a:lnTo>
                <a:lnTo>
                  <a:pt x="1840" y="3683"/>
                </a:lnTo>
                <a:lnTo>
                  <a:pt x="1886" y="3740"/>
                </a:lnTo>
                <a:lnTo>
                  <a:pt x="1932" y="3796"/>
                </a:lnTo>
                <a:lnTo>
                  <a:pt x="1976" y="3854"/>
                </a:lnTo>
                <a:lnTo>
                  <a:pt x="2019" y="3913"/>
                </a:lnTo>
                <a:lnTo>
                  <a:pt x="2059" y="3972"/>
                </a:lnTo>
                <a:lnTo>
                  <a:pt x="2098" y="4031"/>
                </a:lnTo>
                <a:lnTo>
                  <a:pt x="2135" y="4091"/>
                </a:lnTo>
                <a:lnTo>
                  <a:pt x="2171" y="4152"/>
                </a:lnTo>
                <a:lnTo>
                  <a:pt x="2204" y="4213"/>
                </a:lnTo>
                <a:lnTo>
                  <a:pt x="2234" y="4274"/>
                </a:lnTo>
                <a:lnTo>
                  <a:pt x="2261" y="4337"/>
                </a:lnTo>
                <a:lnTo>
                  <a:pt x="2287" y="4399"/>
                </a:lnTo>
                <a:lnTo>
                  <a:pt x="2298" y="4430"/>
                </a:lnTo>
                <a:lnTo>
                  <a:pt x="2309" y="4462"/>
                </a:lnTo>
                <a:lnTo>
                  <a:pt x="2319" y="4493"/>
                </a:lnTo>
                <a:lnTo>
                  <a:pt x="2328" y="4524"/>
                </a:lnTo>
                <a:lnTo>
                  <a:pt x="2338" y="4493"/>
                </a:lnTo>
                <a:lnTo>
                  <a:pt x="2347" y="4462"/>
                </a:lnTo>
                <a:lnTo>
                  <a:pt x="2358" y="4430"/>
                </a:lnTo>
                <a:lnTo>
                  <a:pt x="2369" y="4399"/>
                </a:lnTo>
                <a:lnTo>
                  <a:pt x="2394" y="4337"/>
                </a:lnTo>
                <a:lnTo>
                  <a:pt x="2422" y="4274"/>
                </a:lnTo>
                <a:lnTo>
                  <a:pt x="2452" y="4213"/>
                </a:lnTo>
                <a:lnTo>
                  <a:pt x="2484" y="4152"/>
                </a:lnTo>
                <a:lnTo>
                  <a:pt x="2520" y="4091"/>
                </a:lnTo>
                <a:lnTo>
                  <a:pt x="2557" y="4031"/>
                </a:lnTo>
                <a:lnTo>
                  <a:pt x="2596" y="3972"/>
                </a:lnTo>
                <a:lnTo>
                  <a:pt x="2637" y="3913"/>
                </a:lnTo>
                <a:lnTo>
                  <a:pt x="2680" y="3854"/>
                </a:lnTo>
                <a:lnTo>
                  <a:pt x="2723" y="3796"/>
                </a:lnTo>
                <a:lnTo>
                  <a:pt x="2770" y="3740"/>
                </a:lnTo>
                <a:lnTo>
                  <a:pt x="2817" y="3683"/>
                </a:lnTo>
                <a:lnTo>
                  <a:pt x="2864" y="3628"/>
                </a:lnTo>
                <a:lnTo>
                  <a:pt x="2914" y="3573"/>
                </a:lnTo>
                <a:lnTo>
                  <a:pt x="2964" y="3520"/>
                </a:lnTo>
                <a:lnTo>
                  <a:pt x="3015" y="3467"/>
                </a:lnTo>
                <a:lnTo>
                  <a:pt x="3065" y="3415"/>
                </a:lnTo>
                <a:lnTo>
                  <a:pt x="3117" y="3365"/>
                </a:lnTo>
                <a:lnTo>
                  <a:pt x="3168" y="3316"/>
                </a:lnTo>
                <a:lnTo>
                  <a:pt x="3220" y="3267"/>
                </a:lnTo>
                <a:lnTo>
                  <a:pt x="3272" y="3221"/>
                </a:lnTo>
                <a:lnTo>
                  <a:pt x="3324" y="3175"/>
                </a:lnTo>
                <a:lnTo>
                  <a:pt x="3376" y="3131"/>
                </a:lnTo>
                <a:lnTo>
                  <a:pt x="3427" y="3087"/>
                </a:lnTo>
                <a:lnTo>
                  <a:pt x="3527" y="3006"/>
                </a:lnTo>
                <a:lnTo>
                  <a:pt x="3623" y="2930"/>
                </a:lnTo>
                <a:lnTo>
                  <a:pt x="3716" y="2861"/>
                </a:lnTo>
                <a:lnTo>
                  <a:pt x="3763" y="2825"/>
                </a:lnTo>
                <a:lnTo>
                  <a:pt x="3810" y="2788"/>
                </a:lnTo>
                <a:lnTo>
                  <a:pt x="3858" y="2751"/>
                </a:lnTo>
                <a:lnTo>
                  <a:pt x="3903" y="2713"/>
                </a:lnTo>
                <a:lnTo>
                  <a:pt x="3948" y="2675"/>
                </a:lnTo>
                <a:lnTo>
                  <a:pt x="3993" y="2635"/>
                </a:lnTo>
                <a:lnTo>
                  <a:pt x="4037" y="2595"/>
                </a:lnTo>
                <a:lnTo>
                  <a:pt x="4078" y="2554"/>
                </a:lnTo>
                <a:lnTo>
                  <a:pt x="4120" y="2513"/>
                </a:lnTo>
                <a:lnTo>
                  <a:pt x="4160" y="2470"/>
                </a:lnTo>
                <a:lnTo>
                  <a:pt x="4201" y="2427"/>
                </a:lnTo>
                <a:lnTo>
                  <a:pt x="4239" y="2383"/>
                </a:lnTo>
                <a:lnTo>
                  <a:pt x="4276" y="2338"/>
                </a:lnTo>
                <a:lnTo>
                  <a:pt x="4311" y="2293"/>
                </a:lnTo>
                <a:lnTo>
                  <a:pt x="4345" y="2247"/>
                </a:lnTo>
                <a:lnTo>
                  <a:pt x="4378" y="2200"/>
                </a:lnTo>
                <a:lnTo>
                  <a:pt x="4410" y="2151"/>
                </a:lnTo>
                <a:lnTo>
                  <a:pt x="4439" y="2103"/>
                </a:lnTo>
                <a:lnTo>
                  <a:pt x="4468" y="2053"/>
                </a:lnTo>
                <a:lnTo>
                  <a:pt x="4494" y="2002"/>
                </a:lnTo>
                <a:lnTo>
                  <a:pt x="4519" y="1950"/>
                </a:lnTo>
                <a:lnTo>
                  <a:pt x="4542" y="1898"/>
                </a:lnTo>
                <a:lnTo>
                  <a:pt x="4562" y="1845"/>
                </a:lnTo>
                <a:lnTo>
                  <a:pt x="4581" y="1791"/>
                </a:lnTo>
                <a:lnTo>
                  <a:pt x="4598" y="1735"/>
                </a:lnTo>
                <a:lnTo>
                  <a:pt x="4613" y="1679"/>
                </a:lnTo>
                <a:lnTo>
                  <a:pt x="4626" y="1622"/>
                </a:lnTo>
                <a:lnTo>
                  <a:pt x="4636" y="1563"/>
                </a:lnTo>
                <a:lnTo>
                  <a:pt x="4646" y="1504"/>
                </a:lnTo>
                <a:lnTo>
                  <a:pt x="4651" y="1444"/>
                </a:lnTo>
                <a:lnTo>
                  <a:pt x="4655" y="1383"/>
                </a:lnTo>
                <a:lnTo>
                  <a:pt x="4656" y="1321"/>
                </a:lnTo>
                <a:lnTo>
                  <a:pt x="4656" y="1287"/>
                </a:lnTo>
                <a:lnTo>
                  <a:pt x="4655" y="1252"/>
                </a:lnTo>
                <a:lnTo>
                  <a:pt x="4653" y="1219"/>
                </a:lnTo>
                <a:lnTo>
                  <a:pt x="4649" y="1185"/>
                </a:lnTo>
                <a:lnTo>
                  <a:pt x="4646" y="1153"/>
                </a:lnTo>
                <a:lnTo>
                  <a:pt x="4641" y="1120"/>
                </a:lnTo>
                <a:lnTo>
                  <a:pt x="4635" y="1087"/>
                </a:lnTo>
                <a:lnTo>
                  <a:pt x="4629" y="1055"/>
                </a:lnTo>
                <a:lnTo>
                  <a:pt x="4623" y="1023"/>
                </a:lnTo>
                <a:lnTo>
                  <a:pt x="4614" y="990"/>
                </a:lnTo>
                <a:lnTo>
                  <a:pt x="4606" y="959"/>
                </a:lnTo>
                <a:lnTo>
                  <a:pt x="4597" y="928"/>
                </a:lnTo>
                <a:lnTo>
                  <a:pt x="4587" y="897"/>
                </a:lnTo>
                <a:lnTo>
                  <a:pt x="4576" y="867"/>
                </a:lnTo>
                <a:lnTo>
                  <a:pt x="4565" y="837"/>
                </a:lnTo>
                <a:lnTo>
                  <a:pt x="4552" y="807"/>
                </a:lnTo>
                <a:lnTo>
                  <a:pt x="4539" y="777"/>
                </a:lnTo>
                <a:lnTo>
                  <a:pt x="4527" y="748"/>
                </a:lnTo>
                <a:lnTo>
                  <a:pt x="4512" y="719"/>
                </a:lnTo>
                <a:lnTo>
                  <a:pt x="4497" y="691"/>
                </a:lnTo>
                <a:lnTo>
                  <a:pt x="4482" y="663"/>
                </a:lnTo>
                <a:lnTo>
                  <a:pt x="4465" y="636"/>
                </a:lnTo>
                <a:lnTo>
                  <a:pt x="4448" y="609"/>
                </a:lnTo>
                <a:lnTo>
                  <a:pt x="4431" y="582"/>
                </a:lnTo>
                <a:lnTo>
                  <a:pt x="4412" y="556"/>
                </a:lnTo>
                <a:lnTo>
                  <a:pt x="4394" y="530"/>
                </a:lnTo>
                <a:lnTo>
                  <a:pt x="4374" y="505"/>
                </a:lnTo>
                <a:lnTo>
                  <a:pt x="4355" y="481"/>
                </a:lnTo>
                <a:lnTo>
                  <a:pt x="4334" y="457"/>
                </a:lnTo>
                <a:lnTo>
                  <a:pt x="4313" y="432"/>
                </a:lnTo>
                <a:lnTo>
                  <a:pt x="4291" y="409"/>
                </a:lnTo>
                <a:lnTo>
                  <a:pt x="4269" y="386"/>
                </a:lnTo>
                <a:lnTo>
                  <a:pt x="4247" y="364"/>
                </a:lnTo>
                <a:lnTo>
                  <a:pt x="4224" y="343"/>
                </a:lnTo>
                <a:lnTo>
                  <a:pt x="4200" y="321"/>
                </a:lnTo>
                <a:lnTo>
                  <a:pt x="4175" y="302"/>
                </a:lnTo>
                <a:lnTo>
                  <a:pt x="4151" y="281"/>
                </a:lnTo>
                <a:lnTo>
                  <a:pt x="4126" y="262"/>
                </a:lnTo>
                <a:lnTo>
                  <a:pt x="4100" y="243"/>
                </a:lnTo>
                <a:lnTo>
                  <a:pt x="4074" y="225"/>
                </a:lnTo>
                <a:lnTo>
                  <a:pt x="4047" y="208"/>
                </a:lnTo>
                <a:lnTo>
                  <a:pt x="4021" y="191"/>
                </a:lnTo>
                <a:lnTo>
                  <a:pt x="3993" y="175"/>
                </a:lnTo>
                <a:lnTo>
                  <a:pt x="3965" y="158"/>
                </a:lnTo>
                <a:lnTo>
                  <a:pt x="3936" y="145"/>
                </a:lnTo>
                <a:lnTo>
                  <a:pt x="3907" y="130"/>
                </a:lnTo>
                <a:lnTo>
                  <a:pt x="3879" y="117"/>
                </a:lnTo>
                <a:lnTo>
                  <a:pt x="3850" y="103"/>
                </a:lnTo>
                <a:lnTo>
                  <a:pt x="3820" y="91"/>
                </a:lnTo>
                <a:lnTo>
                  <a:pt x="3790" y="80"/>
                </a:lnTo>
                <a:lnTo>
                  <a:pt x="3758" y="70"/>
                </a:lnTo>
                <a:lnTo>
                  <a:pt x="3728" y="59"/>
                </a:lnTo>
                <a:lnTo>
                  <a:pt x="3697" y="50"/>
                </a:lnTo>
                <a:lnTo>
                  <a:pt x="3665" y="42"/>
                </a:lnTo>
                <a:lnTo>
                  <a:pt x="3634" y="34"/>
                </a:lnTo>
                <a:lnTo>
                  <a:pt x="3601" y="27"/>
                </a:lnTo>
                <a:lnTo>
                  <a:pt x="3569" y="20"/>
                </a:lnTo>
                <a:lnTo>
                  <a:pt x="3537" y="15"/>
                </a:lnTo>
                <a:lnTo>
                  <a:pt x="3503" y="11"/>
                </a:lnTo>
                <a:lnTo>
                  <a:pt x="3470" y="6"/>
                </a:lnTo>
                <a:lnTo>
                  <a:pt x="3437" y="4"/>
                </a:lnTo>
                <a:lnTo>
                  <a:pt x="3403" y="1"/>
                </a:lnTo>
                <a:lnTo>
                  <a:pt x="3369" y="0"/>
                </a:lnTo>
                <a:lnTo>
                  <a:pt x="3336" y="0"/>
                </a:lnTo>
                <a:close/>
              </a:path>
            </a:pathLst>
          </a:custGeom>
          <a:solidFill>
            <a:schemeClr val="bg1"/>
          </a:solidFill>
          <a:ln>
            <a:noFill/>
          </a:ln>
        </p:spPr>
        <p:txBody>
          <a:bodyPr/>
          <a:lstStyle/>
          <a:p>
            <a:endParaRPr lang="zh-CN" altLang="en-US"/>
          </a:p>
        </p:txBody>
      </p:sp>
      <p:sp>
        <p:nvSpPr>
          <p:cNvPr id="29" name="KSO_Shape"/>
          <p:cNvSpPr>
            <a:spLocks/>
          </p:cNvSpPr>
          <p:nvPr/>
        </p:nvSpPr>
        <p:spPr bwMode="auto">
          <a:xfrm>
            <a:off x="7001842" y="1686910"/>
            <a:ext cx="944775" cy="1200985"/>
          </a:xfrm>
          <a:custGeom>
            <a:avLst/>
            <a:gdLst>
              <a:gd name="T0" fmla="*/ 769455 w 4116"/>
              <a:gd name="T1" fmla="*/ 749055 h 5239"/>
              <a:gd name="T2" fmla="*/ 608652 w 4116"/>
              <a:gd name="T3" fmla="*/ 766145 h 5239"/>
              <a:gd name="T4" fmla="*/ 337614 w 4116"/>
              <a:gd name="T5" fmla="*/ 920683 h 5239"/>
              <a:gd name="T6" fmla="*/ 253575 w 4116"/>
              <a:gd name="T7" fmla="*/ 1028315 h 5239"/>
              <a:gd name="T8" fmla="*/ 196457 w 4116"/>
              <a:gd name="T9" fmla="*/ 1154127 h 5239"/>
              <a:gd name="T10" fmla="*/ 171354 w 4116"/>
              <a:gd name="T11" fmla="*/ 1294120 h 5239"/>
              <a:gd name="T12" fmla="*/ 176811 w 4116"/>
              <a:gd name="T13" fmla="*/ 1414842 h 5239"/>
              <a:gd name="T14" fmla="*/ 210645 w 4116"/>
              <a:gd name="T15" fmla="*/ 1539199 h 5239"/>
              <a:gd name="T16" fmla="*/ 269218 w 4116"/>
              <a:gd name="T17" fmla="*/ 1650103 h 5239"/>
              <a:gd name="T18" fmla="*/ 349620 w 4116"/>
              <a:gd name="T19" fmla="*/ 1745371 h 5239"/>
              <a:gd name="T20" fmla="*/ 448940 w 4116"/>
              <a:gd name="T21" fmla="*/ 1821368 h 5239"/>
              <a:gd name="T22" fmla="*/ 563539 w 4116"/>
              <a:gd name="T23" fmla="*/ 1874456 h 5239"/>
              <a:gd name="T24" fmla="*/ 689781 w 4116"/>
              <a:gd name="T25" fmla="*/ 1902091 h 5239"/>
              <a:gd name="T26" fmla="*/ 808019 w 4116"/>
              <a:gd name="T27" fmla="*/ 1902091 h 5239"/>
              <a:gd name="T28" fmla="*/ 934624 w 4116"/>
              <a:gd name="T29" fmla="*/ 1874456 h 5239"/>
              <a:gd name="T30" fmla="*/ 1048860 w 4116"/>
              <a:gd name="T31" fmla="*/ 1821368 h 5239"/>
              <a:gd name="T32" fmla="*/ 1147816 w 4116"/>
              <a:gd name="T33" fmla="*/ 1745371 h 5239"/>
              <a:gd name="T34" fmla="*/ 1228218 w 4116"/>
              <a:gd name="T35" fmla="*/ 1650103 h 5239"/>
              <a:gd name="T36" fmla="*/ 1287155 w 4116"/>
              <a:gd name="T37" fmla="*/ 1539199 h 5239"/>
              <a:gd name="T38" fmla="*/ 1320625 w 4116"/>
              <a:gd name="T39" fmla="*/ 1414842 h 5239"/>
              <a:gd name="T40" fmla="*/ 1326082 w 4116"/>
              <a:gd name="T41" fmla="*/ 1291575 h 5239"/>
              <a:gd name="T42" fmla="*/ 1296977 w 4116"/>
              <a:gd name="T43" fmla="*/ 1141400 h 5239"/>
              <a:gd name="T44" fmla="*/ 1231128 w 4116"/>
              <a:gd name="T45" fmla="*/ 1007588 h 5239"/>
              <a:gd name="T46" fmla="*/ 1134355 w 4116"/>
              <a:gd name="T47" fmla="*/ 895957 h 5239"/>
              <a:gd name="T48" fmla="*/ 1120530 w 4116"/>
              <a:gd name="T49" fmla="*/ 1326846 h 5239"/>
              <a:gd name="T50" fmla="*/ 1110708 w 4116"/>
              <a:gd name="T51" fmla="*/ 1410478 h 5239"/>
              <a:gd name="T52" fmla="*/ 1075418 w 4116"/>
              <a:gd name="T53" fmla="*/ 1503928 h 5239"/>
              <a:gd name="T54" fmla="*/ 971005 w 4116"/>
              <a:gd name="T55" fmla="*/ 1624286 h 5239"/>
              <a:gd name="T56" fmla="*/ 859316 w 4116"/>
              <a:gd name="T57" fmla="*/ 1681738 h 5239"/>
              <a:gd name="T58" fmla="*/ 777459 w 4116"/>
              <a:gd name="T59" fmla="*/ 1697374 h 5239"/>
              <a:gd name="T60" fmla="*/ 701787 w 4116"/>
              <a:gd name="T61" fmla="*/ 1695192 h 5239"/>
              <a:gd name="T62" fmla="*/ 621385 w 4116"/>
              <a:gd name="T63" fmla="*/ 1675556 h 5239"/>
              <a:gd name="T64" fmla="*/ 499509 w 4116"/>
              <a:gd name="T65" fmla="*/ 1601742 h 5239"/>
              <a:gd name="T66" fmla="*/ 406738 w 4116"/>
              <a:gd name="T67" fmla="*/ 1471203 h 5239"/>
              <a:gd name="T68" fmla="*/ 383090 w 4116"/>
              <a:gd name="T69" fmla="*/ 1392297 h 5239"/>
              <a:gd name="T70" fmla="*/ 377269 w 4116"/>
              <a:gd name="T71" fmla="*/ 1317028 h 5239"/>
              <a:gd name="T72" fmla="*/ 388911 w 4116"/>
              <a:gd name="T73" fmla="*/ 1234123 h 5239"/>
              <a:gd name="T74" fmla="*/ 431113 w 4116"/>
              <a:gd name="T75" fmla="*/ 1134491 h 5239"/>
              <a:gd name="T76" fmla="*/ 541347 w 4116"/>
              <a:gd name="T77" fmla="*/ 1018860 h 5239"/>
              <a:gd name="T78" fmla="*/ 647215 w 4116"/>
              <a:gd name="T79" fmla="*/ 969772 h 5239"/>
              <a:gd name="T80" fmla="*/ 729800 w 4116"/>
              <a:gd name="T81" fmla="*/ 955954 h 5239"/>
              <a:gd name="T82" fmla="*/ 805472 w 4116"/>
              <a:gd name="T83" fmla="*/ 959954 h 5239"/>
              <a:gd name="T84" fmla="*/ 884782 w 4116"/>
              <a:gd name="T85" fmla="*/ 981771 h 5239"/>
              <a:gd name="T86" fmla="*/ 1011388 w 4116"/>
              <a:gd name="T87" fmla="*/ 1064676 h 5239"/>
              <a:gd name="T88" fmla="*/ 1094700 w 4116"/>
              <a:gd name="T89" fmla="*/ 1190852 h 5239"/>
              <a:gd name="T90" fmla="*/ 1116165 w 4116"/>
              <a:gd name="T91" fmla="*/ 1270485 h 5239"/>
              <a:gd name="T92" fmla="*/ 0 w 4116"/>
              <a:gd name="T93" fmla="*/ 167992 h 5239"/>
              <a:gd name="T94" fmla="*/ 419835 w 4116"/>
              <a:gd name="T95" fmla="*/ 1208306 h 5239"/>
              <a:gd name="T96" fmla="*/ 410740 w 4116"/>
              <a:gd name="T97" fmla="*/ 1220669 h 5239"/>
              <a:gd name="T98" fmla="*/ 534435 w 4116"/>
              <a:gd name="T99" fmla="*/ 1599924 h 5239"/>
              <a:gd name="T100" fmla="*/ 539528 w 4116"/>
              <a:gd name="T101" fmla="*/ 1614105 h 5239"/>
              <a:gd name="T102" fmla="*/ 748718 w 4116"/>
              <a:gd name="T103" fmla="*/ 1473384 h 5239"/>
              <a:gd name="T104" fmla="*/ 954270 w 4116"/>
              <a:gd name="T105" fmla="*/ 1615923 h 5239"/>
              <a:gd name="T106" fmla="*/ 963365 w 4116"/>
              <a:gd name="T107" fmla="*/ 1603923 h 5239"/>
              <a:gd name="T108" fmla="*/ 1086332 w 4116"/>
              <a:gd name="T109" fmla="*/ 1224669 h 5239"/>
              <a:gd name="T110" fmla="*/ 1081603 w 4116"/>
              <a:gd name="T111" fmla="*/ 1210124 h 5239"/>
              <a:gd name="T112" fmla="*/ 759632 w 4116"/>
              <a:gd name="T113" fmla="*/ 977044 h 5239"/>
              <a:gd name="T114" fmla="*/ 744716 w 4116"/>
              <a:gd name="T115" fmla="*/ 972317 h 5239"/>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4116" h="5239">
                <a:moveTo>
                  <a:pt x="2496" y="2121"/>
                </a:moveTo>
                <a:lnTo>
                  <a:pt x="2496" y="2121"/>
                </a:lnTo>
                <a:lnTo>
                  <a:pt x="2443" y="2107"/>
                </a:lnTo>
                <a:lnTo>
                  <a:pt x="2390" y="2095"/>
                </a:lnTo>
                <a:lnTo>
                  <a:pt x="2336" y="2084"/>
                </a:lnTo>
                <a:lnTo>
                  <a:pt x="2282" y="2075"/>
                </a:lnTo>
                <a:lnTo>
                  <a:pt x="2227" y="2068"/>
                </a:lnTo>
                <a:lnTo>
                  <a:pt x="2171" y="2063"/>
                </a:lnTo>
                <a:lnTo>
                  <a:pt x="2115" y="2060"/>
                </a:lnTo>
                <a:lnTo>
                  <a:pt x="2058" y="2059"/>
                </a:lnTo>
                <a:lnTo>
                  <a:pt x="2002" y="2060"/>
                </a:lnTo>
                <a:lnTo>
                  <a:pt x="1945" y="2063"/>
                </a:lnTo>
                <a:lnTo>
                  <a:pt x="1890" y="2068"/>
                </a:lnTo>
                <a:lnTo>
                  <a:pt x="1835" y="2075"/>
                </a:lnTo>
                <a:lnTo>
                  <a:pt x="1780" y="2084"/>
                </a:lnTo>
                <a:lnTo>
                  <a:pt x="1726" y="2095"/>
                </a:lnTo>
                <a:lnTo>
                  <a:pt x="1673" y="2107"/>
                </a:lnTo>
                <a:lnTo>
                  <a:pt x="1621" y="2121"/>
                </a:lnTo>
                <a:lnTo>
                  <a:pt x="1621" y="761"/>
                </a:lnTo>
                <a:lnTo>
                  <a:pt x="452" y="761"/>
                </a:lnTo>
                <a:lnTo>
                  <a:pt x="452" y="1438"/>
                </a:lnTo>
                <a:lnTo>
                  <a:pt x="1020" y="2446"/>
                </a:lnTo>
                <a:lnTo>
                  <a:pt x="989" y="2473"/>
                </a:lnTo>
                <a:lnTo>
                  <a:pt x="958" y="2502"/>
                </a:lnTo>
                <a:lnTo>
                  <a:pt x="928" y="2532"/>
                </a:lnTo>
                <a:lnTo>
                  <a:pt x="900" y="2561"/>
                </a:lnTo>
                <a:lnTo>
                  <a:pt x="871" y="2593"/>
                </a:lnTo>
                <a:lnTo>
                  <a:pt x="844" y="2624"/>
                </a:lnTo>
                <a:lnTo>
                  <a:pt x="817" y="2656"/>
                </a:lnTo>
                <a:lnTo>
                  <a:pt x="792" y="2689"/>
                </a:lnTo>
                <a:lnTo>
                  <a:pt x="767" y="2723"/>
                </a:lnTo>
                <a:lnTo>
                  <a:pt x="743" y="2758"/>
                </a:lnTo>
                <a:lnTo>
                  <a:pt x="720" y="2792"/>
                </a:lnTo>
                <a:lnTo>
                  <a:pt x="697" y="2828"/>
                </a:lnTo>
                <a:lnTo>
                  <a:pt x="676" y="2864"/>
                </a:lnTo>
                <a:lnTo>
                  <a:pt x="655" y="2901"/>
                </a:lnTo>
                <a:lnTo>
                  <a:pt x="636" y="2938"/>
                </a:lnTo>
                <a:lnTo>
                  <a:pt x="618" y="2977"/>
                </a:lnTo>
                <a:lnTo>
                  <a:pt x="600" y="3015"/>
                </a:lnTo>
                <a:lnTo>
                  <a:pt x="584" y="3054"/>
                </a:lnTo>
                <a:lnTo>
                  <a:pt x="569" y="3094"/>
                </a:lnTo>
                <a:lnTo>
                  <a:pt x="554" y="3134"/>
                </a:lnTo>
                <a:lnTo>
                  <a:pt x="540" y="3174"/>
                </a:lnTo>
                <a:lnTo>
                  <a:pt x="528" y="3216"/>
                </a:lnTo>
                <a:lnTo>
                  <a:pt x="517" y="3257"/>
                </a:lnTo>
                <a:lnTo>
                  <a:pt x="507" y="3300"/>
                </a:lnTo>
                <a:lnTo>
                  <a:pt x="499" y="3341"/>
                </a:lnTo>
                <a:lnTo>
                  <a:pt x="490" y="3384"/>
                </a:lnTo>
                <a:lnTo>
                  <a:pt x="483" y="3428"/>
                </a:lnTo>
                <a:lnTo>
                  <a:pt x="478" y="3472"/>
                </a:lnTo>
                <a:lnTo>
                  <a:pt x="474" y="3515"/>
                </a:lnTo>
                <a:lnTo>
                  <a:pt x="471" y="3559"/>
                </a:lnTo>
                <a:lnTo>
                  <a:pt x="469" y="3604"/>
                </a:lnTo>
                <a:lnTo>
                  <a:pt x="468" y="3649"/>
                </a:lnTo>
                <a:lnTo>
                  <a:pt x="469" y="3691"/>
                </a:lnTo>
                <a:lnTo>
                  <a:pt x="470" y="3731"/>
                </a:lnTo>
                <a:lnTo>
                  <a:pt x="473" y="3771"/>
                </a:lnTo>
                <a:lnTo>
                  <a:pt x="476" y="3812"/>
                </a:lnTo>
                <a:lnTo>
                  <a:pt x="481" y="3852"/>
                </a:lnTo>
                <a:lnTo>
                  <a:pt x="486" y="3891"/>
                </a:lnTo>
                <a:lnTo>
                  <a:pt x="493" y="3931"/>
                </a:lnTo>
                <a:lnTo>
                  <a:pt x="501" y="3970"/>
                </a:lnTo>
                <a:lnTo>
                  <a:pt x="509" y="4008"/>
                </a:lnTo>
                <a:lnTo>
                  <a:pt x="519" y="4046"/>
                </a:lnTo>
                <a:lnTo>
                  <a:pt x="529" y="4085"/>
                </a:lnTo>
                <a:lnTo>
                  <a:pt x="540" y="4122"/>
                </a:lnTo>
                <a:lnTo>
                  <a:pt x="552" y="4159"/>
                </a:lnTo>
                <a:lnTo>
                  <a:pt x="565" y="4196"/>
                </a:lnTo>
                <a:lnTo>
                  <a:pt x="579" y="4233"/>
                </a:lnTo>
                <a:lnTo>
                  <a:pt x="593" y="4268"/>
                </a:lnTo>
                <a:lnTo>
                  <a:pt x="609" y="4304"/>
                </a:lnTo>
                <a:lnTo>
                  <a:pt x="625" y="4339"/>
                </a:lnTo>
                <a:lnTo>
                  <a:pt x="642" y="4373"/>
                </a:lnTo>
                <a:lnTo>
                  <a:pt x="661" y="4407"/>
                </a:lnTo>
                <a:lnTo>
                  <a:pt x="679" y="4440"/>
                </a:lnTo>
                <a:lnTo>
                  <a:pt x="698" y="4474"/>
                </a:lnTo>
                <a:lnTo>
                  <a:pt x="719" y="4507"/>
                </a:lnTo>
                <a:lnTo>
                  <a:pt x="740" y="4538"/>
                </a:lnTo>
                <a:lnTo>
                  <a:pt x="761" y="4570"/>
                </a:lnTo>
                <a:lnTo>
                  <a:pt x="785" y="4600"/>
                </a:lnTo>
                <a:lnTo>
                  <a:pt x="807" y="4631"/>
                </a:lnTo>
                <a:lnTo>
                  <a:pt x="832" y="4660"/>
                </a:lnTo>
                <a:lnTo>
                  <a:pt x="856" y="4690"/>
                </a:lnTo>
                <a:lnTo>
                  <a:pt x="882" y="4718"/>
                </a:lnTo>
                <a:lnTo>
                  <a:pt x="907" y="4746"/>
                </a:lnTo>
                <a:lnTo>
                  <a:pt x="935" y="4773"/>
                </a:lnTo>
                <a:lnTo>
                  <a:pt x="961" y="4800"/>
                </a:lnTo>
                <a:lnTo>
                  <a:pt x="990" y="4826"/>
                </a:lnTo>
                <a:lnTo>
                  <a:pt x="1018" y="4852"/>
                </a:lnTo>
                <a:lnTo>
                  <a:pt x="1047" y="4876"/>
                </a:lnTo>
                <a:lnTo>
                  <a:pt x="1077" y="4900"/>
                </a:lnTo>
                <a:lnTo>
                  <a:pt x="1107" y="4923"/>
                </a:lnTo>
                <a:lnTo>
                  <a:pt x="1138" y="4946"/>
                </a:lnTo>
                <a:lnTo>
                  <a:pt x="1170" y="4968"/>
                </a:lnTo>
                <a:lnTo>
                  <a:pt x="1201" y="4988"/>
                </a:lnTo>
                <a:lnTo>
                  <a:pt x="1234" y="5009"/>
                </a:lnTo>
                <a:lnTo>
                  <a:pt x="1267" y="5028"/>
                </a:lnTo>
                <a:lnTo>
                  <a:pt x="1300" y="5047"/>
                </a:lnTo>
                <a:lnTo>
                  <a:pt x="1335" y="5065"/>
                </a:lnTo>
                <a:lnTo>
                  <a:pt x="1370" y="5082"/>
                </a:lnTo>
                <a:lnTo>
                  <a:pt x="1404" y="5098"/>
                </a:lnTo>
                <a:lnTo>
                  <a:pt x="1440" y="5114"/>
                </a:lnTo>
                <a:lnTo>
                  <a:pt x="1476" y="5129"/>
                </a:lnTo>
                <a:lnTo>
                  <a:pt x="1512" y="5142"/>
                </a:lnTo>
                <a:lnTo>
                  <a:pt x="1549" y="5155"/>
                </a:lnTo>
                <a:lnTo>
                  <a:pt x="1586" y="5168"/>
                </a:lnTo>
                <a:lnTo>
                  <a:pt x="1623" y="5179"/>
                </a:lnTo>
                <a:lnTo>
                  <a:pt x="1661" y="5189"/>
                </a:lnTo>
                <a:lnTo>
                  <a:pt x="1700" y="5198"/>
                </a:lnTo>
                <a:lnTo>
                  <a:pt x="1738" y="5206"/>
                </a:lnTo>
                <a:lnTo>
                  <a:pt x="1777" y="5214"/>
                </a:lnTo>
                <a:lnTo>
                  <a:pt x="1817" y="5221"/>
                </a:lnTo>
                <a:lnTo>
                  <a:pt x="1855" y="5227"/>
                </a:lnTo>
                <a:lnTo>
                  <a:pt x="1896" y="5231"/>
                </a:lnTo>
                <a:lnTo>
                  <a:pt x="1936" y="5235"/>
                </a:lnTo>
                <a:lnTo>
                  <a:pt x="1977" y="5237"/>
                </a:lnTo>
                <a:lnTo>
                  <a:pt x="2017" y="5239"/>
                </a:lnTo>
                <a:lnTo>
                  <a:pt x="2058" y="5239"/>
                </a:lnTo>
                <a:lnTo>
                  <a:pt x="2099" y="5239"/>
                </a:lnTo>
                <a:lnTo>
                  <a:pt x="2141" y="5237"/>
                </a:lnTo>
                <a:lnTo>
                  <a:pt x="2180" y="5235"/>
                </a:lnTo>
                <a:lnTo>
                  <a:pt x="2221" y="5231"/>
                </a:lnTo>
                <a:lnTo>
                  <a:pt x="2261" y="5227"/>
                </a:lnTo>
                <a:lnTo>
                  <a:pt x="2301" y="5221"/>
                </a:lnTo>
                <a:lnTo>
                  <a:pt x="2339" y="5214"/>
                </a:lnTo>
                <a:lnTo>
                  <a:pt x="2379" y="5206"/>
                </a:lnTo>
                <a:lnTo>
                  <a:pt x="2418" y="5198"/>
                </a:lnTo>
                <a:lnTo>
                  <a:pt x="2456" y="5189"/>
                </a:lnTo>
                <a:lnTo>
                  <a:pt x="2494" y="5179"/>
                </a:lnTo>
                <a:lnTo>
                  <a:pt x="2531" y="5168"/>
                </a:lnTo>
                <a:lnTo>
                  <a:pt x="2569" y="5155"/>
                </a:lnTo>
                <a:lnTo>
                  <a:pt x="2605" y="5142"/>
                </a:lnTo>
                <a:lnTo>
                  <a:pt x="2642" y="5129"/>
                </a:lnTo>
                <a:lnTo>
                  <a:pt x="2678" y="5114"/>
                </a:lnTo>
                <a:lnTo>
                  <a:pt x="2713" y="5098"/>
                </a:lnTo>
                <a:lnTo>
                  <a:pt x="2748" y="5082"/>
                </a:lnTo>
                <a:lnTo>
                  <a:pt x="2783" y="5065"/>
                </a:lnTo>
                <a:lnTo>
                  <a:pt x="2816" y="5047"/>
                </a:lnTo>
                <a:lnTo>
                  <a:pt x="2850" y="5028"/>
                </a:lnTo>
                <a:lnTo>
                  <a:pt x="2883" y="5009"/>
                </a:lnTo>
                <a:lnTo>
                  <a:pt x="2915" y="4988"/>
                </a:lnTo>
                <a:lnTo>
                  <a:pt x="2948" y="4968"/>
                </a:lnTo>
                <a:lnTo>
                  <a:pt x="2979" y="4946"/>
                </a:lnTo>
                <a:lnTo>
                  <a:pt x="3010" y="4923"/>
                </a:lnTo>
                <a:lnTo>
                  <a:pt x="3040" y="4900"/>
                </a:lnTo>
                <a:lnTo>
                  <a:pt x="3070" y="4876"/>
                </a:lnTo>
                <a:lnTo>
                  <a:pt x="3099" y="4852"/>
                </a:lnTo>
                <a:lnTo>
                  <a:pt x="3128" y="4826"/>
                </a:lnTo>
                <a:lnTo>
                  <a:pt x="3155" y="4800"/>
                </a:lnTo>
                <a:lnTo>
                  <a:pt x="3183" y="4773"/>
                </a:lnTo>
                <a:lnTo>
                  <a:pt x="3209" y="4746"/>
                </a:lnTo>
                <a:lnTo>
                  <a:pt x="3236" y="4718"/>
                </a:lnTo>
                <a:lnTo>
                  <a:pt x="3260" y="4690"/>
                </a:lnTo>
                <a:lnTo>
                  <a:pt x="3286" y="4660"/>
                </a:lnTo>
                <a:lnTo>
                  <a:pt x="3309" y="4631"/>
                </a:lnTo>
                <a:lnTo>
                  <a:pt x="3333" y="4600"/>
                </a:lnTo>
                <a:lnTo>
                  <a:pt x="3355" y="4570"/>
                </a:lnTo>
                <a:lnTo>
                  <a:pt x="3376" y="4538"/>
                </a:lnTo>
                <a:lnTo>
                  <a:pt x="3398" y="4507"/>
                </a:lnTo>
                <a:lnTo>
                  <a:pt x="3418" y="4474"/>
                </a:lnTo>
                <a:lnTo>
                  <a:pt x="3438" y="4440"/>
                </a:lnTo>
                <a:lnTo>
                  <a:pt x="3457" y="4407"/>
                </a:lnTo>
                <a:lnTo>
                  <a:pt x="3474" y="4373"/>
                </a:lnTo>
                <a:lnTo>
                  <a:pt x="3492" y="4339"/>
                </a:lnTo>
                <a:lnTo>
                  <a:pt x="3508" y="4304"/>
                </a:lnTo>
                <a:lnTo>
                  <a:pt x="3523" y="4268"/>
                </a:lnTo>
                <a:lnTo>
                  <a:pt x="3538" y="4233"/>
                </a:lnTo>
                <a:lnTo>
                  <a:pt x="3552" y="4196"/>
                </a:lnTo>
                <a:lnTo>
                  <a:pt x="3565" y="4159"/>
                </a:lnTo>
                <a:lnTo>
                  <a:pt x="3577" y="4122"/>
                </a:lnTo>
                <a:lnTo>
                  <a:pt x="3588" y="4085"/>
                </a:lnTo>
                <a:lnTo>
                  <a:pt x="3599" y="4046"/>
                </a:lnTo>
                <a:lnTo>
                  <a:pt x="3608" y="4008"/>
                </a:lnTo>
                <a:lnTo>
                  <a:pt x="3616" y="3970"/>
                </a:lnTo>
                <a:lnTo>
                  <a:pt x="3624" y="3931"/>
                </a:lnTo>
                <a:lnTo>
                  <a:pt x="3630" y="3891"/>
                </a:lnTo>
                <a:lnTo>
                  <a:pt x="3635" y="3852"/>
                </a:lnTo>
                <a:lnTo>
                  <a:pt x="3640" y="3812"/>
                </a:lnTo>
                <a:lnTo>
                  <a:pt x="3643" y="3771"/>
                </a:lnTo>
                <a:lnTo>
                  <a:pt x="3646" y="3731"/>
                </a:lnTo>
                <a:lnTo>
                  <a:pt x="3648" y="3691"/>
                </a:lnTo>
                <a:lnTo>
                  <a:pt x="3648" y="3649"/>
                </a:lnTo>
                <a:lnTo>
                  <a:pt x="3647" y="3601"/>
                </a:lnTo>
                <a:lnTo>
                  <a:pt x="3645" y="3552"/>
                </a:lnTo>
                <a:lnTo>
                  <a:pt x="3642" y="3504"/>
                </a:lnTo>
                <a:lnTo>
                  <a:pt x="3637" y="3457"/>
                </a:lnTo>
                <a:lnTo>
                  <a:pt x="3631" y="3411"/>
                </a:lnTo>
                <a:lnTo>
                  <a:pt x="3623" y="3364"/>
                </a:lnTo>
                <a:lnTo>
                  <a:pt x="3614" y="3318"/>
                </a:lnTo>
                <a:lnTo>
                  <a:pt x="3604" y="3272"/>
                </a:lnTo>
                <a:lnTo>
                  <a:pt x="3591" y="3227"/>
                </a:lnTo>
                <a:lnTo>
                  <a:pt x="3579" y="3182"/>
                </a:lnTo>
                <a:lnTo>
                  <a:pt x="3565" y="3139"/>
                </a:lnTo>
                <a:lnTo>
                  <a:pt x="3550" y="3095"/>
                </a:lnTo>
                <a:lnTo>
                  <a:pt x="3532" y="3052"/>
                </a:lnTo>
                <a:lnTo>
                  <a:pt x="3515" y="3010"/>
                </a:lnTo>
                <a:lnTo>
                  <a:pt x="3496" y="2969"/>
                </a:lnTo>
                <a:lnTo>
                  <a:pt x="3475" y="2928"/>
                </a:lnTo>
                <a:lnTo>
                  <a:pt x="3454" y="2887"/>
                </a:lnTo>
                <a:lnTo>
                  <a:pt x="3431" y="2847"/>
                </a:lnTo>
                <a:lnTo>
                  <a:pt x="3408" y="2809"/>
                </a:lnTo>
                <a:lnTo>
                  <a:pt x="3384" y="2771"/>
                </a:lnTo>
                <a:lnTo>
                  <a:pt x="3358" y="2733"/>
                </a:lnTo>
                <a:lnTo>
                  <a:pt x="3332" y="2697"/>
                </a:lnTo>
                <a:lnTo>
                  <a:pt x="3304" y="2661"/>
                </a:lnTo>
                <a:lnTo>
                  <a:pt x="3276" y="2626"/>
                </a:lnTo>
                <a:lnTo>
                  <a:pt x="3246" y="2592"/>
                </a:lnTo>
                <a:lnTo>
                  <a:pt x="3215" y="2559"/>
                </a:lnTo>
                <a:lnTo>
                  <a:pt x="3184" y="2526"/>
                </a:lnTo>
                <a:lnTo>
                  <a:pt x="3151" y="2495"/>
                </a:lnTo>
                <a:lnTo>
                  <a:pt x="3118" y="2464"/>
                </a:lnTo>
                <a:lnTo>
                  <a:pt x="3084" y="2435"/>
                </a:lnTo>
                <a:lnTo>
                  <a:pt x="3049" y="2406"/>
                </a:lnTo>
                <a:lnTo>
                  <a:pt x="3014" y="2378"/>
                </a:lnTo>
                <a:lnTo>
                  <a:pt x="3666" y="1453"/>
                </a:lnTo>
                <a:lnTo>
                  <a:pt x="3666" y="761"/>
                </a:lnTo>
                <a:lnTo>
                  <a:pt x="2496" y="761"/>
                </a:lnTo>
                <a:lnTo>
                  <a:pt x="2496" y="2121"/>
                </a:lnTo>
                <a:close/>
                <a:moveTo>
                  <a:pt x="3080" y="3649"/>
                </a:moveTo>
                <a:lnTo>
                  <a:pt x="3080" y="3649"/>
                </a:lnTo>
                <a:lnTo>
                  <a:pt x="3079" y="3675"/>
                </a:lnTo>
                <a:lnTo>
                  <a:pt x="3078" y="3702"/>
                </a:lnTo>
                <a:lnTo>
                  <a:pt x="3077" y="3727"/>
                </a:lnTo>
                <a:lnTo>
                  <a:pt x="3074" y="3754"/>
                </a:lnTo>
                <a:lnTo>
                  <a:pt x="3072" y="3779"/>
                </a:lnTo>
                <a:lnTo>
                  <a:pt x="3068" y="3805"/>
                </a:lnTo>
                <a:lnTo>
                  <a:pt x="3064" y="3829"/>
                </a:lnTo>
                <a:lnTo>
                  <a:pt x="3059" y="3855"/>
                </a:lnTo>
                <a:lnTo>
                  <a:pt x="3053" y="3879"/>
                </a:lnTo>
                <a:lnTo>
                  <a:pt x="3047" y="3905"/>
                </a:lnTo>
                <a:lnTo>
                  <a:pt x="3041" y="3928"/>
                </a:lnTo>
                <a:lnTo>
                  <a:pt x="3033" y="3952"/>
                </a:lnTo>
                <a:lnTo>
                  <a:pt x="3026" y="3976"/>
                </a:lnTo>
                <a:lnTo>
                  <a:pt x="3018" y="4000"/>
                </a:lnTo>
                <a:lnTo>
                  <a:pt x="3009" y="4023"/>
                </a:lnTo>
                <a:lnTo>
                  <a:pt x="3000" y="4046"/>
                </a:lnTo>
                <a:lnTo>
                  <a:pt x="2979" y="4091"/>
                </a:lnTo>
                <a:lnTo>
                  <a:pt x="2956" y="4136"/>
                </a:lnTo>
                <a:lnTo>
                  <a:pt x="2931" y="4179"/>
                </a:lnTo>
                <a:lnTo>
                  <a:pt x="2905" y="4219"/>
                </a:lnTo>
                <a:lnTo>
                  <a:pt x="2876" y="4260"/>
                </a:lnTo>
                <a:lnTo>
                  <a:pt x="2846" y="4299"/>
                </a:lnTo>
                <a:lnTo>
                  <a:pt x="2814" y="4335"/>
                </a:lnTo>
                <a:lnTo>
                  <a:pt x="2780" y="4371"/>
                </a:lnTo>
                <a:lnTo>
                  <a:pt x="2745" y="4405"/>
                </a:lnTo>
                <a:lnTo>
                  <a:pt x="2707" y="4437"/>
                </a:lnTo>
                <a:lnTo>
                  <a:pt x="2669" y="4467"/>
                </a:lnTo>
                <a:lnTo>
                  <a:pt x="2629" y="4495"/>
                </a:lnTo>
                <a:lnTo>
                  <a:pt x="2588" y="4522"/>
                </a:lnTo>
                <a:lnTo>
                  <a:pt x="2545" y="4547"/>
                </a:lnTo>
                <a:lnTo>
                  <a:pt x="2500" y="4570"/>
                </a:lnTo>
                <a:lnTo>
                  <a:pt x="2456" y="4590"/>
                </a:lnTo>
                <a:lnTo>
                  <a:pt x="2432" y="4599"/>
                </a:lnTo>
                <a:lnTo>
                  <a:pt x="2410" y="4608"/>
                </a:lnTo>
                <a:lnTo>
                  <a:pt x="2385" y="4617"/>
                </a:lnTo>
                <a:lnTo>
                  <a:pt x="2362" y="4625"/>
                </a:lnTo>
                <a:lnTo>
                  <a:pt x="2337" y="4632"/>
                </a:lnTo>
                <a:lnTo>
                  <a:pt x="2313" y="4638"/>
                </a:lnTo>
                <a:lnTo>
                  <a:pt x="2288" y="4644"/>
                </a:lnTo>
                <a:lnTo>
                  <a:pt x="2264" y="4649"/>
                </a:lnTo>
                <a:lnTo>
                  <a:pt x="2239" y="4654"/>
                </a:lnTo>
                <a:lnTo>
                  <a:pt x="2214" y="4658"/>
                </a:lnTo>
                <a:lnTo>
                  <a:pt x="2189" y="4662"/>
                </a:lnTo>
                <a:lnTo>
                  <a:pt x="2163" y="4665"/>
                </a:lnTo>
                <a:lnTo>
                  <a:pt x="2137" y="4668"/>
                </a:lnTo>
                <a:lnTo>
                  <a:pt x="2111" y="4669"/>
                </a:lnTo>
                <a:lnTo>
                  <a:pt x="2085" y="4670"/>
                </a:lnTo>
                <a:lnTo>
                  <a:pt x="2058" y="4671"/>
                </a:lnTo>
                <a:lnTo>
                  <a:pt x="2032" y="4670"/>
                </a:lnTo>
                <a:lnTo>
                  <a:pt x="2006" y="4669"/>
                </a:lnTo>
                <a:lnTo>
                  <a:pt x="1980" y="4668"/>
                </a:lnTo>
                <a:lnTo>
                  <a:pt x="1954" y="4665"/>
                </a:lnTo>
                <a:lnTo>
                  <a:pt x="1929" y="4662"/>
                </a:lnTo>
                <a:lnTo>
                  <a:pt x="1903" y="4658"/>
                </a:lnTo>
                <a:lnTo>
                  <a:pt x="1878" y="4654"/>
                </a:lnTo>
                <a:lnTo>
                  <a:pt x="1852" y="4649"/>
                </a:lnTo>
                <a:lnTo>
                  <a:pt x="1828" y="4644"/>
                </a:lnTo>
                <a:lnTo>
                  <a:pt x="1804" y="4638"/>
                </a:lnTo>
                <a:lnTo>
                  <a:pt x="1779" y="4632"/>
                </a:lnTo>
                <a:lnTo>
                  <a:pt x="1755" y="4625"/>
                </a:lnTo>
                <a:lnTo>
                  <a:pt x="1731" y="4617"/>
                </a:lnTo>
                <a:lnTo>
                  <a:pt x="1708" y="4608"/>
                </a:lnTo>
                <a:lnTo>
                  <a:pt x="1684" y="4599"/>
                </a:lnTo>
                <a:lnTo>
                  <a:pt x="1661" y="4590"/>
                </a:lnTo>
                <a:lnTo>
                  <a:pt x="1616" y="4570"/>
                </a:lnTo>
                <a:lnTo>
                  <a:pt x="1572" y="4547"/>
                </a:lnTo>
                <a:lnTo>
                  <a:pt x="1530" y="4522"/>
                </a:lnTo>
                <a:lnTo>
                  <a:pt x="1488" y="4495"/>
                </a:lnTo>
                <a:lnTo>
                  <a:pt x="1448" y="4467"/>
                </a:lnTo>
                <a:lnTo>
                  <a:pt x="1409" y="4437"/>
                </a:lnTo>
                <a:lnTo>
                  <a:pt x="1373" y="4405"/>
                </a:lnTo>
                <a:lnTo>
                  <a:pt x="1337" y="4371"/>
                </a:lnTo>
                <a:lnTo>
                  <a:pt x="1303" y="4335"/>
                </a:lnTo>
                <a:lnTo>
                  <a:pt x="1271" y="4299"/>
                </a:lnTo>
                <a:lnTo>
                  <a:pt x="1240" y="4260"/>
                </a:lnTo>
                <a:lnTo>
                  <a:pt x="1212" y="4219"/>
                </a:lnTo>
                <a:lnTo>
                  <a:pt x="1185" y="4179"/>
                </a:lnTo>
                <a:lnTo>
                  <a:pt x="1161" y="4136"/>
                </a:lnTo>
                <a:lnTo>
                  <a:pt x="1138" y="4091"/>
                </a:lnTo>
                <a:lnTo>
                  <a:pt x="1118" y="4046"/>
                </a:lnTo>
                <a:lnTo>
                  <a:pt x="1108" y="4023"/>
                </a:lnTo>
                <a:lnTo>
                  <a:pt x="1100" y="4000"/>
                </a:lnTo>
                <a:lnTo>
                  <a:pt x="1091" y="3976"/>
                </a:lnTo>
                <a:lnTo>
                  <a:pt x="1083" y="3952"/>
                </a:lnTo>
                <a:lnTo>
                  <a:pt x="1076" y="3928"/>
                </a:lnTo>
                <a:lnTo>
                  <a:pt x="1069" y="3905"/>
                </a:lnTo>
                <a:lnTo>
                  <a:pt x="1064" y="3879"/>
                </a:lnTo>
                <a:lnTo>
                  <a:pt x="1058" y="3855"/>
                </a:lnTo>
                <a:lnTo>
                  <a:pt x="1053" y="3829"/>
                </a:lnTo>
                <a:lnTo>
                  <a:pt x="1049" y="3805"/>
                </a:lnTo>
                <a:lnTo>
                  <a:pt x="1046" y="3779"/>
                </a:lnTo>
                <a:lnTo>
                  <a:pt x="1043" y="3754"/>
                </a:lnTo>
                <a:lnTo>
                  <a:pt x="1041" y="3727"/>
                </a:lnTo>
                <a:lnTo>
                  <a:pt x="1038" y="3702"/>
                </a:lnTo>
                <a:lnTo>
                  <a:pt x="1037" y="3675"/>
                </a:lnTo>
                <a:lnTo>
                  <a:pt x="1037" y="3649"/>
                </a:lnTo>
                <a:lnTo>
                  <a:pt x="1037" y="3622"/>
                </a:lnTo>
                <a:lnTo>
                  <a:pt x="1038" y="3597"/>
                </a:lnTo>
                <a:lnTo>
                  <a:pt x="1041" y="3571"/>
                </a:lnTo>
                <a:lnTo>
                  <a:pt x="1043" y="3545"/>
                </a:lnTo>
                <a:lnTo>
                  <a:pt x="1046" y="3520"/>
                </a:lnTo>
                <a:lnTo>
                  <a:pt x="1049" y="3494"/>
                </a:lnTo>
                <a:lnTo>
                  <a:pt x="1053" y="3469"/>
                </a:lnTo>
                <a:lnTo>
                  <a:pt x="1058" y="3444"/>
                </a:lnTo>
                <a:lnTo>
                  <a:pt x="1064" y="3419"/>
                </a:lnTo>
                <a:lnTo>
                  <a:pt x="1069" y="3394"/>
                </a:lnTo>
                <a:lnTo>
                  <a:pt x="1076" y="3370"/>
                </a:lnTo>
                <a:lnTo>
                  <a:pt x="1083" y="3346"/>
                </a:lnTo>
                <a:lnTo>
                  <a:pt x="1091" y="3322"/>
                </a:lnTo>
                <a:lnTo>
                  <a:pt x="1100" y="3299"/>
                </a:lnTo>
                <a:lnTo>
                  <a:pt x="1108" y="3275"/>
                </a:lnTo>
                <a:lnTo>
                  <a:pt x="1118" y="3252"/>
                </a:lnTo>
                <a:lnTo>
                  <a:pt x="1138" y="3207"/>
                </a:lnTo>
                <a:lnTo>
                  <a:pt x="1161" y="3163"/>
                </a:lnTo>
                <a:lnTo>
                  <a:pt x="1185" y="3120"/>
                </a:lnTo>
                <a:lnTo>
                  <a:pt x="1212" y="3079"/>
                </a:lnTo>
                <a:lnTo>
                  <a:pt x="1240" y="3039"/>
                </a:lnTo>
                <a:lnTo>
                  <a:pt x="1271" y="3000"/>
                </a:lnTo>
                <a:lnTo>
                  <a:pt x="1303" y="2963"/>
                </a:lnTo>
                <a:lnTo>
                  <a:pt x="1337" y="2928"/>
                </a:lnTo>
                <a:lnTo>
                  <a:pt x="1373" y="2894"/>
                </a:lnTo>
                <a:lnTo>
                  <a:pt x="1409" y="2862"/>
                </a:lnTo>
                <a:lnTo>
                  <a:pt x="1448" y="2831"/>
                </a:lnTo>
                <a:lnTo>
                  <a:pt x="1488" y="2802"/>
                </a:lnTo>
                <a:lnTo>
                  <a:pt x="1530" y="2776"/>
                </a:lnTo>
                <a:lnTo>
                  <a:pt x="1572" y="2752"/>
                </a:lnTo>
                <a:lnTo>
                  <a:pt x="1616" y="2729"/>
                </a:lnTo>
                <a:lnTo>
                  <a:pt x="1661" y="2709"/>
                </a:lnTo>
                <a:lnTo>
                  <a:pt x="1684" y="2700"/>
                </a:lnTo>
                <a:lnTo>
                  <a:pt x="1708" y="2690"/>
                </a:lnTo>
                <a:lnTo>
                  <a:pt x="1731" y="2682"/>
                </a:lnTo>
                <a:lnTo>
                  <a:pt x="1755" y="2674"/>
                </a:lnTo>
                <a:lnTo>
                  <a:pt x="1779" y="2667"/>
                </a:lnTo>
                <a:lnTo>
                  <a:pt x="1804" y="2661"/>
                </a:lnTo>
                <a:lnTo>
                  <a:pt x="1828" y="2655"/>
                </a:lnTo>
                <a:lnTo>
                  <a:pt x="1852" y="2649"/>
                </a:lnTo>
                <a:lnTo>
                  <a:pt x="1878" y="2645"/>
                </a:lnTo>
                <a:lnTo>
                  <a:pt x="1903" y="2640"/>
                </a:lnTo>
                <a:lnTo>
                  <a:pt x="1929" y="2636"/>
                </a:lnTo>
                <a:lnTo>
                  <a:pt x="1954" y="2633"/>
                </a:lnTo>
                <a:lnTo>
                  <a:pt x="1980" y="2631"/>
                </a:lnTo>
                <a:lnTo>
                  <a:pt x="2006" y="2629"/>
                </a:lnTo>
                <a:lnTo>
                  <a:pt x="2032" y="2628"/>
                </a:lnTo>
                <a:lnTo>
                  <a:pt x="2058" y="2628"/>
                </a:lnTo>
                <a:lnTo>
                  <a:pt x="2085" y="2628"/>
                </a:lnTo>
                <a:lnTo>
                  <a:pt x="2111" y="2629"/>
                </a:lnTo>
                <a:lnTo>
                  <a:pt x="2137" y="2631"/>
                </a:lnTo>
                <a:lnTo>
                  <a:pt x="2163" y="2633"/>
                </a:lnTo>
                <a:lnTo>
                  <a:pt x="2189" y="2636"/>
                </a:lnTo>
                <a:lnTo>
                  <a:pt x="2214" y="2640"/>
                </a:lnTo>
                <a:lnTo>
                  <a:pt x="2239" y="2645"/>
                </a:lnTo>
                <a:lnTo>
                  <a:pt x="2264" y="2649"/>
                </a:lnTo>
                <a:lnTo>
                  <a:pt x="2288" y="2655"/>
                </a:lnTo>
                <a:lnTo>
                  <a:pt x="2313" y="2661"/>
                </a:lnTo>
                <a:lnTo>
                  <a:pt x="2337" y="2667"/>
                </a:lnTo>
                <a:lnTo>
                  <a:pt x="2362" y="2674"/>
                </a:lnTo>
                <a:lnTo>
                  <a:pt x="2385" y="2682"/>
                </a:lnTo>
                <a:lnTo>
                  <a:pt x="2410" y="2690"/>
                </a:lnTo>
                <a:lnTo>
                  <a:pt x="2432" y="2700"/>
                </a:lnTo>
                <a:lnTo>
                  <a:pt x="2456" y="2709"/>
                </a:lnTo>
                <a:lnTo>
                  <a:pt x="2500" y="2729"/>
                </a:lnTo>
                <a:lnTo>
                  <a:pt x="2545" y="2752"/>
                </a:lnTo>
                <a:lnTo>
                  <a:pt x="2588" y="2776"/>
                </a:lnTo>
                <a:lnTo>
                  <a:pt x="2629" y="2802"/>
                </a:lnTo>
                <a:lnTo>
                  <a:pt x="2669" y="2831"/>
                </a:lnTo>
                <a:lnTo>
                  <a:pt x="2707" y="2862"/>
                </a:lnTo>
                <a:lnTo>
                  <a:pt x="2745" y="2894"/>
                </a:lnTo>
                <a:lnTo>
                  <a:pt x="2780" y="2928"/>
                </a:lnTo>
                <a:lnTo>
                  <a:pt x="2814" y="2963"/>
                </a:lnTo>
                <a:lnTo>
                  <a:pt x="2846" y="3000"/>
                </a:lnTo>
                <a:lnTo>
                  <a:pt x="2876" y="3039"/>
                </a:lnTo>
                <a:lnTo>
                  <a:pt x="2905" y="3079"/>
                </a:lnTo>
                <a:lnTo>
                  <a:pt x="2931" y="3120"/>
                </a:lnTo>
                <a:lnTo>
                  <a:pt x="2956" y="3163"/>
                </a:lnTo>
                <a:lnTo>
                  <a:pt x="2979" y="3207"/>
                </a:lnTo>
                <a:lnTo>
                  <a:pt x="3000" y="3252"/>
                </a:lnTo>
                <a:lnTo>
                  <a:pt x="3009" y="3275"/>
                </a:lnTo>
                <a:lnTo>
                  <a:pt x="3018" y="3299"/>
                </a:lnTo>
                <a:lnTo>
                  <a:pt x="3026" y="3322"/>
                </a:lnTo>
                <a:lnTo>
                  <a:pt x="3033" y="3346"/>
                </a:lnTo>
                <a:lnTo>
                  <a:pt x="3041" y="3370"/>
                </a:lnTo>
                <a:lnTo>
                  <a:pt x="3047" y="3394"/>
                </a:lnTo>
                <a:lnTo>
                  <a:pt x="3053" y="3419"/>
                </a:lnTo>
                <a:lnTo>
                  <a:pt x="3059" y="3444"/>
                </a:lnTo>
                <a:lnTo>
                  <a:pt x="3064" y="3469"/>
                </a:lnTo>
                <a:lnTo>
                  <a:pt x="3068" y="3494"/>
                </a:lnTo>
                <a:lnTo>
                  <a:pt x="3072" y="3520"/>
                </a:lnTo>
                <a:lnTo>
                  <a:pt x="3074" y="3545"/>
                </a:lnTo>
                <a:lnTo>
                  <a:pt x="3077" y="3571"/>
                </a:lnTo>
                <a:lnTo>
                  <a:pt x="3078" y="3597"/>
                </a:lnTo>
                <a:lnTo>
                  <a:pt x="3079" y="3622"/>
                </a:lnTo>
                <a:lnTo>
                  <a:pt x="3080" y="3649"/>
                </a:lnTo>
                <a:close/>
                <a:moveTo>
                  <a:pt x="0" y="0"/>
                </a:moveTo>
                <a:lnTo>
                  <a:pt x="0" y="462"/>
                </a:lnTo>
                <a:lnTo>
                  <a:pt x="4116" y="462"/>
                </a:lnTo>
                <a:lnTo>
                  <a:pt x="4116" y="0"/>
                </a:lnTo>
                <a:lnTo>
                  <a:pt x="0" y="0"/>
                </a:lnTo>
                <a:close/>
                <a:moveTo>
                  <a:pt x="2024" y="2698"/>
                </a:moveTo>
                <a:lnTo>
                  <a:pt x="1820" y="3321"/>
                </a:lnTo>
                <a:lnTo>
                  <a:pt x="1165" y="3321"/>
                </a:lnTo>
                <a:lnTo>
                  <a:pt x="1159" y="3321"/>
                </a:lnTo>
                <a:lnTo>
                  <a:pt x="1154" y="3323"/>
                </a:lnTo>
                <a:lnTo>
                  <a:pt x="1149" y="3325"/>
                </a:lnTo>
                <a:lnTo>
                  <a:pt x="1143" y="3328"/>
                </a:lnTo>
                <a:lnTo>
                  <a:pt x="1139" y="3331"/>
                </a:lnTo>
                <a:lnTo>
                  <a:pt x="1135" y="3335"/>
                </a:lnTo>
                <a:lnTo>
                  <a:pt x="1133" y="3340"/>
                </a:lnTo>
                <a:lnTo>
                  <a:pt x="1130" y="3345"/>
                </a:lnTo>
                <a:lnTo>
                  <a:pt x="1129" y="3352"/>
                </a:lnTo>
                <a:lnTo>
                  <a:pt x="1129" y="3357"/>
                </a:lnTo>
                <a:lnTo>
                  <a:pt x="1129" y="3363"/>
                </a:lnTo>
                <a:lnTo>
                  <a:pt x="1130" y="3368"/>
                </a:lnTo>
                <a:lnTo>
                  <a:pt x="1132" y="3373"/>
                </a:lnTo>
                <a:lnTo>
                  <a:pt x="1135" y="3378"/>
                </a:lnTo>
                <a:lnTo>
                  <a:pt x="1139" y="3382"/>
                </a:lnTo>
                <a:lnTo>
                  <a:pt x="1143" y="3386"/>
                </a:lnTo>
                <a:lnTo>
                  <a:pt x="1673" y="3772"/>
                </a:lnTo>
                <a:lnTo>
                  <a:pt x="1469" y="4400"/>
                </a:lnTo>
                <a:lnTo>
                  <a:pt x="1468" y="4405"/>
                </a:lnTo>
                <a:lnTo>
                  <a:pt x="1467" y="4411"/>
                </a:lnTo>
                <a:lnTo>
                  <a:pt x="1468" y="4416"/>
                </a:lnTo>
                <a:lnTo>
                  <a:pt x="1469" y="4422"/>
                </a:lnTo>
                <a:lnTo>
                  <a:pt x="1471" y="4427"/>
                </a:lnTo>
                <a:lnTo>
                  <a:pt x="1475" y="4431"/>
                </a:lnTo>
                <a:lnTo>
                  <a:pt x="1479" y="4436"/>
                </a:lnTo>
                <a:lnTo>
                  <a:pt x="1483" y="4439"/>
                </a:lnTo>
                <a:lnTo>
                  <a:pt x="1488" y="4442"/>
                </a:lnTo>
                <a:lnTo>
                  <a:pt x="1493" y="4444"/>
                </a:lnTo>
                <a:lnTo>
                  <a:pt x="1498" y="4446"/>
                </a:lnTo>
                <a:lnTo>
                  <a:pt x="1504" y="4446"/>
                </a:lnTo>
                <a:lnTo>
                  <a:pt x="1509" y="4446"/>
                </a:lnTo>
                <a:lnTo>
                  <a:pt x="1515" y="4444"/>
                </a:lnTo>
                <a:lnTo>
                  <a:pt x="1520" y="4442"/>
                </a:lnTo>
                <a:lnTo>
                  <a:pt x="1525" y="4439"/>
                </a:lnTo>
                <a:lnTo>
                  <a:pt x="2058" y="4052"/>
                </a:lnTo>
                <a:lnTo>
                  <a:pt x="2591" y="4439"/>
                </a:lnTo>
                <a:lnTo>
                  <a:pt x="2596" y="4442"/>
                </a:lnTo>
                <a:lnTo>
                  <a:pt x="2601" y="4444"/>
                </a:lnTo>
                <a:lnTo>
                  <a:pt x="2606" y="4446"/>
                </a:lnTo>
                <a:lnTo>
                  <a:pt x="2612" y="4446"/>
                </a:lnTo>
                <a:lnTo>
                  <a:pt x="2617" y="4446"/>
                </a:lnTo>
                <a:lnTo>
                  <a:pt x="2623" y="4444"/>
                </a:lnTo>
                <a:lnTo>
                  <a:pt x="2628" y="4442"/>
                </a:lnTo>
                <a:lnTo>
                  <a:pt x="2633" y="4439"/>
                </a:lnTo>
                <a:lnTo>
                  <a:pt x="2638" y="4436"/>
                </a:lnTo>
                <a:lnTo>
                  <a:pt x="2641" y="4431"/>
                </a:lnTo>
                <a:lnTo>
                  <a:pt x="2644" y="4427"/>
                </a:lnTo>
                <a:lnTo>
                  <a:pt x="2646" y="4422"/>
                </a:lnTo>
                <a:lnTo>
                  <a:pt x="2648" y="4416"/>
                </a:lnTo>
                <a:lnTo>
                  <a:pt x="2648" y="4411"/>
                </a:lnTo>
                <a:lnTo>
                  <a:pt x="2648" y="4405"/>
                </a:lnTo>
                <a:lnTo>
                  <a:pt x="2646" y="4400"/>
                </a:lnTo>
                <a:lnTo>
                  <a:pt x="2442" y="3772"/>
                </a:lnTo>
                <a:lnTo>
                  <a:pt x="2973" y="3386"/>
                </a:lnTo>
                <a:lnTo>
                  <a:pt x="2977" y="3382"/>
                </a:lnTo>
                <a:lnTo>
                  <a:pt x="2981" y="3378"/>
                </a:lnTo>
                <a:lnTo>
                  <a:pt x="2984" y="3373"/>
                </a:lnTo>
                <a:lnTo>
                  <a:pt x="2986" y="3368"/>
                </a:lnTo>
                <a:lnTo>
                  <a:pt x="2987" y="3363"/>
                </a:lnTo>
                <a:lnTo>
                  <a:pt x="2988" y="3357"/>
                </a:lnTo>
                <a:lnTo>
                  <a:pt x="2987" y="3352"/>
                </a:lnTo>
                <a:lnTo>
                  <a:pt x="2986" y="3345"/>
                </a:lnTo>
                <a:lnTo>
                  <a:pt x="2984" y="3340"/>
                </a:lnTo>
                <a:lnTo>
                  <a:pt x="2981" y="3335"/>
                </a:lnTo>
                <a:lnTo>
                  <a:pt x="2977" y="3331"/>
                </a:lnTo>
                <a:lnTo>
                  <a:pt x="2973" y="3328"/>
                </a:lnTo>
                <a:lnTo>
                  <a:pt x="2968" y="3325"/>
                </a:lnTo>
                <a:lnTo>
                  <a:pt x="2963" y="3323"/>
                </a:lnTo>
                <a:lnTo>
                  <a:pt x="2958" y="3321"/>
                </a:lnTo>
                <a:lnTo>
                  <a:pt x="2952" y="3321"/>
                </a:lnTo>
                <a:lnTo>
                  <a:pt x="2296" y="3321"/>
                </a:lnTo>
                <a:lnTo>
                  <a:pt x="2093" y="2698"/>
                </a:lnTo>
                <a:lnTo>
                  <a:pt x="2091" y="2691"/>
                </a:lnTo>
                <a:lnTo>
                  <a:pt x="2088" y="2687"/>
                </a:lnTo>
                <a:lnTo>
                  <a:pt x="2084" y="2682"/>
                </a:lnTo>
                <a:lnTo>
                  <a:pt x="2080" y="2679"/>
                </a:lnTo>
                <a:lnTo>
                  <a:pt x="2075" y="2676"/>
                </a:lnTo>
                <a:lnTo>
                  <a:pt x="2069" y="2674"/>
                </a:lnTo>
                <a:lnTo>
                  <a:pt x="2064" y="2673"/>
                </a:lnTo>
                <a:lnTo>
                  <a:pt x="2058" y="2672"/>
                </a:lnTo>
                <a:lnTo>
                  <a:pt x="2053" y="2673"/>
                </a:lnTo>
                <a:lnTo>
                  <a:pt x="2047" y="2674"/>
                </a:lnTo>
                <a:lnTo>
                  <a:pt x="2042" y="2676"/>
                </a:lnTo>
                <a:lnTo>
                  <a:pt x="2037" y="2679"/>
                </a:lnTo>
                <a:lnTo>
                  <a:pt x="2033" y="2682"/>
                </a:lnTo>
                <a:lnTo>
                  <a:pt x="2030" y="2687"/>
                </a:lnTo>
                <a:lnTo>
                  <a:pt x="2027" y="2691"/>
                </a:lnTo>
                <a:lnTo>
                  <a:pt x="2024" y="2698"/>
                </a:lnTo>
                <a:close/>
              </a:path>
            </a:pathLst>
          </a:custGeom>
          <a:solidFill>
            <a:schemeClr val="bg1"/>
          </a:solidFill>
          <a:ln>
            <a:noFill/>
          </a:ln>
        </p:spPr>
        <p:txBody>
          <a:bodyPr/>
          <a:lstStyle/>
          <a:p>
            <a:endParaRPr lang="zh-CN" altLang="en-US"/>
          </a:p>
        </p:txBody>
      </p:sp>
      <p:sp>
        <p:nvSpPr>
          <p:cNvPr id="30" name="KSO_Shape"/>
          <p:cNvSpPr>
            <a:spLocks/>
          </p:cNvSpPr>
          <p:nvPr/>
        </p:nvSpPr>
        <p:spPr bwMode="auto">
          <a:xfrm>
            <a:off x="4116912" y="1618851"/>
            <a:ext cx="1198983" cy="1200984"/>
          </a:xfrm>
          <a:custGeom>
            <a:avLst/>
            <a:gdLst>
              <a:gd name="T0" fmla="*/ 1677554 w 4408"/>
              <a:gd name="T1" fmla="*/ 780497 h 4408"/>
              <a:gd name="T2" fmla="*/ 1588217 w 4408"/>
              <a:gd name="T3" fmla="*/ 591639 h 4408"/>
              <a:gd name="T4" fmla="*/ 1608502 w 4408"/>
              <a:gd name="T5" fmla="*/ 502180 h 4408"/>
              <a:gd name="T6" fmla="*/ 1696976 w 4408"/>
              <a:gd name="T7" fmla="*/ 375555 h 4408"/>
              <a:gd name="T8" fmla="*/ 1554554 w 4408"/>
              <a:gd name="T9" fmla="*/ 213924 h 4408"/>
              <a:gd name="T10" fmla="*/ 1473848 w 4408"/>
              <a:gd name="T11" fmla="*/ 222135 h 4408"/>
              <a:gd name="T12" fmla="*/ 1343079 w 4408"/>
              <a:gd name="T13" fmla="*/ 316780 h 4408"/>
              <a:gd name="T14" fmla="*/ 1147142 w 4408"/>
              <a:gd name="T15" fmla="*/ 246336 h 4408"/>
              <a:gd name="T16" fmla="*/ 1097941 w 4408"/>
              <a:gd name="T17" fmla="*/ 168978 h 4408"/>
              <a:gd name="T18" fmla="*/ 1070752 w 4408"/>
              <a:gd name="T19" fmla="*/ 16855 h 4408"/>
              <a:gd name="T20" fmla="*/ 856688 w 4408"/>
              <a:gd name="T21" fmla="*/ 3025 h 4408"/>
              <a:gd name="T22" fmla="*/ 805761 w 4408"/>
              <a:gd name="T23" fmla="*/ 65690 h 4408"/>
              <a:gd name="T24" fmla="*/ 779866 w 4408"/>
              <a:gd name="T25" fmla="*/ 225592 h 4408"/>
              <a:gd name="T26" fmla="*/ 591266 w 4408"/>
              <a:gd name="T27" fmla="*/ 314619 h 4408"/>
              <a:gd name="T28" fmla="*/ 502360 w 4408"/>
              <a:gd name="T29" fmla="*/ 294739 h 4408"/>
              <a:gd name="T30" fmla="*/ 375044 w 4408"/>
              <a:gd name="T31" fmla="*/ 206145 h 4408"/>
              <a:gd name="T32" fmla="*/ 214064 w 4408"/>
              <a:gd name="T33" fmla="*/ 348328 h 4408"/>
              <a:gd name="T34" fmla="*/ 221833 w 4408"/>
              <a:gd name="T35" fmla="*/ 428711 h 4408"/>
              <a:gd name="T36" fmla="*/ 316780 w 4408"/>
              <a:gd name="T37" fmla="*/ 560091 h 4408"/>
              <a:gd name="T38" fmla="*/ 246001 w 4408"/>
              <a:gd name="T39" fmla="*/ 756728 h 4408"/>
              <a:gd name="T40" fmla="*/ 168748 w 4408"/>
              <a:gd name="T41" fmla="*/ 805563 h 4408"/>
              <a:gd name="T42" fmla="*/ 16832 w 4408"/>
              <a:gd name="T43" fmla="*/ 832357 h 4408"/>
              <a:gd name="T44" fmla="*/ 3453 w 4408"/>
              <a:gd name="T45" fmla="*/ 1047577 h 4408"/>
              <a:gd name="T46" fmla="*/ 65600 w 4408"/>
              <a:gd name="T47" fmla="*/ 1098573 h 4408"/>
              <a:gd name="T48" fmla="*/ 225717 w 4408"/>
              <a:gd name="T49" fmla="*/ 1124935 h 4408"/>
              <a:gd name="T50" fmla="*/ 314191 w 4408"/>
              <a:gd name="T51" fmla="*/ 1313361 h 4408"/>
              <a:gd name="T52" fmla="*/ 294338 w 4408"/>
              <a:gd name="T53" fmla="*/ 1402820 h 4408"/>
              <a:gd name="T54" fmla="*/ 205864 w 4408"/>
              <a:gd name="T55" fmla="*/ 1529445 h 4408"/>
              <a:gd name="T56" fmla="*/ 348286 w 4408"/>
              <a:gd name="T57" fmla="*/ 1691076 h 4408"/>
              <a:gd name="T58" fmla="*/ 428560 w 4408"/>
              <a:gd name="T59" fmla="*/ 1682865 h 4408"/>
              <a:gd name="T60" fmla="*/ 559329 w 4408"/>
              <a:gd name="T61" fmla="*/ 1588220 h 4408"/>
              <a:gd name="T62" fmla="*/ 755698 w 4408"/>
              <a:gd name="T63" fmla="*/ 1658664 h 4408"/>
              <a:gd name="T64" fmla="*/ 804467 w 4408"/>
              <a:gd name="T65" fmla="*/ 1736886 h 4408"/>
              <a:gd name="T66" fmla="*/ 831656 w 4408"/>
              <a:gd name="T67" fmla="*/ 1888578 h 4408"/>
              <a:gd name="T68" fmla="*/ 1046152 w 4408"/>
              <a:gd name="T69" fmla="*/ 1901543 h 4408"/>
              <a:gd name="T70" fmla="*/ 1097510 w 4408"/>
              <a:gd name="T71" fmla="*/ 1839310 h 4408"/>
              <a:gd name="T72" fmla="*/ 1123405 w 4408"/>
              <a:gd name="T73" fmla="*/ 1679840 h 4408"/>
              <a:gd name="T74" fmla="*/ 1311574 w 4408"/>
              <a:gd name="T75" fmla="*/ 1590813 h 4408"/>
              <a:gd name="T76" fmla="*/ 1400911 w 4408"/>
              <a:gd name="T77" fmla="*/ 1610693 h 4408"/>
              <a:gd name="T78" fmla="*/ 1527364 w 4408"/>
              <a:gd name="T79" fmla="*/ 1699288 h 4408"/>
              <a:gd name="T80" fmla="*/ 1688776 w 4408"/>
              <a:gd name="T81" fmla="*/ 1556672 h 4408"/>
              <a:gd name="T82" fmla="*/ 1681007 w 4408"/>
              <a:gd name="T83" fmla="*/ 1475856 h 4408"/>
              <a:gd name="T84" fmla="*/ 1586059 w 4408"/>
              <a:gd name="T85" fmla="*/ 1344909 h 4408"/>
              <a:gd name="T86" fmla="*/ 1656407 w 4408"/>
              <a:gd name="T87" fmla="*/ 1148705 h 4408"/>
              <a:gd name="T88" fmla="*/ 1734092 w 4408"/>
              <a:gd name="T89" fmla="*/ 1099437 h 4408"/>
              <a:gd name="T90" fmla="*/ 1886008 w 4408"/>
              <a:gd name="T91" fmla="*/ 1072211 h 4408"/>
              <a:gd name="T92" fmla="*/ 1899387 w 4408"/>
              <a:gd name="T93" fmla="*/ 857423 h 4408"/>
              <a:gd name="T94" fmla="*/ 1836808 w 4408"/>
              <a:gd name="T95" fmla="*/ 805995 h 4408"/>
              <a:gd name="T96" fmla="*/ 1281363 w 4408"/>
              <a:gd name="T97" fmla="*/ 1111106 h 4408"/>
              <a:gd name="T98" fmla="*/ 1141100 w 4408"/>
              <a:gd name="T99" fmla="*/ 1265390 h 4408"/>
              <a:gd name="T100" fmla="*/ 951636 w 4408"/>
              <a:gd name="T101" fmla="*/ 1318547 h 4408"/>
              <a:gd name="T102" fmla="*/ 747066 w 4408"/>
              <a:gd name="T103" fmla="*/ 1256315 h 4408"/>
              <a:gd name="T104" fmla="*/ 614139 w 4408"/>
              <a:gd name="T105" fmla="*/ 1095116 h 4408"/>
              <a:gd name="T106" fmla="*/ 589539 w 4408"/>
              <a:gd name="T107" fmla="*/ 896318 h 4408"/>
              <a:gd name="T108" fmla="*/ 680603 w 4408"/>
              <a:gd name="T109" fmla="*/ 706164 h 4408"/>
              <a:gd name="T110" fmla="*/ 860140 w 4408"/>
              <a:gd name="T111" fmla="*/ 597689 h 4408"/>
              <a:gd name="T112" fmla="*/ 1060394 w 4408"/>
              <a:gd name="T113" fmla="*/ 602443 h 4408"/>
              <a:gd name="T114" fmla="*/ 1233458 w 4408"/>
              <a:gd name="T115" fmla="*/ 719561 h 4408"/>
              <a:gd name="T116" fmla="*/ 1315458 w 4408"/>
              <a:gd name="T117" fmla="*/ 914901 h 440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4408" h="4408">
                <a:moveTo>
                  <a:pt x="4239" y="1864"/>
                </a:moveTo>
                <a:lnTo>
                  <a:pt x="4036" y="1864"/>
                </a:lnTo>
                <a:lnTo>
                  <a:pt x="4018" y="1864"/>
                </a:lnTo>
                <a:lnTo>
                  <a:pt x="4001" y="1861"/>
                </a:lnTo>
                <a:lnTo>
                  <a:pt x="3983" y="1857"/>
                </a:lnTo>
                <a:lnTo>
                  <a:pt x="3966" y="1852"/>
                </a:lnTo>
                <a:lnTo>
                  <a:pt x="3949" y="1845"/>
                </a:lnTo>
                <a:lnTo>
                  <a:pt x="3933" y="1837"/>
                </a:lnTo>
                <a:lnTo>
                  <a:pt x="3916" y="1828"/>
                </a:lnTo>
                <a:lnTo>
                  <a:pt x="3901" y="1818"/>
                </a:lnTo>
                <a:lnTo>
                  <a:pt x="3887" y="1806"/>
                </a:lnTo>
                <a:lnTo>
                  <a:pt x="3873" y="1793"/>
                </a:lnTo>
                <a:lnTo>
                  <a:pt x="3861" y="1780"/>
                </a:lnTo>
                <a:lnTo>
                  <a:pt x="3848" y="1766"/>
                </a:lnTo>
                <a:lnTo>
                  <a:pt x="3838" y="1751"/>
                </a:lnTo>
                <a:lnTo>
                  <a:pt x="3829" y="1736"/>
                </a:lnTo>
                <a:lnTo>
                  <a:pt x="3822" y="1719"/>
                </a:lnTo>
                <a:lnTo>
                  <a:pt x="3816" y="1703"/>
                </a:lnTo>
                <a:lnTo>
                  <a:pt x="3699" y="1419"/>
                </a:lnTo>
                <a:lnTo>
                  <a:pt x="3691" y="1403"/>
                </a:lnTo>
                <a:lnTo>
                  <a:pt x="3685" y="1387"/>
                </a:lnTo>
                <a:lnTo>
                  <a:pt x="3680" y="1369"/>
                </a:lnTo>
                <a:lnTo>
                  <a:pt x="3677" y="1351"/>
                </a:lnTo>
                <a:lnTo>
                  <a:pt x="3675" y="1333"/>
                </a:lnTo>
                <a:lnTo>
                  <a:pt x="3675" y="1315"/>
                </a:lnTo>
                <a:lnTo>
                  <a:pt x="3675" y="1296"/>
                </a:lnTo>
                <a:lnTo>
                  <a:pt x="3678" y="1278"/>
                </a:lnTo>
                <a:lnTo>
                  <a:pt x="3681" y="1260"/>
                </a:lnTo>
                <a:lnTo>
                  <a:pt x="3685" y="1242"/>
                </a:lnTo>
                <a:lnTo>
                  <a:pt x="3691" y="1224"/>
                </a:lnTo>
                <a:lnTo>
                  <a:pt x="3698" y="1208"/>
                </a:lnTo>
                <a:lnTo>
                  <a:pt x="3706" y="1192"/>
                </a:lnTo>
                <a:lnTo>
                  <a:pt x="3717" y="1177"/>
                </a:lnTo>
                <a:lnTo>
                  <a:pt x="3727" y="1162"/>
                </a:lnTo>
                <a:lnTo>
                  <a:pt x="3739" y="1149"/>
                </a:lnTo>
                <a:lnTo>
                  <a:pt x="3883" y="1005"/>
                </a:lnTo>
                <a:lnTo>
                  <a:pt x="3895" y="992"/>
                </a:lnTo>
                <a:lnTo>
                  <a:pt x="3904" y="979"/>
                </a:lnTo>
                <a:lnTo>
                  <a:pt x="3913" y="965"/>
                </a:lnTo>
                <a:lnTo>
                  <a:pt x="3920" y="949"/>
                </a:lnTo>
                <a:lnTo>
                  <a:pt x="3926" y="933"/>
                </a:lnTo>
                <a:lnTo>
                  <a:pt x="3930" y="918"/>
                </a:lnTo>
                <a:lnTo>
                  <a:pt x="3932" y="902"/>
                </a:lnTo>
                <a:lnTo>
                  <a:pt x="3933" y="886"/>
                </a:lnTo>
                <a:lnTo>
                  <a:pt x="3932" y="869"/>
                </a:lnTo>
                <a:lnTo>
                  <a:pt x="3930" y="853"/>
                </a:lnTo>
                <a:lnTo>
                  <a:pt x="3926" y="837"/>
                </a:lnTo>
                <a:lnTo>
                  <a:pt x="3920" y="822"/>
                </a:lnTo>
                <a:lnTo>
                  <a:pt x="3913" y="806"/>
                </a:lnTo>
                <a:lnTo>
                  <a:pt x="3904" y="792"/>
                </a:lnTo>
                <a:lnTo>
                  <a:pt x="3895" y="778"/>
                </a:lnTo>
                <a:lnTo>
                  <a:pt x="3883" y="765"/>
                </a:lnTo>
                <a:lnTo>
                  <a:pt x="3643" y="525"/>
                </a:lnTo>
                <a:lnTo>
                  <a:pt x="3630" y="514"/>
                </a:lnTo>
                <a:lnTo>
                  <a:pt x="3616" y="504"/>
                </a:lnTo>
                <a:lnTo>
                  <a:pt x="3602" y="495"/>
                </a:lnTo>
                <a:lnTo>
                  <a:pt x="3587" y="489"/>
                </a:lnTo>
                <a:lnTo>
                  <a:pt x="3572" y="483"/>
                </a:lnTo>
                <a:lnTo>
                  <a:pt x="3555" y="479"/>
                </a:lnTo>
                <a:lnTo>
                  <a:pt x="3539" y="477"/>
                </a:lnTo>
                <a:lnTo>
                  <a:pt x="3523" y="476"/>
                </a:lnTo>
                <a:lnTo>
                  <a:pt x="3507" y="477"/>
                </a:lnTo>
                <a:lnTo>
                  <a:pt x="3490" y="479"/>
                </a:lnTo>
                <a:lnTo>
                  <a:pt x="3474" y="483"/>
                </a:lnTo>
                <a:lnTo>
                  <a:pt x="3459" y="489"/>
                </a:lnTo>
                <a:lnTo>
                  <a:pt x="3444" y="495"/>
                </a:lnTo>
                <a:lnTo>
                  <a:pt x="3430" y="504"/>
                </a:lnTo>
                <a:lnTo>
                  <a:pt x="3415" y="514"/>
                </a:lnTo>
                <a:lnTo>
                  <a:pt x="3403" y="525"/>
                </a:lnTo>
                <a:lnTo>
                  <a:pt x="3259" y="669"/>
                </a:lnTo>
                <a:lnTo>
                  <a:pt x="3246" y="682"/>
                </a:lnTo>
                <a:lnTo>
                  <a:pt x="3232" y="692"/>
                </a:lnTo>
                <a:lnTo>
                  <a:pt x="3217" y="702"/>
                </a:lnTo>
                <a:lnTo>
                  <a:pt x="3200" y="710"/>
                </a:lnTo>
                <a:lnTo>
                  <a:pt x="3183" y="717"/>
                </a:lnTo>
                <a:lnTo>
                  <a:pt x="3166" y="723"/>
                </a:lnTo>
                <a:lnTo>
                  <a:pt x="3149" y="727"/>
                </a:lnTo>
                <a:lnTo>
                  <a:pt x="3130" y="731"/>
                </a:lnTo>
                <a:lnTo>
                  <a:pt x="3112" y="733"/>
                </a:lnTo>
                <a:lnTo>
                  <a:pt x="3093" y="733"/>
                </a:lnTo>
                <a:lnTo>
                  <a:pt x="3075" y="733"/>
                </a:lnTo>
                <a:lnTo>
                  <a:pt x="3056" y="731"/>
                </a:lnTo>
                <a:lnTo>
                  <a:pt x="3039" y="728"/>
                </a:lnTo>
                <a:lnTo>
                  <a:pt x="3022" y="723"/>
                </a:lnTo>
                <a:lnTo>
                  <a:pt x="3005" y="717"/>
                </a:lnTo>
                <a:lnTo>
                  <a:pt x="2989" y="710"/>
                </a:lnTo>
                <a:lnTo>
                  <a:pt x="2705" y="592"/>
                </a:lnTo>
                <a:lnTo>
                  <a:pt x="2689" y="587"/>
                </a:lnTo>
                <a:lnTo>
                  <a:pt x="2673" y="579"/>
                </a:lnTo>
                <a:lnTo>
                  <a:pt x="2658" y="570"/>
                </a:lnTo>
                <a:lnTo>
                  <a:pt x="2642" y="560"/>
                </a:lnTo>
                <a:lnTo>
                  <a:pt x="2628" y="549"/>
                </a:lnTo>
                <a:lnTo>
                  <a:pt x="2615" y="536"/>
                </a:lnTo>
                <a:lnTo>
                  <a:pt x="2603" y="522"/>
                </a:lnTo>
                <a:lnTo>
                  <a:pt x="2591" y="507"/>
                </a:lnTo>
                <a:lnTo>
                  <a:pt x="2581" y="492"/>
                </a:lnTo>
                <a:lnTo>
                  <a:pt x="2571" y="476"/>
                </a:lnTo>
                <a:lnTo>
                  <a:pt x="2563" y="460"/>
                </a:lnTo>
                <a:lnTo>
                  <a:pt x="2556" y="442"/>
                </a:lnTo>
                <a:lnTo>
                  <a:pt x="2551" y="425"/>
                </a:lnTo>
                <a:lnTo>
                  <a:pt x="2547" y="408"/>
                </a:lnTo>
                <a:lnTo>
                  <a:pt x="2544" y="391"/>
                </a:lnTo>
                <a:lnTo>
                  <a:pt x="2543" y="373"/>
                </a:lnTo>
                <a:lnTo>
                  <a:pt x="2543" y="169"/>
                </a:lnTo>
                <a:lnTo>
                  <a:pt x="2543" y="152"/>
                </a:lnTo>
                <a:lnTo>
                  <a:pt x="2540" y="135"/>
                </a:lnTo>
                <a:lnTo>
                  <a:pt x="2536" y="119"/>
                </a:lnTo>
                <a:lnTo>
                  <a:pt x="2530" y="103"/>
                </a:lnTo>
                <a:lnTo>
                  <a:pt x="2523" y="88"/>
                </a:lnTo>
                <a:lnTo>
                  <a:pt x="2515" y="75"/>
                </a:lnTo>
                <a:lnTo>
                  <a:pt x="2505" y="62"/>
                </a:lnTo>
                <a:lnTo>
                  <a:pt x="2493" y="50"/>
                </a:lnTo>
                <a:lnTo>
                  <a:pt x="2481" y="39"/>
                </a:lnTo>
                <a:lnTo>
                  <a:pt x="2469" y="28"/>
                </a:lnTo>
                <a:lnTo>
                  <a:pt x="2455" y="20"/>
                </a:lnTo>
                <a:lnTo>
                  <a:pt x="2440" y="13"/>
                </a:lnTo>
                <a:lnTo>
                  <a:pt x="2424" y="7"/>
                </a:lnTo>
                <a:lnTo>
                  <a:pt x="2408" y="3"/>
                </a:lnTo>
                <a:lnTo>
                  <a:pt x="2391" y="1"/>
                </a:lnTo>
                <a:lnTo>
                  <a:pt x="2374" y="0"/>
                </a:lnTo>
                <a:lnTo>
                  <a:pt x="2035" y="0"/>
                </a:lnTo>
                <a:lnTo>
                  <a:pt x="2018" y="1"/>
                </a:lnTo>
                <a:lnTo>
                  <a:pt x="2001" y="3"/>
                </a:lnTo>
                <a:lnTo>
                  <a:pt x="1985" y="7"/>
                </a:lnTo>
                <a:lnTo>
                  <a:pt x="1969" y="13"/>
                </a:lnTo>
                <a:lnTo>
                  <a:pt x="1955" y="20"/>
                </a:lnTo>
                <a:lnTo>
                  <a:pt x="1941" y="28"/>
                </a:lnTo>
                <a:lnTo>
                  <a:pt x="1927" y="39"/>
                </a:lnTo>
                <a:lnTo>
                  <a:pt x="1915" y="50"/>
                </a:lnTo>
                <a:lnTo>
                  <a:pt x="1904" y="62"/>
                </a:lnTo>
                <a:lnTo>
                  <a:pt x="1894" y="75"/>
                </a:lnTo>
                <a:lnTo>
                  <a:pt x="1886" y="88"/>
                </a:lnTo>
                <a:lnTo>
                  <a:pt x="1879" y="103"/>
                </a:lnTo>
                <a:lnTo>
                  <a:pt x="1873" y="119"/>
                </a:lnTo>
                <a:lnTo>
                  <a:pt x="1869" y="135"/>
                </a:lnTo>
                <a:lnTo>
                  <a:pt x="1867" y="152"/>
                </a:lnTo>
                <a:lnTo>
                  <a:pt x="1866" y="169"/>
                </a:lnTo>
                <a:lnTo>
                  <a:pt x="1866" y="373"/>
                </a:lnTo>
                <a:lnTo>
                  <a:pt x="1864" y="391"/>
                </a:lnTo>
                <a:lnTo>
                  <a:pt x="1861" y="408"/>
                </a:lnTo>
                <a:lnTo>
                  <a:pt x="1858" y="425"/>
                </a:lnTo>
                <a:lnTo>
                  <a:pt x="1852" y="442"/>
                </a:lnTo>
                <a:lnTo>
                  <a:pt x="1845" y="460"/>
                </a:lnTo>
                <a:lnTo>
                  <a:pt x="1837" y="476"/>
                </a:lnTo>
                <a:lnTo>
                  <a:pt x="1828" y="492"/>
                </a:lnTo>
                <a:lnTo>
                  <a:pt x="1818" y="507"/>
                </a:lnTo>
                <a:lnTo>
                  <a:pt x="1807" y="522"/>
                </a:lnTo>
                <a:lnTo>
                  <a:pt x="1793" y="536"/>
                </a:lnTo>
                <a:lnTo>
                  <a:pt x="1780" y="549"/>
                </a:lnTo>
                <a:lnTo>
                  <a:pt x="1766" y="560"/>
                </a:lnTo>
                <a:lnTo>
                  <a:pt x="1751" y="570"/>
                </a:lnTo>
                <a:lnTo>
                  <a:pt x="1736" y="579"/>
                </a:lnTo>
                <a:lnTo>
                  <a:pt x="1719" y="587"/>
                </a:lnTo>
                <a:lnTo>
                  <a:pt x="1703" y="592"/>
                </a:lnTo>
                <a:lnTo>
                  <a:pt x="1419" y="710"/>
                </a:lnTo>
                <a:lnTo>
                  <a:pt x="1404" y="717"/>
                </a:lnTo>
                <a:lnTo>
                  <a:pt x="1387" y="723"/>
                </a:lnTo>
                <a:lnTo>
                  <a:pt x="1370" y="728"/>
                </a:lnTo>
                <a:lnTo>
                  <a:pt x="1352" y="731"/>
                </a:lnTo>
                <a:lnTo>
                  <a:pt x="1334" y="733"/>
                </a:lnTo>
                <a:lnTo>
                  <a:pt x="1316" y="733"/>
                </a:lnTo>
                <a:lnTo>
                  <a:pt x="1297" y="733"/>
                </a:lnTo>
                <a:lnTo>
                  <a:pt x="1278" y="731"/>
                </a:lnTo>
                <a:lnTo>
                  <a:pt x="1261" y="727"/>
                </a:lnTo>
                <a:lnTo>
                  <a:pt x="1243" y="723"/>
                </a:lnTo>
                <a:lnTo>
                  <a:pt x="1225" y="717"/>
                </a:lnTo>
                <a:lnTo>
                  <a:pt x="1208" y="710"/>
                </a:lnTo>
                <a:lnTo>
                  <a:pt x="1193" y="702"/>
                </a:lnTo>
                <a:lnTo>
                  <a:pt x="1178" y="692"/>
                </a:lnTo>
                <a:lnTo>
                  <a:pt x="1164" y="682"/>
                </a:lnTo>
                <a:lnTo>
                  <a:pt x="1150" y="669"/>
                </a:lnTo>
                <a:lnTo>
                  <a:pt x="1005" y="525"/>
                </a:lnTo>
                <a:lnTo>
                  <a:pt x="993" y="514"/>
                </a:lnTo>
                <a:lnTo>
                  <a:pt x="979" y="504"/>
                </a:lnTo>
                <a:lnTo>
                  <a:pt x="965" y="495"/>
                </a:lnTo>
                <a:lnTo>
                  <a:pt x="950" y="489"/>
                </a:lnTo>
                <a:lnTo>
                  <a:pt x="934" y="483"/>
                </a:lnTo>
                <a:lnTo>
                  <a:pt x="918" y="479"/>
                </a:lnTo>
                <a:lnTo>
                  <a:pt x="902" y="477"/>
                </a:lnTo>
                <a:lnTo>
                  <a:pt x="886" y="476"/>
                </a:lnTo>
                <a:lnTo>
                  <a:pt x="869" y="477"/>
                </a:lnTo>
                <a:lnTo>
                  <a:pt x="853" y="479"/>
                </a:lnTo>
                <a:lnTo>
                  <a:pt x="837" y="483"/>
                </a:lnTo>
                <a:lnTo>
                  <a:pt x="822" y="489"/>
                </a:lnTo>
                <a:lnTo>
                  <a:pt x="807" y="495"/>
                </a:lnTo>
                <a:lnTo>
                  <a:pt x="792" y="504"/>
                </a:lnTo>
                <a:lnTo>
                  <a:pt x="779" y="514"/>
                </a:lnTo>
                <a:lnTo>
                  <a:pt x="766" y="525"/>
                </a:lnTo>
                <a:lnTo>
                  <a:pt x="527" y="765"/>
                </a:lnTo>
                <a:lnTo>
                  <a:pt x="514" y="778"/>
                </a:lnTo>
                <a:lnTo>
                  <a:pt x="504" y="792"/>
                </a:lnTo>
                <a:lnTo>
                  <a:pt x="496" y="806"/>
                </a:lnTo>
                <a:lnTo>
                  <a:pt x="489" y="822"/>
                </a:lnTo>
                <a:lnTo>
                  <a:pt x="484" y="837"/>
                </a:lnTo>
                <a:lnTo>
                  <a:pt x="480" y="853"/>
                </a:lnTo>
                <a:lnTo>
                  <a:pt x="477" y="869"/>
                </a:lnTo>
                <a:lnTo>
                  <a:pt x="477" y="886"/>
                </a:lnTo>
                <a:lnTo>
                  <a:pt x="477" y="902"/>
                </a:lnTo>
                <a:lnTo>
                  <a:pt x="480" y="918"/>
                </a:lnTo>
                <a:lnTo>
                  <a:pt x="484" y="933"/>
                </a:lnTo>
                <a:lnTo>
                  <a:pt x="489" y="949"/>
                </a:lnTo>
                <a:lnTo>
                  <a:pt x="496" y="965"/>
                </a:lnTo>
                <a:lnTo>
                  <a:pt x="504" y="979"/>
                </a:lnTo>
                <a:lnTo>
                  <a:pt x="514" y="992"/>
                </a:lnTo>
                <a:lnTo>
                  <a:pt x="527" y="1005"/>
                </a:lnTo>
                <a:lnTo>
                  <a:pt x="670" y="1149"/>
                </a:lnTo>
                <a:lnTo>
                  <a:pt x="682" y="1162"/>
                </a:lnTo>
                <a:lnTo>
                  <a:pt x="693" y="1177"/>
                </a:lnTo>
                <a:lnTo>
                  <a:pt x="702" y="1192"/>
                </a:lnTo>
                <a:lnTo>
                  <a:pt x="710" y="1208"/>
                </a:lnTo>
                <a:lnTo>
                  <a:pt x="717" y="1224"/>
                </a:lnTo>
                <a:lnTo>
                  <a:pt x="723" y="1242"/>
                </a:lnTo>
                <a:lnTo>
                  <a:pt x="728" y="1260"/>
                </a:lnTo>
                <a:lnTo>
                  <a:pt x="732" y="1278"/>
                </a:lnTo>
                <a:lnTo>
                  <a:pt x="734" y="1296"/>
                </a:lnTo>
                <a:lnTo>
                  <a:pt x="735" y="1315"/>
                </a:lnTo>
                <a:lnTo>
                  <a:pt x="734" y="1333"/>
                </a:lnTo>
                <a:lnTo>
                  <a:pt x="732" y="1351"/>
                </a:lnTo>
                <a:lnTo>
                  <a:pt x="728" y="1369"/>
                </a:lnTo>
                <a:lnTo>
                  <a:pt x="723" y="1387"/>
                </a:lnTo>
                <a:lnTo>
                  <a:pt x="717" y="1403"/>
                </a:lnTo>
                <a:lnTo>
                  <a:pt x="710" y="1419"/>
                </a:lnTo>
                <a:lnTo>
                  <a:pt x="594" y="1703"/>
                </a:lnTo>
                <a:lnTo>
                  <a:pt x="587" y="1719"/>
                </a:lnTo>
                <a:lnTo>
                  <a:pt x="579" y="1736"/>
                </a:lnTo>
                <a:lnTo>
                  <a:pt x="570" y="1751"/>
                </a:lnTo>
                <a:lnTo>
                  <a:pt x="560" y="1766"/>
                </a:lnTo>
                <a:lnTo>
                  <a:pt x="549" y="1780"/>
                </a:lnTo>
                <a:lnTo>
                  <a:pt x="536" y="1793"/>
                </a:lnTo>
                <a:lnTo>
                  <a:pt x="523" y="1806"/>
                </a:lnTo>
                <a:lnTo>
                  <a:pt x="508" y="1818"/>
                </a:lnTo>
                <a:lnTo>
                  <a:pt x="493" y="1828"/>
                </a:lnTo>
                <a:lnTo>
                  <a:pt x="477" y="1837"/>
                </a:lnTo>
                <a:lnTo>
                  <a:pt x="460" y="1845"/>
                </a:lnTo>
                <a:lnTo>
                  <a:pt x="443" y="1852"/>
                </a:lnTo>
                <a:lnTo>
                  <a:pt x="426" y="1857"/>
                </a:lnTo>
                <a:lnTo>
                  <a:pt x="409" y="1861"/>
                </a:lnTo>
                <a:lnTo>
                  <a:pt x="391" y="1864"/>
                </a:lnTo>
                <a:lnTo>
                  <a:pt x="373" y="1865"/>
                </a:lnTo>
                <a:lnTo>
                  <a:pt x="170" y="1864"/>
                </a:lnTo>
                <a:lnTo>
                  <a:pt x="152" y="1865"/>
                </a:lnTo>
                <a:lnTo>
                  <a:pt x="136" y="1868"/>
                </a:lnTo>
                <a:lnTo>
                  <a:pt x="120" y="1873"/>
                </a:lnTo>
                <a:lnTo>
                  <a:pt x="104" y="1879"/>
                </a:lnTo>
                <a:lnTo>
                  <a:pt x="89" y="1886"/>
                </a:lnTo>
                <a:lnTo>
                  <a:pt x="75" y="1894"/>
                </a:lnTo>
                <a:lnTo>
                  <a:pt x="62" y="1904"/>
                </a:lnTo>
                <a:lnTo>
                  <a:pt x="50" y="1915"/>
                </a:lnTo>
                <a:lnTo>
                  <a:pt x="39" y="1926"/>
                </a:lnTo>
                <a:lnTo>
                  <a:pt x="30" y="1939"/>
                </a:lnTo>
                <a:lnTo>
                  <a:pt x="20" y="1954"/>
                </a:lnTo>
                <a:lnTo>
                  <a:pt x="13" y="1969"/>
                </a:lnTo>
                <a:lnTo>
                  <a:pt x="8" y="1984"/>
                </a:lnTo>
                <a:lnTo>
                  <a:pt x="3" y="2000"/>
                </a:lnTo>
                <a:lnTo>
                  <a:pt x="1" y="2018"/>
                </a:lnTo>
                <a:lnTo>
                  <a:pt x="0" y="2035"/>
                </a:lnTo>
                <a:lnTo>
                  <a:pt x="0" y="2374"/>
                </a:lnTo>
                <a:lnTo>
                  <a:pt x="1" y="2391"/>
                </a:lnTo>
                <a:lnTo>
                  <a:pt x="3" y="2408"/>
                </a:lnTo>
                <a:lnTo>
                  <a:pt x="8" y="2424"/>
                </a:lnTo>
                <a:lnTo>
                  <a:pt x="13" y="2440"/>
                </a:lnTo>
                <a:lnTo>
                  <a:pt x="20" y="2454"/>
                </a:lnTo>
                <a:lnTo>
                  <a:pt x="30" y="2468"/>
                </a:lnTo>
                <a:lnTo>
                  <a:pt x="39" y="2481"/>
                </a:lnTo>
                <a:lnTo>
                  <a:pt x="50" y="2493"/>
                </a:lnTo>
                <a:lnTo>
                  <a:pt x="62" y="2504"/>
                </a:lnTo>
                <a:lnTo>
                  <a:pt x="75" y="2515"/>
                </a:lnTo>
                <a:lnTo>
                  <a:pt x="89" y="2523"/>
                </a:lnTo>
                <a:lnTo>
                  <a:pt x="104" y="2530"/>
                </a:lnTo>
                <a:lnTo>
                  <a:pt x="120" y="2536"/>
                </a:lnTo>
                <a:lnTo>
                  <a:pt x="136" y="2540"/>
                </a:lnTo>
                <a:lnTo>
                  <a:pt x="152" y="2542"/>
                </a:lnTo>
                <a:lnTo>
                  <a:pt x="170" y="2543"/>
                </a:lnTo>
                <a:lnTo>
                  <a:pt x="373" y="2543"/>
                </a:lnTo>
                <a:lnTo>
                  <a:pt x="391" y="2544"/>
                </a:lnTo>
                <a:lnTo>
                  <a:pt x="408" y="2547"/>
                </a:lnTo>
                <a:lnTo>
                  <a:pt x="426" y="2551"/>
                </a:lnTo>
                <a:lnTo>
                  <a:pt x="443" y="2556"/>
                </a:lnTo>
                <a:lnTo>
                  <a:pt x="460" y="2563"/>
                </a:lnTo>
                <a:lnTo>
                  <a:pt x="477" y="2571"/>
                </a:lnTo>
                <a:lnTo>
                  <a:pt x="492" y="2581"/>
                </a:lnTo>
                <a:lnTo>
                  <a:pt x="507" y="2591"/>
                </a:lnTo>
                <a:lnTo>
                  <a:pt x="523" y="2603"/>
                </a:lnTo>
                <a:lnTo>
                  <a:pt x="536" y="2615"/>
                </a:lnTo>
                <a:lnTo>
                  <a:pt x="549" y="2628"/>
                </a:lnTo>
                <a:lnTo>
                  <a:pt x="560" y="2642"/>
                </a:lnTo>
                <a:lnTo>
                  <a:pt x="570" y="2658"/>
                </a:lnTo>
                <a:lnTo>
                  <a:pt x="579" y="2673"/>
                </a:lnTo>
                <a:lnTo>
                  <a:pt x="586" y="2689"/>
                </a:lnTo>
                <a:lnTo>
                  <a:pt x="593" y="2705"/>
                </a:lnTo>
                <a:lnTo>
                  <a:pt x="710" y="2989"/>
                </a:lnTo>
                <a:lnTo>
                  <a:pt x="717" y="3006"/>
                </a:lnTo>
                <a:lnTo>
                  <a:pt x="723" y="3022"/>
                </a:lnTo>
                <a:lnTo>
                  <a:pt x="728" y="3039"/>
                </a:lnTo>
                <a:lnTo>
                  <a:pt x="732" y="3057"/>
                </a:lnTo>
                <a:lnTo>
                  <a:pt x="734" y="3075"/>
                </a:lnTo>
                <a:lnTo>
                  <a:pt x="735" y="3094"/>
                </a:lnTo>
                <a:lnTo>
                  <a:pt x="734" y="3112"/>
                </a:lnTo>
                <a:lnTo>
                  <a:pt x="732" y="3130"/>
                </a:lnTo>
                <a:lnTo>
                  <a:pt x="727" y="3149"/>
                </a:lnTo>
                <a:lnTo>
                  <a:pt x="723" y="3166"/>
                </a:lnTo>
                <a:lnTo>
                  <a:pt x="717" y="3184"/>
                </a:lnTo>
                <a:lnTo>
                  <a:pt x="710" y="3200"/>
                </a:lnTo>
                <a:lnTo>
                  <a:pt x="702" y="3217"/>
                </a:lnTo>
                <a:lnTo>
                  <a:pt x="693" y="3232"/>
                </a:lnTo>
                <a:lnTo>
                  <a:pt x="682" y="3246"/>
                </a:lnTo>
                <a:lnTo>
                  <a:pt x="670" y="3259"/>
                </a:lnTo>
                <a:lnTo>
                  <a:pt x="526" y="3403"/>
                </a:lnTo>
                <a:lnTo>
                  <a:pt x="514" y="3415"/>
                </a:lnTo>
                <a:lnTo>
                  <a:pt x="504" y="3430"/>
                </a:lnTo>
                <a:lnTo>
                  <a:pt x="496" y="3444"/>
                </a:lnTo>
                <a:lnTo>
                  <a:pt x="489" y="3459"/>
                </a:lnTo>
                <a:lnTo>
                  <a:pt x="483" y="3474"/>
                </a:lnTo>
                <a:lnTo>
                  <a:pt x="480" y="3490"/>
                </a:lnTo>
                <a:lnTo>
                  <a:pt x="477" y="3507"/>
                </a:lnTo>
                <a:lnTo>
                  <a:pt x="477" y="3523"/>
                </a:lnTo>
                <a:lnTo>
                  <a:pt x="477" y="3539"/>
                </a:lnTo>
                <a:lnTo>
                  <a:pt x="480" y="3555"/>
                </a:lnTo>
                <a:lnTo>
                  <a:pt x="483" y="3572"/>
                </a:lnTo>
                <a:lnTo>
                  <a:pt x="489" y="3587"/>
                </a:lnTo>
                <a:lnTo>
                  <a:pt x="496" y="3602"/>
                </a:lnTo>
                <a:lnTo>
                  <a:pt x="504" y="3616"/>
                </a:lnTo>
                <a:lnTo>
                  <a:pt x="514" y="3630"/>
                </a:lnTo>
                <a:lnTo>
                  <a:pt x="526" y="3643"/>
                </a:lnTo>
                <a:lnTo>
                  <a:pt x="766" y="3883"/>
                </a:lnTo>
                <a:lnTo>
                  <a:pt x="779" y="3894"/>
                </a:lnTo>
                <a:lnTo>
                  <a:pt x="792" y="3904"/>
                </a:lnTo>
                <a:lnTo>
                  <a:pt x="807" y="3913"/>
                </a:lnTo>
                <a:lnTo>
                  <a:pt x="822" y="3921"/>
                </a:lnTo>
                <a:lnTo>
                  <a:pt x="837" y="3926"/>
                </a:lnTo>
                <a:lnTo>
                  <a:pt x="853" y="3930"/>
                </a:lnTo>
                <a:lnTo>
                  <a:pt x="869" y="3932"/>
                </a:lnTo>
                <a:lnTo>
                  <a:pt x="886" y="3933"/>
                </a:lnTo>
                <a:lnTo>
                  <a:pt x="902" y="3932"/>
                </a:lnTo>
                <a:lnTo>
                  <a:pt x="918" y="3930"/>
                </a:lnTo>
                <a:lnTo>
                  <a:pt x="934" y="3926"/>
                </a:lnTo>
                <a:lnTo>
                  <a:pt x="950" y="3921"/>
                </a:lnTo>
                <a:lnTo>
                  <a:pt x="965" y="3913"/>
                </a:lnTo>
                <a:lnTo>
                  <a:pt x="979" y="3904"/>
                </a:lnTo>
                <a:lnTo>
                  <a:pt x="993" y="3894"/>
                </a:lnTo>
                <a:lnTo>
                  <a:pt x="1005" y="3883"/>
                </a:lnTo>
                <a:lnTo>
                  <a:pt x="1150" y="3739"/>
                </a:lnTo>
                <a:lnTo>
                  <a:pt x="1163" y="3727"/>
                </a:lnTo>
                <a:lnTo>
                  <a:pt x="1177" y="3717"/>
                </a:lnTo>
                <a:lnTo>
                  <a:pt x="1192" y="3706"/>
                </a:lnTo>
                <a:lnTo>
                  <a:pt x="1208" y="3698"/>
                </a:lnTo>
                <a:lnTo>
                  <a:pt x="1225" y="3691"/>
                </a:lnTo>
                <a:lnTo>
                  <a:pt x="1243" y="3685"/>
                </a:lnTo>
                <a:lnTo>
                  <a:pt x="1260" y="3681"/>
                </a:lnTo>
                <a:lnTo>
                  <a:pt x="1278" y="3678"/>
                </a:lnTo>
                <a:lnTo>
                  <a:pt x="1296" y="3675"/>
                </a:lnTo>
                <a:lnTo>
                  <a:pt x="1315" y="3675"/>
                </a:lnTo>
                <a:lnTo>
                  <a:pt x="1333" y="3675"/>
                </a:lnTo>
                <a:lnTo>
                  <a:pt x="1351" y="3677"/>
                </a:lnTo>
                <a:lnTo>
                  <a:pt x="1370" y="3681"/>
                </a:lnTo>
                <a:lnTo>
                  <a:pt x="1387" y="3685"/>
                </a:lnTo>
                <a:lnTo>
                  <a:pt x="1403" y="3691"/>
                </a:lnTo>
                <a:lnTo>
                  <a:pt x="1419" y="3699"/>
                </a:lnTo>
                <a:lnTo>
                  <a:pt x="1703" y="3816"/>
                </a:lnTo>
                <a:lnTo>
                  <a:pt x="1719" y="3822"/>
                </a:lnTo>
                <a:lnTo>
                  <a:pt x="1736" y="3829"/>
                </a:lnTo>
                <a:lnTo>
                  <a:pt x="1751" y="3838"/>
                </a:lnTo>
                <a:lnTo>
                  <a:pt x="1766" y="3848"/>
                </a:lnTo>
                <a:lnTo>
                  <a:pt x="1780" y="3861"/>
                </a:lnTo>
                <a:lnTo>
                  <a:pt x="1793" y="3873"/>
                </a:lnTo>
                <a:lnTo>
                  <a:pt x="1807" y="3887"/>
                </a:lnTo>
                <a:lnTo>
                  <a:pt x="1818" y="3901"/>
                </a:lnTo>
                <a:lnTo>
                  <a:pt x="1828" y="3916"/>
                </a:lnTo>
                <a:lnTo>
                  <a:pt x="1837" y="3933"/>
                </a:lnTo>
                <a:lnTo>
                  <a:pt x="1845" y="3949"/>
                </a:lnTo>
                <a:lnTo>
                  <a:pt x="1852" y="3966"/>
                </a:lnTo>
                <a:lnTo>
                  <a:pt x="1858" y="3983"/>
                </a:lnTo>
                <a:lnTo>
                  <a:pt x="1861" y="4001"/>
                </a:lnTo>
                <a:lnTo>
                  <a:pt x="1864" y="4019"/>
                </a:lnTo>
                <a:lnTo>
                  <a:pt x="1866" y="4036"/>
                </a:lnTo>
                <a:lnTo>
                  <a:pt x="1866" y="4239"/>
                </a:lnTo>
                <a:lnTo>
                  <a:pt x="1867" y="4256"/>
                </a:lnTo>
                <a:lnTo>
                  <a:pt x="1869" y="4272"/>
                </a:lnTo>
                <a:lnTo>
                  <a:pt x="1873" y="4289"/>
                </a:lnTo>
                <a:lnTo>
                  <a:pt x="1879" y="4305"/>
                </a:lnTo>
                <a:lnTo>
                  <a:pt x="1886" y="4319"/>
                </a:lnTo>
                <a:lnTo>
                  <a:pt x="1894" y="4333"/>
                </a:lnTo>
                <a:lnTo>
                  <a:pt x="1904" y="4347"/>
                </a:lnTo>
                <a:lnTo>
                  <a:pt x="1915" y="4359"/>
                </a:lnTo>
                <a:lnTo>
                  <a:pt x="1927" y="4370"/>
                </a:lnTo>
                <a:lnTo>
                  <a:pt x="1941" y="4379"/>
                </a:lnTo>
                <a:lnTo>
                  <a:pt x="1954" y="4388"/>
                </a:lnTo>
                <a:lnTo>
                  <a:pt x="1969" y="4395"/>
                </a:lnTo>
                <a:lnTo>
                  <a:pt x="1984" y="4400"/>
                </a:lnTo>
                <a:lnTo>
                  <a:pt x="2000" y="4405"/>
                </a:lnTo>
                <a:lnTo>
                  <a:pt x="2018" y="4407"/>
                </a:lnTo>
                <a:lnTo>
                  <a:pt x="2035" y="4408"/>
                </a:lnTo>
                <a:lnTo>
                  <a:pt x="2374" y="4408"/>
                </a:lnTo>
                <a:lnTo>
                  <a:pt x="2391" y="4407"/>
                </a:lnTo>
                <a:lnTo>
                  <a:pt x="2408" y="4405"/>
                </a:lnTo>
                <a:lnTo>
                  <a:pt x="2424" y="4400"/>
                </a:lnTo>
                <a:lnTo>
                  <a:pt x="2440" y="4395"/>
                </a:lnTo>
                <a:lnTo>
                  <a:pt x="2455" y="4388"/>
                </a:lnTo>
                <a:lnTo>
                  <a:pt x="2469" y="4379"/>
                </a:lnTo>
                <a:lnTo>
                  <a:pt x="2481" y="4370"/>
                </a:lnTo>
                <a:lnTo>
                  <a:pt x="2493" y="4359"/>
                </a:lnTo>
                <a:lnTo>
                  <a:pt x="2505" y="4347"/>
                </a:lnTo>
                <a:lnTo>
                  <a:pt x="2515" y="4333"/>
                </a:lnTo>
                <a:lnTo>
                  <a:pt x="2523" y="4319"/>
                </a:lnTo>
                <a:lnTo>
                  <a:pt x="2530" y="4305"/>
                </a:lnTo>
                <a:lnTo>
                  <a:pt x="2536" y="4289"/>
                </a:lnTo>
                <a:lnTo>
                  <a:pt x="2540" y="4272"/>
                </a:lnTo>
                <a:lnTo>
                  <a:pt x="2543" y="4256"/>
                </a:lnTo>
                <a:lnTo>
                  <a:pt x="2543" y="4239"/>
                </a:lnTo>
                <a:lnTo>
                  <a:pt x="2543" y="4036"/>
                </a:lnTo>
                <a:lnTo>
                  <a:pt x="2544" y="4019"/>
                </a:lnTo>
                <a:lnTo>
                  <a:pt x="2547" y="4001"/>
                </a:lnTo>
                <a:lnTo>
                  <a:pt x="2551" y="3983"/>
                </a:lnTo>
                <a:lnTo>
                  <a:pt x="2556" y="3966"/>
                </a:lnTo>
                <a:lnTo>
                  <a:pt x="2563" y="3949"/>
                </a:lnTo>
                <a:lnTo>
                  <a:pt x="2571" y="3933"/>
                </a:lnTo>
                <a:lnTo>
                  <a:pt x="2581" y="3916"/>
                </a:lnTo>
                <a:lnTo>
                  <a:pt x="2591" y="3901"/>
                </a:lnTo>
                <a:lnTo>
                  <a:pt x="2603" y="3887"/>
                </a:lnTo>
                <a:lnTo>
                  <a:pt x="2615" y="3873"/>
                </a:lnTo>
                <a:lnTo>
                  <a:pt x="2628" y="3861"/>
                </a:lnTo>
                <a:lnTo>
                  <a:pt x="2642" y="3848"/>
                </a:lnTo>
                <a:lnTo>
                  <a:pt x="2658" y="3838"/>
                </a:lnTo>
                <a:lnTo>
                  <a:pt x="2673" y="3829"/>
                </a:lnTo>
                <a:lnTo>
                  <a:pt x="2689" y="3822"/>
                </a:lnTo>
                <a:lnTo>
                  <a:pt x="2705" y="3816"/>
                </a:lnTo>
                <a:lnTo>
                  <a:pt x="2989" y="3699"/>
                </a:lnTo>
                <a:lnTo>
                  <a:pt x="3006" y="3691"/>
                </a:lnTo>
                <a:lnTo>
                  <a:pt x="3022" y="3685"/>
                </a:lnTo>
                <a:lnTo>
                  <a:pt x="3039" y="3681"/>
                </a:lnTo>
                <a:lnTo>
                  <a:pt x="3057" y="3677"/>
                </a:lnTo>
                <a:lnTo>
                  <a:pt x="3076" y="3675"/>
                </a:lnTo>
                <a:lnTo>
                  <a:pt x="3094" y="3675"/>
                </a:lnTo>
                <a:lnTo>
                  <a:pt x="3112" y="3675"/>
                </a:lnTo>
                <a:lnTo>
                  <a:pt x="3130" y="3678"/>
                </a:lnTo>
                <a:lnTo>
                  <a:pt x="3149" y="3681"/>
                </a:lnTo>
                <a:lnTo>
                  <a:pt x="3167" y="3685"/>
                </a:lnTo>
                <a:lnTo>
                  <a:pt x="3184" y="3691"/>
                </a:lnTo>
                <a:lnTo>
                  <a:pt x="3201" y="3698"/>
                </a:lnTo>
                <a:lnTo>
                  <a:pt x="3217" y="3706"/>
                </a:lnTo>
                <a:lnTo>
                  <a:pt x="3232" y="3717"/>
                </a:lnTo>
                <a:lnTo>
                  <a:pt x="3246" y="3727"/>
                </a:lnTo>
                <a:lnTo>
                  <a:pt x="3259" y="3739"/>
                </a:lnTo>
                <a:lnTo>
                  <a:pt x="3403" y="3883"/>
                </a:lnTo>
                <a:lnTo>
                  <a:pt x="3415" y="3894"/>
                </a:lnTo>
                <a:lnTo>
                  <a:pt x="3430" y="3904"/>
                </a:lnTo>
                <a:lnTo>
                  <a:pt x="3444" y="3913"/>
                </a:lnTo>
                <a:lnTo>
                  <a:pt x="3459" y="3921"/>
                </a:lnTo>
                <a:lnTo>
                  <a:pt x="3474" y="3926"/>
                </a:lnTo>
                <a:lnTo>
                  <a:pt x="3490" y="3930"/>
                </a:lnTo>
                <a:lnTo>
                  <a:pt x="3507" y="3932"/>
                </a:lnTo>
                <a:lnTo>
                  <a:pt x="3523" y="3933"/>
                </a:lnTo>
                <a:lnTo>
                  <a:pt x="3539" y="3932"/>
                </a:lnTo>
                <a:lnTo>
                  <a:pt x="3555" y="3930"/>
                </a:lnTo>
                <a:lnTo>
                  <a:pt x="3572" y="3926"/>
                </a:lnTo>
                <a:lnTo>
                  <a:pt x="3587" y="3921"/>
                </a:lnTo>
                <a:lnTo>
                  <a:pt x="3602" y="3913"/>
                </a:lnTo>
                <a:lnTo>
                  <a:pt x="3616" y="3904"/>
                </a:lnTo>
                <a:lnTo>
                  <a:pt x="3630" y="3894"/>
                </a:lnTo>
                <a:lnTo>
                  <a:pt x="3643" y="3883"/>
                </a:lnTo>
                <a:lnTo>
                  <a:pt x="3883" y="3643"/>
                </a:lnTo>
                <a:lnTo>
                  <a:pt x="3895" y="3630"/>
                </a:lnTo>
                <a:lnTo>
                  <a:pt x="3904" y="3616"/>
                </a:lnTo>
                <a:lnTo>
                  <a:pt x="3913" y="3602"/>
                </a:lnTo>
                <a:lnTo>
                  <a:pt x="3920" y="3587"/>
                </a:lnTo>
                <a:lnTo>
                  <a:pt x="3926" y="3572"/>
                </a:lnTo>
                <a:lnTo>
                  <a:pt x="3930" y="3555"/>
                </a:lnTo>
                <a:lnTo>
                  <a:pt x="3932" y="3539"/>
                </a:lnTo>
                <a:lnTo>
                  <a:pt x="3933" y="3523"/>
                </a:lnTo>
                <a:lnTo>
                  <a:pt x="3932" y="3507"/>
                </a:lnTo>
                <a:lnTo>
                  <a:pt x="3930" y="3490"/>
                </a:lnTo>
                <a:lnTo>
                  <a:pt x="3926" y="3474"/>
                </a:lnTo>
                <a:lnTo>
                  <a:pt x="3920" y="3459"/>
                </a:lnTo>
                <a:lnTo>
                  <a:pt x="3913" y="3444"/>
                </a:lnTo>
                <a:lnTo>
                  <a:pt x="3904" y="3430"/>
                </a:lnTo>
                <a:lnTo>
                  <a:pt x="3895" y="3415"/>
                </a:lnTo>
                <a:lnTo>
                  <a:pt x="3883" y="3403"/>
                </a:lnTo>
                <a:lnTo>
                  <a:pt x="3739" y="3259"/>
                </a:lnTo>
                <a:lnTo>
                  <a:pt x="3727" y="3246"/>
                </a:lnTo>
                <a:lnTo>
                  <a:pt x="3717" y="3232"/>
                </a:lnTo>
                <a:lnTo>
                  <a:pt x="3706" y="3217"/>
                </a:lnTo>
                <a:lnTo>
                  <a:pt x="3698" y="3200"/>
                </a:lnTo>
                <a:lnTo>
                  <a:pt x="3691" y="3184"/>
                </a:lnTo>
                <a:lnTo>
                  <a:pt x="3685" y="3166"/>
                </a:lnTo>
                <a:lnTo>
                  <a:pt x="3681" y="3149"/>
                </a:lnTo>
                <a:lnTo>
                  <a:pt x="3678" y="3130"/>
                </a:lnTo>
                <a:lnTo>
                  <a:pt x="3675" y="3112"/>
                </a:lnTo>
                <a:lnTo>
                  <a:pt x="3675" y="3094"/>
                </a:lnTo>
                <a:lnTo>
                  <a:pt x="3675" y="3075"/>
                </a:lnTo>
                <a:lnTo>
                  <a:pt x="3677" y="3057"/>
                </a:lnTo>
                <a:lnTo>
                  <a:pt x="3680" y="3039"/>
                </a:lnTo>
                <a:lnTo>
                  <a:pt x="3685" y="3022"/>
                </a:lnTo>
                <a:lnTo>
                  <a:pt x="3691" y="3006"/>
                </a:lnTo>
                <a:lnTo>
                  <a:pt x="3699" y="2989"/>
                </a:lnTo>
                <a:lnTo>
                  <a:pt x="3816" y="2705"/>
                </a:lnTo>
                <a:lnTo>
                  <a:pt x="3822" y="2689"/>
                </a:lnTo>
                <a:lnTo>
                  <a:pt x="3829" y="2673"/>
                </a:lnTo>
                <a:lnTo>
                  <a:pt x="3838" y="2658"/>
                </a:lnTo>
                <a:lnTo>
                  <a:pt x="3848" y="2642"/>
                </a:lnTo>
                <a:lnTo>
                  <a:pt x="3861" y="2628"/>
                </a:lnTo>
                <a:lnTo>
                  <a:pt x="3873" y="2615"/>
                </a:lnTo>
                <a:lnTo>
                  <a:pt x="3887" y="2603"/>
                </a:lnTo>
                <a:lnTo>
                  <a:pt x="3901" y="2591"/>
                </a:lnTo>
                <a:lnTo>
                  <a:pt x="3916" y="2581"/>
                </a:lnTo>
                <a:lnTo>
                  <a:pt x="3933" y="2571"/>
                </a:lnTo>
                <a:lnTo>
                  <a:pt x="3949" y="2563"/>
                </a:lnTo>
                <a:lnTo>
                  <a:pt x="3966" y="2556"/>
                </a:lnTo>
                <a:lnTo>
                  <a:pt x="3983" y="2551"/>
                </a:lnTo>
                <a:lnTo>
                  <a:pt x="4001" y="2547"/>
                </a:lnTo>
                <a:lnTo>
                  <a:pt x="4018" y="2544"/>
                </a:lnTo>
                <a:lnTo>
                  <a:pt x="4036" y="2543"/>
                </a:lnTo>
                <a:lnTo>
                  <a:pt x="4239" y="2543"/>
                </a:lnTo>
                <a:lnTo>
                  <a:pt x="4256" y="2543"/>
                </a:lnTo>
                <a:lnTo>
                  <a:pt x="4273" y="2540"/>
                </a:lnTo>
                <a:lnTo>
                  <a:pt x="4290" y="2536"/>
                </a:lnTo>
                <a:lnTo>
                  <a:pt x="4305" y="2530"/>
                </a:lnTo>
                <a:lnTo>
                  <a:pt x="4320" y="2523"/>
                </a:lnTo>
                <a:lnTo>
                  <a:pt x="4333" y="2515"/>
                </a:lnTo>
                <a:lnTo>
                  <a:pt x="4346" y="2504"/>
                </a:lnTo>
                <a:lnTo>
                  <a:pt x="4359" y="2493"/>
                </a:lnTo>
                <a:lnTo>
                  <a:pt x="4370" y="2481"/>
                </a:lnTo>
                <a:lnTo>
                  <a:pt x="4380" y="2469"/>
                </a:lnTo>
                <a:lnTo>
                  <a:pt x="4388" y="2455"/>
                </a:lnTo>
                <a:lnTo>
                  <a:pt x="4395" y="2440"/>
                </a:lnTo>
                <a:lnTo>
                  <a:pt x="4401" y="2424"/>
                </a:lnTo>
                <a:lnTo>
                  <a:pt x="4405" y="2408"/>
                </a:lnTo>
                <a:lnTo>
                  <a:pt x="4407" y="2391"/>
                </a:lnTo>
                <a:lnTo>
                  <a:pt x="4408" y="2374"/>
                </a:lnTo>
                <a:lnTo>
                  <a:pt x="4408" y="2035"/>
                </a:lnTo>
                <a:lnTo>
                  <a:pt x="4407" y="2018"/>
                </a:lnTo>
                <a:lnTo>
                  <a:pt x="4405" y="2000"/>
                </a:lnTo>
                <a:lnTo>
                  <a:pt x="4401" y="1984"/>
                </a:lnTo>
                <a:lnTo>
                  <a:pt x="4395" y="1969"/>
                </a:lnTo>
                <a:lnTo>
                  <a:pt x="4388" y="1954"/>
                </a:lnTo>
                <a:lnTo>
                  <a:pt x="4380" y="1939"/>
                </a:lnTo>
                <a:lnTo>
                  <a:pt x="4370" y="1926"/>
                </a:lnTo>
                <a:lnTo>
                  <a:pt x="4359" y="1915"/>
                </a:lnTo>
                <a:lnTo>
                  <a:pt x="4346" y="1904"/>
                </a:lnTo>
                <a:lnTo>
                  <a:pt x="4333" y="1894"/>
                </a:lnTo>
                <a:lnTo>
                  <a:pt x="4320" y="1886"/>
                </a:lnTo>
                <a:lnTo>
                  <a:pt x="4305" y="1879"/>
                </a:lnTo>
                <a:lnTo>
                  <a:pt x="4290" y="1873"/>
                </a:lnTo>
                <a:lnTo>
                  <a:pt x="4273" y="1868"/>
                </a:lnTo>
                <a:lnTo>
                  <a:pt x="4256" y="1865"/>
                </a:lnTo>
                <a:lnTo>
                  <a:pt x="4239" y="1864"/>
                </a:lnTo>
                <a:close/>
                <a:moveTo>
                  <a:pt x="3052" y="2204"/>
                </a:moveTo>
                <a:lnTo>
                  <a:pt x="3052" y="2204"/>
                </a:lnTo>
                <a:lnTo>
                  <a:pt x="3051" y="2248"/>
                </a:lnTo>
                <a:lnTo>
                  <a:pt x="3048" y="2290"/>
                </a:lnTo>
                <a:lnTo>
                  <a:pt x="3043" y="2333"/>
                </a:lnTo>
                <a:lnTo>
                  <a:pt x="3035" y="2375"/>
                </a:lnTo>
                <a:lnTo>
                  <a:pt x="3026" y="2415"/>
                </a:lnTo>
                <a:lnTo>
                  <a:pt x="3015" y="2456"/>
                </a:lnTo>
                <a:lnTo>
                  <a:pt x="3002" y="2495"/>
                </a:lnTo>
                <a:lnTo>
                  <a:pt x="2986" y="2534"/>
                </a:lnTo>
                <a:lnTo>
                  <a:pt x="2969" y="2571"/>
                </a:lnTo>
                <a:lnTo>
                  <a:pt x="2950" y="2608"/>
                </a:lnTo>
                <a:lnTo>
                  <a:pt x="2929" y="2643"/>
                </a:lnTo>
                <a:lnTo>
                  <a:pt x="2908" y="2678"/>
                </a:lnTo>
                <a:lnTo>
                  <a:pt x="2884" y="2711"/>
                </a:lnTo>
                <a:lnTo>
                  <a:pt x="2858" y="2743"/>
                </a:lnTo>
                <a:lnTo>
                  <a:pt x="2832" y="2774"/>
                </a:lnTo>
                <a:lnTo>
                  <a:pt x="2805" y="2804"/>
                </a:lnTo>
                <a:lnTo>
                  <a:pt x="2775" y="2831"/>
                </a:lnTo>
                <a:lnTo>
                  <a:pt x="2744" y="2858"/>
                </a:lnTo>
                <a:lnTo>
                  <a:pt x="2712" y="2883"/>
                </a:lnTo>
                <a:lnTo>
                  <a:pt x="2679" y="2907"/>
                </a:lnTo>
                <a:lnTo>
                  <a:pt x="2644" y="2928"/>
                </a:lnTo>
                <a:lnTo>
                  <a:pt x="2609" y="2949"/>
                </a:lnTo>
                <a:lnTo>
                  <a:pt x="2572" y="2968"/>
                </a:lnTo>
                <a:lnTo>
                  <a:pt x="2535" y="2985"/>
                </a:lnTo>
                <a:lnTo>
                  <a:pt x="2496" y="3000"/>
                </a:lnTo>
                <a:lnTo>
                  <a:pt x="2457" y="3014"/>
                </a:lnTo>
                <a:lnTo>
                  <a:pt x="2416" y="3025"/>
                </a:lnTo>
                <a:lnTo>
                  <a:pt x="2376" y="3034"/>
                </a:lnTo>
                <a:lnTo>
                  <a:pt x="2334" y="3042"/>
                </a:lnTo>
                <a:lnTo>
                  <a:pt x="2292" y="3047"/>
                </a:lnTo>
                <a:lnTo>
                  <a:pt x="2249" y="3050"/>
                </a:lnTo>
                <a:lnTo>
                  <a:pt x="2205" y="3051"/>
                </a:lnTo>
                <a:lnTo>
                  <a:pt x="2162" y="3050"/>
                </a:lnTo>
                <a:lnTo>
                  <a:pt x="2118" y="3047"/>
                </a:lnTo>
                <a:lnTo>
                  <a:pt x="2075" y="3042"/>
                </a:lnTo>
                <a:lnTo>
                  <a:pt x="2034" y="3034"/>
                </a:lnTo>
                <a:lnTo>
                  <a:pt x="1993" y="3025"/>
                </a:lnTo>
                <a:lnTo>
                  <a:pt x="1953" y="3014"/>
                </a:lnTo>
                <a:lnTo>
                  <a:pt x="1913" y="3000"/>
                </a:lnTo>
                <a:lnTo>
                  <a:pt x="1875" y="2985"/>
                </a:lnTo>
                <a:lnTo>
                  <a:pt x="1837" y="2968"/>
                </a:lnTo>
                <a:lnTo>
                  <a:pt x="1801" y="2949"/>
                </a:lnTo>
                <a:lnTo>
                  <a:pt x="1765" y="2928"/>
                </a:lnTo>
                <a:lnTo>
                  <a:pt x="1731" y="2907"/>
                </a:lnTo>
                <a:lnTo>
                  <a:pt x="1697" y="2883"/>
                </a:lnTo>
                <a:lnTo>
                  <a:pt x="1666" y="2858"/>
                </a:lnTo>
                <a:lnTo>
                  <a:pt x="1635" y="2831"/>
                </a:lnTo>
                <a:lnTo>
                  <a:pt x="1605" y="2804"/>
                </a:lnTo>
                <a:lnTo>
                  <a:pt x="1577" y="2774"/>
                </a:lnTo>
                <a:lnTo>
                  <a:pt x="1551" y="2743"/>
                </a:lnTo>
                <a:lnTo>
                  <a:pt x="1526" y="2711"/>
                </a:lnTo>
                <a:lnTo>
                  <a:pt x="1501" y="2678"/>
                </a:lnTo>
                <a:lnTo>
                  <a:pt x="1480" y="2643"/>
                </a:lnTo>
                <a:lnTo>
                  <a:pt x="1460" y="2608"/>
                </a:lnTo>
                <a:lnTo>
                  <a:pt x="1441" y="2571"/>
                </a:lnTo>
                <a:lnTo>
                  <a:pt x="1423" y="2534"/>
                </a:lnTo>
                <a:lnTo>
                  <a:pt x="1408" y="2495"/>
                </a:lnTo>
                <a:lnTo>
                  <a:pt x="1395" y="2456"/>
                </a:lnTo>
                <a:lnTo>
                  <a:pt x="1384" y="2415"/>
                </a:lnTo>
                <a:lnTo>
                  <a:pt x="1375" y="2375"/>
                </a:lnTo>
                <a:lnTo>
                  <a:pt x="1366" y="2333"/>
                </a:lnTo>
                <a:lnTo>
                  <a:pt x="1361" y="2290"/>
                </a:lnTo>
                <a:lnTo>
                  <a:pt x="1358" y="2248"/>
                </a:lnTo>
                <a:lnTo>
                  <a:pt x="1357" y="2204"/>
                </a:lnTo>
                <a:lnTo>
                  <a:pt x="1358" y="2161"/>
                </a:lnTo>
                <a:lnTo>
                  <a:pt x="1361" y="2117"/>
                </a:lnTo>
                <a:lnTo>
                  <a:pt x="1366" y="2074"/>
                </a:lnTo>
                <a:lnTo>
                  <a:pt x="1375" y="2033"/>
                </a:lnTo>
                <a:lnTo>
                  <a:pt x="1384" y="1992"/>
                </a:lnTo>
                <a:lnTo>
                  <a:pt x="1395" y="1952"/>
                </a:lnTo>
                <a:lnTo>
                  <a:pt x="1408" y="1912"/>
                </a:lnTo>
                <a:lnTo>
                  <a:pt x="1423" y="1874"/>
                </a:lnTo>
                <a:lnTo>
                  <a:pt x="1441" y="1836"/>
                </a:lnTo>
                <a:lnTo>
                  <a:pt x="1460" y="1799"/>
                </a:lnTo>
                <a:lnTo>
                  <a:pt x="1480" y="1764"/>
                </a:lnTo>
                <a:lnTo>
                  <a:pt x="1501" y="1729"/>
                </a:lnTo>
                <a:lnTo>
                  <a:pt x="1526" y="1697"/>
                </a:lnTo>
                <a:lnTo>
                  <a:pt x="1551" y="1665"/>
                </a:lnTo>
                <a:lnTo>
                  <a:pt x="1577" y="1634"/>
                </a:lnTo>
                <a:lnTo>
                  <a:pt x="1605" y="1605"/>
                </a:lnTo>
                <a:lnTo>
                  <a:pt x="1635" y="1576"/>
                </a:lnTo>
                <a:lnTo>
                  <a:pt x="1666" y="1550"/>
                </a:lnTo>
                <a:lnTo>
                  <a:pt x="1697" y="1525"/>
                </a:lnTo>
                <a:lnTo>
                  <a:pt x="1731" y="1501"/>
                </a:lnTo>
                <a:lnTo>
                  <a:pt x="1765" y="1479"/>
                </a:lnTo>
                <a:lnTo>
                  <a:pt x="1801" y="1459"/>
                </a:lnTo>
                <a:lnTo>
                  <a:pt x="1837" y="1439"/>
                </a:lnTo>
                <a:lnTo>
                  <a:pt x="1875" y="1423"/>
                </a:lnTo>
                <a:lnTo>
                  <a:pt x="1913" y="1408"/>
                </a:lnTo>
                <a:lnTo>
                  <a:pt x="1953" y="1394"/>
                </a:lnTo>
                <a:lnTo>
                  <a:pt x="1993" y="1383"/>
                </a:lnTo>
                <a:lnTo>
                  <a:pt x="2034" y="1373"/>
                </a:lnTo>
                <a:lnTo>
                  <a:pt x="2075" y="1365"/>
                </a:lnTo>
                <a:lnTo>
                  <a:pt x="2118" y="1360"/>
                </a:lnTo>
                <a:lnTo>
                  <a:pt x="2162" y="1357"/>
                </a:lnTo>
                <a:lnTo>
                  <a:pt x="2205" y="1356"/>
                </a:lnTo>
                <a:lnTo>
                  <a:pt x="2249" y="1357"/>
                </a:lnTo>
                <a:lnTo>
                  <a:pt x="2292" y="1360"/>
                </a:lnTo>
                <a:lnTo>
                  <a:pt x="2334" y="1365"/>
                </a:lnTo>
                <a:lnTo>
                  <a:pt x="2376" y="1373"/>
                </a:lnTo>
                <a:lnTo>
                  <a:pt x="2416" y="1383"/>
                </a:lnTo>
                <a:lnTo>
                  <a:pt x="2457" y="1394"/>
                </a:lnTo>
                <a:lnTo>
                  <a:pt x="2496" y="1408"/>
                </a:lnTo>
                <a:lnTo>
                  <a:pt x="2535" y="1423"/>
                </a:lnTo>
                <a:lnTo>
                  <a:pt x="2572" y="1439"/>
                </a:lnTo>
                <a:lnTo>
                  <a:pt x="2609" y="1459"/>
                </a:lnTo>
                <a:lnTo>
                  <a:pt x="2644" y="1479"/>
                </a:lnTo>
                <a:lnTo>
                  <a:pt x="2679" y="1501"/>
                </a:lnTo>
                <a:lnTo>
                  <a:pt x="2712" y="1525"/>
                </a:lnTo>
                <a:lnTo>
                  <a:pt x="2744" y="1550"/>
                </a:lnTo>
                <a:lnTo>
                  <a:pt x="2775" y="1576"/>
                </a:lnTo>
                <a:lnTo>
                  <a:pt x="2805" y="1605"/>
                </a:lnTo>
                <a:lnTo>
                  <a:pt x="2832" y="1634"/>
                </a:lnTo>
                <a:lnTo>
                  <a:pt x="2858" y="1665"/>
                </a:lnTo>
                <a:lnTo>
                  <a:pt x="2884" y="1697"/>
                </a:lnTo>
                <a:lnTo>
                  <a:pt x="2908" y="1729"/>
                </a:lnTo>
                <a:lnTo>
                  <a:pt x="2929" y="1764"/>
                </a:lnTo>
                <a:lnTo>
                  <a:pt x="2950" y="1799"/>
                </a:lnTo>
                <a:lnTo>
                  <a:pt x="2969" y="1836"/>
                </a:lnTo>
                <a:lnTo>
                  <a:pt x="2986" y="1874"/>
                </a:lnTo>
                <a:lnTo>
                  <a:pt x="3002" y="1912"/>
                </a:lnTo>
                <a:lnTo>
                  <a:pt x="3015" y="1952"/>
                </a:lnTo>
                <a:lnTo>
                  <a:pt x="3026" y="1992"/>
                </a:lnTo>
                <a:lnTo>
                  <a:pt x="3035" y="2033"/>
                </a:lnTo>
                <a:lnTo>
                  <a:pt x="3043" y="2074"/>
                </a:lnTo>
                <a:lnTo>
                  <a:pt x="3048" y="2117"/>
                </a:lnTo>
                <a:lnTo>
                  <a:pt x="3051" y="2161"/>
                </a:lnTo>
                <a:lnTo>
                  <a:pt x="3052" y="2204"/>
                </a:lnTo>
                <a:close/>
              </a:path>
            </a:pathLst>
          </a:custGeom>
          <a:solidFill>
            <a:schemeClr val="bg1"/>
          </a:solidFill>
          <a:ln>
            <a:noFill/>
          </a:ln>
        </p:spPr>
        <p:txBody>
          <a:bodyPr/>
          <a:lstStyle/>
          <a:p>
            <a:endParaRPr lang="zh-CN" altLang="en-US"/>
          </a:p>
        </p:txBody>
      </p:sp>
      <p:sp>
        <p:nvSpPr>
          <p:cNvPr id="31" name="文本框 30"/>
          <p:cNvSpPr txBox="1"/>
          <p:nvPr/>
        </p:nvSpPr>
        <p:spPr>
          <a:xfrm>
            <a:off x="1574061" y="4597103"/>
            <a:ext cx="1346844" cy="369332"/>
          </a:xfrm>
          <a:prstGeom prst="rect">
            <a:avLst/>
          </a:prstGeom>
          <a:solidFill>
            <a:schemeClr val="accent1"/>
          </a:solidFill>
        </p:spPr>
        <p:txBody>
          <a:bodyPr wrap="non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KEYWORD</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2" name="文本框 31"/>
          <p:cNvSpPr txBox="1"/>
          <p:nvPr/>
        </p:nvSpPr>
        <p:spPr>
          <a:xfrm>
            <a:off x="4042982" y="4597103"/>
            <a:ext cx="1346844" cy="369332"/>
          </a:xfrm>
          <a:prstGeom prst="rect">
            <a:avLst/>
          </a:prstGeom>
          <a:solidFill>
            <a:schemeClr val="accent4">
              <a:lumMod val="75000"/>
            </a:schemeClr>
          </a:solidFill>
          <a:ln>
            <a:noFill/>
          </a:ln>
        </p:spPr>
        <p:txBody>
          <a:bodyPr wrap="non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KEYWORD</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3" name="文本框 32"/>
          <p:cNvSpPr txBox="1"/>
          <p:nvPr/>
        </p:nvSpPr>
        <p:spPr>
          <a:xfrm>
            <a:off x="6803302" y="4597103"/>
            <a:ext cx="1346844" cy="369332"/>
          </a:xfrm>
          <a:prstGeom prst="rect">
            <a:avLst/>
          </a:prstGeom>
          <a:solidFill>
            <a:schemeClr val="accent1"/>
          </a:solidFill>
        </p:spPr>
        <p:txBody>
          <a:bodyPr wrap="non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KEYWORD</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4" name="文本框 33"/>
          <p:cNvSpPr txBox="1"/>
          <p:nvPr/>
        </p:nvSpPr>
        <p:spPr>
          <a:xfrm>
            <a:off x="9282271" y="4597103"/>
            <a:ext cx="1346844" cy="369332"/>
          </a:xfrm>
          <a:prstGeom prst="rect">
            <a:avLst/>
          </a:prstGeom>
          <a:solidFill>
            <a:schemeClr val="accent4">
              <a:lumMod val="75000"/>
            </a:schemeClr>
          </a:solidFill>
        </p:spPr>
        <p:txBody>
          <a:bodyPr wrap="non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KEYWORD</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5" name="TextBox 15"/>
          <p:cNvSpPr txBox="1"/>
          <p:nvPr/>
        </p:nvSpPr>
        <p:spPr>
          <a:xfrm>
            <a:off x="1245834" y="5160317"/>
            <a:ext cx="2003298" cy="923330"/>
          </a:xfrm>
          <a:prstGeom prst="rect">
            <a:avLst/>
          </a:prstGeom>
          <a:noFill/>
        </p:spPr>
        <p:txBody>
          <a:bodyPr wrap="square" rtlCol="0">
            <a:spAutoFit/>
          </a:bodyPr>
          <a:lstStyle/>
          <a:p>
            <a:pPr algn="ctr">
              <a:lnSpc>
                <a:spcPct val="150000"/>
              </a:lnSpc>
            </a:pPr>
            <a:r>
              <a:rPr lang="zh-CN" altLang="en-US" sz="1200" dirty="0">
                <a:latin typeface="微软雅黑" panose="020B0503020204020204" pitchFamily="34" charset="-122"/>
                <a:ea typeface="微软雅黑" panose="020B0503020204020204" pitchFamily="34" charset="-122"/>
              </a:rPr>
              <a:t>这里输入简单的文字概述这里输入简单字概述这里输入简单简单的文字</a:t>
            </a:r>
          </a:p>
        </p:txBody>
      </p:sp>
      <p:sp>
        <p:nvSpPr>
          <p:cNvPr id="36" name="TextBox 15"/>
          <p:cNvSpPr txBox="1"/>
          <p:nvPr/>
        </p:nvSpPr>
        <p:spPr>
          <a:xfrm>
            <a:off x="3699480" y="5160317"/>
            <a:ext cx="2003298" cy="923330"/>
          </a:xfrm>
          <a:prstGeom prst="rect">
            <a:avLst/>
          </a:prstGeom>
          <a:noFill/>
        </p:spPr>
        <p:txBody>
          <a:bodyPr wrap="square" rtlCol="0">
            <a:spAutoFit/>
          </a:bodyPr>
          <a:lstStyle/>
          <a:p>
            <a:pPr algn="ctr">
              <a:lnSpc>
                <a:spcPct val="150000"/>
              </a:lnSpc>
            </a:pPr>
            <a:r>
              <a:rPr lang="zh-CN" altLang="en-US" sz="1200" dirty="0">
                <a:latin typeface="微软雅黑" panose="020B0503020204020204" pitchFamily="34" charset="-122"/>
                <a:ea typeface="微软雅黑" panose="020B0503020204020204" pitchFamily="34" charset="-122"/>
              </a:rPr>
              <a:t>这里输入简单的文字概述这里输入简单字概述这里输入简单简单的文字</a:t>
            </a:r>
          </a:p>
        </p:txBody>
      </p:sp>
      <p:sp>
        <p:nvSpPr>
          <p:cNvPr id="37" name="TextBox 15"/>
          <p:cNvSpPr txBox="1"/>
          <p:nvPr/>
        </p:nvSpPr>
        <p:spPr>
          <a:xfrm>
            <a:off x="6415431" y="5160317"/>
            <a:ext cx="2003298" cy="923330"/>
          </a:xfrm>
          <a:prstGeom prst="rect">
            <a:avLst/>
          </a:prstGeom>
          <a:noFill/>
        </p:spPr>
        <p:txBody>
          <a:bodyPr wrap="square" rtlCol="0">
            <a:spAutoFit/>
          </a:bodyPr>
          <a:lstStyle/>
          <a:p>
            <a:pPr algn="ctr">
              <a:lnSpc>
                <a:spcPct val="150000"/>
              </a:lnSpc>
            </a:pPr>
            <a:r>
              <a:rPr lang="zh-CN" altLang="en-US" sz="1200" dirty="0">
                <a:latin typeface="微软雅黑" panose="020B0503020204020204" pitchFamily="34" charset="-122"/>
                <a:ea typeface="微软雅黑" panose="020B0503020204020204" pitchFamily="34" charset="-122"/>
              </a:rPr>
              <a:t>这里输入简单的文字概述这里输入简单字概述这里输入简单简单的文字</a:t>
            </a:r>
          </a:p>
        </p:txBody>
      </p:sp>
      <p:sp>
        <p:nvSpPr>
          <p:cNvPr id="38" name="TextBox 15"/>
          <p:cNvSpPr txBox="1"/>
          <p:nvPr/>
        </p:nvSpPr>
        <p:spPr>
          <a:xfrm>
            <a:off x="8906131" y="5160317"/>
            <a:ext cx="2003298" cy="923330"/>
          </a:xfrm>
          <a:prstGeom prst="rect">
            <a:avLst/>
          </a:prstGeom>
          <a:noFill/>
        </p:spPr>
        <p:txBody>
          <a:bodyPr wrap="square" rtlCol="0">
            <a:spAutoFit/>
          </a:bodyPr>
          <a:lstStyle/>
          <a:p>
            <a:pPr algn="ctr">
              <a:lnSpc>
                <a:spcPct val="150000"/>
              </a:lnSpc>
            </a:pPr>
            <a:r>
              <a:rPr lang="zh-CN" altLang="en-US" sz="1200" dirty="0">
                <a:latin typeface="微软雅黑" panose="020B0503020204020204" pitchFamily="34" charset="-122"/>
                <a:ea typeface="微软雅黑" panose="020B0503020204020204" pitchFamily="34" charset="-122"/>
              </a:rPr>
              <a:t>这里输入简单的文字概述这里输入简单字概述这里输入简单简单的文字</a:t>
            </a:r>
          </a:p>
        </p:txBody>
      </p:sp>
    </p:spTree>
    <p:extLst>
      <p:ext uri="{BB962C8B-B14F-4D97-AF65-F5344CB8AC3E}">
        <p14:creationId xmlns:p14="http://schemas.microsoft.com/office/powerpoint/2010/main" xmlns="" val="346890001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3" cstate="print">
            <a:extLst>
              <a:ext uri="{28A0092B-C50C-407E-A947-70E740481C1C}">
                <a14:useLocalDpi xmlns:a14="http://schemas.microsoft.com/office/drawing/2010/main" xmlns="" val="0"/>
              </a:ext>
            </a:extLst>
          </a:blip>
          <a:srcRect/>
          <a:stretch/>
        </p:blipFill>
        <p:spPr>
          <a:xfrm>
            <a:off x="-20809" y="1115560"/>
            <a:ext cx="12212809" cy="2774269"/>
          </a:xfrm>
          <a:prstGeom prst="rect">
            <a:avLst/>
          </a:prstGeom>
        </p:spPr>
      </p:pic>
      <p:sp>
        <p:nvSpPr>
          <p:cNvPr id="4" name="任意多边形 3"/>
          <p:cNvSpPr/>
          <p:nvPr/>
        </p:nvSpPr>
        <p:spPr>
          <a:xfrm rot="16200000" flipH="1">
            <a:off x="8881722" y="579553"/>
            <a:ext cx="2774271" cy="3846286"/>
          </a:xfrm>
          <a:custGeom>
            <a:avLst/>
            <a:gdLst>
              <a:gd name="connsiteX0" fmla="*/ 0 w 1021607"/>
              <a:gd name="connsiteY0" fmla="*/ 1219907 h 1219907"/>
              <a:gd name="connsiteX1" fmla="*/ 0 w 1021607"/>
              <a:gd name="connsiteY1" fmla="*/ 116036 h 1219907"/>
              <a:gd name="connsiteX2" fmla="*/ 381631 w 1021607"/>
              <a:gd name="connsiteY2" fmla="*/ 116036 h 1219907"/>
              <a:gd name="connsiteX3" fmla="*/ 510804 w 1021607"/>
              <a:gd name="connsiteY3" fmla="*/ 0 h 1219907"/>
              <a:gd name="connsiteX4" fmla="*/ 639977 w 1021607"/>
              <a:gd name="connsiteY4" fmla="*/ 116036 h 1219907"/>
              <a:gd name="connsiteX5" fmla="*/ 1021607 w 1021607"/>
              <a:gd name="connsiteY5" fmla="*/ 116036 h 1219907"/>
              <a:gd name="connsiteX6" fmla="*/ 1021607 w 1021607"/>
              <a:gd name="connsiteY6" fmla="*/ 1219907 h 1219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1607" h="1219907">
                <a:moveTo>
                  <a:pt x="0" y="1219907"/>
                </a:moveTo>
                <a:lnTo>
                  <a:pt x="0" y="116036"/>
                </a:lnTo>
                <a:lnTo>
                  <a:pt x="381631" y="116036"/>
                </a:lnTo>
                <a:lnTo>
                  <a:pt x="510804" y="0"/>
                </a:lnTo>
                <a:lnTo>
                  <a:pt x="639977" y="116036"/>
                </a:lnTo>
                <a:lnTo>
                  <a:pt x="1021607" y="116036"/>
                </a:lnTo>
                <a:lnTo>
                  <a:pt x="1021607" y="121990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KSO_Shape"/>
          <p:cNvSpPr>
            <a:spLocks/>
          </p:cNvSpPr>
          <p:nvPr/>
        </p:nvSpPr>
        <p:spPr bwMode="auto">
          <a:xfrm>
            <a:off x="9767087" y="1405843"/>
            <a:ext cx="1320800" cy="1306239"/>
          </a:xfrm>
          <a:custGeom>
            <a:avLst/>
            <a:gdLst>
              <a:gd name="T0" fmla="*/ 1456255 w 4409"/>
              <a:gd name="T1" fmla="*/ 872981 h 4408"/>
              <a:gd name="T2" fmla="*/ 1602959 w 4409"/>
              <a:gd name="T3" fmla="*/ 804266 h 4408"/>
              <a:gd name="T4" fmla="*/ 1713419 w 4409"/>
              <a:gd name="T5" fmla="*/ 710485 h 4408"/>
              <a:gd name="T6" fmla="*/ 1793674 w 4409"/>
              <a:gd name="T7" fmla="*/ 600715 h 4408"/>
              <a:gd name="T8" fmla="*/ 1847178 w 4409"/>
              <a:gd name="T9" fmla="*/ 482733 h 4408"/>
              <a:gd name="T10" fmla="*/ 1879971 w 4409"/>
              <a:gd name="T11" fmla="*/ 366047 h 4408"/>
              <a:gd name="T12" fmla="*/ 1901545 w 4409"/>
              <a:gd name="T13" fmla="*/ 180647 h 4408"/>
              <a:gd name="T14" fmla="*/ 1633594 w 4409"/>
              <a:gd name="T15" fmla="*/ 79087 h 4408"/>
              <a:gd name="T16" fmla="*/ 2589 w 4409"/>
              <a:gd name="T17" fmla="*/ 79087 h 4408"/>
              <a:gd name="T18" fmla="*/ 1726 w 4409"/>
              <a:gd name="T19" fmla="*/ 205280 h 4408"/>
              <a:gd name="T20" fmla="*/ 26320 w 4409"/>
              <a:gd name="T21" fmla="*/ 382902 h 4408"/>
              <a:gd name="T22" fmla="*/ 61271 w 4409"/>
              <a:gd name="T23" fmla="*/ 500451 h 4408"/>
              <a:gd name="T24" fmla="*/ 118658 w 4409"/>
              <a:gd name="T25" fmla="*/ 618001 h 4408"/>
              <a:gd name="T26" fmla="*/ 202797 w 4409"/>
              <a:gd name="T27" fmla="*/ 726476 h 4408"/>
              <a:gd name="T28" fmla="*/ 318434 w 4409"/>
              <a:gd name="T29" fmla="*/ 816799 h 4408"/>
              <a:gd name="T30" fmla="*/ 446585 w 4409"/>
              <a:gd name="T31" fmla="*/ 872981 h 4408"/>
              <a:gd name="T32" fmla="*/ 626513 w 4409"/>
              <a:gd name="T33" fmla="*/ 952068 h 4408"/>
              <a:gd name="T34" fmla="*/ 742151 w 4409"/>
              <a:gd name="T35" fmla="*/ 1047577 h 4408"/>
              <a:gd name="T36" fmla="*/ 872027 w 4409"/>
              <a:gd name="T37" fmla="*/ 1101598 h 4408"/>
              <a:gd name="T38" fmla="*/ 751212 w 4409"/>
              <a:gd name="T39" fmla="*/ 1683297 h 4408"/>
              <a:gd name="T40" fmla="*/ 603645 w 4409"/>
              <a:gd name="T41" fmla="*/ 1720032 h 4408"/>
              <a:gd name="T42" fmla="*/ 489302 w 4409"/>
              <a:gd name="T43" fmla="*/ 1773621 h 4408"/>
              <a:gd name="T44" fmla="*/ 417675 w 4409"/>
              <a:gd name="T45" fmla="*/ 1840607 h 4408"/>
              <a:gd name="T46" fmla="*/ 398690 w 4409"/>
              <a:gd name="T47" fmla="*/ 1883392 h 4408"/>
              <a:gd name="T48" fmla="*/ 1506307 w 4409"/>
              <a:gd name="T49" fmla="*/ 1899814 h 4408"/>
              <a:gd name="T50" fmla="*/ 1496814 w 4409"/>
              <a:gd name="T51" fmla="*/ 1861351 h 4408"/>
              <a:gd name="T52" fmla="*/ 1450214 w 4409"/>
              <a:gd name="T53" fmla="*/ 1800847 h 4408"/>
              <a:gd name="T54" fmla="*/ 1353130 w 4409"/>
              <a:gd name="T55" fmla="*/ 1741208 h 4408"/>
              <a:gd name="T56" fmla="*/ 1218076 w 4409"/>
              <a:gd name="T57" fmla="*/ 1696695 h 4408"/>
              <a:gd name="T58" fmla="*/ 1055839 w 4409"/>
              <a:gd name="T59" fmla="*/ 1671629 h 4408"/>
              <a:gd name="T60" fmla="*/ 1106754 w 4409"/>
              <a:gd name="T61" fmla="*/ 1076532 h 4408"/>
              <a:gd name="T62" fmla="*/ 1228000 w 4409"/>
              <a:gd name="T63" fmla="*/ 998310 h 4408"/>
              <a:gd name="T64" fmla="*/ 1506307 w 4409"/>
              <a:gd name="T65" fmla="*/ 158606 h 4408"/>
              <a:gd name="T66" fmla="*/ 1820858 w 4409"/>
              <a:gd name="T67" fmla="*/ 226889 h 4408"/>
              <a:gd name="T68" fmla="*/ 1797126 w 4409"/>
              <a:gd name="T69" fmla="*/ 377283 h 4408"/>
              <a:gd name="T70" fmla="*/ 1741896 w 4409"/>
              <a:gd name="T71" fmla="*/ 530271 h 4408"/>
              <a:gd name="T72" fmla="*/ 1694002 w 4409"/>
              <a:gd name="T73" fmla="*/ 610222 h 4408"/>
              <a:gd name="T74" fmla="*/ 1630574 w 4409"/>
              <a:gd name="T75" fmla="*/ 682395 h 4408"/>
              <a:gd name="T76" fmla="*/ 1549024 w 4409"/>
              <a:gd name="T77" fmla="*/ 744195 h 4408"/>
              <a:gd name="T78" fmla="*/ 1448488 w 4409"/>
              <a:gd name="T79" fmla="*/ 792165 h 4408"/>
              <a:gd name="T80" fmla="*/ 1419147 w 4409"/>
              <a:gd name="T81" fmla="*/ 734687 h 4408"/>
              <a:gd name="T82" fmla="*/ 1486890 w 4409"/>
              <a:gd name="T83" fmla="*/ 528542 h 4408"/>
              <a:gd name="T84" fmla="*/ 1505012 w 4409"/>
              <a:gd name="T85" fmla="*/ 388952 h 4408"/>
              <a:gd name="T86" fmla="*/ 454351 w 4409"/>
              <a:gd name="T87" fmla="*/ 792165 h 4408"/>
              <a:gd name="T88" fmla="*/ 353384 w 4409"/>
              <a:gd name="T89" fmla="*/ 744627 h 4408"/>
              <a:gd name="T90" fmla="*/ 271834 w 4409"/>
              <a:gd name="T91" fmla="*/ 682827 h 4408"/>
              <a:gd name="T92" fmla="*/ 208406 w 4409"/>
              <a:gd name="T93" fmla="*/ 610654 h 4408"/>
              <a:gd name="T94" fmla="*/ 160512 w 4409"/>
              <a:gd name="T95" fmla="*/ 531135 h 4408"/>
              <a:gd name="T96" fmla="*/ 105282 w 4409"/>
              <a:gd name="T97" fmla="*/ 377716 h 4408"/>
              <a:gd name="T98" fmla="*/ 81982 w 4409"/>
              <a:gd name="T99" fmla="*/ 226889 h 4408"/>
              <a:gd name="T100" fmla="*/ 396533 w 4409"/>
              <a:gd name="T101" fmla="*/ 341846 h 4408"/>
              <a:gd name="T102" fmla="*/ 401279 w 4409"/>
              <a:gd name="T103" fmla="*/ 435626 h 4408"/>
              <a:gd name="T104" fmla="*/ 439681 w 4409"/>
              <a:gd name="T105" fmla="*/ 618866 h 4408"/>
              <a:gd name="T106" fmla="*/ 525115 w 4409"/>
              <a:gd name="T107" fmla="*/ 814638 h 4408"/>
              <a:gd name="T108" fmla="*/ 853473 w 4409"/>
              <a:gd name="T109" fmla="*/ 400620 h 440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409" h="4408">
                <a:moveTo>
                  <a:pt x="3025" y="2127"/>
                </a:moveTo>
                <a:lnTo>
                  <a:pt x="3025" y="2127"/>
                </a:lnTo>
                <a:lnTo>
                  <a:pt x="3097" y="2107"/>
                </a:lnTo>
                <a:lnTo>
                  <a:pt x="3179" y="2081"/>
                </a:lnTo>
                <a:lnTo>
                  <a:pt x="3271" y="2053"/>
                </a:lnTo>
                <a:lnTo>
                  <a:pt x="3375" y="2020"/>
                </a:lnTo>
                <a:lnTo>
                  <a:pt x="3429" y="2002"/>
                </a:lnTo>
                <a:lnTo>
                  <a:pt x="3481" y="1982"/>
                </a:lnTo>
                <a:lnTo>
                  <a:pt x="3532" y="1961"/>
                </a:lnTo>
                <a:lnTo>
                  <a:pt x="3580" y="1938"/>
                </a:lnTo>
                <a:lnTo>
                  <a:pt x="3626" y="1914"/>
                </a:lnTo>
                <a:lnTo>
                  <a:pt x="3672" y="1889"/>
                </a:lnTo>
                <a:lnTo>
                  <a:pt x="3715" y="1861"/>
                </a:lnTo>
                <a:lnTo>
                  <a:pt x="3756" y="1834"/>
                </a:lnTo>
                <a:lnTo>
                  <a:pt x="3797" y="1804"/>
                </a:lnTo>
                <a:lnTo>
                  <a:pt x="3834" y="1774"/>
                </a:lnTo>
                <a:lnTo>
                  <a:pt x="3871" y="1744"/>
                </a:lnTo>
                <a:lnTo>
                  <a:pt x="3906" y="1711"/>
                </a:lnTo>
                <a:lnTo>
                  <a:pt x="3940" y="1679"/>
                </a:lnTo>
                <a:lnTo>
                  <a:pt x="3971" y="1644"/>
                </a:lnTo>
                <a:lnTo>
                  <a:pt x="4002" y="1610"/>
                </a:lnTo>
                <a:lnTo>
                  <a:pt x="4031" y="1575"/>
                </a:lnTo>
                <a:lnTo>
                  <a:pt x="4059" y="1539"/>
                </a:lnTo>
                <a:lnTo>
                  <a:pt x="4085" y="1502"/>
                </a:lnTo>
                <a:lnTo>
                  <a:pt x="4110" y="1466"/>
                </a:lnTo>
                <a:lnTo>
                  <a:pt x="4134" y="1428"/>
                </a:lnTo>
                <a:lnTo>
                  <a:pt x="4157" y="1390"/>
                </a:lnTo>
                <a:lnTo>
                  <a:pt x="4177" y="1351"/>
                </a:lnTo>
                <a:lnTo>
                  <a:pt x="4198" y="1312"/>
                </a:lnTo>
                <a:lnTo>
                  <a:pt x="4217" y="1274"/>
                </a:lnTo>
                <a:lnTo>
                  <a:pt x="4234" y="1235"/>
                </a:lnTo>
                <a:lnTo>
                  <a:pt x="4251" y="1196"/>
                </a:lnTo>
                <a:lnTo>
                  <a:pt x="4267" y="1156"/>
                </a:lnTo>
                <a:lnTo>
                  <a:pt x="4281" y="1117"/>
                </a:lnTo>
                <a:lnTo>
                  <a:pt x="4295" y="1078"/>
                </a:lnTo>
                <a:lnTo>
                  <a:pt x="4307" y="1039"/>
                </a:lnTo>
                <a:lnTo>
                  <a:pt x="4319" y="1000"/>
                </a:lnTo>
                <a:lnTo>
                  <a:pt x="4329" y="961"/>
                </a:lnTo>
                <a:lnTo>
                  <a:pt x="4340" y="923"/>
                </a:lnTo>
                <a:lnTo>
                  <a:pt x="4349" y="884"/>
                </a:lnTo>
                <a:lnTo>
                  <a:pt x="4357" y="847"/>
                </a:lnTo>
                <a:lnTo>
                  <a:pt x="4365" y="809"/>
                </a:lnTo>
                <a:lnTo>
                  <a:pt x="4377" y="736"/>
                </a:lnTo>
                <a:lnTo>
                  <a:pt x="4387" y="665"/>
                </a:lnTo>
                <a:lnTo>
                  <a:pt x="4395" y="598"/>
                </a:lnTo>
                <a:lnTo>
                  <a:pt x="4401" y="534"/>
                </a:lnTo>
                <a:lnTo>
                  <a:pt x="4405" y="474"/>
                </a:lnTo>
                <a:lnTo>
                  <a:pt x="4407" y="418"/>
                </a:lnTo>
                <a:lnTo>
                  <a:pt x="4409" y="367"/>
                </a:lnTo>
                <a:lnTo>
                  <a:pt x="4409" y="321"/>
                </a:lnTo>
                <a:lnTo>
                  <a:pt x="4409" y="281"/>
                </a:lnTo>
                <a:lnTo>
                  <a:pt x="4407" y="247"/>
                </a:lnTo>
                <a:lnTo>
                  <a:pt x="4404" y="201"/>
                </a:lnTo>
                <a:lnTo>
                  <a:pt x="4403" y="183"/>
                </a:lnTo>
                <a:lnTo>
                  <a:pt x="3786" y="183"/>
                </a:lnTo>
                <a:lnTo>
                  <a:pt x="3491" y="183"/>
                </a:lnTo>
                <a:lnTo>
                  <a:pt x="3491" y="0"/>
                </a:lnTo>
                <a:lnTo>
                  <a:pt x="919" y="0"/>
                </a:lnTo>
                <a:lnTo>
                  <a:pt x="919" y="183"/>
                </a:lnTo>
                <a:lnTo>
                  <a:pt x="624" y="183"/>
                </a:lnTo>
                <a:lnTo>
                  <a:pt x="6" y="183"/>
                </a:lnTo>
                <a:lnTo>
                  <a:pt x="5" y="201"/>
                </a:lnTo>
                <a:lnTo>
                  <a:pt x="2" y="247"/>
                </a:lnTo>
                <a:lnTo>
                  <a:pt x="1" y="282"/>
                </a:lnTo>
                <a:lnTo>
                  <a:pt x="0" y="321"/>
                </a:lnTo>
                <a:lnTo>
                  <a:pt x="1" y="367"/>
                </a:lnTo>
                <a:lnTo>
                  <a:pt x="2" y="419"/>
                </a:lnTo>
                <a:lnTo>
                  <a:pt x="4" y="475"/>
                </a:lnTo>
                <a:lnTo>
                  <a:pt x="8" y="535"/>
                </a:lnTo>
                <a:lnTo>
                  <a:pt x="14" y="599"/>
                </a:lnTo>
                <a:lnTo>
                  <a:pt x="22" y="667"/>
                </a:lnTo>
                <a:lnTo>
                  <a:pt x="32" y="737"/>
                </a:lnTo>
                <a:lnTo>
                  <a:pt x="45" y="811"/>
                </a:lnTo>
                <a:lnTo>
                  <a:pt x="52" y="848"/>
                </a:lnTo>
                <a:lnTo>
                  <a:pt x="61" y="886"/>
                </a:lnTo>
                <a:lnTo>
                  <a:pt x="69" y="924"/>
                </a:lnTo>
                <a:lnTo>
                  <a:pt x="79" y="962"/>
                </a:lnTo>
                <a:lnTo>
                  <a:pt x="91" y="1002"/>
                </a:lnTo>
                <a:lnTo>
                  <a:pt x="102" y="1041"/>
                </a:lnTo>
                <a:lnTo>
                  <a:pt x="115" y="1080"/>
                </a:lnTo>
                <a:lnTo>
                  <a:pt x="128" y="1120"/>
                </a:lnTo>
                <a:lnTo>
                  <a:pt x="142" y="1158"/>
                </a:lnTo>
                <a:lnTo>
                  <a:pt x="159" y="1198"/>
                </a:lnTo>
                <a:lnTo>
                  <a:pt x="175" y="1237"/>
                </a:lnTo>
                <a:lnTo>
                  <a:pt x="193" y="1276"/>
                </a:lnTo>
                <a:lnTo>
                  <a:pt x="211" y="1315"/>
                </a:lnTo>
                <a:lnTo>
                  <a:pt x="232" y="1354"/>
                </a:lnTo>
                <a:lnTo>
                  <a:pt x="253" y="1392"/>
                </a:lnTo>
                <a:lnTo>
                  <a:pt x="275" y="1430"/>
                </a:lnTo>
                <a:lnTo>
                  <a:pt x="299" y="1468"/>
                </a:lnTo>
                <a:lnTo>
                  <a:pt x="324" y="1504"/>
                </a:lnTo>
                <a:lnTo>
                  <a:pt x="350" y="1541"/>
                </a:lnTo>
                <a:lnTo>
                  <a:pt x="378" y="1577"/>
                </a:lnTo>
                <a:lnTo>
                  <a:pt x="407" y="1612"/>
                </a:lnTo>
                <a:lnTo>
                  <a:pt x="438" y="1646"/>
                </a:lnTo>
                <a:lnTo>
                  <a:pt x="470" y="1681"/>
                </a:lnTo>
                <a:lnTo>
                  <a:pt x="503" y="1713"/>
                </a:lnTo>
                <a:lnTo>
                  <a:pt x="538" y="1746"/>
                </a:lnTo>
                <a:lnTo>
                  <a:pt x="574" y="1776"/>
                </a:lnTo>
                <a:lnTo>
                  <a:pt x="613" y="1806"/>
                </a:lnTo>
                <a:lnTo>
                  <a:pt x="653" y="1835"/>
                </a:lnTo>
                <a:lnTo>
                  <a:pt x="694" y="1863"/>
                </a:lnTo>
                <a:lnTo>
                  <a:pt x="738" y="1890"/>
                </a:lnTo>
                <a:lnTo>
                  <a:pt x="782" y="1915"/>
                </a:lnTo>
                <a:lnTo>
                  <a:pt x="829" y="1939"/>
                </a:lnTo>
                <a:lnTo>
                  <a:pt x="878" y="1962"/>
                </a:lnTo>
                <a:lnTo>
                  <a:pt x="928" y="1983"/>
                </a:lnTo>
                <a:lnTo>
                  <a:pt x="981" y="2002"/>
                </a:lnTo>
                <a:lnTo>
                  <a:pt x="1035" y="2020"/>
                </a:lnTo>
                <a:lnTo>
                  <a:pt x="1137" y="2053"/>
                </a:lnTo>
                <a:lnTo>
                  <a:pt x="1230" y="2080"/>
                </a:lnTo>
                <a:lnTo>
                  <a:pt x="1311" y="2105"/>
                </a:lnTo>
                <a:lnTo>
                  <a:pt x="1384" y="2125"/>
                </a:lnTo>
                <a:lnTo>
                  <a:pt x="1417" y="2164"/>
                </a:lnTo>
                <a:lnTo>
                  <a:pt x="1452" y="2203"/>
                </a:lnTo>
                <a:lnTo>
                  <a:pt x="1488" y="2241"/>
                </a:lnTo>
                <a:lnTo>
                  <a:pt x="1525" y="2275"/>
                </a:lnTo>
                <a:lnTo>
                  <a:pt x="1562" y="2309"/>
                </a:lnTo>
                <a:lnTo>
                  <a:pt x="1600" y="2340"/>
                </a:lnTo>
                <a:lnTo>
                  <a:pt x="1639" y="2370"/>
                </a:lnTo>
                <a:lnTo>
                  <a:pt x="1679" y="2398"/>
                </a:lnTo>
                <a:lnTo>
                  <a:pt x="1720" y="2424"/>
                </a:lnTo>
                <a:lnTo>
                  <a:pt x="1761" y="2449"/>
                </a:lnTo>
                <a:lnTo>
                  <a:pt x="1803" y="2471"/>
                </a:lnTo>
                <a:lnTo>
                  <a:pt x="1845" y="2490"/>
                </a:lnTo>
                <a:lnTo>
                  <a:pt x="1888" y="2508"/>
                </a:lnTo>
                <a:lnTo>
                  <a:pt x="1933" y="2525"/>
                </a:lnTo>
                <a:lnTo>
                  <a:pt x="1976" y="2538"/>
                </a:lnTo>
                <a:lnTo>
                  <a:pt x="2021" y="2549"/>
                </a:lnTo>
                <a:lnTo>
                  <a:pt x="2021" y="3864"/>
                </a:lnTo>
                <a:lnTo>
                  <a:pt x="1963" y="3868"/>
                </a:lnTo>
                <a:lnTo>
                  <a:pt x="1906" y="3873"/>
                </a:lnTo>
                <a:lnTo>
                  <a:pt x="1850" y="3880"/>
                </a:lnTo>
                <a:lnTo>
                  <a:pt x="1795" y="3887"/>
                </a:lnTo>
                <a:lnTo>
                  <a:pt x="1741" y="3895"/>
                </a:lnTo>
                <a:lnTo>
                  <a:pt x="1688" y="3904"/>
                </a:lnTo>
                <a:lnTo>
                  <a:pt x="1636" y="3915"/>
                </a:lnTo>
                <a:lnTo>
                  <a:pt x="1587" y="3926"/>
                </a:lnTo>
                <a:lnTo>
                  <a:pt x="1537" y="3939"/>
                </a:lnTo>
                <a:lnTo>
                  <a:pt x="1489" y="3951"/>
                </a:lnTo>
                <a:lnTo>
                  <a:pt x="1444" y="3965"/>
                </a:lnTo>
                <a:lnTo>
                  <a:pt x="1399" y="3980"/>
                </a:lnTo>
                <a:lnTo>
                  <a:pt x="1355" y="3995"/>
                </a:lnTo>
                <a:lnTo>
                  <a:pt x="1314" y="4012"/>
                </a:lnTo>
                <a:lnTo>
                  <a:pt x="1274" y="4029"/>
                </a:lnTo>
                <a:lnTo>
                  <a:pt x="1237" y="4046"/>
                </a:lnTo>
                <a:lnTo>
                  <a:pt x="1200" y="4065"/>
                </a:lnTo>
                <a:lnTo>
                  <a:pt x="1166" y="4085"/>
                </a:lnTo>
                <a:lnTo>
                  <a:pt x="1134" y="4104"/>
                </a:lnTo>
                <a:lnTo>
                  <a:pt x="1104" y="4124"/>
                </a:lnTo>
                <a:lnTo>
                  <a:pt x="1076" y="4146"/>
                </a:lnTo>
                <a:lnTo>
                  <a:pt x="1049" y="4167"/>
                </a:lnTo>
                <a:lnTo>
                  <a:pt x="1026" y="4189"/>
                </a:lnTo>
                <a:lnTo>
                  <a:pt x="1004" y="4211"/>
                </a:lnTo>
                <a:lnTo>
                  <a:pt x="984" y="4235"/>
                </a:lnTo>
                <a:lnTo>
                  <a:pt x="968" y="4259"/>
                </a:lnTo>
                <a:lnTo>
                  <a:pt x="953" y="4282"/>
                </a:lnTo>
                <a:lnTo>
                  <a:pt x="947" y="4295"/>
                </a:lnTo>
                <a:lnTo>
                  <a:pt x="941" y="4307"/>
                </a:lnTo>
                <a:lnTo>
                  <a:pt x="936" y="4320"/>
                </a:lnTo>
                <a:lnTo>
                  <a:pt x="931" y="4332"/>
                </a:lnTo>
                <a:lnTo>
                  <a:pt x="927" y="4344"/>
                </a:lnTo>
                <a:lnTo>
                  <a:pt x="924" y="4358"/>
                </a:lnTo>
                <a:lnTo>
                  <a:pt x="922" y="4370"/>
                </a:lnTo>
                <a:lnTo>
                  <a:pt x="920" y="4383"/>
                </a:lnTo>
                <a:lnTo>
                  <a:pt x="919" y="4396"/>
                </a:lnTo>
                <a:lnTo>
                  <a:pt x="919" y="4408"/>
                </a:lnTo>
                <a:lnTo>
                  <a:pt x="3491" y="4408"/>
                </a:lnTo>
                <a:lnTo>
                  <a:pt x="3491" y="4396"/>
                </a:lnTo>
                <a:lnTo>
                  <a:pt x="3490" y="4383"/>
                </a:lnTo>
                <a:lnTo>
                  <a:pt x="3488" y="4370"/>
                </a:lnTo>
                <a:lnTo>
                  <a:pt x="3486" y="4358"/>
                </a:lnTo>
                <a:lnTo>
                  <a:pt x="3482" y="4344"/>
                </a:lnTo>
                <a:lnTo>
                  <a:pt x="3478" y="4332"/>
                </a:lnTo>
                <a:lnTo>
                  <a:pt x="3474" y="4320"/>
                </a:lnTo>
                <a:lnTo>
                  <a:pt x="3469" y="4307"/>
                </a:lnTo>
                <a:lnTo>
                  <a:pt x="3463" y="4295"/>
                </a:lnTo>
                <a:lnTo>
                  <a:pt x="3457" y="4282"/>
                </a:lnTo>
                <a:lnTo>
                  <a:pt x="3443" y="4259"/>
                </a:lnTo>
                <a:lnTo>
                  <a:pt x="3426" y="4235"/>
                </a:lnTo>
                <a:lnTo>
                  <a:pt x="3406" y="4211"/>
                </a:lnTo>
                <a:lnTo>
                  <a:pt x="3384" y="4189"/>
                </a:lnTo>
                <a:lnTo>
                  <a:pt x="3361" y="4167"/>
                </a:lnTo>
                <a:lnTo>
                  <a:pt x="3334" y="4146"/>
                </a:lnTo>
                <a:lnTo>
                  <a:pt x="3306" y="4124"/>
                </a:lnTo>
                <a:lnTo>
                  <a:pt x="3276" y="4104"/>
                </a:lnTo>
                <a:lnTo>
                  <a:pt x="3244" y="4085"/>
                </a:lnTo>
                <a:lnTo>
                  <a:pt x="3210" y="4065"/>
                </a:lnTo>
                <a:lnTo>
                  <a:pt x="3173" y="4046"/>
                </a:lnTo>
                <a:lnTo>
                  <a:pt x="3136" y="4029"/>
                </a:lnTo>
                <a:lnTo>
                  <a:pt x="3096" y="4012"/>
                </a:lnTo>
                <a:lnTo>
                  <a:pt x="3054" y="3995"/>
                </a:lnTo>
                <a:lnTo>
                  <a:pt x="3011" y="3980"/>
                </a:lnTo>
                <a:lnTo>
                  <a:pt x="2966" y="3965"/>
                </a:lnTo>
                <a:lnTo>
                  <a:pt x="2921" y="3951"/>
                </a:lnTo>
                <a:lnTo>
                  <a:pt x="2873" y="3939"/>
                </a:lnTo>
                <a:lnTo>
                  <a:pt x="2823" y="3926"/>
                </a:lnTo>
                <a:lnTo>
                  <a:pt x="2773" y="3915"/>
                </a:lnTo>
                <a:lnTo>
                  <a:pt x="2722" y="3904"/>
                </a:lnTo>
                <a:lnTo>
                  <a:pt x="2669" y="3895"/>
                </a:lnTo>
                <a:lnTo>
                  <a:pt x="2615" y="3887"/>
                </a:lnTo>
                <a:lnTo>
                  <a:pt x="2559" y="3880"/>
                </a:lnTo>
                <a:lnTo>
                  <a:pt x="2504" y="3873"/>
                </a:lnTo>
                <a:lnTo>
                  <a:pt x="2447" y="3868"/>
                </a:lnTo>
                <a:lnTo>
                  <a:pt x="2389" y="3864"/>
                </a:lnTo>
                <a:lnTo>
                  <a:pt x="2389" y="2549"/>
                </a:lnTo>
                <a:lnTo>
                  <a:pt x="2434" y="2538"/>
                </a:lnTo>
                <a:lnTo>
                  <a:pt x="2477" y="2525"/>
                </a:lnTo>
                <a:lnTo>
                  <a:pt x="2521" y="2508"/>
                </a:lnTo>
                <a:lnTo>
                  <a:pt x="2565" y="2491"/>
                </a:lnTo>
                <a:lnTo>
                  <a:pt x="2607" y="2471"/>
                </a:lnTo>
                <a:lnTo>
                  <a:pt x="2649" y="2449"/>
                </a:lnTo>
                <a:lnTo>
                  <a:pt x="2689" y="2425"/>
                </a:lnTo>
                <a:lnTo>
                  <a:pt x="2730" y="2399"/>
                </a:lnTo>
                <a:lnTo>
                  <a:pt x="2769" y="2370"/>
                </a:lnTo>
                <a:lnTo>
                  <a:pt x="2809" y="2341"/>
                </a:lnTo>
                <a:lnTo>
                  <a:pt x="2846" y="2310"/>
                </a:lnTo>
                <a:lnTo>
                  <a:pt x="2884" y="2276"/>
                </a:lnTo>
                <a:lnTo>
                  <a:pt x="2921" y="2242"/>
                </a:lnTo>
                <a:lnTo>
                  <a:pt x="2956" y="2205"/>
                </a:lnTo>
                <a:lnTo>
                  <a:pt x="2992" y="2167"/>
                </a:lnTo>
                <a:lnTo>
                  <a:pt x="3025" y="2127"/>
                </a:lnTo>
                <a:close/>
                <a:moveTo>
                  <a:pt x="3491" y="791"/>
                </a:moveTo>
                <a:lnTo>
                  <a:pt x="3491" y="367"/>
                </a:lnTo>
                <a:lnTo>
                  <a:pt x="3786" y="367"/>
                </a:lnTo>
                <a:lnTo>
                  <a:pt x="4226" y="367"/>
                </a:lnTo>
                <a:lnTo>
                  <a:pt x="4226" y="403"/>
                </a:lnTo>
                <a:lnTo>
                  <a:pt x="4225" y="441"/>
                </a:lnTo>
                <a:lnTo>
                  <a:pt x="4223" y="482"/>
                </a:lnTo>
                <a:lnTo>
                  <a:pt x="4220" y="525"/>
                </a:lnTo>
                <a:lnTo>
                  <a:pt x="4216" y="570"/>
                </a:lnTo>
                <a:lnTo>
                  <a:pt x="4211" y="617"/>
                </a:lnTo>
                <a:lnTo>
                  <a:pt x="4205" y="665"/>
                </a:lnTo>
                <a:lnTo>
                  <a:pt x="4198" y="716"/>
                </a:lnTo>
                <a:lnTo>
                  <a:pt x="4188" y="767"/>
                </a:lnTo>
                <a:lnTo>
                  <a:pt x="4177" y="819"/>
                </a:lnTo>
                <a:lnTo>
                  <a:pt x="4165" y="873"/>
                </a:lnTo>
                <a:lnTo>
                  <a:pt x="4152" y="927"/>
                </a:lnTo>
                <a:lnTo>
                  <a:pt x="4136" y="982"/>
                </a:lnTo>
                <a:lnTo>
                  <a:pt x="4117" y="1037"/>
                </a:lnTo>
                <a:lnTo>
                  <a:pt x="4097" y="1091"/>
                </a:lnTo>
                <a:lnTo>
                  <a:pt x="4075" y="1146"/>
                </a:lnTo>
                <a:lnTo>
                  <a:pt x="4050" y="1201"/>
                </a:lnTo>
                <a:lnTo>
                  <a:pt x="4037" y="1227"/>
                </a:lnTo>
                <a:lnTo>
                  <a:pt x="4023" y="1255"/>
                </a:lnTo>
                <a:lnTo>
                  <a:pt x="4009" y="1281"/>
                </a:lnTo>
                <a:lnTo>
                  <a:pt x="3994" y="1307"/>
                </a:lnTo>
                <a:lnTo>
                  <a:pt x="3977" y="1334"/>
                </a:lnTo>
                <a:lnTo>
                  <a:pt x="3961" y="1360"/>
                </a:lnTo>
                <a:lnTo>
                  <a:pt x="3944" y="1385"/>
                </a:lnTo>
                <a:lnTo>
                  <a:pt x="3926" y="1412"/>
                </a:lnTo>
                <a:lnTo>
                  <a:pt x="3907" y="1436"/>
                </a:lnTo>
                <a:lnTo>
                  <a:pt x="3887" y="1462"/>
                </a:lnTo>
                <a:lnTo>
                  <a:pt x="3867" y="1486"/>
                </a:lnTo>
                <a:lnTo>
                  <a:pt x="3847" y="1510"/>
                </a:lnTo>
                <a:lnTo>
                  <a:pt x="3824" y="1534"/>
                </a:lnTo>
                <a:lnTo>
                  <a:pt x="3802" y="1557"/>
                </a:lnTo>
                <a:lnTo>
                  <a:pt x="3779" y="1579"/>
                </a:lnTo>
                <a:lnTo>
                  <a:pt x="3754" y="1602"/>
                </a:lnTo>
                <a:lnTo>
                  <a:pt x="3729" y="1623"/>
                </a:lnTo>
                <a:lnTo>
                  <a:pt x="3703" y="1644"/>
                </a:lnTo>
                <a:lnTo>
                  <a:pt x="3676" y="1664"/>
                </a:lnTo>
                <a:lnTo>
                  <a:pt x="3649" y="1685"/>
                </a:lnTo>
                <a:lnTo>
                  <a:pt x="3619" y="1704"/>
                </a:lnTo>
                <a:lnTo>
                  <a:pt x="3590" y="1722"/>
                </a:lnTo>
                <a:lnTo>
                  <a:pt x="3560" y="1740"/>
                </a:lnTo>
                <a:lnTo>
                  <a:pt x="3528" y="1758"/>
                </a:lnTo>
                <a:lnTo>
                  <a:pt x="3496" y="1775"/>
                </a:lnTo>
                <a:lnTo>
                  <a:pt x="3462" y="1790"/>
                </a:lnTo>
                <a:lnTo>
                  <a:pt x="3428" y="1805"/>
                </a:lnTo>
                <a:lnTo>
                  <a:pt x="3392" y="1820"/>
                </a:lnTo>
                <a:lnTo>
                  <a:pt x="3357" y="1833"/>
                </a:lnTo>
                <a:lnTo>
                  <a:pt x="3319" y="1846"/>
                </a:lnTo>
                <a:lnTo>
                  <a:pt x="3192" y="1886"/>
                </a:lnTo>
                <a:lnTo>
                  <a:pt x="3227" y="1825"/>
                </a:lnTo>
                <a:lnTo>
                  <a:pt x="3258" y="1763"/>
                </a:lnTo>
                <a:lnTo>
                  <a:pt x="3289" y="1700"/>
                </a:lnTo>
                <a:lnTo>
                  <a:pt x="3317" y="1635"/>
                </a:lnTo>
                <a:lnTo>
                  <a:pt x="3345" y="1569"/>
                </a:lnTo>
                <a:lnTo>
                  <a:pt x="3369" y="1501"/>
                </a:lnTo>
                <a:lnTo>
                  <a:pt x="3391" y="1433"/>
                </a:lnTo>
                <a:lnTo>
                  <a:pt x="3411" y="1364"/>
                </a:lnTo>
                <a:lnTo>
                  <a:pt x="3430" y="1294"/>
                </a:lnTo>
                <a:lnTo>
                  <a:pt x="3446" y="1223"/>
                </a:lnTo>
                <a:lnTo>
                  <a:pt x="3459" y="1152"/>
                </a:lnTo>
                <a:lnTo>
                  <a:pt x="3470" y="1080"/>
                </a:lnTo>
                <a:lnTo>
                  <a:pt x="3475" y="1044"/>
                </a:lnTo>
                <a:lnTo>
                  <a:pt x="3479" y="1008"/>
                </a:lnTo>
                <a:lnTo>
                  <a:pt x="3482" y="972"/>
                </a:lnTo>
                <a:lnTo>
                  <a:pt x="3486" y="936"/>
                </a:lnTo>
                <a:lnTo>
                  <a:pt x="3488" y="900"/>
                </a:lnTo>
                <a:lnTo>
                  <a:pt x="3490" y="863"/>
                </a:lnTo>
                <a:lnTo>
                  <a:pt x="3491" y="828"/>
                </a:lnTo>
                <a:lnTo>
                  <a:pt x="3491" y="791"/>
                </a:lnTo>
                <a:close/>
                <a:moveTo>
                  <a:pt x="1091" y="1846"/>
                </a:moveTo>
                <a:lnTo>
                  <a:pt x="1091" y="1846"/>
                </a:lnTo>
                <a:lnTo>
                  <a:pt x="1053" y="1833"/>
                </a:lnTo>
                <a:lnTo>
                  <a:pt x="1017" y="1820"/>
                </a:lnTo>
                <a:lnTo>
                  <a:pt x="981" y="1805"/>
                </a:lnTo>
                <a:lnTo>
                  <a:pt x="947" y="1791"/>
                </a:lnTo>
                <a:lnTo>
                  <a:pt x="913" y="1775"/>
                </a:lnTo>
                <a:lnTo>
                  <a:pt x="881" y="1759"/>
                </a:lnTo>
                <a:lnTo>
                  <a:pt x="849" y="1741"/>
                </a:lnTo>
                <a:lnTo>
                  <a:pt x="819" y="1723"/>
                </a:lnTo>
                <a:lnTo>
                  <a:pt x="789" y="1705"/>
                </a:lnTo>
                <a:lnTo>
                  <a:pt x="760" y="1686"/>
                </a:lnTo>
                <a:lnTo>
                  <a:pt x="733" y="1665"/>
                </a:lnTo>
                <a:lnTo>
                  <a:pt x="705" y="1645"/>
                </a:lnTo>
                <a:lnTo>
                  <a:pt x="680" y="1624"/>
                </a:lnTo>
                <a:lnTo>
                  <a:pt x="655" y="1603"/>
                </a:lnTo>
                <a:lnTo>
                  <a:pt x="630" y="1580"/>
                </a:lnTo>
                <a:lnTo>
                  <a:pt x="607" y="1558"/>
                </a:lnTo>
                <a:lnTo>
                  <a:pt x="585" y="1535"/>
                </a:lnTo>
                <a:lnTo>
                  <a:pt x="562" y="1511"/>
                </a:lnTo>
                <a:lnTo>
                  <a:pt x="541" y="1487"/>
                </a:lnTo>
                <a:lnTo>
                  <a:pt x="521" y="1463"/>
                </a:lnTo>
                <a:lnTo>
                  <a:pt x="501" y="1438"/>
                </a:lnTo>
                <a:lnTo>
                  <a:pt x="483" y="1413"/>
                </a:lnTo>
                <a:lnTo>
                  <a:pt x="465" y="1387"/>
                </a:lnTo>
                <a:lnTo>
                  <a:pt x="448" y="1361"/>
                </a:lnTo>
                <a:lnTo>
                  <a:pt x="431" y="1336"/>
                </a:lnTo>
                <a:lnTo>
                  <a:pt x="415" y="1309"/>
                </a:lnTo>
                <a:lnTo>
                  <a:pt x="400" y="1283"/>
                </a:lnTo>
                <a:lnTo>
                  <a:pt x="386" y="1256"/>
                </a:lnTo>
                <a:lnTo>
                  <a:pt x="372" y="1229"/>
                </a:lnTo>
                <a:lnTo>
                  <a:pt x="358" y="1202"/>
                </a:lnTo>
                <a:lnTo>
                  <a:pt x="334" y="1147"/>
                </a:lnTo>
                <a:lnTo>
                  <a:pt x="312" y="1092"/>
                </a:lnTo>
                <a:lnTo>
                  <a:pt x="291" y="1038"/>
                </a:lnTo>
                <a:lnTo>
                  <a:pt x="273" y="983"/>
                </a:lnTo>
                <a:lnTo>
                  <a:pt x="258" y="928"/>
                </a:lnTo>
                <a:lnTo>
                  <a:pt x="244" y="874"/>
                </a:lnTo>
                <a:lnTo>
                  <a:pt x="232" y="820"/>
                </a:lnTo>
                <a:lnTo>
                  <a:pt x="221" y="768"/>
                </a:lnTo>
                <a:lnTo>
                  <a:pt x="212" y="716"/>
                </a:lnTo>
                <a:lnTo>
                  <a:pt x="204" y="666"/>
                </a:lnTo>
                <a:lnTo>
                  <a:pt x="198" y="618"/>
                </a:lnTo>
                <a:lnTo>
                  <a:pt x="194" y="570"/>
                </a:lnTo>
                <a:lnTo>
                  <a:pt x="190" y="525"/>
                </a:lnTo>
                <a:lnTo>
                  <a:pt x="187" y="482"/>
                </a:lnTo>
                <a:lnTo>
                  <a:pt x="185" y="441"/>
                </a:lnTo>
                <a:lnTo>
                  <a:pt x="184" y="404"/>
                </a:lnTo>
                <a:lnTo>
                  <a:pt x="184" y="367"/>
                </a:lnTo>
                <a:lnTo>
                  <a:pt x="624" y="367"/>
                </a:lnTo>
                <a:lnTo>
                  <a:pt x="919" y="367"/>
                </a:lnTo>
                <a:lnTo>
                  <a:pt x="919" y="791"/>
                </a:lnTo>
                <a:lnTo>
                  <a:pt x="919" y="828"/>
                </a:lnTo>
                <a:lnTo>
                  <a:pt x="920" y="863"/>
                </a:lnTo>
                <a:lnTo>
                  <a:pt x="922" y="900"/>
                </a:lnTo>
                <a:lnTo>
                  <a:pt x="924" y="936"/>
                </a:lnTo>
                <a:lnTo>
                  <a:pt x="927" y="972"/>
                </a:lnTo>
                <a:lnTo>
                  <a:pt x="930" y="1008"/>
                </a:lnTo>
                <a:lnTo>
                  <a:pt x="935" y="1044"/>
                </a:lnTo>
                <a:lnTo>
                  <a:pt x="940" y="1080"/>
                </a:lnTo>
                <a:lnTo>
                  <a:pt x="951" y="1151"/>
                </a:lnTo>
                <a:lnTo>
                  <a:pt x="964" y="1223"/>
                </a:lnTo>
                <a:lnTo>
                  <a:pt x="980" y="1293"/>
                </a:lnTo>
                <a:lnTo>
                  <a:pt x="998" y="1363"/>
                </a:lnTo>
                <a:lnTo>
                  <a:pt x="1019" y="1432"/>
                </a:lnTo>
                <a:lnTo>
                  <a:pt x="1041" y="1501"/>
                </a:lnTo>
                <a:lnTo>
                  <a:pt x="1065" y="1568"/>
                </a:lnTo>
                <a:lnTo>
                  <a:pt x="1092" y="1634"/>
                </a:lnTo>
                <a:lnTo>
                  <a:pt x="1120" y="1699"/>
                </a:lnTo>
                <a:lnTo>
                  <a:pt x="1151" y="1763"/>
                </a:lnTo>
                <a:lnTo>
                  <a:pt x="1183" y="1825"/>
                </a:lnTo>
                <a:lnTo>
                  <a:pt x="1217" y="1885"/>
                </a:lnTo>
                <a:lnTo>
                  <a:pt x="1091" y="1846"/>
                </a:lnTo>
                <a:close/>
                <a:moveTo>
                  <a:pt x="2205" y="1626"/>
                </a:moveTo>
                <a:lnTo>
                  <a:pt x="1637" y="2020"/>
                </a:lnTo>
                <a:lnTo>
                  <a:pt x="1837" y="1359"/>
                </a:lnTo>
                <a:lnTo>
                  <a:pt x="1287" y="940"/>
                </a:lnTo>
                <a:lnTo>
                  <a:pt x="1978" y="927"/>
                </a:lnTo>
                <a:lnTo>
                  <a:pt x="2205" y="274"/>
                </a:lnTo>
                <a:lnTo>
                  <a:pt x="2433" y="927"/>
                </a:lnTo>
                <a:lnTo>
                  <a:pt x="3123" y="940"/>
                </a:lnTo>
                <a:lnTo>
                  <a:pt x="2573" y="1359"/>
                </a:lnTo>
                <a:lnTo>
                  <a:pt x="2772" y="2020"/>
                </a:lnTo>
                <a:lnTo>
                  <a:pt x="2205" y="1626"/>
                </a:lnTo>
                <a:close/>
              </a:path>
            </a:pathLst>
          </a:custGeom>
          <a:solidFill>
            <a:schemeClr val="bg1"/>
          </a:solidFill>
          <a:ln>
            <a:noFill/>
          </a:ln>
        </p:spPr>
        <p:txBody>
          <a:bodyPr/>
          <a:lstStyle/>
          <a:p>
            <a:endParaRPr lang="zh-CN" altLang="en-US"/>
          </a:p>
        </p:txBody>
      </p:sp>
      <p:sp>
        <p:nvSpPr>
          <p:cNvPr id="6" name="矩形 13"/>
          <p:cNvSpPr>
            <a:spLocks noChangeArrowheads="1"/>
          </p:cNvSpPr>
          <p:nvPr/>
        </p:nvSpPr>
        <p:spPr bwMode="auto">
          <a:xfrm>
            <a:off x="9131294" y="2665738"/>
            <a:ext cx="2592387" cy="116224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round/>
                <a:headEnd/>
                <a:tailE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50000"/>
              </a:lnSpc>
              <a:spcBef>
                <a:spcPct val="0"/>
              </a:spcBef>
              <a:buClr>
                <a:schemeClr val="accent1"/>
              </a:buClr>
              <a:buFont typeface="Arial" panose="020B0604020202020204" pitchFamily="34" charset="0"/>
              <a:buNone/>
            </a:pPr>
            <a:r>
              <a:rPr lang="zh-CN" altLang="en-US" sz="2000" b="1" dirty="0">
                <a:solidFill>
                  <a:schemeClr val="bg1"/>
                </a:solidFill>
                <a:latin typeface="微软雅黑" panose="020B0503020204020204" pitchFamily="34" charset="-122"/>
                <a:ea typeface="微软雅黑" panose="020B0503020204020204" pitchFamily="34" charset="-122"/>
              </a:rPr>
              <a:t>点击添加标题</a:t>
            </a:r>
            <a:endParaRPr lang="en-US" altLang="zh-CN" sz="2000" b="1" dirty="0">
              <a:solidFill>
                <a:schemeClr val="bg1"/>
              </a:solidFill>
              <a:latin typeface="微软雅黑" panose="020B0503020204020204" pitchFamily="34" charset="-122"/>
              <a:ea typeface="微软雅黑" panose="020B0503020204020204" pitchFamily="34" charset="-122"/>
            </a:endParaRPr>
          </a:p>
          <a:p>
            <a:pPr algn="ctr">
              <a:lnSpc>
                <a:spcPct val="150000"/>
              </a:lnSpc>
              <a:spcBef>
                <a:spcPct val="0"/>
              </a:spcBef>
              <a:buClr>
                <a:schemeClr val="accent1"/>
              </a:buClr>
              <a:buNone/>
            </a:pPr>
            <a:r>
              <a:rPr lang="zh-CN" altLang="en-US" sz="1400" dirty="0">
                <a:solidFill>
                  <a:schemeClr val="bg1"/>
                </a:solidFill>
                <a:latin typeface="微软雅黑" panose="020B0503020204020204" pitchFamily="34" charset="-122"/>
                <a:ea typeface="微软雅黑" panose="020B0503020204020204" pitchFamily="34" charset="-122"/>
              </a:rPr>
              <a:t>单击此处添加文字内容</a:t>
            </a:r>
            <a:endParaRPr lang="en-US" altLang="zh-CN" sz="1400" dirty="0">
              <a:solidFill>
                <a:schemeClr val="bg1"/>
              </a:solidFill>
              <a:latin typeface="微软雅黑" panose="020B0503020204020204" pitchFamily="34" charset="-122"/>
              <a:ea typeface="微软雅黑" panose="020B0503020204020204" pitchFamily="34" charset="-122"/>
            </a:endParaRPr>
          </a:p>
          <a:p>
            <a:pPr algn="ctr">
              <a:lnSpc>
                <a:spcPct val="150000"/>
              </a:lnSpc>
              <a:spcBef>
                <a:spcPct val="0"/>
              </a:spcBef>
              <a:buClr>
                <a:schemeClr val="accent1"/>
              </a:buClr>
              <a:buNone/>
            </a:pPr>
            <a:r>
              <a:rPr lang="zh-CN" altLang="en-US" sz="1400" dirty="0">
                <a:solidFill>
                  <a:schemeClr val="bg1"/>
                </a:solidFill>
                <a:latin typeface="微软雅黑" panose="020B0503020204020204" pitchFamily="34" charset="-122"/>
                <a:ea typeface="微软雅黑" panose="020B0503020204020204" pitchFamily="34" charset="-122"/>
              </a:rPr>
              <a:t>单击此处添加文字内容</a:t>
            </a:r>
            <a:endParaRPr lang="en-US" altLang="zh-CN" sz="1400" dirty="0">
              <a:solidFill>
                <a:schemeClr val="bg1"/>
              </a:solidFill>
              <a:latin typeface="微软雅黑" panose="020B0503020204020204" pitchFamily="34" charset="-122"/>
              <a:ea typeface="微软雅黑" panose="020B0503020204020204" pitchFamily="34" charset="-122"/>
            </a:endParaRPr>
          </a:p>
        </p:txBody>
      </p:sp>
      <p:sp>
        <p:nvSpPr>
          <p:cNvPr id="7" name="TextBox 15"/>
          <p:cNvSpPr txBox="1"/>
          <p:nvPr/>
        </p:nvSpPr>
        <p:spPr>
          <a:xfrm>
            <a:off x="3635232" y="4117714"/>
            <a:ext cx="7687524" cy="2062103"/>
          </a:xfrm>
          <a:prstGeom prst="rect">
            <a:avLst/>
          </a:prstGeom>
          <a:noFill/>
        </p:spPr>
        <p:txBody>
          <a:bodyPr wrap="square" rtlCol="0">
            <a:spAutoFit/>
          </a:bodyPr>
          <a:lstStyle/>
          <a:p>
            <a:pPr>
              <a:lnSpc>
                <a:spcPct val="200000"/>
              </a:lnSpc>
            </a:pPr>
            <a:r>
              <a:rPr lang="zh-CN" altLang="en-US" sz="1600" dirty="0">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这里输入简单简单的文字概述</a:t>
            </a:r>
          </a:p>
        </p:txBody>
      </p:sp>
      <p:sp>
        <p:nvSpPr>
          <p:cNvPr id="8" name="任意多边形 7"/>
          <p:cNvSpPr/>
          <p:nvPr/>
        </p:nvSpPr>
        <p:spPr>
          <a:xfrm rot="5400000">
            <a:off x="391345" y="3599007"/>
            <a:ext cx="2200957" cy="3025266"/>
          </a:xfrm>
          <a:custGeom>
            <a:avLst/>
            <a:gdLst>
              <a:gd name="connsiteX0" fmla="*/ 0 w 1021607"/>
              <a:gd name="connsiteY0" fmla="*/ 1219907 h 1219907"/>
              <a:gd name="connsiteX1" fmla="*/ 0 w 1021607"/>
              <a:gd name="connsiteY1" fmla="*/ 116036 h 1219907"/>
              <a:gd name="connsiteX2" fmla="*/ 381631 w 1021607"/>
              <a:gd name="connsiteY2" fmla="*/ 116036 h 1219907"/>
              <a:gd name="connsiteX3" fmla="*/ 510804 w 1021607"/>
              <a:gd name="connsiteY3" fmla="*/ 0 h 1219907"/>
              <a:gd name="connsiteX4" fmla="*/ 639977 w 1021607"/>
              <a:gd name="connsiteY4" fmla="*/ 116036 h 1219907"/>
              <a:gd name="connsiteX5" fmla="*/ 1021607 w 1021607"/>
              <a:gd name="connsiteY5" fmla="*/ 116036 h 1219907"/>
              <a:gd name="connsiteX6" fmla="*/ 1021607 w 1021607"/>
              <a:gd name="connsiteY6" fmla="*/ 1219907 h 1219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1607" h="1219907">
                <a:moveTo>
                  <a:pt x="0" y="1219907"/>
                </a:moveTo>
                <a:lnTo>
                  <a:pt x="0" y="116036"/>
                </a:lnTo>
                <a:lnTo>
                  <a:pt x="381631" y="116036"/>
                </a:lnTo>
                <a:lnTo>
                  <a:pt x="510804" y="0"/>
                </a:lnTo>
                <a:lnTo>
                  <a:pt x="639977" y="116036"/>
                </a:lnTo>
                <a:lnTo>
                  <a:pt x="1021607" y="116036"/>
                </a:lnTo>
                <a:lnTo>
                  <a:pt x="1021607" y="121990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13"/>
          <p:cNvSpPr>
            <a:spLocks noChangeArrowheads="1"/>
          </p:cNvSpPr>
          <p:nvPr/>
        </p:nvSpPr>
        <p:spPr bwMode="auto">
          <a:xfrm>
            <a:off x="-187684" y="4530519"/>
            <a:ext cx="2592387" cy="116224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round/>
                <a:headEnd/>
                <a:tailE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50000"/>
              </a:lnSpc>
              <a:spcBef>
                <a:spcPct val="0"/>
              </a:spcBef>
              <a:buClr>
                <a:schemeClr val="accent1"/>
              </a:buClr>
              <a:buFont typeface="Arial" panose="020B0604020202020204" pitchFamily="34" charset="0"/>
              <a:buNone/>
            </a:pPr>
            <a:r>
              <a:rPr lang="zh-CN" altLang="en-US" sz="2000" b="1" dirty="0">
                <a:solidFill>
                  <a:schemeClr val="bg1"/>
                </a:solidFill>
                <a:latin typeface="微软雅黑" panose="020B0503020204020204" pitchFamily="34" charset="-122"/>
                <a:ea typeface="微软雅黑" panose="020B0503020204020204" pitchFamily="34" charset="-122"/>
              </a:rPr>
              <a:t>点击添加标题</a:t>
            </a:r>
            <a:endParaRPr lang="en-US" altLang="zh-CN" sz="2000" b="1" dirty="0">
              <a:solidFill>
                <a:schemeClr val="bg1"/>
              </a:solidFill>
              <a:latin typeface="微软雅黑" panose="020B0503020204020204" pitchFamily="34" charset="-122"/>
              <a:ea typeface="微软雅黑" panose="020B0503020204020204" pitchFamily="34" charset="-122"/>
            </a:endParaRPr>
          </a:p>
          <a:p>
            <a:pPr algn="ctr">
              <a:lnSpc>
                <a:spcPct val="150000"/>
              </a:lnSpc>
              <a:spcBef>
                <a:spcPct val="0"/>
              </a:spcBef>
              <a:buClr>
                <a:schemeClr val="accent1"/>
              </a:buClr>
              <a:buNone/>
            </a:pPr>
            <a:r>
              <a:rPr lang="zh-CN" altLang="en-US" sz="1400" dirty="0">
                <a:solidFill>
                  <a:schemeClr val="bg1"/>
                </a:solidFill>
                <a:latin typeface="微软雅黑" panose="020B0503020204020204" pitchFamily="34" charset="-122"/>
                <a:ea typeface="微软雅黑" panose="020B0503020204020204" pitchFamily="34" charset="-122"/>
              </a:rPr>
              <a:t>单击此处添加文字内容</a:t>
            </a:r>
            <a:endParaRPr lang="en-US" altLang="zh-CN" sz="1400" dirty="0">
              <a:solidFill>
                <a:schemeClr val="bg1"/>
              </a:solidFill>
              <a:latin typeface="微软雅黑" panose="020B0503020204020204" pitchFamily="34" charset="-122"/>
              <a:ea typeface="微软雅黑" panose="020B0503020204020204" pitchFamily="34" charset="-122"/>
            </a:endParaRPr>
          </a:p>
          <a:p>
            <a:pPr algn="ctr">
              <a:lnSpc>
                <a:spcPct val="150000"/>
              </a:lnSpc>
              <a:spcBef>
                <a:spcPct val="0"/>
              </a:spcBef>
              <a:buClr>
                <a:schemeClr val="accent1"/>
              </a:buClr>
              <a:buNone/>
            </a:pPr>
            <a:r>
              <a:rPr lang="zh-CN" altLang="en-US" sz="1400" dirty="0">
                <a:solidFill>
                  <a:schemeClr val="bg1"/>
                </a:solidFill>
                <a:latin typeface="微软雅黑" panose="020B0503020204020204" pitchFamily="34" charset="-122"/>
                <a:ea typeface="微软雅黑" panose="020B0503020204020204" pitchFamily="34" charset="-122"/>
              </a:rPr>
              <a:t>单击此处添加文字内容</a:t>
            </a:r>
            <a:endParaRPr lang="en-US" altLang="zh-CN" sz="14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264150771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1"/>
          <p:cNvSpPr>
            <a:spLocks/>
          </p:cNvSpPr>
          <p:nvPr/>
        </p:nvSpPr>
        <p:spPr bwMode="auto">
          <a:xfrm>
            <a:off x="1131888" y="1122363"/>
            <a:ext cx="5175250" cy="544512"/>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600"/>
                </a:lnTo>
                <a:lnTo>
                  <a:pt x="0" y="21600"/>
                </a:lnTo>
                <a:lnTo>
                  <a:pt x="0" y="0"/>
                </a:lnTo>
                <a:close/>
              </a:path>
            </a:pathLst>
          </a:cu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45719" tIns="45719" rIns="45719" bIns="45719"/>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a:lnSpc>
                <a:spcPct val="100000"/>
              </a:lnSpc>
              <a:spcBef>
                <a:spcPct val="0"/>
              </a:spcBef>
              <a:buFontTx/>
              <a:buNone/>
            </a:pPr>
            <a:r>
              <a:rPr lang="zh-CN" altLang="zh-CN" sz="3200" b="1">
                <a:latin typeface="微软雅黑" panose="020B0503020204020204" pitchFamily="34" charset="-122"/>
                <a:ea typeface="微软雅黑" panose="020B0503020204020204" pitchFamily="34" charset="-122"/>
                <a:sym typeface="微软雅黑" panose="020B0503020204020204" pitchFamily="34" charset="-122"/>
              </a:rPr>
              <a:t>点击添加标题</a:t>
            </a:r>
            <a:r>
              <a:rPr lang="en-US" altLang="zh-CN" sz="3200" b="1">
                <a:latin typeface="微软雅黑" panose="020B0503020204020204" pitchFamily="34" charset="-122"/>
                <a:ea typeface="微软雅黑" panose="020B0503020204020204" pitchFamily="34" charset="-122"/>
                <a:sym typeface="微软雅黑" panose="020B0503020204020204" pitchFamily="34" charset="-122"/>
              </a:rPr>
              <a:t>/</a:t>
            </a:r>
            <a:r>
              <a:rPr lang="en-US" altLang="zh-CN" sz="2000">
                <a:latin typeface="微软雅黑" panose="020B0503020204020204" pitchFamily="34" charset="-122"/>
                <a:ea typeface="微软雅黑" panose="020B0503020204020204" pitchFamily="34" charset="-122"/>
                <a:sym typeface="微软雅黑" panose="020B0503020204020204" pitchFamily="34" charset="-122"/>
              </a:rPr>
              <a:t>Add To The Title</a:t>
            </a:r>
            <a:endParaRPr lang="zh-CN" altLang="zh-CN" sz="2000">
              <a:latin typeface="微软雅黑" panose="020B0503020204020204" pitchFamily="34" charset="-122"/>
              <a:ea typeface="微软雅黑" panose="020B0503020204020204" pitchFamily="34" charset="-122"/>
            </a:endParaRPr>
          </a:p>
        </p:txBody>
      </p:sp>
      <p:sp>
        <p:nvSpPr>
          <p:cNvPr id="3" name="AutoShape 2"/>
          <p:cNvSpPr>
            <a:spLocks/>
          </p:cNvSpPr>
          <p:nvPr/>
        </p:nvSpPr>
        <p:spPr bwMode="auto">
          <a:xfrm>
            <a:off x="1131888" y="1712913"/>
            <a:ext cx="5499100" cy="287337"/>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599"/>
                </a:lnTo>
                <a:lnTo>
                  <a:pt x="0" y="21599"/>
                </a:lnTo>
                <a:lnTo>
                  <a:pt x="0" y="0"/>
                </a:lnTo>
                <a:close/>
              </a:path>
            </a:pathLst>
          </a:cu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45719" tIns="45719" rIns="45719" bIns="45719"/>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a:lnSpc>
                <a:spcPct val="100000"/>
              </a:lnSpc>
              <a:spcBef>
                <a:spcPct val="0"/>
              </a:spcBef>
              <a:buFontTx/>
              <a:buNone/>
            </a:pPr>
            <a:r>
              <a:rPr lang="zh-CN" altLang="zh-CN" sz="1600">
                <a:latin typeface="微软雅黑" panose="020B0503020204020204" pitchFamily="34" charset="-122"/>
                <a:ea typeface="微软雅黑" panose="020B0503020204020204" pitchFamily="34" charset="-122"/>
                <a:cs typeface="Helvetica" panose="020B0604020202020204" pitchFamily="34" charset="0"/>
                <a:sym typeface="微软雅黑" panose="020B0503020204020204" pitchFamily="34" charset="-122"/>
              </a:rPr>
              <a:t>点击添加备注信息把标题补充的更加清楚一些</a:t>
            </a:r>
            <a:endParaRPr lang="zh-CN" altLang="zh-CN" sz="1800">
              <a:ea typeface="微软雅黑" panose="020B0503020204020204" pitchFamily="34" charset="-122"/>
              <a:cs typeface="Helvetica" panose="020B0604020202020204" pitchFamily="34" charset="0"/>
            </a:endParaRPr>
          </a:p>
        </p:txBody>
      </p:sp>
      <p:sp>
        <p:nvSpPr>
          <p:cNvPr id="4" name="AutoShape 4"/>
          <p:cNvSpPr>
            <a:spLocks/>
          </p:cNvSpPr>
          <p:nvPr/>
        </p:nvSpPr>
        <p:spPr bwMode="auto">
          <a:xfrm>
            <a:off x="1252538" y="2589213"/>
            <a:ext cx="2730500" cy="2730500"/>
          </a:xfrm>
          <a:custGeom>
            <a:avLst/>
            <a:gdLst>
              <a:gd name="T0" fmla="*/ 189421552 w 19679"/>
              <a:gd name="T1" fmla="*/ 207922739 h 19679"/>
              <a:gd name="T2" fmla="*/ 189421552 w 19679"/>
              <a:gd name="T3" fmla="*/ 207922739 h 19679"/>
              <a:gd name="T4" fmla="*/ 189421552 w 19679"/>
              <a:gd name="T5" fmla="*/ 207922739 h 19679"/>
              <a:gd name="T6" fmla="*/ 189421552 w 19679"/>
              <a:gd name="T7" fmla="*/ 207922739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bg1">
              <a:lumMod val="95000"/>
            </a:schemeClr>
          </a:solidFill>
          <a:ln w="25400">
            <a:solidFill>
              <a:srgbClr val="C0C0C0"/>
            </a:solidFill>
            <a:round/>
            <a:headEnd/>
            <a:tailEnd/>
          </a:ln>
          <a:effectLst/>
        </p:spPr>
        <p:txBody>
          <a:bodyPr wrap="none" anchor="ctr"/>
          <a:lstStyle/>
          <a:p>
            <a:pPr eaLnBrk="1" hangingPunct="1">
              <a:defRPr/>
            </a:pPr>
            <a:endParaRPr lang="zh-CN" altLang="en-US" i="1">
              <a:latin typeface="微软雅黑" panose="020B0503020204020204" pitchFamily="34" charset="-122"/>
              <a:ea typeface="微软雅黑" panose="020B0503020204020204" pitchFamily="34" charset="-122"/>
            </a:endParaRPr>
          </a:p>
        </p:txBody>
      </p:sp>
      <p:sp>
        <p:nvSpPr>
          <p:cNvPr id="5" name="AutoShape 5"/>
          <p:cNvSpPr>
            <a:spLocks/>
          </p:cNvSpPr>
          <p:nvPr/>
        </p:nvSpPr>
        <p:spPr bwMode="auto">
          <a:xfrm>
            <a:off x="1549400" y="5448300"/>
            <a:ext cx="1931988" cy="1019175"/>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600"/>
                </a:lnTo>
                <a:lnTo>
                  <a:pt x="0" y="21600"/>
                </a:lnTo>
                <a:lnTo>
                  <a:pt x="0" y="0"/>
                </a:lnTo>
                <a:close/>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25400">
                <a:solidFill>
                  <a:srgbClr val="000000"/>
                </a:solidFill>
                <a:round/>
                <a:headEnd/>
                <a:tailEnd/>
              </a14:hiddenLine>
            </a:ext>
          </a:extLst>
        </p:spPr>
        <p:txBody>
          <a:bodyPr wrap="none" anchor="ctr"/>
          <a:lstStyle/>
          <a:p>
            <a:endParaRPr lang="zh-CN" altLang="en-US"/>
          </a:p>
        </p:txBody>
      </p:sp>
      <p:sp>
        <p:nvSpPr>
          <p:cNvPr id="6" name="AutoShape 6"/>
          <p:cNvSpPr>
            <a:spLocks/>
          </p:cNvSpPr>
          <p:nvPr/>
        </p:nvSpPr>
        <p:spPr bwMode="auto">
          <a:xfrm>
            <a:off x="1354138" y="3862388"/>
            <a:ext cx="2527300" cy="1355725"/>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7576" y="540"/>
                </a:moveTo>
                <a:cubicBezTo>
                  <a:pt x="17588" y="844"/>
                  <a:pt x="17594" y="1150"/>
                  <a:pt x="17594" y="1456"/>
                </a:cubicBezTo>
                <a:cubicBezTo>
                  <a:pt x="17594" y="8454"/>
                  <a:pt x="14552" y="14128"/>
                  <a:pt x="10800" y="14128"/>
                </a:cubicBezTo>
                <a:cubicBezTo>
                  <a:pt x="7046" y="14128"/>
                  <a:pt x="4005" y="8454"/>
                  <a:pt x="4005" y="1456"/>
                </a:cubicBezTo>
                <a:cubicBezTo>
                  <a:pt x="4005" y="1150"/>
                  <a:pt x="4010" y="844"/>
                  <a:pt x="4022" y="540"/>
                </a:cubicBezTo>
                <a:lnTo>
                  <a:pt x="27" y="0"/>
                </a:lnTo>
                <a:cubicBezTo>
                  <a:pt x="8" y="484"/>
                  <a:pt x="0" y="969"/>
                  <a:pt x="0" y="1456"/>
                </a:cubicBezTo>
                <a:cubicBezTo>
                  <a:pt x="0" y="12580"/>
                  <a:pt x="4834" y="21599"/>
                  <a:pt x="10800" y="21599"/>
                </a:cubicBezTo>
                <a:cubicBezTo>
                  <a:pt x="16764" y="21599"/>
                  <a:pt x="21600" y="12580"/>
                  <a:pt x="21600" y="1456"/>
                </a:cubicBezTo>
                <a:cubicBezTo>
                  <a:pt x="21600" y="969"/>
                  <a:pt x="21590" y="484"/>
                  <a:pt x="21571" y="0"/>
                </a:cubicBezTo>
                <a:lnTo>
                  <a:pt x="17576" y="540"/>
                </a:lnTo>
                <a:close/>
              </a:path>
            </a:pathLst>
          </a:custGeom>
          <a:solidFill>
            <a:schemeClr val="accent4"/>
          </a:solidFill>
          <a:ln>
            <a:noFill/>
          </a:ln>
        </p:spPr>
        <p:txBody>
          <a:bodyPr lIns="0" tIns="0" rIns="0" bIns="0" anchor="ctr"/>
          <a:lstStyle/>
          <a:p>
            <a:endParaRPr lang="zh-CN" altLang="en-US"/>
          </a:p>
        </p:txBody>
      </p:sp>
      <p:sp>
        <p:nvSpPr>
          <p:cNvPr id="7" name="AutoShape 8"/>
          <p:cNvSpPr>
            <a:spLocks/>
          </p:cNvSpPr>
          <p:nvPr/>
        </p:nvSpPr>
        <p:spPr bwMode="auto">
          <a:xfrm>
            <a:off x="4913313" y="2589213"/>
            <a:ext cx="2730500" cy="2730500"/>
          </a:xfrm>
          <a:custGeom>
            <a:avLst/>
            <a:gdLst>
              <a:gd name="T0" fmla="*/ 2147483646 w 19679"/>
              <a:gd name="T1" fmla="*/ 2147483646 h 19679"/>
              <a:gd name="T2" fmla="*/ 2147483646 w 19679"/>
              <a:gd name="T3" fmla="*/ 2147483646 h 19679"/>
              <a:gd name="T4" fmla="*/ 2147483646 w 19679"/>
              <a:gd name="T5" fmla="*/ 2147483646 h 19679"/>
              <a:gd name="T6" fmla="*/ 2147483646 w 19679"/>
              <a:gd name="T7" fmla="*/ 2147483646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F2F2F2"/>
          </a:solidFill>
          <a:ln w="25400">
            <a:solidFill>
              <a:srgbClr val="C0C0C0"/>
            </a:solidFill>
            <a:round/>
            <a:headEnd/>
            <a:tailEnd/>
          </a:ln>
        </p:spPr>
        <p:txBody>
          <a:bodyPr wrap="none" anchor="ctr"/>
          <a:lstStyle/>
          <a:p>
            <a:endParaRPr lang="zh-CN" altLang="en-US"/>
          </a:p>
        </p:txBody>
      </p:sp>
      <p:sp>
        <p:nvSpPr>
          <p:cNvPr id="8" name="AutoShape 10"/>
          <p:cNvSpPr>
            <a:spLocks/>
          </p:cNvSpPr>
          <p:nvPr/>
        </p:nvSpPr>
        <p:spPr bwMode="auto">
          <a:xfrm>
            <a:off x="5014913" y="2955925"/>
            <a:ext cx="2527300" cy="2262188"/>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4965" y="3543"/>
                </a:moveTo>
                <a:cubicBezTo>
                  <a:pt x="16617" y="4979"/>
                  <a:pt x="17584" y="7188"/>
                  <a:pt x="17584" y="9528"/>
                </a:cubicBezTo>
                <a:cubicBezTo>
                  <a:pt x="17584" y="13715"/>
                  <a:pt x="14546" y="17111"/>
                  <a:pt x="10800" y="17111"/>
                </a:cubicBezTo>
                <a:cubicBezTo>
                  <a:pt x="7052" y="17111"/>
                  <a:pt x="4015" y="13715"/>
                  <a:pt x="4015" y="9528"/>
                </a:cubicBezTo>
                <a:cubicBezTo>
                  <a:pt x="4015" y="7188"/>
                  <a:pt x="4981" y="4979"/>
                  <a:pt x="6633" y="3543"/>
                </a:cubicBezTo>
                <a:lnTo>
                  <a:pt x="4167" y="0"/>
                </a:lnTo>
                <a:cubicBezTo>
                  <a:pt x="1537" y="2286"/>
                  <a:pt x="0" y="5803"/>
                  <a:pt x="0" y="9528"/>
                </a:cubicBezTo>
                <a:cubicBezTo>
                  <a:pt x="0" y="16194"/>
                  <a:pt x="4834" y="21600"/>
                  <a:pt x="10800" y="21600"/>
                </a:cubicBezTo>
                <a:cubicBezTo>
                  <a:pt x="16764" y="21600"/>
                  <a:pt x="21600" y="16194"/>
                  <a:pt x="21600" y="9528"/>
                </a:cubicBezTo>
                <a:cubicBezTo>
                  <a:pt x="21600" y="5803"/>
                  <a:pt x="20061" y="2286"/>
                  <a:pt x="17431" y="0"/>
                </a:cubicBezTo>
                <a:lnTo>
                  <a:pt x="14965" y="354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8800" b="1">
              <a:latin typeface="微软雅黑" panose="020B0503020204020204" pitchFamily="34" charset="-122"/>
              <a:ea typeface="微软雅黑" panose="020B0503020204020204" pitchFamily="34" charset="-122"/>
            </a:endParaRPr>
          </a:p>
        </p:txBody>
      </p:sp>
      <p:sp>
        <p:nvSpPr>
          <p:cNvPr id="9" name="AutoShape 12"/>
          <p:cNvSpPr>
            <a:spLocks/>
          </p:cNvSpPr>
          <p:nvPr/>
        </p:nvSpPr>
        <p:spPr bwMode="auto">
          <a:xfrm>
            <a:off x="8574088" y="2589213"/>
            <a:ext cx="2730500" cy="2730500"/>
          </a:xfrm>
          <a:custGeom>
            <a:avLst/>
            <a:gdLst>
              <a:gd name="T0" fmla="*/ 2147483646 w 19679"/>
              <a:gd name="T1" fmla="*/ 2147483646 h 19679"/>
              <a:gd name="T2" fmla="*/ 2147483646 w 19679"/>
              <a:gd name="T3" fmla="*/ 2147483646 h 19679"/>
              <a:gd name="T4" fmla="*/ 2147483646 w 19679"/>
              <a:gd name="T5" fmla="*/ 2147483646 h 19679"/>
              <a:gd name="T6" fmla="*/ 2147483646 w 19679"/>
              <a:gd name="T7" fmla="*/ 2147483646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F2F2F2"/>
          </a:solidFill>
          <a:ln w="25400">
            <a:solidFill>
              <a:srgbClr val="C0C0C0"/>
            </a:solidFill>
            <a:round/>
            <a:headEnd/>
            <a:tailEnd/>
          </a:ln>
        </p:spPr>
        <p:txBody>
          <a:bodyPr wrap="none" anchor="ctr"/>
          <a:lstStyle/>
          <a:p>
            <a:endParaRPr lang="zh-CN" altLang="en-US"/>
          </a:p>
        </p:txBody>
      </p:sp>
      <p:sp>
        <p:nvSpPr>
          <p:cNvPr id="10" name="AutoShape 14"/>
          <p:cNvSpPr>
            <a:spLocks/>
          </p:cNvSpPr>
          <p:nvPr/>
        </p:nvSpPr>
        <p:spPr bwMode="auto">
          <a:xfrm>
            <a:off x="8782050" y="4238625"/>
            <a:ext cx="2312988" cy="979488"/>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6855" y="0"/>
                </a:moveTo>
                <a:cubicBezTo>
                  <a:pt x="15800" y="5682"/>
                  <a:pt x="13425" y="9351"/>
                  <a:pt x="10800" y="9351"/>
                </a:cubicBezTo>
                <a:cubicBezTo>
                  <a:pt x="8174" y="9351"/>
                  <a:pt x="5799" y="5682"/>
                  <a:pt x="4744" y="0"/>
                </a:cubicBezTo>
                <a:lnTo>
                  <a:pt x="0" y="4926"/>
                </a:lnTo>
                <a:cubicBezTo>
                  <a:pt x="1881" y="15057"/>
                  <a:pt x="6119" y="21599"/>
                  <a:pt x="10800" y="21599"/>
                </a:cubicBezTo>
                <a:cubicBezTo>
                  <a:pt x="15480" y="21599"/>
                  <a:pt x="19718" y="15057"/>
                  <a:pt x="21599" y="4926"/>
                </a:cubicBezTo>
                <a:lnTo>
                  <a:pt x="16855" y="0"/>
                </a:lnTo>
                <a:close/>
              </a:path>
            </a:pathLst>
          </a:custGeom>
          <a:solidFill>
            <a:schemeClr val="accent4"/>
          </a:solidFill>
          <a:ln>
            <a:noFill/>
          </a:ln>
        </p:spPr>
        <p:txBody>
          <a:bodyPr lIns="0" tIns="0" rIns="0" bIns="0" anchor="ctr"/>
          <a:lstStyle/>
          <a:p>
            <a:endParaRPr lang="zh-CN" altLang="en-US"/>
          </a:p>
        </p:txBody>
      </p:sp>
      <p:sp>
        <p:nvSpPr>
          <p:cNvPr id="11" name="矩形 4"/>
          <p:cNvSpPr>
            <a:spLocks noChangeArrowheads="1"/>
          </p:cNvSpPr>
          <p:nvPr/>
        </p:nvSpPr>
        <p:spPr bwMode="auto">
          <a:xfrm>
            <a:off x="2057400" y="5588000"/>
            <a:ext cx="1119188" cy="369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a:lnSpc>
                <a:spcPct val="100000"/>
              </a:lnSpc>
              <a:spcBef>
                <a:spcPct val="0"/>
              </a:spcBef>
              <a:buFontTx/>
              <a:buNone/>
            </a:pPr>
            <a:r>
              <a:rPr lang="zh-CN" altLang="zh-CN" sz="1800">
                <a:solidFill>
                  <a:srgbClr val="000000"/>
                </a:solidFill>
                <a:latin typeface="微软雅黑" panose="020B0503020204020204" pitchFamily="34" charset="-122"/>
                <a:ea typeface="微软雅黑" panose="020B0503020204020204" pitchFamily="34" charset="-122"/>
                <a:cs typeface="Helvetica" panose="020B0604020202020204" pitchFamily="34" charset="0"/>
                <a:sym typeface="微软雅黑" panose="020B0503020204020204" pitchFamily="34" charset="-122"/>
              </a:rPr>
              <a:t>标题</a:t>
            </a:r>
            <a:r>
              <a:rPr lang="zh-CN" altLang="zh-CN" sz="1800">
                <a:solidFill>
                  <a:srgbClr val="000000"/>
                </a:solidFill>
                <a:latin typeface="微软雅黑" panose="020B0503020204020204" pitchFamily="34" charset="-122"/>
                <a:ea typeface="微软雅黑" panose="020B0503020204020204" pitchFamily="34" charset="-122"/>
                <a:cs typeface="Helvetica" panose="020B0604020202020204" pitchFamily="34" charset="0"/>
                <a:sym typeface="Bodoni MT Black" pitchFamily="18" charset="0"/>
              </a:rPr>
              <a:t>Title</a:t>
            </a:r>
            <a:endParaRPr lang="zh-CN" altLang="zh-CN" sz="1800">
              <a:solidFill>
                <a:srgbClr val="000000"/>
              </a:solidFill>
              <a:latin typeface="微软雅黑" panose="020B0503020204020204" pitchFamily="34" charset="-122"/>
              <a:ea typeface="微软雅黑" panose="020B0503020204020204" pitchFamily="34" charset="-122"/>
              <a:cs typeface="Helvetica" panose="020B0604020202020204" pitchFamily="34" charset="0"/>
            </a:endParaRPr>
          </a:p>
        </p:txBody>
      </p:sp>
      <p:sp>
        <p:nvSpPr>
          <p:cNvPr id="13" name="Freeform 15"/>
          <p:cNvSpPr>
            <a:spLocks/>
          </p:cNvSpPr>
          <p:nvPr/>
        </p:nvSpPr>
        <p:spPr bwMode="auto">
          <a:xfrm>
            <a:off x="5921626" y="3331020"/>
            <a:ext cx="801687" cy="717550"/>
          </a:xfrm>
          <a:custGeom>
            <a:avLst/>
            <a:gdLst>
              <a:gd name="T0" fmla="*/ 376 w 376"/>
              <a:gd name="T1" fmla="*/ 0 h 336"/>
              <a:gd name="T2" fmla="*/ 213 w 376"/>
              <a:gd name="T3" fmla="*/ 37 h 336"/>
              <a:gd name="T4" fmla="*/ 202 w 376"/>
              <a:gd name="T5" fmla="*/ 99 h 336"/>
              <a:gd name="T6" fmla="*/ 202 w 376"/>
              <a:gd name="T7" fmla="*/ 40 h 336"/>
              <a:gd name="T8" fmla="*/ 112 w 376"/>
              <a:gd name="T9" fmla="*/ 94 h 336"/>
              <a:gd name="T10" fmla="*/ 111 w 376"/>
              <a:gd name="T11" fmla="*/ 160 h 336"/>
              <a:gd name="T12" fmla="*/ 102 w 376"/>
              <a:gd name="T13" fmla="*/ 101 h 336"/>
              <a:gd name="T14" fmla="*/ 15 w 376"/>
              <a:gd name="T15" fmla="*/ 321 h 336"/>
              <a:gd name="T16" fmla="*/ 290 w 376"/>
              <a:gd name="T17" fmla="*/ 67 h 336"/>
              <a:gd name="T18" fmla="*/ 13 w 376"/>
              <a:gd name="T19" fmla="*/ 332 h 336"/>
              <a:gd name="T20" fmla="*/ 289 w 376"/>
              <a:gd name="T21" fmla="*/ 223 h 336"/>
              <a:gd name="T22" fmla="*/ 189 w 376"/>
              <a:gd name="T23" fmla="*/ 205 h 336"/>
              <a:gd name="T24" fmla="*/ 295 w 376"/>
              <a:gd name="T25" fmla="*/ 214 h 336"/>
              <a:gd name="T26" fmla="*/ 344 w 376"/>
              <a:gd name="T27" fmla="*/ 131 h 336"/>
              <a:gd name="T28" fmla="*/ 255 w 376"/>
              <a:gd name="T29" fmla="*/ 142 h 336"/>
              <a:gd name="T30" fmla="*/ 347 w 376"/>
              <a:gd name="T31" fmla="*/ 120 h 336"/>
              <a:gd name="T32" fmla="*/ 376 w 376"/>
              <a:gd name="T33" fmla="*/ 0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76" h="336">
                <a:moveTo>
                  <a:pt x="376" y="0"/>
                </a:moveTo>
                <a:cubicBezTo>
                  <a:pt x="313" y="6"/>
                  <a:pt x="258" y="16"/>
                  <a:pt x="213" y="37"/>
                </a:cubicBezTo>
                <a:cubicBezTo>
                  <a:pt x="202" y="99"/>
                  <a:pt x="202" y="99"/>
                  <a:pt x="202" y="99"/>
                </a:cubicBezTo>
                <a:cubicBezTo>
                  <a:pt x="202" y="40"/>
                  <a:pt x="202" y="40"/>
                  <a:pt x="202" y="40"/>
                </a:cubicBezTo>
                <a:cubicBezTo>
                  <a:pt x="170" y="54"/>
                  <a:pt x="137" y="71"/>
                  <a:pt x="112" y="94"/>
                </a:cubicBezTo>
                <a:cubicBezTo>
                  <a:pt x="111" y="160"/>
                  <a:pt x="111" y="160"/>
                  <a:pt x="111" y="160"/>
                </a:cubicBezTo>
                <a:cubicBezTo>
                  <a:pt x="102" y="101"/>
                  <a:pt x="102" y="101"/>
                  <a:pt x="102" y="101"/>
                </a:cubicBezTo>
                <a:cubicBezTo>
                  <a:pt x="0" y="171"/>
                  <a:pt x="8" y="276"/>
                  <a:pt x="15" y="321"/>
                </a:cubicBezTo>
                <a:cubicBezTo>
                  <a:pt x="75" y="236"/>
                  <a:pt x="191" y="121"/>
                  <a:pt x="290" y="67"/>
                </a:cubicBezTo>
                <a:cubicBezTo>
                  <a:pt x="290" y="67"/>
                  <a:pt x="125" y="188"/>
                  <a:pt x="13" y="332"/>
                </a:cubicBezTo>
                <a:cubicBezTo>
                  <a:pt x="150" y="336"/>
                  <a:pt x="235" y="286"/>
                  <a:pt x="289" y="223"/>
                </a:cubicBezTo>
                <a:cubicBezTo>
                  <a:pt x="189" y="205"/>
                  <a:pt x="189" y="205"/>
                  <a:pt x="189" y="205"/>
                </a:cubicBezTo>
                <a:cubicBezTo>
                  <a:pt x="295" y="214"/>
                  <a:pt x="295" y="214"/>
                  <a:pt x="295" y="214"/>
                </a:cubicBezTo>
                <a:cubicBezTo>
                  <a:pt x="317" y="189"/>
                  <a:pt x="335" y="154"/>
                  <a:pt x="344" y="131"/>
                </a:cubicBezTo>
                <a:cubicBezTo>
                  <a:pt x="255" y="142"/>
                  <a:pt x="255" y="142"/>
                  <a:pt x="255" y="142"/>
                </a:cubicBezTo>
                <a:cubicBezTo>
                  <a:pt x="347" y="120"/>
                  <a:pt x="347" y="120"/>
                  <a:pt x="347" y="120"/>
                </a:cubicBezTo>
                <a:cubicBezTo>
                  <a:pt x="372" y="64"/>
                  <a:pt x="376" y="0"/>
                  <a:pt x="376" y="0"/>
                </a:cubicBezTo>
                <a:close/>
              </a:path>
            </a:pathLst>
          </a:custGeom>
          <a:solidFill>
            <a:schemeClr val="accent1"/>
          </a:solidFill>
          <a:ln w="9525">
            <a:noFill/>
            <a:round/>
            <a:headEnd/>
            <a:tailEnd/>
          </a:ln>
          <a:extLst/>
        </p:spPr>
        <p:txBody>
          <a:bodyPr/>
          <a:lstStyle/>
          <a:p>
            <a:pPr>
              <a:defRPr/>
            </a:pPr>
            <a:endParaRPr lang="zh-CN" altLang="en-US"/>
          </a:p>
        </p:txBody>
      </p:sp>
      <p:sp>
        <p:nvSpPr>
          <p:cNvPr id="14" name="Freeform 16"/>
          <p:cNvSpPr>
            <a:spLocks/>
          </p:cNvSpPr>
          <p:nvPr/>
        </p:nvSpPr>
        <p:spPr bwMode="auto">
          <a:xfrm>
            <a:off x="5712076" y="3991420"/>
            <a:ext cx="309562" cy="398463"/>
          </a:xfrm>
          <a:custGeom>
            <a:avLst/>
            <a:gdLst>
              <a:gd name="T0" fmla="*/ 129 w 145"/>
              <a:gd name="T1" fmla="*/ 0 h 187"/>
              <a:gd name="T2" fmla="*/ 0 w 145"/>
              <a:gd name="T3" fmla="*/ 187 h 187"/>
              <a:gd name="T4" fmla="*/ 145 w 145"/>
              <a:gd name="T5" fmla="*/ 7 h 187"/>
              <a:gd name="T6" fmla="*/ 129 w 145"/>
              <a:gd name="T7" fmla="*/ 5 h 187"/>
              <a:gd name="T8" fmla="*/ 129 w 145"/>
              <a:gd name="T9" fmla="*/ 0 h 187"/>
            </a:gdLst>
            <a:ahLst/>
            <a:cxnLst>
              <a:cxn ang="0">
                <a:pos x="T0" y="T1"/>
              </a:cxn>
              <a:cxn ang="0">
                <a:pos x="T2" y="T3"/>
              </a:cxn>
              <a:cxn ang="0">
                <a:pos x="T4" y="T5"/>
              </a:cxn>
              <a:cxn ang="0">
                <a:pos x="T6" y="T7"/>
              </a:cxn>
              <a:cxn ang="0">
                <a:pos x="T8" y="T9"/>
              </a:cxn>
            </a:cxnLst>
            <a:rect l="0" t="0" r="r" b="b"/>
            <a:pathLst>
              <a:path w="145" h="187">
                <a:moveTo>
                  <a:pt x="129" y="0"/>
                </a:moveTo>
                <a:cubicBezTo>
                  <a:pt x="49" y="99"/>
                  <a:pt x="0" y="187"/>
                  <a:pt x="0" y="187"/>
                </a:cubicBezTo>
                <a:cubicBezTo>
                  <a:pt x="46" y="121"/>
                  <a:pt x="96" y="61"/>
                  <a:pt x="145" y="7"/>
                </a:cubicBezTo>
                <a:cubicBezTo>
                  <a:pt x="139" y="7"/>
                  <a:pt x="134" y="6"/>
                  <a:pt x="129" y="5"/>
                </a:cubicBezTo>
                <a:cubicBezTo>
                  <a:pt x="129" y="5"/>
                  <a:pt x="129" y="3"/>
                  <a:pt x="129" y="0"/>
                </a:cubicBezTo>
                <a:close/>
              </a:path>
            </a:pathLst>
          </a:custGeom>
          <a:solidFill>
            <a:schemeClr val="accent1"/>
          </a:solidFill>
          <a:ln w="9525">
            <a:noFill/>
            <a:round/>
            <a:headEnd/>
            <a:tailEnd/>
          </a:ln>
          <a:extLst/>
        </p:spPr>
        <p:txBody>
          <a:bodyPr/>
          <a:lstStyle/>
          <a:p>
            <a:pPr>
              <a:defRPr/>
            </a:pPr>
            <a:endParaRPr lang="zh-CN" altLang="en-US"/>
          </a:p>
        </p:txBody>
      </p:sp>
      <p:sp>
        <p:nvSpPr>
          <p:cNvPr id="15" name="Freeform 17"/>
          <p:cNvSpPr>
            <a:spLocks/>
          </p:cNvSpPr>
          <p:nvPr/>
        </p:nvSpPr>
        <p:spPr bwMode="auto">
          <a:xfrm>
            <a:off x="5713663" y="4312095"/>
            <a:ext cx="923925" cy="150813"/>
          </a:xfrm>
          <a:custGeom>
            <a:avLst/>
            <a:gdLst>
              <a:gd name="T0" fmla="*/ 206 w 433"/>
              <a:gd name="T1" fmla="*/ 44 h 71"/>
              <a:gd name="T2" fmla="*/ 107 w 433"/>
              <a:gd name="T3" fmla="*/ 20 h 71"/>
              <a:gd name="T4" fmla="*/ 107 w 433"/>
              <a:gd name="T5" fmla="*/ 20 h 71"/>
              <a:gd name="T6" fmla="*/ 4 w 433"/>
              <a:gd name="T7" fmla="*/ 50 h 71"/>
              <a:gd name="T8" fmla="*/ 4 w 433"/>
              <a:gd name="T9" fmla="*/ 50 h 71"/>
              <a:gd name="T10" fmla="*/ 107 w 433"/>
              <a:gd name="T11" fmla="*/ 0 h 71"/>
              <a:gd name="T12" fmla="*/ 107 w 433"/>
              <a:gd name="T13" fmla="*/ 0 h 71"/>
              <a:gd name="T14" fmla="*/ 215 w 433"/>
              <a:gd name="T15" fmla="*/ 26 h 71"/>
              <a:gd name="T16" fmla="*/ 215 w 433"/>
              <a:gd name="T17" fmla="*/ 26 h 71"/>
              <a:gd name="T18" fmla="*/ 316 w 433"/>
              <a:gd name="T19" fmla="*/ 51 h 71"/>
              <a:gd name="T20" fmla="*/ 316 w 433"/>
              <a:gd name="T21" fmla="*/ 51 h 71"/>
              <a:gd name="T22" fmla="*/ 413 w 433"/>
              <a:gd name="T23" fmla="*/ 12 h 71"/>
              <a:gd name="T24" fmla="*/ 413 w 433"/>
              <a:gd name="T25" fmla="*/ 12 h 71"/>
              <a:gd name="T26" fmla="*/ 413 w 433"/>
              <a:gd name="T27" fmla="*/ 12 h 71"/>
              <a:gd name="T28" fmla="*/ 413 w 433"/>
              <a:gd name="T29" fmla="*/ 12 h 71"/>
              <a:gd name="T30" fmla="*/ 427 w 433"/>
              <a:gd name="T31" fmla="*/ 10 h 71"/>
              <a:gd name="T32" fmla="*/ 427 w 433"/>
              <a:gd name="T33" fmla="*/ 10 h 71"/>
              <a:gd name="T34" fmla="*/ 429 w 433"/>
              <a:gd name="T35" fmla="*/ 24 h 71"/>
              <a:gd name="T36" fmla="*/ 429 w 433"/>
              <a:gd name="T37" fmla="*/ 24 h 71"/>
              <a:gd name="T38" fmla="*/ 316 w 433"/>
              <a:gd name="T39" fmla="*/ 71 h 71"/>
              <a:gd name="T40" fmla="*/ 316 w 433"/>
              <a:gd name="T41" fmla="*/ 71 h 71"/>
              <a:gd name="T42" fmla="*/ 206 w 433"/>
              <a:gd name="T43" fmla="*/ 44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33" h="71">
                <a:moveTo>
                  <a:pt x="206" y="44"/>
                </a:moveTo>
                <a:cubicBezTo>
                  <a:pt x="167" y="26"/>
                  <a:pt x="134" y="20"/>
                  <a:pt x="107" y="20"/>
                </a:cubicBezTo>
                <a:cubicBezTo>
                  <a:pt x="107" y="20"/>
                  <a:pt x="107" y="20"/>
                  <a:pt x="107" y="20"/>
                </a:cubicBezTo>
                <a:cubicBezTo>
                  <a:pt x="50" y="20"/>
                  <a:pt x="8" y="54"/>
                  <a:pt x="4" y="50"/>
                </a:cubicBezTo>
                <a:cubicBezTo>
                  <a:pt x="4" y="50"/>
                  <a:pt x="4" y="50"/>
                  <a:pt x="4" y="50"/>
                </a:cubicBezTo>
                <a:cubicBezTo>
                  <a:pt x="0" y="46"/>
                  <a:pt x="39" y="0"/>
                  <a:pt x="107" y="0"/>
                </a:cubicBezTo>
                <a:cubicBezTo>
                  <a:pt x="107" y="0"/>
                  <a:pt x="107" y="0"/>
                  <a:pt x="107" y="0"/>
                </a:cubicBezTo>
                <a:cubicBezTo>
                  <a:pt x="137" y="0"/>
                  <a:pt x="173" y="6"/>
                  <a:pt x="215" y="26"/>
                </a:cubicBezTo>
                <a:cubicBezTo>
                  <a:pt x="215" y="26"/>
                  <a:pt x="215" y="26"/>
                  <a:pt x="215" y="26"/>
                </a:cubicBezTo>
                <a:cubicBezTo>
                  <a:pt x="255" y="45"/>
                  <a:pt x="289" y="51"/>
                  <a:pt x="316" y="51"/>
                </a:cubicBezTo>
                <a:cubicBezTo>
                  <a:pt x="316" y="51"/>
                  <a:pt x="316" y="51"/>
                  <a:pt x="316" y="51"/>
                </a:cubicBezTo>
                <a:cubicBezTo>
                  <a:pt x="380" y="51"/>
                  <a:pt x="410" y="15"/>
                  <a:pt x="413" y="12"/>
                </a:cubicBezTo>
                <a:cubicBezTo>
                  <a:pt x="413" y="12"/>
                  <a:pt x="413" y="12"/>
                  <a:pt x="413" y="12"/>
                </a:cubicBezTo>
                <a:cubicBezTo>
                  <a:pt x="413" y="12"/>
                  <a:pt x="413" y="12"/>
                  <a:pt x="413" y="12"/>
                </a:cubicBezTo>
                <a:cubicBezTo>
                  <a:pt x="413" y="12"/>
                  <a:pt x="413" y="12"/>
                  <a:pt x="413" y="12"/>
                </a:cubicBezTo>
                <a:cubicBezTo>
                  <a:pt x="417" y="7"/>
                  <a:pt x="423" y="6"/>
                  <a:pt x="427" y="10"/>
                </a:cubicBezTo>
                <a:cubicBezTo>
                  <a:pt x="427" y="10"/>
                  <a:pt x="427" y="10"/>
                  <a:pt x="427" y="10"/>
                </a:cubicBezTo>
                <a:cubicBezTo>
                  <a:pt x="432" y="13"/>
                  <a:pt x="433" y="19"/>
                  <a:pt x="429" y="24"/>
                </a:cubicBezTo>
                <a:cubicBezTo>
                  <a:pt x="429" y="24"/>
                  <a:pt x="429" y="24"/>
                  <a:pt x="429" y="24"/>
                </a:cubicBezTo>
                <a:cubicBezTo>
                  <a:pt x="429" y="25"/>
                  <a:pt x="393" y="71"/>
                  <a:pt x="316" y="71"/>
                </a:cubicBezTo>
                <a:cubicBezTo>
                  <a:pt x="316" y="71"/>
                  <a:pt x="316" y="71"/>
                  <a:pt x="316" y="71"/>
                </a:cubicBezTo>
                <a:cubicBezTo>
                  <a:pt x="286" y="71"/>
                  <a:pt x="249" y="64"/>
                  <a:pt x="206" y="44"/>
                </a:cubicBezTo>
                <a:close/>
              </a:path>
            </a:pathLst>
          </a:custGeom>
          <a:solidFill>
            <a:schemeClr val="accent1"/>
          </a:solidFill>
          <a:ln w="9525">
            <a:noFill/>
            <a:round/>
            <a:headEnd/>
            <a:tailEnd/>
          </a:ln>
          <a:extLst/>
        </p:spPr>
        <p:txBody>
          <a:bodyPr/>
          <a:lstStyle/>
          <a:p>
            <a:pPr>
              <a:defRPr/>
            </a:pPr>
            <a:endParaRPr lang="zh-CN" altLang="en-US"/>
          </a:p>
        </p:txBody>
      </p:sp>
      <p:sp>
        <p:nvSpPr>
          <p:cNvPr id="17" name="Freeform 21"/>
          <p:cNvSpPr>
            <a:spLocks noEditPoints="1"/>
          </p:cNvSpPr>
          <p:nvPr/>
        </p:nvSpPr>
        <p:spPr bwMode="auto">
          <a:xfrm>
            <a:off x="2057395" y="3291645"/>
            <a:ext cx="1141487" cy="1141486"/>
          </a:xfrm>
          <a:custGeom>
            <a:avLst/>
            <a:gdLst>
              <a:gd name="T0" fmla="*/ 0 w 507"/>
              <a:gd name="T1" fmla="*/ 253 h 507"/>
              <a:gd name="T2" fmla="*/ 253 w 507"/>
              <a:gd name="T3" fmla="*/ 0 h 507"/>
              <a:gd name="T4" fmla="*/ 253 w 507"/>
              <a:gd name="T5" fmla="*/ 0 h 507"/>
              <a:gd name="T6" fmla="*/ 507 w 507"/>
              <a:gd name="T7" fmla="*/ 253 h 507"/>
              <a:gd name="T8" fmla="*/ 507 w 507"/>
              <a:gd name="T9" fmla="*/ 253 h 507"/>
              <a:gd name="T10" fmla="*/ 253 w 507"/>
              <a:gd name="T11" fmla="*/ 507 h 507"/>
              <a:gd name="T12" fmla="*/ 253 w 507"/>
              <a:gd name="T13" fmla="*/ 507 h 507"/>
              <a:gd name="T14" fmla="*/ 0 w 507"/>
              <a:gd name="T15" fmla="*/ 253 h 507"/>
              <a:gd name="T16" fmla="*/ 42 w 507"/>
              <a:gd name="T17" fmla="*/ 253 h 507"/>
              <a:gd name="T18" fmla="*/ 104 w 507"/>
              <a:gd name="T19" fmla="*/ 403 h 507"/>
              <a:gd name="T20" fmla="*/ 104 w 507"/>
              <a:gd name="T21" fmla="*/ 403 h 507"/>
              <a:gd name="T22" fmla="*/ 253 w 507"/>
              <a:gd name="T23" fmla="*/ 465 h 507"/>
              <a:gd name="T24" fmla="*/ 253 w 507"/>
              <a:gd name="T25" fmla="*/ 465 h 507"/>
              <a:gd name="T26" fmla="*/ 403 w 507"/>
              <a:gd name="T27" fmla="*/ 403 h 507"/>
              <a:gd name="T28" fmla="*/ 403 w 507"/>
              <a:gd name="T29" fmla="*/ 403 h 507"/>
              <a:gd name="T30" fmla="*/ 465 w 507"/>
              <a:gd name="T31" fmla="*/ 253 h 507"/>
              <a:gd name="T32" fmla="*/ 465 w 507"/>
              <a:gd name="T33" fmla="*/ 253 h 507"/>
              <a:gd name="T34" fmla="*/ 403 w 507"/>
              <a:gd name="T35" fmla="*/ 104 h 507"/>
              <a:gd name="T36" fmla="*/ 403 w 507"/>
              <a:gd name="T37" fmla="*/ 104 h 507"/>
              <a:gd name="T38" fmla="*/ 253 w 507"/>
              <a:gd name="T39" fmla="*/ 42 h 507"/>
              <a:gd name="T40" fmla="*/ 253 w 507"/>
              <a:gd name="T41" fmla="*/ 42 h 507"/>
              <a:gd name="T42" fmla="*/ 104 w 507"/>
              <a:gd name="T43" fmla="*/ 104 h 507"/>
              <a:gd name="T44" fmla="*/ 104 w 507"/>
              <a:gd name="T45" fmla="*/ 104 h 507"/>
              <a:gd name="T46" fmla="*/ 42 w 507"/>
              <a:gd name="T47" fmla="*/ 253 h 507"/>
              <a:gd name="T48" fmla="*/ 42 w 507"/>
              <a:gd name="T49" fmla="*/ 253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07" h="507">
                <a:moveTo>
                  <a:pt x="0" y="253"/>
                </a:moveTo>
                <a:cubicBezTo>
                  <a:pt x="0" y="113"/>
                  <a:pt x="113" y="0"/>
                  <a:pt x="253" y="0"/>
                </a:cubicBezTo>
                <a:cubicBezTo>
                  <a:pt x="253" y="0"/>
                  <a:pt x="253" y="0"/>
                  <a:pt x="253" y="0"/>
                </a:cubicBezTo>
                <a:cubicBezTo>
                  <a:pt x="393" y="0"/>
                  <a:pt x="507" y="113"/>
                  <a:pt x="507" y="253"/>
                </a:cubicBezTo>
                <a:cubicBezTo>
                  <a:pt x="507" y="253"/>
                  <a:pt x="507" y="253"/>
                  <a:pt x="507" y="253"/>
                </a:cubicBezTo>
                <a:cubicBezTo>
                  <a:pt x="507" y="393"/>
                  <a:pt x="393" y="507"/>
                  <a:pt x="253" y="507"/>
                </a:cubicBezTo>
                <a:cubicBezTo>
                  <a:pt x="253" y="507"/>
                  <a:pt x="253" y="507"/>
                  <a:pt x="253" y="507"/>
                </a:cubicBezTo>
                <a:cubicBezTo>
                  <a:pt x="113" y="507"/>
                  <a:pt x="0" y="393"/>
                  <a:pt x="0" y="253"/>
                </a:cubicBezTo>
                <a:close/>
                <a:moveTo>
                  <a:pt x="42" y="253"/>
                </a:moveTo>
                <a:cubicBezTo>
                  <a:pt x="42" y="312"/>
                  <a:pt x="65" y="364"/>
                  <a:pt x="104" y="403"/>
                </a:cubicBezTo>
                <a:cubicBezTo>
                  <a:pt x="104" y="403"/>
                  <a:pt x="104" y="403"/>
                  <a:pt x="104" y="403"/>
                </a:cubicBezTo>
                <a:cubicBezTo>
                  <a:pt x="142" y="441"/>
                  <a:pt x="195" y="465"/>
                  <a:pt x="253" y="465"/>
                </a:cubicBezTo>
                <a:cubicBezTo>
                  <a:pt x="253" y="465"/>
                  <a:pt x="253" y="465"/>
                  <a:pt x="253" y="465"/>
                </a:cubicBezTo>
                <a:cubicBezTo>
                  <a:pt x="312" y="465"/>
                  <a:pt x="364" y="441"/>
                  <a:pt x="403" y="403"/>
                </a:cubicBezTo>
                <a:cubicBezTo>
                  <a:pt x="403" y="403"/>
                  <a:pt x="403" y="403"/>
                  <a:pt x="403" y="403"/>
                </a:cubicBezTo>
                <a:cubicBezTo>
                  <a:pt x="441" y="364"/>
                  <a:pt x="465" y="312"/>
                  <a:pt x="465" y="253"/>
                </a:cubicBezTo>
                <a:cubicBezTo>
                  <a:pt x="465" y="253"/>
                  <a:pt x="465" y="253"/>
                  <a:pt x="465" y="253"/>
                </a:cubicBezTo>
                <a:cubicBezTo>
                  <a:pt x="465" y="195"/>
                  <a:pt x="441" y="142"/>
                  <a:pt x="403" y="104"/>
                </a:cubicBezTo>
                <a:cubicBezTo>
                  <a:pt x="403" y="104"/>
                  <a:pt x="403" y="104"/>
                  <a:pt x="403" y="104"/>
                </a:cubicBezTo>
                <a:cubicBezTo>
                  <a:pt x="364" y="65"/>
                  <a:pt x="312" y="42"/>
                  <a:pt x="253" y="42"/>
                </a:cubicBezTo>
                <a:cubicBezTo>
                  <a:pt x="253" y="42"/>
                  <a:pt x="253" y="42"/>
                  <a:pt x="253" y="42"/>
                </a:cubicBezTo>
                <a:cubicBezTo>
                  <a:pt x="195" y="42"/>
                  <a:pt x="142" y="65"/>
                  <a:pt x="104" y="104"/>
                </a:cubicBezTo>
                <a:cubicBezTo>
                  <a:pt x="104" y="104"/>
                  <a:pt x="104" y="104"/>
                  <a:pt x="104" y="104"/>
                </a:cubicBezTo>
                <a:cubicBezTo>
                  <a:pt x="65" y="142"/>
                  <a:pt x="42" y="195"/>
                  <a:pt x="42" y="253"/>
                </a:cubicBezTo>
                <a:cubicBezTo>
                  <a:pt x="42" y="253"/>
                  <a:pt x="42" y="253"/>
                  <a:pt x="42" y="253"/>
                </a:cubicBezTo>
                <a:close/>
              </a:path>
            </a:pathLst>
          </a:custGeom>
          <a:solidFill>
            <a:schemeClr val="accent4"/>
          </a:solidFill>
          <a:ln>
            <a:noFill/>
          </a:ln>
          <a:extLst/>
        </p:spPr>
        <p:txBody>
          <a:bodyPr/>
          <a:lstStyle/>
          <a:p>
            <a:pPr>
              <a:defRPr/>
            </a:pPr>
            <a:endParaRPr lang="zh-CN" altLang="en-US"/>
          </a:p>
        </p:txBody>
      </p:sp>
      <p:sp>
        <p:nvSpPr>
          <p:cNvPr id="18" name="Freeform 22"/>
          <p:cNvSpPr>
            <a:spLocks/>
          </p:cNvSpPr>
          <p:nvPr/>
        </p:nvSpPr>
        <p:spPr bwMode="auto">
          <a:xfrm>
            <a:off x="2591668" y="3415740"/>
            <a:ext cx="71994" cy="137357"/>
          </a:xfrm>
          <a:custGeom>
            <a:avLst/>
            <a:gdLst>
              <a:gd name="T0" fmla="*/ 32 w 32"/>
              <a:gd name="T1" fmla="*/ 45 h 61"/>
              <a:gd name="T2" fmla="*/ 16 w 32"/>
              <a:gd name="T3" fmla="*/ 61 h 61"/>
              <a:gd name="T4" fmla="*/ 16 w 32"/>
              <a:gd name="T5" fmla="*/ 61 h 61"/>
              <a:gd name="T6" fmla="*/ 0 w 32"/>
              <a:gd name="T7" fmla="*/ 45 h 61"/>
              <a:gd name="T8" fmla="*/ 0 w 32"/>
              <a:gd name="T9" fmla="*/ 16 h 61"/>
              <a:gd name="T10" fmla="*/ 16 w 32"/>
              <a:gd name="T11" fmla="*/ 0 h 61"/>
              <a:gd name="T12" fmla="*/ 16 w 32"/>
              <a:gd name="T13" fmla="*/ 0 h 61"/>
              <a:gd name="T14" fmla="*/ 32 w 32"/>
              <a:gd name="T15" fmla="*/ 16 h 61"/>
              <a:gd name="T16" fmla="*/ 32 w 32"/>
              <a:gd name="T17" fmla="*/ 45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61">
                <a:moveTo>
                  <a:pt x="32" y="45"/>
                </a:moveTo>
                <a:cubicBezTo>
                  <a:pt x="32" y="54"/>
                  <a:pt x="25" y="61"/>
                  <a:pt x="16" y="61"/>
                </a:cubicBezTo>
                <a:cubicBezTo>
                  <a:pt x="16" y="61"/>
                  <a:pt x="16" y="61"/>
                  <a:pt x="16" y="61"/>
                </a:cubicBezTo>
                <a:cubicBezTo>
                  <a:pt x="7" y="61"/>
                  <a:pt x="0" y="54"/>
                  <a:pt x="0" y="45"/>
                </a:cubicBezTo>
                <a:cubicBezTo>
                  <a:pt x="0" y="16"/>
                  <a:pt x="0" y="16"/>
                  <a:pt x="0" y="16"/>
                </a:cubicBezTo>
                <a:cubicBezTo>
                  <a:pt x="0" y="7"/>
                  <a:pt x="7" y="0"/>
                  <a:pt x="16" y="0"/>
                </a:cubicBezTo>
                <a:cubicBezTo>
                  <a:pt x="16" y="0"/>
                  <a:pt x="16" y="0"/>
                  <a:pt x="16" y="0"/>
                </a:cubicBezTo>
                <a:cubicBezTo>
                  <a:pt x="25" y="0"/>
                  <a:pt x="32" y="7"/>
                  <a:pt x="32" y="16"/>
                </a:cubicBezTo>
                <a:lnTo>
                  <a:pt x="32" y="45"/>
                </a:lnTo>
                <a:close/>
              </a:path>
            </a:pathLst>
          </a:custGeom>
          <a:solidFill>
            <a:schemeClr val="accent4"/>
          </a:solidFill>
          <a:ln>
            <a:noFill/>
          </a:ln>
          <a:extLst/>
        </p:spPr>
        <p:txBody>
          <a:bodyPr/>
          <a:lstStyle/>
          <a:p>
            <a:pPr>
              <a:defRPr/>
            </a:pPr>
            <a:endParaRPr lang="zh-CN" altLang="en-US"/>
          </a:p>
        </p:txBody>
      </p:sp>
      <p:sp>
        <p:nvSpPr>
          <p:cNvPr id="19" name="Freeform 23"/>
          <p:cNvSpPr>
            <a:spLocks/>
          </p:cNvSpPr>
          <p:nvPr/>
        </p:nvSpPr>
        <p:spPr bwMode="auto">
          <a:xfrm>
            <a:off x="2591668" y="4169784"/>
            <a:ext cx="71994" cy="139252"/>
          </a:xfrm>
          <a:custGeom>
            <a:avLst/>
            <a:gdLst>
              <a:gd name="T0" fmla="*/ 32 w 32"/>
              <a:gd name="T1" fmla="*/ 46 h 62"/>
              <a:gd name="T2" fmla="*/ 16 w 32"/>
              <a:gd name="T3" fmla="*/ 62 h 62"/>
              <a:gd name="T4" fmla="*/ 16 w 32"/>
              <a:gd name="T5" fmla="*/ 62 h 62"/>
              <a:gd name="T6" fmla="*/ 0 w 32"/>
              <a:gd name="T7" fmla="*/ 46 h 62"/>
              <a:gd name="T8" fmla="*/ 0 w 32"/>
              <a:gd name="T9" fmla="*/ 16 h 62"/>
              <a:gd name="T10" fmla="*/ 16 w 32"/>
              <a:gd name="T11" fmla="*/ 0 h 62"/>
              <a:gd name="T12" fmla="*/ 16 w 32"/>
              <a:gd name="T13" fmla="*/ 0 h 62"/>
              <a:gd name="T14" fmla="*/ 32 w 32"/>
              <a:gd name="T15" fmla="*/ 16 h 62"/>
              <a:gd name="T16" fmla="*/ 32 w 32"/>
              <a:gd name="T17" fmla="*/ 46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62">
                <a:moveTo>
                  <a:pt x="32" y="46"/>
                </a:moveTo>
                <a:cubicBezTo>
                  <a:pt x="32" y="55"/>
                  <a:pt x="25" y="62"/>
                  <a:pt x="16" y="62"/>
                </a:cubicBezTo>
                <a:cubicBezTo>
                  <a:pt x="16" y="62"/>
                  <a:pt x="16" y="62"/>
                  <a:pt x="16" y="62"/>
                </a:cubicBezTo>
                <a:cubicBezTo>
                  <a:pt x="7" y="62"/>
                  <a:pt x="0" y="55"/>
                  <a:pt x="0" y="46"/>
                </a:cubicBezTo>
                <a:cubicBezTo>
                  <a:pt x="0" y="16"/>
                  <a:pt x="0" y="16"/>
                  <a:pt x="0" y="16"/>
                </a:cubicBezTo>
                <a:cubicBezTo>
                  <a:pt x="0" y="7"/>
                  <a:pt x="7" y="0"/>
                  <a:pt x="16" y="0"/>
                </a:cubicBezTo>
                <a:cubicBezTo>
                  <a:pt x="16" y="0"/>
                  <a:pt x="16" y="0"/>
                  <a:pt x="16" y="0"/>
                </a:cubicBezTo>
                <a:cubicBezTo>
                  <a:pt x="25" y="0"/>
                  <a:pt x="32" y="7"/>
                  <a:pt x="32" y="16"/>
                </a:cubicBezTo>
                <a:lnTo>
                  <a:pt x="32" y="46"/>
                </a:lnTo>
                <a:close/>
              </a:path>
            </a:pathLst>
          </a:custGeom>
          <a:solidFill>
            <a:schemeClr val="accent4"/>
          </a:solidFill>
          <a:ln>
            <a:noFill/>
          </a:ln>
          <a:extLst/>
        </p:spPr>
        <p:txBody>
          <a:bodyPr/>
          <a:lstStyle/>
          <a:p>
            <a:pPr>
              <a:defRPr/>
            </a:pPr>
            <a:endParaRPr lang="zh-CN" altLang="en-US"/>
          </a:p>
        </p:txBody>
      </p:sp>
      <p:sp>
        <p:nvSpPr>
          <p:cNvPr id="20" name="Freeform 24"/>
          <p:cNvSpPr>
            <a:spLocks/>
          </p:cNvSpPr>
          <p:nvPr/>
        </p:nvSpPr>
        <p:spPr bwMode="auto">
          <a:xfrm>
            <a:off x="2181490" y="3827812"/>
            <a:ext cx="137357" cy="69152"/>
          </a:xfrm>
          <a:custGeom>
            <a:avLst/>
            <a:gdLst>
              <a:gd name="T0" fmla="*/ 45 w 61"/>
              <a:gd name="T1" fmla="*/ 0 h 31"/>
              <a:gd name="T2" fmla="*/ 61 w 61"/>
              <a:gd name="T3" fmla="*/ 15 h 31"/>
              <a:gd name="T4" fmla="*/ 61 w 61"/>
              <a:gd name="T5" fmla="*/ 15 h 31"/>
              <a:gd name="T6" fmla="*/ 45 w 61"/>
              <a:gd name="T7" fmla="*/ 31 h 31"/>
              <a:gd name="T8" fmla="*/ 16 w 61"/>
              <a:gd name="T9" fmla="*/ 31 h 31"/>
              <a:gd name="T10" fmla="*/ 0 w 61"/>
              <a:gd name="T11" fmla="*/ 15 h 31"/>
              <a:gd name="T12" fmla="*/ 0 w 61"/>
              <a:gd name="T13" fmla="*/ 15 h 31"/>
              <a:gd name="T14" fmla="*/ 16 w 61"/>
              <a:gd name="T15" fmla="*/ 0 h 31"/>
              <a:gd name="T16" fmla="*/ 45 w 61"/>
              <a:gd name="T17"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31">
                <a:moveTo>
                  <a:pt x="45" y="0"/>
                </a:moveTo>
                <a:cubicBezTo>
                  <a:pt x="54" y="0"/>
                  <a:pt x="61" y="7"/>
                  <a:pt x="61" y="15"/>
                </a:cubicBezTo>
                <a:cubicBezTo>
                  <a:pt x="61" y="15"/>
                  <a:pt x="61" y="15"/>
                  <a:pt x="61" y="15"/>
                </a:cubicBezTo>
                <a:cubicBezTo>
                  <a:pt x="61" y="24"/>
                  <a:pt x="54" y="31"/>
                  <a:pt x="45" y="31"/>
                </a:cubicBezTo>
                <a:cubicBezTo>
                  <a:pt x="16" y="31"/>
                  <a:pt x="16" y="31"/>
                  <a:pt x="16" y="31"/>
                </a:cubicBezTo>
                <a:cubicBezTo>
                  <a:pt x="7" y="31"/>
                  <a:pt x="0" y="24"/>
                  <a:pt x="0" y="15"/>
                </a:cubicBezTo>
                <a:cubicBezTo>
                  <a:pt x="0" y="15"/>
                  <a:pt x="0" y="15"/>
                  <a:pt x="0" y="15"/>
                </a:cubicBezTo>
                <a:cubicBezTo>
                  <a:pt x="0" y="7"/>
                  <a:pt x="7" y="0"/>
                  <a:pt x="16" y="0"/>
                </a:cubicBezTo>
                <a:lnTo>
                  <a:pt x="45" y="0"/>
                </a:lnTo>
                <a:close/>
              </a:path>
            </a:pathLst>
          </a:custGeom>
          <a:solidFill>
            <a:schemeClr val="accent4"/>
          </a:solidFill>
          <a:ln>
            <a:noFill/>
          </a:ln>
          <a:extLst/>
        </p:spPr>
        <p:txBody>
          <a:bodyPr/>
          <a:lstStyle/>
          <a:p>
            <a:pPr>
              <a:defRPr/>
            </a:pPr>
            <a:endParaRPr lang="zh-CN" altLang="en-US"/>
          </a:p>
        </p:txBody>
      </p:sp>
      <p:sp>
        <p:nvSpPr>
          <p:cNvPr id="21" name="Freeform 25"/>
          <p:cNvSpPr>
            <a:spLocks/>
          </p:cNvSpPr>
          <p:nvPr/>
        </p:nvSpPr>
        <p:spPr bwMode="auto">
          <a:xfrm>
            <a:off x="2935535" y="3827812"/>
            <a:ext cx="137357" cy="69152"/>
          </a:xfrm>
          <a:custGeom>
            <a:avLst/>
            <a:gdLst>
              <a:gd name="T0" fmla="*/ 46 w 61"/>
              <a:gd name="T1" fmla="*/ 0 h 31"/>
              <a:gd name="T2" fmla="*/ 61 w 61"/>
              <a:gd name="T3" fmla="*/ 15 h 31"/>
              <a:gd name="T4" fmla="*/ 61 w 61"/>
              <a:gd name="T5" fmla="*/ 15 h 31"/>
              <a:gd name="T6" fmla="*/ 46 w 61"/>
              <a:gd name="T7" fmla="*/ 31 h 31"/>
              <a:gd name="T8" fmla="*/ 16 w 61"/>
              <a:gd name="T9" fmla="*/ 31 h 31"/>
              <a:gd name="T10" fmla="*/ 0 w 61"/>
              <a:gd name="T11" fmla="*/ 15 h 31"/>
              <a:gd name="T12" fmla="*/ 0 w 61"/>
              <a:gd name="T13" fmla="*/ 15 h 31"/>
              <a:gd name="T14" fmla="*/ 16 w 61"/>
              <a:gd name="T15" fmla="*/ 0 h 31"/>
              <a:gd name="T16" fmla="*/ 46 w 61"/>
              <a:gd name="T17"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31">
                <a:moveTo>
                  <a:pt x="46" y="0"/>
                </a:moveTo>
                <a:cubicBezTo>
                  <a:pt x="54" y="0"/>
                  <a:pt x="61" y="7"/>
                  <a:pt x="61" y="15"/>
                </a:cubicBezTo>
                <a:cubicBezTo>
                  <a:pt x="61" y="15"/>
                  <a:pt x="61" y="15"/>
                  <a:pt x="61" y="15"/>
                </a:cubicBezTo>
                <a:cubicBezTo>
                  <a:pt x="61" y="24"/>
                  <a:pt x="54" y="31"/>
                  <a:pt x="46" y="31"/>
                </a:cubicBezTo>
                <a:cubicBezTo>
                  <a:pt x="16" y="31"/>
                  <a:pt x="16" y="31"/>
                  <a:pt x="16" y="31"/>
                </a:cubicBezTo>
                <a:cubicBezTo>
                  <a:pt x="7" y="31"/>
                  <a:pt x="0" y="24"/>
                  <a:pt x="0" y="15"/>
                </a:cubicBezTo>
                <a:cubicBezTo>
                  <a:pt x="0" y="15"/>
                  <a:pt x="0" y="15"/>
                  <a:pt x="0" y="15"/>
                </a:cubicBezTo>
                <a:cubicBezTo>
                  <a:pt x="0" y="7"/>
                  <a:pt x="7" y="0"/>
                  <a:pt x="16" y="0"/>
                </a:cubicBezTo>
                <a:lnTo>
                  <a:pt x="46" y="0"/>
                </a:lnTo>
                <a:close/>
              </a:path>
            </a:pathLst>
          </a:custGeom>
          <a:solidFill>
            <a:schemeClr val="accent4"/>
          </a:solidFill>
          <a:ln>
            <a:noFill/>
          </a:ln>
          <a:extLst/>
        </p:spPr>
        <p:txBody>
          <a:bodyPr/>
          <a:lstStyle/>
          <a:p>
            <a:pPr>
              <a:defRPr/>
            </a:pPr>
            <a:endParaRPr lang="zh-CN" altLang="en-US"/>
          </a:p>
        </p:txBody>
      </p:sp>
      <p:sp>
        <p:nvSpPr>
          <p:cNvPr id="22" name="Freeform 26"/>
          <p:cNvSpPr>
            <a:spLocks noEditPoints="1"/>
          </p:cNvSpPr>
          <p:nvPr/>
        </p:nvSpPr>
        <p:spPr bwMode="auto">
          <a:xfrm>
            <a:off x="2215593" y="3448895"/>
            <a:ext cx="824144" cy="826985"/>
          </a:xfrm>
          <a:custGeom>
            <a:avLst/>
            <a:gdLst>
              <a:gd name="T0" fmla="*/ 311 w 366"/>
              <a:gd name="T1" fmla="*/ 183 h 367"/>
              <a:gd name="T2" fmla="*/ 334 w 366"/>
              <a:gd name="T3" fmla="*/ 159 h 367"/>
              <a:gd name="T4" fmla="*/ 366 w 366"/>
              <a:gd name="T5" fmla="*/ 159 h 367"/>
              <a:gd name="T6" fmla="*/ 207 w 366"/>
              <a:gd name="T7" fmla="*/ 0 h 367"/>
              <a:gd name="T8" fmla="*/ 207 w 366"/>
              <a:gd name="T9" fmla="*/ 32 h 367"/>
              <a:gd name="T10" fmla="*/ 183 w 366"/>
              <a:gd name="T11" fmla="*/ 56 h 367"/>
              <a:gd name="T12" fmla="*/ 159 w 366"/>
              <a:gd name="T13" fmla="*/ 32 h 367"/>
              <a:gd name="T14" fmla="*/ 159 w 366"/>
              <a:gd name="T15" fmla="*/ 0 h 367"/>
              <a:gd name="T16" fmla="*/ 0 w 366"/>
              <a:gd name="T17" fmla="*/ 159 h 367"/>
              <a:gd name="T18" fmla="*/ 32 w 366"/>
              <a:gd name="T19" fmla="*/ 159 h 367"/>
              <a:gd name="T20" fmla="*/ 56 w 366"/>
              <a:gd name="T21" fmla="*/ 183 h 367"/>
              <a:gd name="T22" fmla="*/ 32 w 366"/>
              <a:gd name="T23" fmla="*/ 207 h 367"/>
              <a:gd name="T24" fmla="*/ 0 w 366"/>
              <a:gd name="T25" fmla="*/ 207 h 367"/>
              <a:gd name="T26" fmla="*/ 159 w 366"/>
              <a:gd name="T27" fmla="*/ 367 h 367"/>
              <a:gd name="T28" fmla="*/ 159 w 366"/>
              <a:gd name="T29" fmla="*/ 335 h 367"/>
              <a:gd name="T30" fmla="*/ 183 w 366"/>
              <a:gd name="T31" fmla="*/ 311 h 367"/>
              <a:gd name="T32" fmla="*/ 207 w 366"/>
              <a:gd name="T33" fmla="*/ 335 h 367"/>
              <a:gd name="T34" fmla="*/ 207 w 366"/>
              <a:gd name="T35" fmla="*/ 367 h 367"/>
              <a:gd name="T36" fmla="*/ 366 w 366"/>
              <a:gd name="T37" fmla="*/ 207 h 367"/>
              <a:gd name="T38" fmla="*/ 334 w 366"/>
              <a:gd name="T39" fmla="*/ 207 h 367"/>
              <a:gd name="T40" fmla="*/ 311 w 366"/>
              <a:gd name="T41" fmla="*/ 183 h 367"/>
              <a:gd name="T42" fmla="*/ 291 w 366"/>
              <a:gd name="T43" fmla="*/ 309 h 367"/>
              <a:gd name="T44" fmla="*/ 276 w 366"/>
              <a:gd name="T45" fmla="*/ 308 h 367"/>
              <a:gd name="T46" fmla="*/ 189 w 366"/>
              <a:gd name="T47" fmla="*/ 208 h 367"/>
              <a:gd name="T48" fmla="*/ 183 w 366"/>
              <a:gd name="T49" fmla="*/ 208 h 367"/>
              <a:gd name="T50" fmla="*/ 158 w 366"/>
              <a:gd name="T51" fmla="*/ 183 h 367"/>
              <a:gd name="T52" fmla="*/ 183 w 366"/>
              <a:gd name="T53" fmla="*/ 158 h 367"/>
              <a:gd name="T54" fmla="*/ 191 w 366"/>
              <a:gd name="T55" fmla="*/ 159 h 367"/>
              <a:gd name="T56" fmla="*/ 261 w 366"/>
              <a:gd name="T57" fmla="*/ 92 h 367"/>
              <a:gd name="T58" fmla="*/ 277 w 366"/>
              <a:gd name="T59" fmla="*/ 92 h 367"/>
              <a:gd name="T60" fmla="*/ 277 w 366"/>
              <a:gd name="T61" fmla="*/ 108 h 367"/>
              <a:gd name="T62" fmla="*/ 207 w 366"/>
              <a:gd name="T63" fmla="*/ 175 h 367"/>
              <a:gd name="T64" fmla="*/ 208 w 366"/>
              <a:gd name="T65" fmla="*/ 183 h 367"/>
              <a:gd name="T66" fmla="*/ 206 w 366"/>
              <a:gd name="T67" fmla="*/ 194 h 367"/>
              <a:gd name="T68" fmla="*/ 293 w 366"/>
              <a:gd name="T69" fmla="*/ 293 h 367"/>
              <a:gd name="T70" fmla="*/ 291 w 366"/>
              <a:gd name="T71" fmla="*/ 309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66" h="367">
                <a:moveTo>
                  <a:pt x="311" y="183"/>
                </a:moveTo>
                <a:cubicBezTo>
                  <a:pt x="311" y="170"/>
                  <a:pt x="321" y="159"/>
                  <a:pt x="334" y="159"/>
                </a:cubicBezTo>
                <a:cubicBezTo>
                  <a:pt x="366" y="159"/>
                  <a:pt x="366" y="159"/>
                  <a:pt x="366" y="159"/>
                </a:cubicBezTo>
                <a:cubicBezTo>
                  <a:pt x="356" y="76"/>
                  <a:pt x="290" y="11"/>
                  <a:pt x="207" y="0"/>
                </a:cubicBezTo>
                <a:cubicBezTo>
                  <a:pt x="207" y="32"/>
                  <a:pt x="207" y="32"/>
                  <a:pt x="207" y="32"/>
                </a:cubicBezTo>
                <a:cubicBezTo>
                  <a:pt x="207" y="45"/>
                  <a:pt x="196" y="56"/>
                  <a:pt x="183" y="56"/>
                </a:cubicBezTo>
                <a:cubicBezTo>
                  <a:pt x="170" y="56"/>
                  <a:pt x="159" y="45"/>
                  <a:pt x="159" y="32"/>
                </a:cubicBezTo>
                <a:cubicBezTo>
                  <a:pt x="159" y="0"/>
                  <a:pt x="159" y="0"/>
                  <a:pt x="159" y="0"/>
                </a:cubicBezTo>
                <a:cubicBezTo>
                  <a:pt x="76" y="11"/>
                  <a:pt x="11" y="76"/>
                  <a:pt x="0" y="159"/>
                </a:cubicBezTo>
                <a:cubicBezTo>
                  <a:pt x="32" y="159"/>
                  <a:pt x="32" y="159"/>
                  <a:pt x="32" y="159"/>
                </a:cubicBezTo>
                <a:cubicBezTo>
                  <a:pt x="45" y="159"/>
                  <a:pt x="56" y="170"/>
                  <a:pt x="56" y="183"/>
                </a:cubicBezTo>
                <a:cubicBezTo>
                  <a:pt x="56" y="196"/>
                  <a:pt x="45" y="207"/>
                  <a:pt x="32" y="207"/>
                </a:cubicBezTo>
                <a:cubicBezTo>
                  <a:pt x="0" y="207"/>
                  <a:pt x="0" y="207"/>
                  <a:pt x="0" y="207"/>
                </a:cubicBezTo>
                <a:cubicBezTo>
                  <a:pt x="10" y="290"/>
                  <a:pt x="76" y="356"/>
                  <a:pt x="159" y="367"/>
                </a:cubicBezTo>
                <a:cubicBezTo>
                  <a:pt x="159" y="335"/>
                  <a:pt x="159" y="335"/>
                  <a:pt x="159" y="335"/>
                </a:cubicBezTo>
                <a:cubicBezTo>
                  <a:pt x="159" y="321"/>
                  <a:pt x="170" y="311"/>
                  <a:pt x="183" y="311"/>
                </a:cubicBezTo>
                <a:cubicBezTo>
                  <a:pt x="196" y="311"/>
                  <a:pt x="207" y="321"/>
                  <a:pt x="207" y="335"/>
                </a:cubicBezTo>
                <a:cubicBezTo>
                  <a:pt x="207" y="367"/>
                  <a:pt x="207" y="367"/>
                  <a:pt x="207" y="367"/>
                </a:cubicBezTo>
                <a:cubicBezTo>
                  <a:pt x="290" y="356"/>
                  <a:pt x="356" y="290"/>
                  <a:pt x="366" y="207"/>
                </a:cubicBezTo>
                <a:cubicBezTo>
                  <a:pt x="334" y="207"/>
                  <a:pt x="334" y="207"/>
                  <a:pt x="334" y="207"/>
                </a:cubicBezTo>
                <a:cubicBezTo>
                  <a:pt x="321" y="207"/>
                  <a:pt x="311" y="196"/>
                  <a:pt x="311" y="183"/>
                </a:cubicBezTo>
                <a:close/>
                <a:moveTo>
                  <a:pt x="291" y="309"/>
                </a:moveTo>
                <a:cubicBezTo>
                  <a:pt x="287" y="313"/>
                  <a:pt x="280" y="312"/>
                  <a:pt x="276" y="308"/>
                </a:cubicBezTo>
                <a:cubicBezTo>
                  <a:pt x="189" y="208"/>
                  <a:pt x="189" y="208"/>
                  <a:pt x="189" y="208"/>
                </a:cubicBezTo>
                <a:cubicBezTo>
                  <a:pt x="187" y="208"/>
                  <a:pt x="185" y="208"/>
                  <a:pt x="183" y="208"/>
                </a:cubicBezTo>
                <a:cubicBezTo>
                  <a:pt x="169" y="208"/>
                  <a:pt x="158" y="197"/>
                  <a:pt x="158" y="183"/>
                </a:cubicBezTo>
                <a:cubicBezTo>
                  <a:pt x="158" y="169"/>
                  <a:pt x="169" y="158"/>
                  <a:pt x="183" y="158"/>
                </a:cubicBezTo>
                <a:cubicBezTo>
                  <a:pt x="186" y="158"/>
                  <a:pt x="188" y="158"/>
                  <a:pt x="191" y="159"/>
                </a:cubicBezTo>
                <a:cubicBezTo>
                  <a:pt x="261" y="92"/>
                  <a:pt x="261" y="92"/>
                  <a:pt x="261" y="92"/>
                </a:cubicBezTo>
                <a:cubicBezTo>
                  <a:pt x="266" y="87"/>
                  <a:pt x="273" y="88"/>
                  <a:pt x="277" y="92"/>
                </a:cubicBezTo>
                <a:cubicBezTo>
                  <a:pt x="281" y="96"/>
                  <a:pt x="281" y="104"/>
                  <a:pt x="277" y="108"/>
                </a:cubicBezTo>
                <a:cubicBezTo>
                  <a:pt x="207" y="175"/>
                  <a:pt x="207" y="175"/>
                  <a:pt x="207" y="175"/>
                </a:cubicBezTo>
                <a:cubicBezTo>
                  <a:pt x="208" y="177"/>
                  <a:pt x="208" y="180"/>
                  <a:pt x="208" y="183"/>
                </a:cubicBezTo>
                <a:cubicBezTo>
                  <a:pt x="208" y="187"/>
                  <a:pt x="208" y="190"/>
                  <a:pt x="206" y="194"/>
                </a:cubicBezTo>
                <a:cubicBezTo>
                  <a:pt x="293" y="293"/>
                  <a:pt x="293" y="293"/>
                  <a:pt x="293" y="293"/>
                </a:cubicBezTo>
                <a:cubicBezTo>
                  <a:pt x="297" y="298"/>
                  <a:pt x="296" y="305"/>
                  <a:pt x="291" y="309"/>
                </a:cubicBezTo>
                <a:close/>
              </a:path>
            </a:pathLst>
          </a:custGeom>
          <a:solidFill>
            <a:schemeClr val="accent4"/>
          </a:solidFill>
          <a:ln>
            <a:noFill/>
          </a:ln>
          <a:extLst/>
        </p:spPr>
        <p:txBody>
          <a:bodyPr/>
          <a:lstStyle/>
          <a:p>
            <a:pPr>
              <a:defRPr/>
            </a:pPr>
            <a:endParaRPr lang="zh-CN" altLang="en-US"/>
          </a:p>
        </p:txBody>
      </p:sp>
      <p:sp>
        <p:nvSpPr>
          <p:cNvPr id="24" name="Freeform 30"/>
          <p:cNvSpPr>
            <a:spLocks/>
          </p:cNvSpPr>
          <p:nvPr/>
        </p:nvSpPr>
        <p:spPr bwMode="auto">
          <a:xfrm>
            <a:off x="9512970" y="3439982"/>
            <a:ext cx="778172" cy="835898"/>
          </a:xfrm>
          <a:custGeom>
            <a:avLst/>
            <a:gdLst>
              <a:gd name="T0" fmla="*/ 415 w 437"/>
              <a:gd name="T1" fmla="*/ 365 h 470"/>
              <a:gd name="T2" fmla="*/ 388 w 437"/>
              <a:gd name="T3" fmla="*/ 336 h 470"/>
              <a:gd name="T4" fmla="*/ 307 w 437"/>
              <a:gd name="T5" fmla="*/ 291 h 470"/>
              <a:gd name="T6" fmla="*/ 273 w 437"/>
              <a:gd name="T7" fmla="*/ 257 h 470"/>
              <a:gd name="T8" fmla="*/ 262 w 437"/>
              <a:gd name="T9" fmla="*/ 240 h 470"/>
              <a:gd name="T10" fmla="*/ 288 w 437"/>
              <a:gd name="T11" fmla="*/ 200 h 470"/>
              <a:gd name="T12" fmla="*/ 294 w 437"/>
              <a:gd name="T13" fmla="*/ 186 h 470"/>
              <a:gd name="T14" fmla="*/ 297 w 437"/>
              <a:gd name="T15" fmla="*/ 147 h 470"/>
              <a:gd name="T16" fmla="*/ 285 w 437"/>
              <a:gd name="T17" fmla="*/ 57 h 470"/>
              <a:gd name="T18" fmla="*/ 280 w 437"/>
              <a:gd name="T19" fmla="*/ 52 h 470"/>
              <a:gd name="T20" fmla="*/ 261 w 437"/>
              <a:gd name="T21" fmla="*/ 37 h 470"/>
              <a:gd name="T22" fmla="*/ 155 w 437"/>
              <a:gd name="T23" fmla="*/ 50 h 470"/>
              <a:gd name="T24" fmla="*/ 139 w 437"/>
              <a:gd name="T25" fmla="*/ 141 h 470"/>
              <a:gd name="T26" fmla="*/ 142 w 437"/>
              <a:gd name="T27" fmla="*/ 180 h 470"/>
              <a:gd name="T28" fmla="*/ 150 w 437"/>
              <a:gd name="T29" fmla="*/ 196 h 470"/>
              <a:gd name="T30" fmla="*/ 153 w 437"/>
              <a:gd name="T31" fmla="*/ 202 h 470"/>
              <a:gd name="T32" fmla="*/ 155 w 437"/>
              <a:gd name="T33" fmla="*/ 201 h 470"/>
              <a:gd name="T34" fmla="*/ 178 w 437"/>
              <a:gd name="T35" fmla="*/ 239 h 470"/>
              <a:gd name="T36" fmla="*/ 159 w 437"/>
              <a:gd name="T37" fmla="*/ 256 h 470"/>
              <a:gd name="T38" fmla="*/ 129 w 437"/>
              <a:gd name="T39" fmla="*/ 291 h 470"/>
              <a:gd name="T40" fmla="*/ 48 w 437"/>
              <a:gd name="T41" fmla="*/ 336 h 470"/>
              <a:gd name="T42" fmla="*/ 21 w 437"/>
              <a:gd name="T43" fmla="*/ 365 h 470"/>
              <a:gd name="T44" fmla="*/ 0 w 437"/>
              <a:gd name="T45" fmla="*/ 452 h 470"/>
              <a:gd name="T46" fmla="*/ 0 w 437"/>
              <a:gd name="T47" fmla="*/ 470 h 470"/>
              <a:gd name="T48" fmla="*/ 437 w 437"/>
              <a:gd name="T49" fmla="*/ 470 h 470"/>
              <a:gd name="T50" fmla="*/ 437 w 437"/>
              <a:gd name="T51" fmla="*/ 452 h 470"/>
              <a:gd name="T52" fmla="*/ 415 w 437"/>
              <a:gd name="T53" fmla="*/ 365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37" h="470">
                <a:moveTo>
                  <a:pt x="415" y="365"/>
                </a:moveTo>
                <a:cubicBezTo>
                  <a:pt x="415" y="365"/>
                  <a:pt x="422" y="351"/>
                  <a:pt x="388" y="336"/>
                </a:cubicBezTo>
                <a:cubicBezTo>
                  <a:pt x="307" y="291"/>
                  <a:pt x="307" y="291"/>
                  <a:pt x="307" y="291"/>
                </a:cubicBezTo>
                <a:cubicBezTo>
                  <a:pt x="273" y="257"/>
                  <a:pt x="273" y="257"/>
                  <a:pt x="273" y="257"/>
                </a:cubicBezTo>
                <a:cubicBezTo>
                  <a:pt x="256" y="249"/>
                  <a:pt x="246" y="252"/>
                  <a:pt x="262" y="240"/>
                </a:cubicBezTo>
                <a:cubicBezTo>
                  <a:pt x="273" y="230"/>
                  <a:pt x="282" y="217"/>
                  <a:pt x="288" y="200"/>
                </a:cubicBezTo>
                <a:cubicBezTo>
                  <a:pt x="289" y="198"/>
                  <a:pt x="291" y="194"/>
                  <a:pt x="294" y="186"/>
                </a:cubicBezTo>
                <a:cubicBezTo>
                  <a:pt x="294" y="186"/>
                  <a:pt x="325" y="148"/>
                  <a:pt x="297" y="147"/>
                </a:cubicBezTo>
                <a:cubicBezTo>
                  <a:pt x="297" y="147"/>
                  <a:pt x="326" y="96"/>
                  <a:pt x="285" y="57"/>
                </a:cubicBezTo>
                <a:cubicBezTo>
                  <a:pt x="285" y="57"/>
                  <a:pt x="283" y="55"/>
                  <a:pt x="280" y="52"/>
                </a:cubicBezTo>
                <a:cubicBezTo>
                  <a:pt x="271" y="42"/>
                  <a:pt x="261" y="37"/>
                  <a:pt x="261" y="37"/>
                </a:cubicBezTo>
                <a:cubicBezTo>
                  <a:pt x="203" y="0"/>
                  <a:pt x="155" y="50"/>
                  <a:pt x="155" y="50"/>
                </a:cubicBezTo>
                <a:cubicBezTo>
                  <a:pt x="113" y="88"/>
                  <a:pt x="139" y="141"/>
                  <a:pt x="139" y="141"/>
                </a:cubicBezTo>
                <a:cubicBezTo>
                  <a:pt x="112" y="141"/>
                  <a:pt x="142" y="180"/>
                  <a:pt x="142" y="180"/>
                </a:cubicBezTo>
                <a:cubicBezTo>
                  <a:pt x="146" y="197"/>
                  <a:pt x="150" y="196"/>
                  <a:pt x="150" y="196"/>
                </a:cubicBezTo>
                <a:cubicBezTo>
                  <a:pt x="151" y="196"/>
                  <a:pt x="152" y="198"/>
                  <a:pt x="153" y="202"/>
                </a:cubicBezTo>
                <a:cubicBezTo>
                  <a:pt x="154" y="202"/>
                  <a:pt x="154" y="202"/>
                  <a:pt x="155" y="201"/>
                </a:cubicBezTo>
                <a:cubicBezTo>
                  <a:pt x="160" y="217"/>
                  <a:pt x="168" y="230"/>
                  <a:pt x="178" y="239"/>
                </a:cubicBezTo>
                <a:cubicBezTo>
                  <a:pt x="187" y="251"/>
                  <a:pt x="163" y="252"/>
                  <a:pt x="159" y="256"/>
                </a:cubicBezTo>
                <a:cubicBezTo>
                  <a:pt x="156" y="259"/>
                  <a:pt x="129" y="291"/>
                  <a:pt x="129" y="291"/>
                </a:cubicBezTo>
                <a:cubicBezTo>
                  <a:pt x="48" y="336"/>
                  <a:pt x="48" y="336"/>
                  <a:pt x="48" y="336"/>
                </a:cubicBezTo>
                <a:cubicBezTo>
                  <a:pt x="15" y="351"/>
                  <a:pt x="21" y="365"/>
                  <a:pt x="21" y="365"/>
                </a:cubicBezTo>
                <a:cubicBezTo>
                  <a:pt x="0" y="452"/>
                  <a:pt x="0" y="452"/>
                  <a:pt x="0" y="452"/>
                </a:cubicBezTo>
                <a:cubicBezTo>
                  <a:pt x="0" y="470"/>
                  <a:pt x="0" y="470"/>
                  <a:pt x="0" y="470"/>
                </a:cubicBezTo>
                <a:cubicBezTo>
                  <a:pt x="437" y="470"/>
                  <a:pt x="437" y="470"/>
                  <a:pt x="437" y="470"/>
                </a:cubicBezTo>
                <a:cubicBezTo>
                  <a:pt x="437" y="452"/>
                  <a:pt x="437" y="452"/>
                  <a:pt x="437" y="452"/>
                </a:cubicBezTo>
                <a:lnTo>
                  <a:pt x="415" y="365"/>
                </a:lnTo>
                <a:close/>
              </a:path>
            </a:pathLst>
          </a:custGeom>
          <a:solidFill>
            <a:schemeClr val="accent4"/>
          </a:solidFill>
          <a:ln>
            <a:noFill/>
          </a:ln>
          <a:extLst/>
        </p:spPr>
        <p:txBody>
          <a:bodyPr/>
          <a:lstStyle/>
          <a:p>
            <a:pPr>
              <a:defRPr/>
            </a:pPr>
            <a:endParaRPr lang="zh-CN" altLang="en-US"/>
          </a:p>
        </p:txBody>
      </p:sp>
      <p:sp>
        <p:nvSpPr>
          <p:cNvPr id="25" name="Freeform 31"/>
          <p:cNvSpPr>
            <a:spLocks noEditPoints="1"/>
          </p:cNvSpPr>
          <p:nvPr/>
        </p:nvSpPr>
        <p:spPr bwMode="auto">
          <a:xfrm>
            <a:off x="10037749" y="3208330"/>
            <a:ext cx="515033" cy="448311"/>
          </a:xfrm>
          <a:custGeom>
            <a:avLst/>
            <a:gdLst>
              <a:gd name="T0" fmla="*/ 143 w 289"/>
              <a:gd name="T1" fmla="*/ 1 h 252"/>
              <a:gd name="T2" fmla="*/ 0 w 289"/>
              <a:gd name="T3" fmla="*/ 111 h 252"/>
              <a:gd name="T4" fmla="*/ 73 w 289"/>
              <a:gd name="T5" fmla="*/ 204 h 252"/>
              <a:gd name="T6" fmla="*/ 47 w 289"/>
              <a:gd name="T7" fmla="*/ 252 h 252"/>
              <a:gd name="T8" fmla="*/ 120 w 289"/>
              <a:gd name="T9" fmla="*/ 216 h 252"/>
              <a:gd name="T10" fmla="*/ 146 w 289"/>
              <a:gd name="T11" fmla="*/ 218 h 252"/>
              <a:gd name="T12" fmla="*/ 288 w 289"/>
              <a:gd name="T13" fmla="*/ 108 h 252"/>
              <a:gd name="T14" fmla="*/ 143 w 289"/>
              <a:gd name="T15" fmla="*/ 1 h 252"/>
              <a:gd name="T16" fmla="*/ 73 w 289"/>
              <a:gd name="T17" fmla="*/ 131 h 252"/>
              <a:gd name="T18" fmla="*/ 55 w 289"/>
              <a:gd name="T19" fmla="*/ 113 h 252"/>
              <a:gd name="T20" fmla="*/ 73 w 289"/>
              <a:gd name="T21" fmla="*/ 95 h 252"/>
              <a:gd name="T22" fmla="*/ 91 w 289"/>
              <a:gd name="T23" fmla="*/ 113 h 252"/>
              <a:gd name="T24" fmla="*/ 73 w 289"/>
              <a:gd name="T25" fmla="*/ 131 h 252"/>
              <a:gd name="T26" fmla="*/ 144 w 289"/>
              <a:gd name="T27" fmla="*/ 131 h 252"/>
              <a:gd name="T28" fmla="*/ 126 w 289"/>
              <a:gd name="T29" fmla="*/ 113 h 252"/>
              <a:gd name="T30" fmla="*/ 144 w 289"/>
              <a:gd name="T31" fmla="*/ 95 h 252"/>
              <a:gd name="T32" fmla="*/ 162 w 289"/>
              <a:gd name="T33" fmla="*/ 113 h 252"/>
              <a:gd name="T34" fmla="*/ 144 w 289"/>
              <a:gd name="T35" fmla="*/ 131 h 252"/>
              <a:gd name="T36" fmla="*/ 216 w 289"/>
              <a:gd name="T37" fmla="*/ 131 h 252"/>
              <a:gd name="T38" fmla="*/ 198 w 289"/>
              <a:gd name="T39" fmla="*/ 113 h 252"/>
              <a:gd name="T40" fmla="*/ 216 w 289"/>
              <a:gd name="T41" fmla="*/ 95 h 252"/>
              <a:gd name="T42" fmla="*/ 233 w 289"/>
              <a:gd name="T43" fmla="*/ 113 h 252"/>
              <a:gd name="T44" fmla="*/ 216 w 289"/>
              <a:gd name="T45" fmla="*/ 131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9" h="252">
                <a:moveTo>
                  <a:pt x="143" y="1"/>
                </a:moveTo>
                <a:cubicBezTo>
                  <a:pt x="63" y="2"/>
                  <a:pt x="0" y="52"/>
                  <a:pt x="0" y="111"/>
                </a:cubicBezTo>
                <a:cubicBezTo>
                  <a:pt x="1" y="151"/>
                  <a:pt x="30" y="185"/>
                  <a:pt x="73" y="204"/>
                </a:cubicBezTo>
                <a:cubicBezTo>
                  <a:pt x="47" y="252"/>
                  <a:pt x="47" y="252"/>
                  <a:pt x="47" y="252"/>
                </a:cubicBezTo>
                <a:cubicBezTo>
                  <a:pt x="120" y="216"/>
                  <a:pt x="120" y="216"/>
                  <a:pt x="120" y="216"/>
                </a:cubicBezTo>
                <a:cubicBezTo>
                  <a:pt x="129" y="217"/>
                  <a:pt x="137" y="218"/>
                  <a:pt x="146" y="218"/>
                </a:cubicBezTo>
                <a:cubicBezTo>
                  <a:pt x="225" y="217"/>
                  <a:pt x="289" y="167"/>
                  <a:pt x="288" y="108"/>
                </a:cubicBezTo>
                <a:cubicBezTo>
                  <a:pt x="287" y="48"/>
                  <a:pt x="222" y="0"/>
                  <a:pt x="143" y="1"/>
                </a:cubicBezTo>
                <a:close/>
                <a:moveTo>
                  <a:pt x="73" y="131"/>
                </a:moveTo>
                <a:cubicBezTo>
                  <a:pt x="63" y="131"/>
                  <a:pt x="55" y="123"/>
                  <a:pt x="55" y="113"/>
                </a:cubicBezTo>
                <a:cubicBezTo>
                  <a:pt x="55" y="103"/>
                  <a:pt x="63" y="95"/>
                  <a:pt x="73" y="95"/>
                </a:cubicBezTo>
                <a:cubicBezTo>
                  <a:pt x="83" y="95"/>
                  <a:pt x="91" y="103"/>
                  <a:pt x="91" y="113"/>
                </a:cubicBezTo>
                <a:cubicBezTo>
                  <a:pt x="91" y="123"/>
                  <a:pt x="83" y="131"/>
                  <a:pt x="73" y="131"/>
                </a:cubicBezTo>
                <a:close/>
                <a:moveTo>
                  <a:pt x="144" y="131"/>
                </a:moveTo>
                <a:cubicBezTo>
                  <a:pt x="134" y="131"/>
                  <a:pt x="126" y="123"/>
                  <a:pt x="126" y="113"/>
                </a:cubicBezTo>
                <a:cubicBezTo>
                  <a:pt x="126" y="103"/>
                  <a:pt x="134" y="95"/>
                  <a:pt x="144" y="95"/>
                </a:cubicBezTo>
                <a:cubicBezTo>
                  <a:pt x="154" y="95"/>
                  <a:pt x="162" y="103"/>
                  <a:pt x="162" y="113"/>
                </a:cubicBezTo>
                <a:cubicBezTo>
                  <a:pt x="162" y="123"/>
                  <a:pt x="154" y="131"/>
                  <a:pt x="144" y="131"/>
                </a:cubicBezTo>
                <a:close/>
                <a:moveTo>
                  <a:pt x="216" y="131"/>
                </a:moveTo>
                <a:cubicBezTo>
                  <a:pt x="206" y="131"/>
                  <a:pt x="198" y="123"/>
                  <a:pt x="198" y="113"/>
                </a:cubicBezTo>
                <a:cubicBezTo>
                  <a:pt x="198" y="103"/>
                  <a:pt x="206" y="95"/>
                  <a:pt x="216" y="95"/>
                </a:cubicBezTo>
                <a:cubicBezTo>
                  <a:pt x="225" y="95"/>
                  <a:pt x="233" y="103"/>
                  <a:pt x="233" y="113"/>
                </a:cubicBezTo>
                <a:cubicBezTo>
                  <a:pt x="233" y="123"/>
                  <a:pt x="225" y="131"/>
                  <a:pt x="216" y="131"/>
                </a:cubicBezTo>
                <a:close/>
              </a:path>
            </a:pathLst>
          </a:custGeom>
          <a:solidFill>
            <a:schemeClr val="accent4"/>
          </a:solidFill>
          <a:ln>
            <a:noFill/>
          </a:ln>
          <a:extLst/>
        </p:spPr>
        <p:txBody>
          <a:bodyPr/>
          <a:lstStyle/>
          <a:p>
            <a:pPr>
              <a:defRPr/>
            </a:pPr>
            <a:endParaRPr lang="zh-CN" altLang="en-US"/>
          </a:p>
        </p:txBody>
      </p:sp>
      <p:sp>
        <p:nvSpPr>
          <p:cNvPr id="26" name="矩形 37"/>
          <p:cNvSpPr>
            <a:spLocks noChangeArrowheads="1"/>
          </p:cNvSpPr>
          <p:nvPr/>
        </p:nvSpPr>
        <p:spPr bwMode="auto">
          <a:xfrm>
            <a:off x="5603875" y="5594350"/>
            <a:ext cx="1119188" cy="368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a:lnSpc>
                <a:spcPct val="100000"/>
              </a:lnSpc>
              <a:spcBef>
                <a:spcPct val="0"/>
              </a:spcBef>
              <a:buFontTx/>
              <a:buNone/>
            </a:pPr>
            <a:r>
              <a:rPr lang="zh-CN" altLang="zh-CN" sz="1800">
                <a:solidFill>
                  <a:srgbClr val="000000"/>
                </a:solidFill>
                <a:latin typeface="微软雅黑" panose="020B0503020204020204" pitchFamily="34" charset="-122"/>
                <a:ea typeface="微软雅黑" panose="020B0503020204020204" pitchFamily="34" charset="-122"/>
                <a:cs typeface="Helvetica" panose="020B0604020202020204" pitchFamily="34" charset="0"/>
                <a:sym typeface="微软雅黑" panose="020B0503020204020204" pitchFamily="34" charset="-122"/>
              </a:rPr>
              <a:t>标题</a:t>
            </a:r>
            <a:r>
              <a:rPr lang="zh-CN" altLang="zh-CN" sz="1800">
                <a:solidFill>
                  <a:srgbClr val="000000"/>
                </a:solidFill>
                <a:latin typeface="微软雅黑" panose="020B0503020204020204" pitchFamily="34" charset="-122"/>
                <a:ea typeface="微软雅黑" panose="020B0503020204020204" pitchFamily="34" charset="-122"/>
                <a:cs typeface="Helvetica" panose="020B0604020202020204" pitchFamily="34" charset="0"/>
                <a:sym typeface="Bodoni MT Black" pitchFamily="18" charset="0"/>
              </a:rPr>
              <a:t>Title</a:t>
            </a:r>
            <a:endParaRPr lang="zh-CN" altLang="zh-CN" sz="1800">
              <a:solidFill>
                <a:srgbClr val="000000"/>
              </a:solidFill>
              <a:latin typeface="微软雅黑" panose="020B0503020204020204" pitchFamily="34" charset="-122"/>
              <a:ea typeface="微软雅黑" panose="020B0503020204020204" pitchFamily="34" charset="-122"/>
              <a:cs typeface="Helvetica" panose="020B0604020202020204" pitchFamily="34" charset="0"/>
            </a:endParaRPr>
          </a:p>
        </p:txBody>
      </p:sp>
      <p:sp>
        <p:nvSpPr>
          <p:cNvPr id="27" name="矩形 38"/>
          <p:cNvSpPr>
            <a:spLocks noChangeArrowheads="1"/>
          </p:cNvSpPr>
          <p:nvPr/>
        </p:nvSpPr>
        <p:spPr bwMode="auto">
          <a:xfrm>
            <a:off x="9512300" y="5605463"/>
            <a:ext cx="1119188" cy="369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a:lnSpc>
                <a:spcPct val="100000"/>
              </a:lnSpc>
              <a:spcBef>
                <a:spcPct val="0"/>
              </a:spcBef>
              <a:buFontTx/>
              <a:buNone/>
            </a:pPr>
            <a:r>
              <a:rPr lang="zh-CN" altLang="zh-CN" sz="1800">
                <a:solidFill>
                  <a:srgbClr val="000000"/>
                </a:solidFill>
                <a:latin typeface="微软雅黑" panose="020B0503020204020204" pitchFamily="34" charset="-122"/>
                <a:ea typeface="微软雅黑" panose="020B0503020204020204" pitchFamily="34" charset="-122"/>
                <a:cs typeface="Helvetica" panose="020B0604020202020204" pitchFamily="34" charset="0"/>
                <a:sym typeface="微软雅黑" panose="020B0503020204020204" pitchFamily="34" charset="-122"/>
              </a:rPr>
              <a:t>标题</a:t>
            </a:r>
            <a:r>
              <a:rPr lang="zh-CN" altLang="zh-CN" sz="1800">
                <a:solidFill>
                  <a:srgbClr val="000000"/>
                </a:solidFill>
                <a:latin typeface="微软雅黑" panose="020B0503020204020204" pitchFamily="34" charset="-122"/>
                <a:ea typeface="微软雅黑" panose="020B0503020204020204" pitchFamily="34" charset="-122"/>
                <a:cs typeface="Helvetica" panose="020B0604020202020204" pitchFamily="34" charset="0"/>
                <a:sym typeface="Bodoni MT Black" pitchFamily="18" charset="0"/>
              </a:rPr>
              <a:t>Title</a:t>
            </a:r>
            <a:endParaRPr lang="zh-CN" altLang="zh-CN" sz="1800">
              <a:solidFill>
                <a:srgbClr val="000000"/>
              </a:solidFill>
              <a:latin typeface="微软雅黑" panose="020B0503020204020204" pitchFamily="34" charset="-122"/>
              <a:ea typeface="微软雅黑" panose="020B0503020204020204" pitchFamily="34" charset="-122"/>
              <a:cs typeface="Helvetica" panose="020B0604020202020204" pitchFamily="34" charset="0"/>
            </a:endParaRPr>
          </a:p>
        </p:txBody>
      </p:sp>
    </p:spTree>
    <p:extLst>
      <p:ext uri="{BB962C8B-B14F-4D97-AF65-F5344CB8AC3E}">
        <p14:creationId xmlns:p14="http://schemas.microsoft.com/office/powerpoint/2010/main" xmlns="" val="94692881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60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4*#ppt_w"/>
                                          </p:val>
                                        </p:tav>
                                        <p:tav tm="100000">
                                          <p:val>
                                            <p:strVal val="#ppt_w"/>
                                          </p:val>
                                        </p:tav>
                                      </p:tavLst>
                                    </p:anim>
                                    <p:anim calcmode="lin" valueType="num">
                                      <p:cBhvr>
                                        <p:cTn id="8" dur="500" fill="hold"/>
                                        <p:tgtEl>
                                          <p:spTgt spid="2"/>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gradFill>
          <a:gsLst>
            <a:gs pos="48000">
              <a:schemeClr val="accent4">
                <a:lumMod val="60000"/>
                <a:lumOff val="40000"/>
              </a:schemeClr>
            </a:gs>
            <a:gs pos="97000">
              <a:srgbClr val="F8A221"/>
            </a:gs>
          </a:gsLst>
          <a:lin ang="2700000" scaled="0"/>
        </a:gradFill>
        <a:effectLst/>
      </p:bgPr>
    </p:bg>
    <p:spTree>
      <p:nvGrpSpPr>
        <p:cNvPr id="1" name=""/>
        <p:cNvGrpSpPr/>
        <p:nvPr/>
      </p:nvGrpSpPr>
      <p:grpSpPr>
        <a:xfrm>
          <a:off x="0" y="0"/>
          <a:ext cx="0" cy="0"/>
          <a:chOff x="0" y="0"/>
          <a:chExt cx="0" cy="0"/>
        </a:xfrm>
      </p:grpSpPr>
      <p:sp>
        <p:nvSpPr>
          <p:cNvPr id="9" name="椭圆 8"/>
          <p:cNvSpPr/>
          <p:nvPr/>
        </p:nvSpPr>
        <p:spPr>
          <a:xfrm>
            <a:off x="3175907" y="-909558"/>
            <a:ext cx="5840185" cy="5840185"/>
          </a:xfrm>
          <a:prstGeom prst="ellipse">
            <a:avLst/>
          </a:prstGeom>
          <a:solidFill>
            <a:schemeClr val="accent1"/>
          </a:solidFill>
          <a:ln w="76200">
            <a:solidFill>
              <a:srgbClr val="FFFDF8"/>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 Box 3"/>
          <p:cNvSpPr>
            <a:spLocks noChangeArrowheads="1"/>
          </p:cNvSpPr>
          <p:nvPr/>
        </p:nvSpPr>
        <p:spPr bwMode="auto">
          <a:xfrm>
            <a:off x="4467894" y="5841421"/>
            <a:ext cx="3249609"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p>
            <a:pPr algn="r">
              <a:buFont typeface="Arial" panose="020B0604020202020204" pitchFamily="34" charset="0"/>
              <a:buNone/>
              <a:defRPr/>
            </a:pPr>
            <a:r>
              <a:rPr lang="en-US" altLang="zh-CN" sz="3200" b="1" dirty="0" smtClean="0">
                <a:solidFill>
                  <a:schemeClr val="accent1"/>
                </a:solidFill>
                <a:latin typeface="微软雅黑" panose="020B0503020204020204" pitchFamily="34" charset="-122"/>
                <a:ea typeface="微软雅黑" panose="020B0503020204020204" pitchFamily="34" charset="-122"/>
                <a:sym typeface="Calibri" panose="020F0502020204030204" pitchFamily="34" charset="0"/>
              </a:rPr>
              <a:t>2018</a:t>
            </a:r>
            <a:r>
              <a:rPr lang="zh-CN" altLang="en-US" sz="3200" b="1" dirty="0" smtClean="0">
                <a:solidFill>
                  <a:schemeClr val="accent1"/>
                </a:solidFill>
                <a:latin typeface="微软雅黑" panose="020B0503020204020204" pitchFamily="34" charset="-122"/>
                <a:ea typeface="微软雅黑" panose="020B0503020204020204" pitchFamily="34" charset="-122"/>
                <a:sym typeface="Calibri" panose="020F0502020204030204" pitchFamily="34" charset="0"/>
              </a:rPr>
              <a:t>年</a:t>
            </a:r>
            <a:r>
              <a:rPr lang="zh-CN" altLang="en-US" sz="3200" b="1" dirty="0">
                <a:solidFill>
                  <a:schemeClr val="accent1"/>
                </a:solidFill>
                <a:latin typeface="微软雅黑" panose="020B0503020204020204" pitchFamily="34" charset="-122"/>
                <a:ea typeface="微软雅黑" panose="020B0503020204020204" pitchFamily="34" charset="-122"/>
                <a:sym typeface="Calibri" panose="020F0502020204030204" pitchFamily="34" charset="0"/>
              </a:rPr>
              <a:t>工作重点</a:t>
            </a:r>
          </a:p>
        </p:txBody>
      </p:sp>
      <p:sp>
        <p:nvSpPr>
          <p:cNvPr id="14" name="矩形 13"/>
          <p:cNvSpPr/>
          <p:nvPr/>
        </p:nvSpPr>
        <p:spPr>
          <a:xfrm>
            <a:off x="4573885" y="5385265"/>
            <a:ext cx="3037626" cy="369332"/>
          </a:xfrm>
          <a:prstGeom prst="rect">
            <a:avLst/>
          </a:prstGeom>
        </p:spPr>
        <p:txBody>
          <a:bodyPr wrap="none">
            <a:spAutoFit/>
          </a:bodyPr>
          <a:lstStyle/>
          <a:p>
            <a:pPr algn="r">
              <a:buFont typeface="Arial" panose="020B0604020202020204" pitchFamily="34" charset="0"/>
              <a:buNone/>
              <a:defRPr/>
            </a:pPr>
            <a:r>
              <a:rPr lang="en-US" altLang="zh-CN" dirty="0">
                <a:solidFill>
                  <a:schemeClr val="accent1"/>
                </a:solidFill>
                <a:latin typeface="微软雅黑" panose="020B0503020204020204" pitchFamily="34" charset="-122"/>
                <a:ea typeface="微软雅黑" panose="020B0503020204020204" pitchFamily="34" charset="-122"/>
              </a:rPr>
              <a:t>The focus of work in </a:t>
            </a:r>
            <a:r>
              <a:rPr lang="en-US" altLang="zh-CN" dirty="0" smtClean="0">
                <a:solidFill>
                  <a:schemeClr val="accent1"/>
                </a:solidFill>
                <a:latin typeface="微软雅黑" panose="020B0503020204020204" pitchFamily="34" charset="-122"/>
                <a:ea typeface="微软雅黑" panose="020B0503020204020204" pitchFamily="34" charset="-122"/>
              </a:rPr>
              <a:t>2018</a:t>
            </a:r>
            <a:endParaRPr lang="en-US" altLang="zh-CN" dirty="0">
              <a:solidFill>
                <a:schemeClr val="accent1"/>
              </a:solidFill>
              <a:latin typeface="微软雅黑" panose="020B0503020204020204" pitchFamily="34" charset="-122"/>
              <a:ea typeface="微软雅黑" panose="020B0503020204020204" pitchFamily="34" charset="-122"/>
            </a:endParaRPr>
          </a:p>
        </p:txBody>
      </p:sp>
      <p:cxnSp>
        <p:nvCxnSpPr>
          <p:cNvPr id="16" name="直接连接符 15"/>
          <p:cNvCxnSpPr/>
          <p:nvPr/>
        </p:nvCxnSpPr>
        <p:spPr>
          <a:xfrm>
            <a:off x="3428698" y="5800249"/>
            <a:ext cx="53280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6" name="矩形 5"/>
          <p:cNvSpPr/>
          <p:nvPr/>
        </p:nvSpPr>
        <p:spPr>
          <a:xfrm>
            <a:off x="4770975" y="-153244"/>
            <a:ext cx="2388795" cy="5386090"/>
          </a:xfrm>
          <a:prstGeom prst="rect">
            <a:avLst/>
          </a:prstGeom>
        </p:spPr>
        <p:txBody>
          <a:bodyPr wrap="none">
            <a:spAutoFit/>
          </a:bodyPr>
          <a:lstStyle/>
          <a:p>
            <a:pPr algn="ctr"/>
            <a:r>
              <a:rPr lang="en-US" altLang="zh-CN" sz="34400" dirty="0">
                <a:solidFill>
                  <a:schemeClr val="bg1"/>
                </a:solidFill>
                <a:latin typeface="Impact" panose="020B0806030902050204" pitchFamily="34" charset="0"/>
                <a:ea typeface="微软雅黑" panose="020B0503020204020204" pitchFamily="34" charset="-122"/>
              </a:rPr>
              <a:t>4</a:t>
            </a:r>
            <a:endParaRPr lang="zh-CN" altLang="en-US" sz="34400" dirty="0">
              <a:solidFill>
                <a:schemeClr val="bg1"/>
              </a:solidFill>
              <a:latin typeface="Impact" panose="020B0806030902050204" pitchFamily="34" charset="0"/>
              <a:ea typeface="微软雅黑" panose="020B0503020204020204" pitchFamily="34" charset="-122"/>
            </a:endParaRPr>
          </a:p>
        </p:txBody>
      </p:sp>
    </p:spTree>
    <p:extLst>
      <p:ext uri="{BB962C8B-B14F-4D97-AF65-F5344CB8AC3E}">
        <p14:creationId xmlns:p14="http://schemas.microsoft.com/office/powerpoint/2010/main" xmlns="" val="18299640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六边形 2"/>
          <p:cNvSpPr/>
          <p:nvPr/>
        </p:nvSpPr>
        <p:spPr>
          <a:xfrm>
            <a:off x="2522647" y="2368782"/>
            <a:ext cx="2047749" cy="1765300"/>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CBF00"/>
              </a:solidFill>
            </a:endParaRPr>
          </a:p>
        </p:txBody>
      </p:sp>
      <p:sp>
        <p:nvSpPr>
          <p:cNvPr id="4" name="六边形 3"/>
          <p:cNvSpPr/>
          <p:nvPr/>
        </p:nvSpPr>
        <p:spPr>
          <a:xfrm>
            <a:off x="4196076" y="3251432"/>
            <a:ext cx="2047749" cy="1765300"/>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B3B3B"/>
              </a:solidFill>
            </a:endParaRPr>
          </a:p>
        </p:txBody>
      </p:sp>
      <p:sp>
        <p:nvSpPr>
          <p:cNvPr id="5" name="六边形 4"/>
          <p:cNvSpPr/>
          <p:nvPr/>
        </p:nvSpPr>
        <p:spPr>
          <a:xfrm>
            <a:off x="5869505" y="2368782"/>
            <a:ext cx="2047749" cy="1765300"/>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六边形 5"/>
          <p:cNvSpPr/>
          <p:nvPr/>
        </p:nvSpPr>
        <p:spPr>
          <a:xfrm>
            <a:off x="7542934" y="3251432"/>
            <a:ext cx="2047749" cy="1765300"/>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B3B3B"/>
              </a:solidFill>
            </a:endParaRPr>
          </a:p>
        </p:txBody>
      </p:sp>
      <p:sp>
        <p:nvSpPr>
          <p:cNvPr id="19" name="六边形 18"/>
          <p:cNvSpPr/>
          <p:nvPr/>
        </p:nvSpPr>
        <p:spPr>
          <a:xfrm>
            <a:off x="849218" y="3251432"/>
            <a:ext cx="2047749" cy="1765300"/>
          </a:xfrm>
          <a:prstGeom prst="hexagon">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六边形 19"/>
          <p:cNvSpPr/>
          <p:nvPr/>
        </p:nvSpPr>
        <p:spPr>
          <a:xfrm>
            <a:off x="9216363" y="2393319"/>
            <a:ext cx="2047749" cy="1765300"/>
          </a:xfrm>
          <a:prstGeom prst="hexagon">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p:cNvSpPr txBox="1"/>
          <p:nvPr/>
        </p:nvSpPr>
        <p:spPr>
          <a:xfrm>
            <a:off x="3023324" y="2945099"/>
            <a:ext cx="1005403" cy="584775"/>
          </a:xfrm>
          <a:prstGeom prst="rect">
            <a:avLst/>
          </a:prstGeom>
          <a:noFill/>
        </p:spPr>
        <p:txBody>
          <a:bodyPr wrap="none" rtlCol="0">
            <a:spAutoFit/>
          </a:bodyPr>
          <a:lstStyle/>
          <a:p>
            <a:r>
              <a:rPr lang="zh-CN" altLang="en-US" sz="3200" b="1" dirty="0">
                <a:solidFill>
                  <a:srgbClr val="FFF6E7"/>
                </a:solidFill>
                <a:latin typeface="微软雅黑" panose="020B0503020204020204" pitchFamily="34" charset="-122"/>
                <a:ea typeface="微软雅黑" panose="020B0503020204020204" pitchFamily="34" charset="-122"/>
              </a:rPr>
              <a:t>标题</a:t>
            </a:r>
          </a:p>
        </p:txBody>
      </p:sp>
      <p:sp>
        <p:nvSpPr>
          <p:cNvPr id="22" name="文本框 21"/>
          <p:cNvSpPr txBox="1"/>
          <p:nvPr/>
        </p:nvSpPr>
        <p:spPr>
          <a:xfrm>
            <a:off x="4719831" y="3841694"/>
            <a:ext cx="1005404" cy="584775"/>
          </a:xfrm>
          <a:prstGeom prst="rect">
            <a:avLst/>
          </a:prstGeom>
          <a:noFill/>
        </p:spPr>
        <p:txBody>
          <a:bodyPr wrap="none" rtlCol="0">
            <a:spAutoFit/>
          </a:bodyPr>
          <a:lstStyle/>
          <a:p>
            <a:pPr algn="ctr"/>
            <a:r>
              <a:rPr lang="zh-CN" altLang="en-US" sz="3200" b="1" dirty="0">
                <a:solidFill>
                  <a:schemeClr val="bg1"/>
                </a:solidFill>
                <a:latin typeface="微软雅黑" panose="020B0503020204020204" pitchFamily="34" charset="-122"/>
                <a:ea typeface="微软雅黑" panose="020B0503020204020204" pitchFamily="34" charset="-122"/>
              </a:rPr>
              <a:t>标题</a:t>
            </a:r>
          </a:p>
        </p:txBody>
      </p:sp>
      <p:sp>
        <p:nvSpPr>
          <p:cNvPr id="23" name="文本框 22"/>
          <p:cNvSpPr txBox="1"/>
          <p:nvPr/>
        </p:nvSpPr>
        <p:spPr>
          <a:xfrm>
            <a:off x="6388095" y="2945099"/>
            <a:ext cx="1005404" cy="584775"/>
          </a:xfrm>
          <a:prstGeom prst="rect">
            <a:avLst/>
          </a:prstGeom>
          <a:noFill/>
        </p:spPr>
        <p:txBody>
          <a:bodyPr wrap="none" rtlCol="0">
            <a:spAutoFit/>
          </a:bodyPr>
          <a:lstStyle/>
          <a:p>
            <a:pPr algn="ctr"/>
            <a:r>
              <a:rPr lang="zh-CN" altLang="en-US" sz="3200" b="1" dirty="0">
                <a:solidFill>
                  <a:srgbClr val="FFF6E7"/>
                </a:solidFill>
                <a:latin typeface="微软雅黑" panose="020B0503020204020204" pitchFamily="34" charset="-122"/>
                <a:ea typeface="微软雅黑" panose="020B0503020204020204" pitchFamily="34" charset="-122"/>
              </a:rPr>
              <a:t>标题</a:t>
            </a:r>
          </a:p>
        </p:txBody>
      </p:sp>
      <p:sp>
        <p:nvSpPr>
          <p:cNvPr id="24" name="文本框 23"/>
          <p:cNvSpPr txBox="1"/>
          <p:nvPr/>
        </p:nvSpPr>
        <p:spPr>
          <a:xfrm>
            <a:off x="8064106" y="3866231"/>
            <a:ext cx="1005404" cy="584775"/>
          </a:xfrm>
          <a:prstGeom prst="rect">
            <a:avLst/>
          </a:prstGeom>
          <a:noFill/>
        </p:spPr>
        <p:txBody>
          <a:bodyPr wrap="none" rtlCol="0">
            <a:spAutoFit/>
          </a:bodyPr>
          <a:lstStyle/>
          <a:p>
            <a:pPr algn="ctr"/>
            <a:r>
              <a:rPr lang="zh-CN" altLang="en-US" sz="3200" b="1" dirty="0">
                <a:solidFill>
                  <a:schemeClr val="bg1"/>
                </a:solidFill>
                <a:latin typeface="微软雅黑" panose="020B0503020204020204" pitchFamily="34" charset="-122"/>
                <a:ea typeface="微软雅黑" panose="020B0503020204020204" pitchFamily="34" charset="-122"/>
              </a:rPr>
              <a:t>标题</a:t>
            </a:r>
          </a:p>
        </p:txBody>
      </p:sp>
      <p:sp>
        <p:nvSpPr>
          <p:cNvPr id="27" name="矩形 1"/>
          <p:cNvSpPr>
            <a:spLocks noChangeArrowheads="1"/>
          </p:cNvSpPr>
          <p:nvPr/>
        </p:nvSpPr>
        <p:spPr bwMode="auto">
          <a:xfrm>
            <a:off x="2896967" y="1704194"/>
            <a:ext cx="1837157" cy="523220"/>
          </a:xfrm>
          <a:prstGeom prst="rect">
            <a:avLst/>
          </a:prstGeom>
          <a:noFill/>
          <a:ln w="9525">
            <a:noFill/>
            <a:prstDash val="sysDash"/>
            <a:miter lim="800000"/>
            <a:headEnd/>
            <a:tailEnd/>
          </a:ln>
          <a:extLst>
            <a:ext uri="{909E8E84-426E-40DD-AFC4-6F175D3DCCD1}">
              <a14:hiddenFill xmlns:a14="http://schemas.microsoft.com/office/drawing/2010/main" xmlns="">
                <a:solidFill>
                  <a:srgbClr val="FFFFFF"/>
                </a:solidFill>
              </a14:hiddenFill>
            </a:ext>
          </a:extLst>
        </p:spPr>
        <p:txBody>
          <a:bodyPr wrap="square">
            <a:spAutoFit/>
          </a:bodyPr>
          <a:lstStyle/>
          <a:p>
            <a:r>
              <a:rPr lang="zh-CN" altLang="en-US" sz="1400" dirty="0">
                <a:solidFill>
                  <a:srgbClr val="000000"/>
                </a:solidFill>
                <a:latin typeface="微软雅黑" panose="020B0503020204020204" pitchFamily="34" charset="-122"/>
                <a:ea typeface="微软雅黑" panose="020B0503020204020204" pitchFamily="34" charset="-122"/>
              </a:rPr>
              <a:t>点击添加文字说明</a:t>
            </a:r>
            <a:endParaRPr lang="en-US" altLang="zh-CN" sz="1400" dirty="0">
              <a:solidFill>
                <a:srgbClr val="000000"/>
              </a:solidFill>
              <a:latin typeface="微软雅黑" panose="020B0503020204020204" pitchFamily="34" charset="-122"/>
              <a:ea typeface="微软雅黑" panose="020B0503020204020204" pitchFamily="34" charset="-122"/>
            </a:endParaRPr>
          </a:p>
          <a:p>
            <a:r>
              <a:rPr lang="zh-CN" altLang="en-US" sz="1400" dirty="0">
                <a:solidFill>
                  <a:srgbClr val="000000"/>
                </a:solidFill>
                <a:latin typeface="微软雅黑" panose="020B0503020204020204" pitchFamily="34" charset="-122"/>
                <a:ea typeface="微软雅黑" panose="020B0503020204020204" pitchFamily="34" charset="-122"/>
              </a:rPr>
              <a:t>点击添加文字说明</a:t>
            </a:r>
          </a:p>
        </p:txBody>
      </p:sp>
      <p:sp>
        <p:nvSpPr>
          <p:cNvPr id="28" name="矩形 27"/>
          <p:cNvSpPr/>
          <p:nvPr/>
        </p:nvSpPr>
        <p:spPr>
          <a:xfrm>
            <a:off x="2896967" y="1204570"/>
            <a:ext cx="2236510" cy="499624"/>
          </a:xfrm>
          <a:prstGeom prst="rect">
            <a:avLst/>
          </a:prstGeom>
        </p:spPr>
        <p:txBody>
          <a:bodyPr wrap="none">
            <a:spAutoFit/>
          </a:bodyPr>
          <a:lstStyle/>
          <a:p>
            <a:pPr algn="ctr">
              <a:lnSpc>
                <a:spcPct val="150000"/>
              </a:lnSpc>
            </a:pPr>
            <a:r>
              <a:rPr lang="zh-CN" altLang="en-US" sz="2000" b="1" dirty="0">
                <a:solidFill>
                  <a:srgbClr val="000000"/>
                </a:solidFill>
                <a:latin typeface="微软雅黑" panose="020B0503020204020204" pitchFamily="34" charset="-122"/>
                <a:ea typeface="微软雅黑" panose="020B0503020204020204" pitchFamily="34" charset="-122"/>
              </a:rPr>
              <a:t>点击添加文字说明</a:t>
            </a:r>
            <a:endParaRPr lang="en-US" altLang="zh-CN" sz="2000" b="1" dirty="0">
              <a:solidFill>
                <a:srgbClr val="000000"/>
              </a:solidFill>
              <a:latin typeface="微软雅黑" panose="020B0503020204020204" pitchFamily="34" charset="-122"/>
              <a:ea typeface="微软雅黑" panose="020B0503020204020204" pitchFamily="34" charset="-122"/>
            </a:endParaRPr>
          </a:p>
        </p:txBody>
      </p:sp>
      <p:sp>
        <p:nvSpPr>
          <p:cNvPr id="29" name="矩形 1"/>
          <p:cNvSpPr>
            <a:spLocks noChangeArrowheads="1"/>
          </p:cNvSpPr>
          <p:nvPr/>
        </p:nvSpPr>
        <p:spPr bwMode="auto">
          <a:xfrm>
            <a:off x="6305185" y="1704194"/>
            <a:ext cx="1837157" cy="523220"/>
          </a:xfrm>
          <a:prstGeom prst="rect">
            <a:avLst/>
          </a:prstGeom>
          <a:noFill/>
          <a:ln w="9525">
            <a:noFill/>
            <a:prstDash val="sysDash"/>
            <a:miter lim="800000"/>
            <a:headEnd/>
            <a:tailEnd/>
          </a:ln>
          <a:extLst>
            <a:ext uri="{909E8E84-426E-40DD-AFC4-6F175D3DCCD1}">
              <a14:hiddenFill xmlns:a14="http://schemas.microsoft.com/office/drawing/2010/main" xmlns="">
                <a:solidFill>
                  <a:srgbClr val="FFFFFF"/>
                </a:solidFill>
              </a14:hiddenFill>
            </a:ext>
          </a:extLst>
        </p:spPr>
        <p:txBody>
          <a:bodyPr wrap="square">
            <a:spAutoFit/>
          </a:bodyPr>
          <a:lstStyle/>
          <a:p>
            <a:r>
              <a:rPr lang="zh-CN" altLang="en-US" sz="1400" dirty="0">
                <a:solidFill>
                  <a:srgbClr val="000000"/>
                </a:solidFill>
                <a:latin typeface="微软雅黑" panose="020B0503020204020204" pitchFamily="34" charset="-122"/>
                <a:ea typeface="微软雅黑" panose="020B0503020204020204" pitchFamily="34" charset="-122"/>
              </a:rPr>
              <a:t>点击添加文字说明</a:t>
            </a:r>
            <a:endParaRPr lang="en-US" altLang="zh-CN" sz="1400" dirty="0">
              <a:solidFill>
                <a:srgbClr val="000000"/>
              </a:solidFill>
              <a:latin typeface="微软雅黑" panose="020B0503020204020204" pitchFamily="34" charset="-122"/>
              <a:ea typeface="微软雅黑" panose="020B0503020204020204" pitchFamily="34" charset="-122"/>
            </a:endParaRPr>
          </a:p>
          <a:p>
            <a:r>
              <a:rPr lang="zh-CN" altLang="en-US" sz="1400" dirty="0">
                <a:solidFill>
                  <a:srgbClr val="000000"/>
                </a:solidFill>
                <a:latin typeface="微软雅黑" panose="020B0503020204020204" pitchFamily="34" charset="-122"/>
                <a:ea typeface="微软雅黑" panose="020B0503020204020204" pitchFamily="34" charset="-122"/>
              </a:rPr>
              <a:t>点击添加文字说明</a:t>
            </a:r>
          </a:p>
        </p:txBody>
      </p:sp>
      <p:sp>
        <p:nvSpPr>
          <p:cNvPr id="30" name="矩形 29"/>
          <p:cNvSpPr/>
          <p:nvPr/>
        </p:nvSpPr>
        <p:spPr>
          <a:xfrm>
            <a:off x="6305185" y="1204570"/>
            <a:ext cx="2236510" cy="499624"/>
          </a:xfrm>
          <a:prstGeom prst="rect">
            <a:avLst/>
          </a:prstGeom>
        </p:spPr>
        <p:txBody>
          <a:bodyPr wrap="none">
            <a:spAutoFit/>
          </a:bodyPr>
          <a:lstStyle/>
          <a:p>
            <a:pPr algn="ctr">
              <a:lnSpc>
                <a:spcPct val="150000"/>
              </a:lnSpc>
            </a:pPr>
            <a:r>
              <a:rPr lang="zh-CN" altLang="en-US" sz="2000" b="1" dirty="0">
                <a:solidFill>
                  <a:srgbClr val="000000"/>
                </a:solidFill>
                <a:latin typeface="微软雅黑" panose="020B0503020204020204" pitchFamily="34" charset="-122"/>
                <a:ea typeface="微软雅黑" panose="020B0503020204020204" pitchFamily="34" charset="-122"/>
              </a:rPr>
              <a:t>点击添加文字说明</a:t>
            </a:r>
            <a:endParaRPr lang="en-US" altLang="zh-CN" sz="2000" b="1" dirty="0">
              <a:solidFill>
                <a:srgbClr val="000000"/>
              </a:solidFill>
              <a:latin typeface="微软雅黑" panose="020B0503020204020204" pitchFamily="34" charset="-122"/>
              <a:ea typeface="微软雅黑" panose="020B0503020204020204" pitchFamily="34" charset="-122"/>
            </a:endParaRPr>
          </a:p>
        </p:txBody>
      </p:sp>
      <p:sp>
        <p:nvSpPr>
          <p:cNvPr id="31" name="矩形 1"/>
          <p:cNvSpPr>
            <a:spLocks noChangeArrowheads="1"/>
          </p:cNvSpPr>
          <p:nvPr/>
        </p:nvSpPr>
        <p:spPr bwMode="auto">
          <a:xfrm>
            <a:off x="4580215" y="5751853"/>
            <a:ext cx="1837157" cy="523220"/>
          </a:xfrm>
          <a:prstGeom prst="rect">
            <a:avLst/>
          </a:prstGeom>
          <a:noFill/>
          <a:ln w="9525">
            <a:noFill/>
            <a:prstDash val="sysDash"/>
            <a:miter lim="800000"/>
            <a:headEnd/>
            <a:tailEnd/>
          </a:ln>
          <a:extLst>
            <a:ext uri="{909E8E84-426E-40DD-AFC4-6F175D3DCCD1}">
              <a14:hiddenFill xmlns:a14="http://schemas.microsoft.com/office/drawing/2010/main" xmlns="">
                <a:solidFill>
                  <a:srgbClr val="FFFFFF"/>
                </a:solidFill>
              </a14:hiddenFill>
            </a:ext>
          </a:extLst>
        </p:spPr>
        <p:txBody>
          <a:bodyPr wrap="square">
            <a:spAutoFit/>
          </a:bodyPr>
          <a:lstStyle/>
          <a:p>
            <a:r>
              <a:rPr lang="zh-CN" altLang="en-US" sz="1400" dirty="0">
                <a:solidFill>
                  <a:srgbClr val="000000"/>
                </a:solidFill>
                <a:latin typeface="微软雅黑" panose="020B0503020204020204" pitchFamily="34" charset="-122"/>
                <a:ea typeface="微软雅黑" panose="020B0503020204020204" pitchFamily="34" charset="-122"/>
              </a:rPr>
              <a:t>点击添加文字说明</a:t>
            </a:r>
            <a:endParaRPr lang="en-US" altLang="zh-CN" sz="1400" dirty="0">
              <a:solidFill>
                <a:srgbClr val="000000"/>
              </a:solidFill>
              <a:latin typeface="微软雅黑" panose="020B0503020204020204" pitchFamily="34" charset="-122"/>
              <a:ea typeface="微软雅黑" panose="020B0503020204020204" pitchFamily="34" charset="-122"/>
            </a:endParaRPr>
          </a:p>
          <a:p>
            <a:r>
              <a:rPr lang="zh-CN" altLang="en-US" sz="1400" dirty="0">
                <a:solidFill>
                  <a:srgbClr val="000000"/>
                </a:solidFill>
                <a:latin typeface="微软雅黑" panose="020B0503020204020204" pitchFamily="34" charset="-122"/>
                <a:ea typeface="微软雅黑" panose="020B0503020204020204" pitchFamily="34" charset="-122"/>
              </a:rPr>
              <a:t>点击添加文字说明</a:t>
            </a:r>
          </a:p>
        </p:txBody>
      </p:sp>
      <p:sp>
        <p:nvSpPr>
          <p:cNvPr id="32" name="矩形 31"/>
          <p:cNvSpPr/>
          <p:nvPr/>
        </p:nvSpPr>
        <p:spPr>
          <a:xfrm>
            <a:off x="4580215" y="5252229"/>
            <a:ext cx="2236510" cy="499624"/>
          </a:xfrm>
          <a:prstGeom prst="rect">
            <a:avLst/>
          </a:prstGeom>
        </p:spPr>
        <p:txBody>
          <a:bodyPr wrap="none">
            <a:spAutoFit/>
          </a:bodyPr>
          <a:lstStyle/>
          <a:p>
            <a:pPr algn="ctr">
              <a:lnSpc>
                <a:spcPct val="150000"/>
              </a:lnSpc>
            </a:pPr>
            <a:r>
              <a:rPr lang="zh-CN" altLang="en-US" sz="2000" b="1" dirty="0">
                <a:solidFill>
                  <a:srgbClr val="000000"/>
                </a:solidFill>
                <a:latin typeface="微软雅黑" panose="020B0503020204020204" pitchFamily="34" charset="-122"/>
                <a:ea typeface="微软雅黑" panose="020B0503020204020204" pitchFamily="34" charset="-122"/>
              </a:rPr>
              <a:t>点击添加文字说明</a:t>
            </a:r>
            <a:endParaRPr lang="en-US" altLang="zh-CN" sz="2000" b="1" dirty="0">
              <a:solidFill>
                <a:srgbClr val="000000"/>
              </a:solidFill>
              <a:latin typeface="微软雅黑" panose="020B0503020204020204" pitchFamily="34" charset="-122"/>
              <a:ea typeface="微软雅黑" panose="020B0503020204020204" pitchFamily="34" charset="-122"/>
            </a:endParaRPr>
          </a:p>
        </p:txBody>
      </p:sp>
      <p:sp>
        <p:nvSpPr>
          <p:cNvPr id="33" name="矩形 1"/>
          <p:cNvSpPr>
            <a:spLocks noChangeArrowheads="1"/>
          </p:cNvSpPr>
          <p:nvPr/>
        </p:nvSpPr>
        <p:spPr bwMode="auto">
          <a:xfrm>
            <a:off x="7917254" y="5751853"/>
            <a:ext cx="1837157" cy="523220"/>
          </a:xfrm>
          <a:prstGeom prst="rect">
            <a:avLst/>
          </a:prstGeom>
          <a:noFill/>
          <a:ln w="9525">
            <a:noFill/>
            <a:prstDash val="sysDash"/>
            <a:miter lim="800000"/>
            <a:headEnd/>
            <a:tailEnd/>
          </a:ln>
          <a:extLst>
            <a:ext uri="{909E8E84-426E-40DD-AFC4-6F175D3DCCD1}">
              <a14:hiddenFill xmlns:a14="http://schemas.microsoft.com/office/drawing/2010/main" xmlns="">
                <a:solidFill>
                  <a:srgbClr val="FFFFFF"/>
                </a:solidFill>
              </a14:hiddenFill>
            </a:ext>
          </a:extLst>
        </p:spPr>
        <p:txBody>
          <a:bodyPr wrap="square">
            <a:spAutoFit/>
          </a:bodyPr>
          <a:lstStyle/>
          <a:p>
            <a:r>
              <a:rPr lang="zh-CN" altLang="en-US" sz="1400" dirty="0">
                <a:solidFill>
                  <a:srgbClr val="000000"/>
                </a:solidFill>
                <a:latin typeface="微软雅黑" panose="020B0503020204020204" pitchFamily="34" charset="-122"/>
                <a:ea typeface="微软雅黑" panose="020B0503020204020204" pitchFamily="34" charset="-122"/>
              </a:rPr>
              <a:t>点击添加文字说明</a:t>
            </a:r>
            <a:endParaRPr lang="en-US" altLang="zh-CN" sz="1400" dirty="0">
              <a:solidFill>
                <a:srgbClr val="000000"/>
              </a:solidFill>
              <a:latin typeface="微软雅黑" panose="020B0503020204020204" pitchFamily="34" charset="-122"/>
              <a:ea typeface="微软雅黑" panose="020B0503020204020204" pitchFamily="34" charset="-122"/>
            </a:endParaRPr>
          </a:p>
          <a:p>
            <a:r>
              <a:rPr lang="zh-CN" altLang="en-US" sz="1400" dirty="0">
                <a:solidFill>
                  <a:srgbClr val="000000"/>
                </a:solidFill>
                <a:latin typeface="微软雅黑" panose="020B0503020204020204" pitchFamily="34" charset="-122"/>
                <a:ea typeface="微软雅黑" panose="020B0503020204020204" pitchFamily="34" charset="-122"/>
              </a:rPr>
              <a:t>点击添加文字说明</a:t>
            </a:r>
          </a:p>
        </p:txBody>
      </p:sp>
      <p:sp>
        <p:nvSpPr>
          <p:cNvPr id="34" name="矩形 33"/>
          <p:cNvSpPr/>
          <p:nvPr/>
        </p:nvSpPr>
        <p:spPr>
          <a:xfrm>
            <a:off x="7917254" y="5252229"/>
            <a:ext cx="2236510" cy="499624"/>
          </a:xfrm>
          <a:prstGeom prst="rect">
            <a:avLst/>
          </a:prstGeom>
        </p:spPr>
        <p:txBody>
          <a:bodyPr wrap="none">
            <a:spAutoFit/>
          </a:bodyPr>
          <a:lstStyle/>
          <a:p>
            <a:pPr algn="ctr">
              <a:lnSpc>
                <a:spcPct val="150000"/>
              </a:lnSpc>
            </a:pPr>
            <a:r>
              <a:rPr lang="zh-CN" altLang="en-US" sz="2000" b="1" dirty="0">
                <a:solidFill>
                  <a:srgbClr val="000000"/>
                </a:solidFill>
                <a:latin typeface="微软雅黑" panose="020B0503020204020204" pitchFamily="34" charset="-122"/>
                <a:ea typeface="微软雅黑" panose="020B0503020204020204" pitchFamily="34" charset="-122"/>
              </a:rPr>
              <a:t>点击添加文字说明</a:t>
            </a:r>
            <a:endParaRPr lang="en-US" altLang="zh-CN" sz="2000" b="1" dirty="0">
              <a:solidFill>
                <a:srgbClr val="000000"/>
              </a:solidFill>
              <a:latin typeface="微软雅黑" panose="020B0503020204020204" pitchFamily="34" charset="-122"/>
              <a:ea typeface="微软雅黑" panose="020B0503020204020204" pitchFamily="34" charset="-122"/>
            </a:endParaRPr>
          </a:p>
        </p:txBody>
      </p:sp>
      <p:sp>
        <p:nvSpPr>
          <p:cNvPr id="36" name="Freeform 99"/>
          <p:cNvSpPr>
            <a:spLocks noEditPoints="1"/>
          </p:cNvSpPr>
          <p:nvPr/>
        </p:nvSpPr>
        <p:spPr bwMode="auto">
          <a:xfrm>
            <a:off x="10134144" y="2756807"/>
            <a:ext cx="641339" cy="641339"/>
          </a:xfrm>
          <a:custGeom>
            <a:avLst/>
            <a:gdLst>
              <a:gd name="T0" fmla="*/ 256 w 282"/>
              <a:gd name="T1" fmla="*/ 25 h 282"/>
              <a:gd name="T2" fmla="*/ 164 w 282"/>
              <a:gd name="T3" fmla="*/ 25 h 282"/>
              <a:gd name="T4" fmla="*/ 0 w 282"/>
              <a:gd name="T5" fmla="*/ 189 h 282"/>
              <a:gd name="T6" fmla="*/ 92 w 282"/>
              <a:gd name="T7" fmla="*/ 282 h 282"/>
              <a:gd name="T8" fmla="*/ 256 w 282"/>
              <a:gd name="T9" fmla="*/ 118 h 282"/>
              <a:gd name="T10" fmla="*/ 256 w 282"/>
              <a:gd name="T11" fmla="*/ 25 h 282"/>
              <a:gd name="T12" fmla="*/ 55 w 282"/>
              <a:gd name="T13" fmla="*/ 191 h 282"/>
              <a:gd name="T14" fmla="*/ 44 w 282"/>
              <a:gd name="T15" fmla="*/ 180 h 282"/>
              <a:gd name="T16" fmla="*/ 183 w 282"/>
              <a:gd name="T17" fmla="*/ 42 h 282"/>
              <a:gd name="T18" fmla="*/ 194 w 282"/>
              <a:gd name="T19" fmla="*/ 42 h 282"/>
              <a:gd name="T20" fmla="*/ 194 w 282"/>
              <a:gd name="T21" fmla="*/ 53 h 282"/>
              <a:gd name="T22" fmla="*/ 55 w 282"/>
              <a:gd name="T23" fmla="*/ 191 h 282"/>
              <a:gd name="T24" fmla="*/ 78 w 282"/>
              <a:gd name="T25" fmla="*/ 214 h 282"/>
              <a:gd name="T26" fmla="*/ 67 w 282"/>
              <a:gd name="T27" fmla="*/ 203 h 282"/>
              <a:gd name="T28" fmla="*/ 217 w 282"/>
              <a:gd name="T29" fmla="*/ 53 h 282"/>
              <a:gd name="T30" fmla="*/ 228 w 282"/>
              <a:gd name="T31" fmla="*/ 53 h 282"/>
              <a:gd name="T32" fmla="*/ 228 w 282"/>
              <a:gd name="T33" fmla="*/ 64 h 282"/>
              <a:gd name="T34" fmla="*/ 78 w 282"/>
              <a:gd name="T35" fmla="*/ 214 h 282"/>
              <a:gd name="T36" fmla="*/ 101 w 282"/>
              <a:gd name="T37" fmla="*/ 237 h 282"/>
              <a:gd name="T38" fmla="*/ 90 w 282"/>
              <a:gd name="T39" fmla="*/ 226 h 282"/>
              <a:gd name="T40" fmla="*/ 229 w 282"/>
              <a:gd name="T41" fmla="*/ 88 h 282"/>
              <a:gd name="T42" fmla="*/ 240 w 282"/>
              <a:gd name="T43" fmla="*/ 88 h 282"/>
              <a:gd name="T44" fmla="*/ 240 w 282"/>
              <a:gd name="T45" fmla="*/ 99 h 282"/>
              <a:gd name="T46" fmla="*/ 101 w 282"/>
              <a:gd name="T47" fmla="*/ 237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2" h="282">
                <a:moveTo>
                  <a:pt x="256" y="25"/>
                </a:moveTo>
                <a:cubicBezTo>
                  <a:pt x="231" y="0"/>
                  <a:pt x="189" y="0"/>
                  <a:pt x="164" y="25"/>
                </a:cubicBezTo>
                <a:cubicBezTo>
                  <a:pt x="0" y="189"/>
                  <a:pt x="0" y="189"/>
                  <a:pt x="0" y="189"/>
                </a:cubicBezTo>
                <a:cubicBezTo>
                  <a:pt x="92" y="282"/>
                  <a:pt x="92" y="282"/>
                  <a:pt x="92" y="282"/>
                </a:cubicBezTo>
                <a:cubicBezTo>
                  <a:pt x="256" y="118"/>
                  <a:pt x="256" y="118"/>
                  <a:pt x="256" y="118"/>
                </a:cubicBezTo>
                <a:cubicBezTo>
                  <a:pt x="282" y="92"/>
                  <a:pt x="282" y="51"/>
                  <a:pt x="256" y="25"/>
                </a:cubicBezTo>
                <a:close/>
                <a:moveTo>
                  <a:pt x="55" y="191"/>
                </a:moveTo>
                <a:cubicBezTo>
                  <a:pt x="44" y="180"/>
                  <a:pt x="44" y="180"/>
                  <a:pt x="44" y="180"/>
                </a:cubicBezTo>
                <a:cubicBezTo>
                  <a:pt x="183" y="42"/>
                  <a:pt x="183" y="42"/>
                  <a:pt x="183" y="42"/>
                </a:cubicBezTo>
                <a:cubicBezTo>
                  <a:pt x="186" y="39"/>
                  <a:pt x="191" y="39"/>
                  <a:pt x="194" y="42"/>
                </a:cubicBezTo>
                <a:cubicBezTo>
                  <a:pt x="197" y="45"/>
                  <a:pt x="197" y="50"/>
                  <a:pt x="194" y="53"/>
                </a:cubicBezTo>
                <a:lnTo>
                  <a:pt x="55" y="191"/>
                </a:lnTo>
                <a:close/>
                <a:moveTo>
                  <a:pt x="78" y="214"/>
                </a:moveTo>
                <a:cubicBezTo>
                  <a:pt x="67" y="203"/>
                  <a:pt x="67" y="203"/>
                  <a:pt x="67" y="203"/>
                </a:cubicBezTo>
                <a:cubicBezTo>
                  <a:pt x="217" y="53"/>
                  <a:pt x="217" y="53"/>
                  <a:pt x="217" y="53"/>
                </a:cubicBezTo>
                <a:cubicBezTo>
                  <a:pt x="220" y="50"/>
                  <a:pt x="225" y="50"/>
                  <a:pt x="228" y="53"/>
                </a:cubicBezTo>
                <a:cubicBezTo>
                  <a:pt x="231" y="56"/>
                  <a:pt x="231" y="61"/>
                  <a:pt x="228" y="64"/>
                </a:cubicBezTo>
                <a:lnTo>
                  <a:pt x="78" y="214"/>
                </a:lnTo>
                <a:close/>
                <a:moveTo>
                  <a:pt x="101" y="237"/>
                </a:moveTo>
                <a:cubicBezTo>
                  <a:pt x="90" y="226"/>
                  <a:pt x="90" y="226"/>
                  <a:pt x="90" y="226"/>
                </a:cubicBezTo>
                <a:cubicBezTo>
                  <a:pt x="229" y="88"/>
                  <a:pt x="229" y="88"/>
                  <a:pt x="229" y="88"/>
                </a:cubicBezTo>
                <a:cubicBezTo>
                  <a:pt x="232" y="85"/>
                  <a:pt x="237" y="85"/>
                  <a:pt x="240" y="88"/>
                </a:cubicBezTo>
                <a:cubicBezTo>
                  <a:pt x="243" y="91"/>
                  <a:pt x="243" y="96"/>
                  <a:pt x="240" y="99"/>
                </a:cubicBezTo>
                <a:lnTo>
                  <a:pt x="101" y="237"/>
                </a:lnTo>
                <a:close/>
              </a:path>
            </a:pathLst>
          </a:custGeom>
          <a:solidFill>
            <a:schemeClr val="accent1"/>
          </a:solidFill>
          <a:ln>
            <a:noFill/>
          </a:ln>
          <a:extLst/>
        </p:spPr>
        <p:txBody>
          <a:bodyPr/>
          <a:lstStyle/>
          <a:p>
            <a:pPr>
              <a:defRPr/>
            </a:pPr>
            <a:endParaRPr lang="zh-CN" altLang="en-US"/>
          </a:p>
        </p:txBody>
      </p:sp>
      <p:sp>
        <p:nvSpPr>
          <p:cNvPr id="37" name="Freeform 100"/>
          <p:cNvSpPr>
            <a:spLocks/>
          </p:cNvSpPr>
          <p:nvPr/>
        </p:nvSpPr>
        <p:spPr bwMode="auto">
          <a:xfrm>
            <a:off x="9779543" y="3302567"/>
            <a:ext cx="443490" cy="443489"/>
          </a:xfrm>
          <a:custGeom>
            <a:avLst/>
            <a:gdLst>
              <a:gd name="T0" fmla="*/ 300 w 464"/>
              <a:gd name="T1" fmla="*/ 276 h 464"/>
              <a:gd name="T2" fmla="*/ 281 w 464"/>
              <a:gd name="T3" fmla="*/ 257 h 464"/>
              <a:gd name="T4" fmla="*/ 464 w 464"/>
              <a:gd name="T5" fmla="*/ 74 h 464"/>
              <a:gd name="T6" fmla="*/ 390 w 464"/>
              <a:gd name="T7" fmla="*/ 0 h 464"/>
              <a:gd name="T8" fmla="*/ 207 w 464"/>
              <a:gd name="T9" fmla="*/ 184 h 464"/>
              <a:gd name="T10" fmla="*/ 188 w 464"/>
              <a:gd name="T11" fmla="*/ 165 h 464"/>
              <a:gd name="T12" fmla="*/ 145 w 464"/>
              <a:gd name="T13" fmla="*/ 188 h 464"/>
              <a:gd name="T14" fmla="*/ 0 w 464"/>
              <a:gd name="T15" fmla="*/ 422 h 464"/>
              <a:gd name="T16" fmla="*/ 43 w 464"/>
              <a:gd name="T17" fmla="*/ 464 h 464"/>
              <a:gd name="T18" fmla="*/ 276 w 464"/>
              <a:gd name="T19" fmla="*/ 322 h 464"/>
              <a:gd name="T20" fmla="*/ 300 w 464"/>
              <a:gd name="T21" fmla="*/ 276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4" h="464">
                <a:moveTo>
                  <a:pt x="300" y="276"/>
                </a:moveTo>
                <a:lnTo>
                  <a:pt x="281" y="257"/>
                </a:lnTo>
                <a:lnTo>
                  <a:pt x="464" y="74"/>
                </a:lnTo>
                <a:lnTo>
                  <a:pt x="390" y="0"/>
                </a:lnTo>
                <a:lnTo>
                  <a:pt x="207" y="184"/>
                </a:lnTo>
                <a:lnTo>
                  <a:pt x="188" y="165"/>
                </a:lnTo>
                <a:lnTo>
                  <a:pt x="145" y="188"/>
                </a:lnTo>
                <a:lnTo>
                  <a:pt x="0" y="422"/>
                </a:lnTo>
                <a:lnTo>
                  <a:pt x="43" y="464"/>
                </a:lnTo>
                <a:lnTo>
                  <a:pt x="276" y="322"/>
                </a:lnTo>
                <a:lnTo>
                  <a:pt x="300" y="276"/>
                </a:lnTo>
                <a:close/>
              </a:path>
            </a:pathLst>
          </a:custGeom>
          <a:solidFill>
            <a:schemeClr val="accent1"/>
          </a:solidFill>
          <a:ln>
            <a:noFill/>
          </a:ln>
          <a:extLst/>
        </p:spPr>
        <p:txBody>
          <a:bodyPr/>
          <a:lstStyle/>
          <a:p>
            <a:pPr>
              <a:defRPr/>
            </a:pPr>
            <a:endParaRPr lang="zh-CN" altLang="en-US"/>
          </a:p>
        </p:txBody>
      </p:sp>
      <p:sp>
        <p:nvSpPr>
          <p:cNvPr id="38" name="Freeform 101"/>
          <p:cNvSpPr>
            <a:spLocks/>
          </p:cNvSpPr>
          <p:nvPr/>
        </p:nvSpPr>
        <p:spPr bwMode="auto">
          <a:xfrm>
            <a:off x="9704991" y="2763498"/>
            <a:ext cx="468340" cy="471207"/>
          </a:xfrm>
          <a:custGeom>
            <a:avLst/>
            <a:gdLst>
              <a:gd name="T0" fmla="*/ 103 w 206"/>
              <a:gd name="T1" fmla="*/ 0 h 207"/>
              <a:gd name="T2" fmla="*/ 77 w 206"/>
              <a:gd name="T3" fmla="*/ 4 h 207"/>
              <a:gd name="T4" fmla="*/ 80 w 206"/>
              <a:gd name="T5" fmla="*/ 6 h 207"/>
              <a:gd name="T6" fmla="*/ 117 w 206"/>
              <a:gd name="T7" fmla="*/ 43 h 207"/>
              <a:gd name="T8" fmla="*/ 117 w 206"/>
              <a:gd name="T9" fmla="*/ 112 h 207"/>
              <a:gd name="T10" fmla="*/ 48 w 206"/>
              <a:gd name="T11" fmla="*/ 112 h 207"/>
              <a:gd name="T12" fmla="*/ 11 w 206"/>
              <a:gd name="T13" fmla="*/ 75 h 207"/>
              <a:gd name="T14" fmla="*/ 6 w 206"/>
              <a:gd name="T15" fmla="*/ 68 h 207"/>
              <a:gd name="T16" fmla="*/ 0 w 206"/>
              <a:gd name="T17" fmla="*/ 104 h 207"/>
              <a:gd name="T18" fmla="*/ 103 w 206"/>
              <a:gd name="T19" fmla="*/ 207 h 207"/>
              <a:gd name="T20" fmla="*/ 206 w 206"/>
              <a:gd name="T21" fmla="*/ 104 h 207"/>
              <a:gd name="T22" fmla="*/ 103 w 206"/>
              <a:gd name="T23" fmla="*/ 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6" h="207">
                <a:moveTo>
                  <a:pt x="103" y="0"/>
                </a:moveTo>
                <a:cubicBezTo>
                  <a:pt x="94" y="0"/>
                  <a:pt x="86" y="2"/>
                  <a:pt x="77" y="4"/>
                </a:cubicBezTo>
                <a:cubicBezTo>
                  <a:pt x="78" y="4"/>
                  <a:pt x="79" y="5"/>
                  <a:pt x="80" y="6"/>
                </a:cubicBezTo>
                <a:cubicBezTo>
                  <a:pt x="117" y="43"/>
                  <a:pt x="117" y="43"/>
                  <a:pt x="117" y="43"/>
                </a:cubicBezTo>
                <a:cubicBezTo>
                  <a:pt x="136" y="62"/>
                  <a:pt x="136" y="93"/>
                  <a:pt x="117" y="112"/>
                </a:cubicBezTo>
                <a:cubicBezTo>
                  <a:pt x="98" y="131"/>
                  <a:pt x="67" y="131"/>
                  <a:pt x="48" y="112"/>
                </a:cubicBezTo>
                <a:cubicBezTo>
                  <a:pt x="11" y="75"/>
                  <a:pt x="11" y="75"/>
                  <a:pt x="11" y="75"/>
                </a:cubicBezTo>
                <a:cubicBezTo>
                  <a:pt x="9" y="73"/>
                  <a:pt x="8" y="71"/>
                  <a:pt x="6" y="68"/>
                </a:cubicBezTo>
                <a:cubicBezTo>
                  <a:pt x="2" y="79"/>
                  <a:pt x="0" y="91"/>
                  <a:pt x="0" y="104"/>
                </a:cubicBezTo>
                <a:cubicBezTo>
                  <a:pt x="0" y="161"/>
                  <a:pt x="46" y="207"/>
                  <a:pt x="103" y="207"/>
                </a:cubicBezTo>
                <a:cubicBezTo>
                  <a:pt x="160" y="207"/>
                  <a:pt x="206" y="161"/>
                  <a:pt x="206" y="104"/>
                </a:cubicBezTo>
                <a:cubicBezTo>
                  <a:pt x="206" y="47"/>
                  <a:pt x="160" y="0"/>
                  <a:pt x="103" y="0"/>
                </a:cubicBezTo>
                <a:close/>
              </a:path>
            </a:pathLst>
          </a:custGeom>
          <a:solidFill>
            <a:schemeClr val="accent1"/>
          </a:solidFill>
          <a:ln>
            <a:noFill/>
          </a:ln>
          <a:extLst/>
        </p:spPr>
        <p:txBody>
          <a:bodyPr/>
          <a:lstStyle/>
          <a:p>
            <a:pPr>
              <a:defRPr/>
            </a:pPr>
            <a:endParaRPr lang="zh-CN" altLang="en-US"/>
          </a:p>
        </p:txBody>
      </p:sp>
      <p:sp>
        <p:nvSpPr>
          <p:cNvPr id="39" name="Freeform 102"/>
          <p:cNvSpPr>
            <a:spLocks noEditPoints="1"/>
          </p:cNvSpPr>
          <p:nvPr/>
        </p:nvSpPr>
        <p:spPr bwMode="auto">
          <a:xfrm>
            <a:off x="10284204" y="3323594"/>
            <a:ext cx="425329" cy="422462"/>
          </a:xfrm>
          <a:custGeom>
            <a:avLst/>
            <a:gdLst>
              <a:gd name="T0" fmla="*/ 164 w 187"/>
              <a:gd name="T1" fmla="*/ 163 h 186"/>
              <a:gd name="T2" fmla="*/ 164 w 187"/>
              <a:gd name="T3" fmla="*/ 82 h 186"/>
              <a:gd name="T4" fmla="*/ 81 w 187"/>
              <a:gd name="T5" fmla="*/ 0 h 186"/>
              <a:gd name="T6" fmla="*/ 0 w 187"/>
              <a:gd name="T7" fmla="*/ 81 h 186"/>
              <a:gd name="T8" fmla="*/ 83 w 187"/>
              <a:gd name="T9" fmla="*/ 163 h 186"/>
              <a:gd name="T10" fmla="*/ 164 w 187"/>
              <a:gd name="T11" fmla="*/ 163 h 186"/>
              <a:gd name="T12" fmla="*/ 109 w 187"/>
              <a:gd name="T13" fmla="*/ 108 h 186"/>
              <a:gd name="T14" fmla="*/ 143 w 187"/>
              <a:gd name="T15" fmla="*/ 108 h 186"/>
              <a:gd name="T16" fmla="*/ 143 w 187"/>
              <a:gd name="T17" fmla="*/ 142 h 186"/>
              <a:gd name="T18" fmla="*/ 109 w 187"/>
              <a:gd name="T19" fmla="*/ 142 h 186"/>
              <a:gd name="T20" fmla="*/ 109 w 187"/>
              <a:gd name="T21" fmla="*/ 108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7" h="186">
                <a:moveTo>
                  <a:pt x="164" y="163"/>
                </a:moveTo>
                <a:cubicBezTo>
                  <a:pt x="187" y="141"/>
                  <a:pt x="187" y="105"/>
                  <a:pt x="164" y="82"/>
                </a:cubicBezTo>
                <a:cubicBezTo>
                  <a:pt x="81" y="0"/>
                  <a:pt x="81" y="0"/>
                  <a:pt x="81" y="0"/>
                </a:cubicBezTo>
                <a:cubicBezTo>
                  <a:pt x="0" y="81"/>
                  <a:pt x="0" y="81"/>
                  <a:pt x="0" y="81"/>
                </a:cubicBezTo>
                <a:cubicBezTo>
                  <a:pt x="83" y="163"/>
                  <a:pt x="83" y="163"/>
                  <a:pt x="83" y="163"/>
                </a:cubicBezTo>
                <a:cubicBezTo>
                  <a:pt x="105" y="186"/>
                  <a:pt x="142" y="186"/>
                  <a:pt x="164" y="163"/>
                </a:cubicBezTo>
                <a:close/>
                <a:moveTo>
                  <a:pt x="109" y="108"/>
                </a:moveTo>
                <a:cubicBezTo>
                  <a:pt x="118" y="99"/>
                  <a:pt x="133" y="99"/>
                  <a:pt x="143" y="108"/>
                </a:cubicBezTo>
                <a:cubicBezTo>
                  <a:pt x="152" y="118"/>
                  <a:pt x="152" y="133"/>
                  <a:pt x="143" y="142"/>
                </a:cubicBezTo>
                <a:cubicBezTo>
                  <a:pt x="133" y="151"/>
                  <a:pt x="118" y="151"/>
                  <a:pt x="109" y="142"/>
                </a:cubicBezTo>
                <a:cubicBezTo>
                  <a:pt x="100" y="133"/>
                  <a:pt x="100" y="118"/>
                  <a:pt x="109" y="108"/>
                </a:cubicBezTo>
                <a:close/>
              </a:path>
            </a:pathLst>
          </a:custGeom>
          <a:solidFill>
            <a:schemeClr val="accent1"/>
          </a:solidFill>
          <a:ln>
            <a:noFill/>
          </a:ln>
          <a:extLst/>
        </p:spPr>
        <p:txBody>
          <a:bodyPr/>
          <a:lstStyle/>
          <a:p>
            <a:pPr>
              <a:defRPr/>
            </a:pPr>
            <a:endParaRPr lang="zh-CN" altLang="en-US"/>
          </a:p>
        </p:txBody>
      </p:sp>
      <p:sp>
        <p:nvSpPr>
          <p:cNvPr id="41" name="Freeform 82"/>
          <p:cNvSpPr>
            <a:spLocks noEditPoints="1"/>
          </p:cNvSpPr>
          <p:nvPr/>
        </p:nvSpPr>
        <p:spPr bwMode="auto">
          <a:xfrm>
            <a:off x="1310192" y="3676738"/>
            <a:ext cx="806891" cy="801031"/>
          </a:xfrm>
          <a:custGeom>
            <a:avLst/>
            <a:gdLst>
              <a:gd name="T0" fmla="*/ 248 w 406"/>
              <a:gd name="T1" fmla="*/ 20 h 403"/>
              <a:gd name="T2" fmla="*/ 199 w 406"/>
              <a:gd name="T3" fmla="*/ 3 h 403"/>
              <a:gd name="T4" fmla="*/ 130 w 406"/>
              <a:gd name="T5" fmla="*/ 33 h 403"/>
              <a:gd name="T6" fmla="*/ 109 w 406"/>
              <a:gd name="T7" fmla="*/ 45 h 403"/>
              <a:gd name="T8" fmla="*/ 110 w 406"/>
              <a:gd name="T9" fmla="*/ 46 h 403"/>
              <a:gd name="T10" fmla="*/ 120 w 406"/>
              <a:gd name="T11" fmla="*/ 28 h 403"/>
              <a:gd name="T12" fmla="*/ 84 w 406"/>
              <a:gd name="T13" fmla="*/ 50 h 403"/>
              <a:gd name="T14" fmla="*/ 31 w 406"/>
              <a:gd name="T15" fmla="*/ 258 h 403"/>
              <a:gd name="T16" fmla="*/ 28 w 406"/>
              <a:gd name="T17" fmla="*/ 220 h 403"/>
              <a:gd name="T18" fmla="*/ 58 w 406"/>
              <a:gd name="T19" fmla="*/ 238 h 403"/>
              <a:gd name="T20" fmla="*/ 99 w 406"/>
              <a:gd name="T21" fmla="*/ 228 h 403"/>
              <a:gd name="T22" fmla="*/ 127 w 406"/>
              <a:gd name="T23" fmla="*/ 284 h 403"/>
              <a:gd name="T24" fmla="*/ 141 w 406"/>
              <a:gd name="T25" fmla="*/ 276 h 403"/>
              <a:gd name="T26" fmla="*/ 142 w 406"/>
              <a:gd name="T27" fmla="*/ 233 h 403"/>
              <a:gd name="T28" fmla="*/ 186 w 406"/>
              <a:gd name="T29" fmla="*/ 210 h 403"/>
              <a:gd name="T30" fmla="*/ 191 w 406"/>
              <a:gd name="T31" fmla="*/ 171 h 403"/>
              <a:gd name="T32" fmla="*/ 248 w 406"/>
              <a:gd name="T33" fmla="*/ 127 h 403"/>
              <a:gd name="T34" fmla="*/ 263 w 406"/>
              <a:gd name="T35" fmla="*/ 120 h 403"/>
              <a:gd name="T36" fmla="*/ 286 w 406"/>
              <a:gd name="T37" fmla="*/ 90 h 403"/>
              <a:gd name="T38" fmla="*/ 317 w 406"/>
              <a:gd name="T39" fmla="*/ 101 h 403"/>
              <a:gd name="T40" fmla="*/ 350 w 406"/>
              <a:gd name="T41" fmla="*/ 56 h 403"/>
              <a:gd name="T42" fmla="*/ 349 w 406"/>
              <a:gd name="T43" fmla="*/ 46 h 403"/>
              <a:gd name="T44" fmla="*/ 368 w 406"/>
              <a:gd name="T45" fmla="*/ 71 h 403"/>
              <a:gd name="T46" fmla="*/ 389 w 406"/>
              <a:gd name="T47" fmla="*/ 98 h 403"/>
              <a:gd name="T48" fmla="*/ 395 w 406"/>
              <a:gd name="T49" fmla="*/ 97 h 403"/>
              <a:gd name="T50" fmla="*/ 245 w 406"/>
              <a:gd name="T51" fmla="*/ 173 h 403"/>
              <a:gd name="T52" fmla="*/ 231 w 406"/>
              <a:gd name="T53" fmla="*/ 187 h 403"/>
              <a:gd name="T54" fmla="*/ 254 w 406"/>
              <a:gd name="T55" fmla="*/ 176 h 403"/>
              <a:gd name="T56" fmla="*/ 270 w 406"/>
              <a:gd name="T57" fmla="*/ 151 h 403"/>
              <a:gd name="T58" fmla="*/ 251 w 406"/>
              <a:gd name="T59" fmla="*/ 160 h 403"/>
              <a:gd name="T60" fmla="*/ 185 w 406"/>
              <a:gd name="T61" fmla="*/ 221 h 403"/>
              <a:gd name="T62" fmla="*/ 194 w 406"/>
              <a:gd name="T63" fmla="*/ 238 h 403"/>
              <a:gd name="T64" fmla="*/ 196 w 406"/>
              <a:gd name="T65" fmla="*/ 247 h 403"/>
              <a:gd name="T66" fmla="*/ 193 w 406"/>
              <a:gd name="T67" fmla="*/ 256 h 403"/>
              <a:gd name="T68" fmla="*/ 181 w 406"/>
              <a:gd name="T69" fmla="*/ 282 h 403"/>
              <a:gd name="T70" fmla="*/ 167 w 406"/>
              <a:gd name="T71" fmla="*/ 282 h 403"/>
              <a:gd name="T72" fmla="*/ 185 w 406"/>
              <a:gd name="T73" fmla="*/ 284 h 403"/>
              <a:gd name="T74" fmla="*/ 180 w 406"/>
              <a:gd name="T75" fmla="*/ 309 h 403"/>
              <a:gd name="T76" fmla="*/ 206 w 406"/>
              <a:gd name="T77" fmla="*/ 269 h 403"/>
              <a:gd name="T78" fmla="*/ 206 w 406"/>
              <a:gd name="T79" fmla="*/ 282 h 403"/>
              <a:gd name="T80" fmla="*/ 189 w 406"/>
              <a:gd name="T81" fmla="*/ 298 h 403"/>
              <a:gd name="T82" fmla="*/ 198 w 406"/>
              <a:gd name="T83" fmla="*/ 300 h 403"/>
              <a:gd name="T84" fmla="*/ 211 w 406"/>
              <a:gd name="T85" fmla="*/ 309 h 403"/>
              <a:gd name="T86" fmla="*/ 187 w 406"/>
              <a:gd name="T87" fmla="*/ 307 h 403"/>
              <a:gd name="T88" fmla="*/ 272 w 406"/>
              <a:gd name="T89" fmla="*/ 310 h 403"/>
              <a:gd name="T90" fmla="*/ 236 w 406"/>
              <a:gd name="T91" fmla="*/ 297 h 403"/>
              <a:gd name="T92" fmla="*/ 249 w 406"/>
              <a:gd name="T93" fmla="*/ 309 h 403"/>
              <a:gd name="T94" fmla="*/ 286 w 406"/>
              <a:gd name="T95" fmla="*/ 293 h 403"/>
              <a:gd name="T96" fmla="*/ 287 w 406"/>
              <a:gd name="T97" fmla="*/ 295 h 403"/>
              <a:gd name="T98" fmla="*/ 267 w 406"/>
              <a:gd name="T99" fmla="*/ 346 h 403"/>
              <a:gd name="T100" fmla="*/ 239 w 406"/>
              <a:gd name="T101" fmla="*/ 325 h 403"/>
              <a:gd name="T102" fmla="*/ 200 w 406"/>
              <a:gd name="T103" fmla="*/ 344 h 403"/>
              <a:gd name="T104" fmla="*/ 195 w 406"/>
              <a:gd name="T105" fmla="*/ 374 h 403"/>
              <a:gd name="T106" fmla="*/ 241 w 406"/>
              <a:gd name="T107" fmla="*/ 382 h 403"/>
              <a:gd name="T108" fmla="*/ 271 w 406"/>
              <a:gd name="T109" fmla="*/ 389 h 403"/>
              <a:gd name="T110" fmla="*/ 274 w 406"/>
              <a:gd name="T111" fmla="*/ 391 h 403"/>
              <a:gd name="T112" fmla="*/ 303 w 406"/>
              <a:gd name="T113" fmla="*/ 314 h 403"/>
              <a:gd name="T114" fmla="*/ 312 w 406"/>
              <a:gd name="T115" fmla="*/ 312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06" h="403">
                <a:moveTo>
                  <a:pt x="338" y="53"/>
                </a:moveTo>
                <a:cubicBezTo>
                  <a:pt x="331" y="46"/>
                  <a:pt x="331" y="46"/>
                  <a:pt x="331" y="46"/>
                </a:cubicBezTo>
                <a:cubicBezTo>
                  <a:pt x="311" y="39"/>
                  <a:pt x="311" y="39"/>
                  <a:pt x="311" y="39"/>
                </a:cubicBezTo>
                <a:cubicBezTo>
                  <a:pt x="310" y="44"/>
                  <a:pt x="310" y="44"/>
                  <a:pt x="310" y="44"/>
                </a:cubicBezTo>
                <a:cubicBezTo>
                  <a:pt x="301" y="39"/>
                  <a:pt x="301" y="39"/>
                  <a:pt x="301" y="39"/>
                </a:cubicBezTo>
                <a:cubicBezTo>
                  <a:pt x="296" y="36"/>
                  <a:pt x="296" y="36"/>
                  <a:pt x="296" y="36"/>
                </a:cubicBezTo>
                <a:cubicBezTo>
                  <a:pt x="296" y="36"/>
                  <a:pt x="288" y="37"/>
                  <a:pt x="289" y="38"/>
                </a:cubicBezTo>
                <a:cubicBezTo>
                  <a:pt x="289" y="39"/>
                  <a:pt x="277" y="30"/>
                  <a:pt x="277" y="30"/>
                </a:cubicBezTo>
                <a:cubicBezTo>
                  <a:pt x="268" y="30"/>
                  <a:pt x="268" y="30"/>
                  <a:pt x="268" y="30"/>
                </a:cubicBezTo>
                <a:cubicBezTo>
                  <a:pt x="259" y="25"/>
                  <a:pt x="259" y="25"/>
                  <a:pt x="259" y="25"/>
                </a:cubicBezTo>
                <a:cubicBezTo>
                  <a:pt x="255" y="26"/>
                  <a:pt x="255" y="26"/>
                  <a:pt x="255" y="26"/>
                </a:cubicBezTo>
                <a:cubicBezTo>
                  <a:pt x="248" y="20"/>
                  <a:pt x="248" y="20"/>
                  <a:pt x="248" y="20"/>
                </a:cubicBezTo>
                <a:cubicBezTo>
                  <a:pt x="241" y="26"/>
                  <a:pt x="241" y="26"/>
                  <a:pt x="241" y="26"/>
                </a:cubicBezTo>
                <a:cubicBezTo>
                  <a:pt x="241" y="29"/>
                  <a:pt x="241" y="29"/>
                  <a:pt x="241" y="29"/>
                </a:cubicBezTo>
                <a:cubicBezTo>
                  <a:pt x="231" y="26"/>
                  <a:pt x="231" y="26"/>
                  <a:pt x="231" y="26"/>
                </a:cubicBezTo>
                <a:cubicBezTo>
                  <a:pt x="227" y="28"/>
                  <a:pt x="227" y="28"/>
                  <a:pt x="227" y="28"/>
                </a:cubicBezTo>
                <a:cubicBezTo>
                  <a:pt x="221" y="20"/>
                  <a:pt x="221" y="20"/>
                  <a:pt x="221" y="20"/>
                </a:cubicBezTo>
                <a:cubicBezTo>
                  <a:pt x="208" y="20"/>
                  <a:pt x="208" y="20"/>
                  <a:pt x="208" y="20"/>
                </a:cubicBezTo>
                <a:cubicBezTo>
                  <a:pt x="196" y="17"/>
                  <a:pt x="196" y="17"/>
                  <a:pt x="196" y="17"/>
                </a:cubicBezTo>
                <a:cubicBezTo>
                  <a:pt x="191" y="14"/>
                  <a:pt x="191" y="14"/>
                  <a:pt x="191" y="14"/>
                </a:cubicBezTo>
                <a:cubicBezTo>
                  <a:pt x="183" y="17"/>
                  <a:pt x="183" y="17"/>
                  <a:pt x="183" y="17"/>
                </a:cubicBezTo>
                <a:cubicBezTo>
                  <a:pt x="181" y="15"/>
                  <a:pt x="181" y="15"/>
                  <a:pt x="181" y="15"/>
                </a:cubicBezTo>
                <a:cubicBezTo>
                  <a:pt x="196" y="9"/>
                  <a:pt x="196" y="9"/>
                  <a:pt x="196" y="9"/>
                </a:cubicBezTo>
                <a:cubicBezTo>
                  <a:pt x="199" y="3"/>
                  <a:pt x="199" y="3"/>
                  <a:pt x="199" y="3"/>
                </a:cubicBezTo>
                <a:cubicBezTo>
                  <a:pt x="190" y="4"/>
                  <a:pt x="190" y="4"/>
                  <a:pt x="190" y="4"/>
                </a:cubicBezTo>
                <a:cubicBezTo>
                  <a:pt x="195" y="0"/>
                  <a:pt x="195" y="0"/>
                  <a:pt x="195" y="0"/>
                </a:cubicBezTo>
                <a:cubicBezTo>
                  <a:pt x="185" y="2"/>
                  <a:pt x="185" y="2"/>
                  <a:pt x="185" y="2"/>
                </a:cubicBezTo>
                <a:cubicBezTo>
                  <a:pt x="182" y="7"/>
                  <a:pt x="182" y="7"/>
                  <a:pt x="182" y="7"/>
                </a:cubicBezTo>
                <a:cubicBezTo>
                  <a:pt x="179" y="10"/>
                  <a:pt x="179" y="10"/>
                  <a:pt x="179" y="10"/>
                </a:cubicBezTo>
                <a:cubicBezTo>
                  <a:pt x="176" y="6"/>
                  <a:pt x="176" y="6"/>
                  <a:pt x="176" y="6"/>
                </a:cubicBezTo>
                <a:cubicBezTo>
                  <a:pt x="168" y="7"/>
                  <a:pt x="168" y="7"/>
                  <a:pt x="168" y="7"/>
                </a:cubicBezTo>
                <a:cubicBezTo>
                  <a:pt x="168" y="7"/>
                  <a:pt x="164" y="12"/>
                  <a:pt x="164" y="12"/>
                </a:cubicBezTo>
                <a:cubicBezTo>
                  <a:pt x="163" y="13"/>
                  <a:pt x="155" y="15"/>
                  <a:pt x="154" y="15"/>
                </a:cubicBezTo>
                <a:cubicBezTo>
                  <a:pt x="154" y="16"/>
                  <a:pt x="148" y="22"/>
                  <a:pt x="146" y="23"/>
                </a:cubicBezTo>
                <a:cubicBezTo>
                  <a:pt x="144" y="24"/>
                  <a:pt x="136" y="26"/>
                  <a:pt x="135" y="27"/>
                </a:cubicBezTo>
                <a:cubicBezTo>
                  <a:pt x="134" y="28"/>
                  <a:pt x="131" y="32"/>
                  <a:pt x="130" y="33"/>
                </a:cubicBezTo>
                <a:cubicBezTo>
                  <a:pt x="130" y="34"/>
                  <a:pt x="128" y="38"/>
                  <a:pt x="128" y="39"/>
                </a:cubicBezTo>
                <a:cubicBezTo>
                  <a:pt x="127" y="40"/>
                  <a:pt x="122" y="44"/>
                  <a:pt x="123" y="41"/>
                </a:cubicBezTo>
                <a:cubicBezTo>
                  <a:pt x="124" y="39"/>
                  <a:pt x="127" y="35"/>
                  <a:pt x="127" y="34"/>
                </a:cubicBezTo>
                <a:cubicBezTo>
                  <a:pt x="128" y="33"/>
                  <a:pt x="129" y="31"/>
                  <a:pt x="129" y="30"/>
                </a:cubicBezTo>
                <a:cubicBezTo>
                  <a:pt x="129" y="28"/>
                  <a:pt x="129" y="26"/>
                  <a:pt x="129" y="26"/>
                </a:cubicBezTo>
                <a:cubicBezTo>
                  <a:pt x="130" y="24"/>
                  <a:pt x="130" y="24"/>
                  <a:pt x="130" y="24"/>
                </a:cubicBezTo>
                <a:cubicBezTo>
                  <a:pt x="123" y="26"/>
                  <a:pt x="123" y="26"/>
                  <a:pt x="123" y="26"/>
                </a:cubicBezTo>
                <a:cubicBezTo>
                  <a:pt x="123" y="26"/>
                  <a:pt x="125" y="26"/>
                  <a:pt x="122" y="29"/>
                </a:cubicBezTo>
                <a:cubicBezTo>
                  <a:pt x="120" y="32"/>
                  <a:pt x="116" y="35"/>
                  <a:pt x="116" y="36"/>
                </a:cubicBezTo>
                <a:cubicBezTo>
                  <a:pt x="115" y="36"/>
                  <a:pt x="114" y="38"/>
                  <a:pt x="112" y="40"/>
                </a:cubicBezTo>
                <a:cubicBezTo>
                  <a:pt x="109" y="41"/>
                  <a:pt x="107" y="43"/>
                  <a:pt x="107" y="43"/>
                </a:cubicBezTo>
                <a:cubicBezTo>
                  <a:pt x="109" y="45"/>
                  <a:pt x="109" y="45"/>
                  <a:pt x="109" y="45"/>
                </a:cubicBezTo>
                <a:cubicBezTo>
                  <a:pt x="114" y="44"/>
                  <a:pt x="114" y="44"/>
                  <a:pt x="114" y="44"/>
                </a:cubicBezTo>
                <a:cubicBezTo>
                  <a:pt x="113" y="46"/>
                  <a:pt x="113" y="46"/>
                  <a:pt x="113" y="46"/>
                </a:cubicBezTo>
                <a:cubicBezTo>
                  <a:pt x="113" y="46"/>
                  <a:pt x="112" y="47"/>
                  <a:pt x="112" y="48"/>
                </a:cubicBezTo>
                <a:cubicBezTo>
                  <a:pt x="113" y="50"/>
                  <a:pt x="115" y="51"/>
                  <a:pt x="115" y="51"/>
                </a:cubicBezTo>
                <a:cubicBezTo>
                  <a:pt x="112" y="53"/>
                  <a:pt x="112" y="53"/>
                  <a:pt x="112" y="53"/>
                </a:cubicBezTo>
                <a:cubicBezTo>
                  <a:pt x="112" y="53"/>
                  <a:pt x="108" y="55"/>
                  <a:pt x="107" y="56"/>
                </a:cubicBezTo>
                <a:cubicBezTo>
                  <a:pt x="107" y="57"/>
                  <a:pt x="106" y="60"/>
                  <a:pt x="106" y="60"/>
                </a:cubicBezTo>
                <a:cubicBezTo>
                  <a:pt x="103" y="57"/>
                  <a:pt x="103" y="57"/>
                  <a:pt x="103" y="57"/>
                </a:cubicBezTo>
                <a:cubicBezTo>
                  <a:pt x="103" y="57"/>
                  <a:pt x="103" y="55"/>
                  <a:pt x="105" y="54"/>
                </a:cubicBezTo>
                <a:cubicBezTo>
                  <a:pt x="106" y="52"/>
                  <a:pt x="104" y="53"/>
                  <a:pt x="106" y="51"/>
                </a:cubicBezTo>
                <a:cubicBezTo>
                  <a:pt x="109" y="48"/>
                  <a:pt x="109" y="48"/>
                  <a:pt x="109" y="48"/>
                </a:cubicBezTo>
                <a:cubicBezTo>
                  <a:pt x="109" y="48"/>
                  <a:pt x="111" y="46"/>
                  <a:pt x="110" y="46"/>
                </a:cubicBezTo>
                <a:cubicBezTo>
                  <a:pt x="109" y="46"/>
                  <a:pt x="105" y="46"/>
                  <a:pt x="105" y="46"/>
                </a:cubicBezTo>
                <a:cubicBezTo>
                  <a:pt x="105" y="46"/>
                  <a:pt x="104" y="49"/>
                  <a:pt x="103" y="50"/>
                </a:cubicBezTo>
                <a:cubicBezTo>
                  <a:pt x="102" y="51"/>
                  <a:pt x="99" y="55"/>
                  <a:pt x="99" y="55"/>
                </a:cubicBezTo>
                <a:cubicBezTo>
                  <a:pt x="93" y="57"/>
                  <a:pt x="93" y="57"/>
                  <a:pt x="93" y="57"/>
                </a:cubicBezTo>
                <a:cubicBezTo>
                  <a:pt x="93" y="55"/>
                  <a:pt x="95" y="55"/>
                  <a:pt x="95" y="53"/>
                </a:cubicBezTo>
                <a:cubicBezTo>
                  <a:pt x="96" y="52"/>
                  <a:pt x="99" y="50"/>
                  <a:pt x="100" y="49"/>
                </a:cubicBezTo>
                <a:cubicBezTo>
                  <a:pt x="101" y="47"/>
                  <a:pt x="100" y="49"/>
                  <a:pt x="101" y="47"/>
                </a:cubicBezTo>
                <a:cubicBezTo>
                  <a:pt x="101" y="46"/>
                  <a:pt x="102" y="43"/>
                  <a:pt x="104" y="42"/>
                </a:cubicBezTo>
                <a:cubicBezTo>
                  <a:pt x="105" y="42"/>
                  <a:pt x="108" y="39"/>
                  <a:pt x="108" y="39"/>
                </a:cubicBezTo>
                <a:cubicBezTo>
                  <a:pt x="111" y="36"/>
                  <a:pt x="111" y="36"/>
                  <a:pt x="111" y="36"/>
                </a:cubicBezTo>
                <a:cubicBezTo>
                  <a:pt x="115" y="33"/>
                  <a:pt x="115" y="33"/>
                  <a:pt x="115" y="33"/>
                </a:cubicBezTo>
                <a:cubicBezTo>
                  <a:pt x="120" y="28"/>
                  <a:pt x="120" y="28"/>
                  <a:pt x="120" y="28"/>
                </a:cubicBezTo>
                <a:cubicBezTo>
                  <a:pt x="122" y="26"/>
                  <a:pt x="122" y="26"/>
                  <a:pt x="122" y="26"/>
                </a:cubicBezTo>
                <a:cubicBezTo>
                  <a:pt x="122" y="26"/>
                  <a:pt x="118" y="27"/>
                  <a:pt x="117" y="28"/>
                </a:cubicBezTo>
                <a:cubicBezTo>
                  <a:pt x="116" y="28"/>
                  <a:pt x="110" y="33"/>
                  <a:pt x="110" y="33"/>
                </a:cubicBezTo>
                <a:cubicBezTo>
                  <a:pt x="110" y="33"/>
                  <a:pt x="106" y="35"/>
                  <a:pt x="106" y="36"/>
                </a:cubicBezTo>
                <a:cubicBezTo>
                  <a:pt x="105" y="36"/>
                  <a:pt x="102" y="40"/>
                  <a:pt x="102" y="40"/>
                </a:cubicBezTo>
                <a:cubicBezTo>
                  <a:pt x="99" y="42"/>
                  <a:pt x="99" y="42"/>
                  <a:pt x="99" y="42"/>
                </a:cubicBezTo>
                <a:cubicBezTo>
                  <a:pt x="99" y="45"/>
                  <a:pt x="99" y="45"/>
                  <a:pt x="99" y="45"/>
                </a:cubicBezTo>
                <a:cubicBezTo>
                  <a:pt x="97" y="42"/>
                  <a:pt x="97" y="42"/>
                  <a:pt x="97" y="42"/>
                </a:cubicBezTo>
                <a:cubicBezTo>
                  <a:pt x="93" y="44"/>
                  <a:pt x="93" y="44"/>
                  <a:pt x="93" y="44"/>
                </a:cubicBezTo>
                <a:cubicBezTo>
                  <a:pt x="91" y="45"/>
                  <a:pt x="91" y="45"/>
                  <a:pt x="91" y="45"/>
                </a:cubicBezTo>
                <a:cubicBezTo>
                  <a:pt x="89" y="47"/>
                  <a:pt x="89" y="47"/>
                  <a:pt x="89" y="47"/>
                </a:cubicBezTo>
                <a:cubicBezTo>
                  <a:pt x="84" y="50"/>
                  <a:pt x="84" y="50"/>
                  <a:pt x="84" y="50"/>
                </a:cubicBezTo>
                <a:cubicBezTo>
                  <a:pt x="73" y="57"/>
                  <a:pt x="73" y="57"/>
                  <a:pt x="73" y="57"/>
                </a:cubicBezTo>
                <a:cubicBezTo>
                  <a:pt x="68" y="61"/>
                  <a:pt x="68" y="61"/>
                  <a:pt x="68" y="61"/>
                </a:cubicBezTo>
                <a:cubicBezTo>
                  <a:pt x="68" y="61"/>
                  <a:pt x="31" y="103"/>
                  <a:pt x="20" y="157"/>
                </a:cubicBezTo>
                <a:cubicBezTo>
                  <a:pt x="20" y="177"/>
                  <a:pt x="20" y="177"/>
                  <a:pt x="20" y="177"/>
                </a:cubicBezTo>
                <a:cubicBezTo>
                  <a:pt x="17" y="177"/>
                  <a:pt x="17" y="177"/>
                  <a:pt x="17" y="177"/>
                </a:cubicBezTo>
                <a:cubicBezTo>
                  <a:pt x="19" y="170"/>
                  <a:pt x="0" y="270"/>
                  <a:pt x="78" y="344"/>
                </a:cubicBezTo>
                <a:cubicBezTo>
                  <a:pt x="65" y="326"/>
                  <a:pt x="65" y="326"/>
                  <a:pt x="65" y="326"/>
                </a:cubicBezTo>
                <a:cubicBezTo>
                  <a:pt x="49" y="302"/>
                  <a:pt x="49" y="302"/>
                  <a:pt x="49" y="302"/>
                </a:cubicBezTo>
                <a:cubicBezTo>
                  <a:pt x="35" y="265"/>
                  <a:pt x="35" y="265"/>
                  <a:pt x="35" y="265"/>
                </a:cubicBezTo>
                <a:cubicBezTo>
                  <a:pt x="31" y="268"/>
                  <a:pt x="31" y="268"/>
                  <a:pt x="31" y="268"/>
                </a:cubicBezTo>
                <a:cubicBezTo>
                  <a:pt x="22" y="237"/>
                  <a:pt x="22" y="237"/>
                  <a:pt x="22" y="237"/>
                </a:cubicBezTo>
                <a:cubicBezTo>
                  <a:pt x="31" y="258"/>
                  <a:pt x="31" y="258"/>
                  <a:pt x="31" y="258"/>
                </a:cubicBezTo>
                <a:cubicBezTo>
                  <a:pt x="32" y="252"/>
                  <a:pt x="32" y="252"/>
                  <a:pt x="32" y="252"/>
                </a:cubicBezTo>
                <a:cubicBezTo>
                  <a:pt x="35" y="249"/>
                  <a:pt x="35" y="249"/>
                  <a:pt x="35" y="249"/>
                </a:cubicBezTo>
                <a:cubicBezTo>
                  <a:pt x="36" y="242"/>
                  <a:pt x="36" y="242"/>
                  <a:pt x="36" y="242"/>
                </a:cubicBezTo>
                <a:cubicBezTo>
                  <a:pt x="38" y="236"/>
                  <a:pt x="38" y="236"/>
                  <a:pt x="38" y="236"/>
                </a:cubicBezTo>
                <a:cubicBezTo>
                  <a:pt x="38" y="231"/>
                  <a:pt x="38" y="231"/>
                  <a:pt x="38" y="231"/>
                </a:cubicBezTo>
                <a:cubicBezTo>
                  <a:pt x="28" y="232"/>
                  <a:pt x="28" y="232"/>
                  <a:pt x="28" y="232"/>
                </a:cubicBezTo>
                <a:cubicBezTo>
                  <a:pt x="28" y="228"/>
                  <a:pt x="28" y="228"/>
                  <a:pt x="28" y="228"/>
                </a:cubicBezTo>
                <a:cubicBezTo>
                  <a:pt x="23" y="221"/>
                  <a:pt x="23" y="221"/>
                  <a:pt x="23" y="221"/>
                </a:cubicBezTo>
                <a:cubicBezTo>
                  <a:pt x="20" y="214"/>
                  <a:pt x="20" y="214"/>
                  <a:pt x="20" y="214"/>
                </a:cubicBezTo>
                <a:cubicBezTo>
                  <a:pt x="22" y="212"/>
                  <a:pt x="22" y="212"/>
                  <a:pt x="22" y="212"/>
                </a:cubicBezTo>
                <a:cubicBezTo>
                  <a:pt x="25" y="218"/>
                  <a:pt x="25" y="218"/>
                  <a:pt x="25" y="218"/>
                </a:cubicBezTo>
                <a:cubicBezTo>
                  <a:pt x="28" y="220"/>
                  <a:pt x="28" y="220"/>
                  <a:pt x="28" y="220"/>
                </a:cubicBezTo>
                <a:cubicBezTo>
                  <a:pt x="31" y="219"/>
                  <a:pt x="31" y="219"/>
                  <a:pt x="31" y="219"/>
                </a:cubicBezTo>
                <a:cubicBezTo>
                  <a:pt x="32" y="222"/>
                  <a:pt x="32" y="222"/>
                  <a:pt x="32" y="222"/>
                </a:cubicBezTo>
                <a:cubicBezTo>
                  <a:pt x="35" y="225"/>
                  <a:pt x="35" y="225"/>
                  <a:pt x="35" y="225"/>
                </a:cubicBezTo>
                <a:cubicBezTo>
                  <a:pt x="37" y="228"/>
                  <a:pt x="37" y="228"/>
                  <a:pt x="37" y="228"/>
                </a:cubicBezTo>
                <a:cubicBezTo>
                  <a:pt x="44" y="223"/>
                  <a:pt x="44" y="223"/>
                  <a:pt x="44" y="223"/>
                </a:cubicBezTo>
                <a:cubicBezTo>
                  <a:pt x="50" y="227"/>
                  <a:pt x="50" y="227"/>
                  <a:pt x="50" y="227"/>
                </a:cubicBezTo>
                <a:cubicBezTo>
                  <a:pt x="52" y="227"/>
                  <a:pt x="52" y="227"/>
                  <a:pt x="52" y="227"/>
                </a:cubicBezTo>
                <a:cubicBezTo>
                  <a:pt x="53" y="232"/>
                  <a:pt x="53" y="232"/>
                  <a:pt x="53" y="232"/>
                </a:cubicBezTo>
                <a:cubicBezTo>
                  <a:pt x="53" y="235"/>
                  <a:pt x="53" y="235"/>
                  <a:pt x="53" y="235"/>
                </a:cubicBezTo>
                <a:cubicBezTo>
                  <a:pt x="55" y="237"/>
                  <a:pt x="55" y="237"/>
                  <a:pt x="55" y="237"/>
                </a:cubicBezTo>
                <a:cubicBezTo>
                  <a:pt x="55" y="237"/>
                  <a:pt x="58" y="232"/>
                  <a:pt x="58" y="232"/>
                </a:cubicBezTo>
                <a:cubicBezTo>
                  <a:pt x="58" y="233"/>
                  <a:pt x="58" y="237"/>
                  <a:pt x="58" y="238"/>
                </a:cubicBezTo>
                <a:cubicBezTo>
                  <a:pt x="58" y="239"/>
                  <a:pt x="60" y="246"/>
                  <a:pt x="60" y="246"/>
                </a:cubicBezTo>
                <a:cubicBezTo>
                  <a:pt x="73" y="267"/>
                  <a:pt x="73" y="267"/>
                  <a:pt x="73" y="267"/>
                </a:cubicBezTo>
                <a:cubicBezTo>
                  <a:pt x="72" y="271"/>
                  <a:pt x="72" y="271"/>
                  <a:pt x="72" y="271"/>
                </a:cubicBezTo>
                <a:cubicBezTo>
                  <a:pt x="80" y="269"/>
                  <a:pt x="80" y="269"/>
                  <a:pt x="80" y="269"/>
                </a:cubicBezTo>
                <a:cubicBezTo>
                  <a:pt x="78" y="267"/>
                  <a:pt x="78" y="267"/>
                  <a:pt x="78" y="267"/>
                </a:cubicBezTo>
                <a:cubicBezTo>
                  <a:pt x="80" y="260"/>
                  <a:pt x="80" y="260"/>
                  <a:pt x="80" y="260"/>
                </a:cubicBezTo>
                <a:cubicBezTo>
                  <a:pt x="77" y="252"/>
                  <a:pt x="77" y="252"/>
                  <a:pt x="77" y="252"/>
                </a:cubicBezTo>
                <a:cubicBezTo>
                  <a:pt x="84" y="243"/>
                  <a:pt x="84" y="243"/>
                  <a:pt x="84" y="243"/>
                </a:cubicBezTo>
                <a:cubicBezTo>
                  <a:pt x="91" y="235"/>
                  <a:pt x="91" y="235"/>
                  <a:pt x="91" y="235"/>
                </a:cubicBezTo>
                <a:cubicBezTo>
                  <a:pt x="92" y="231"/>
                  <a:pt x="92" y="231"/>
                  <a:pt x="92" y="231"/>
                </a:cubicBezTo>
                <a:cubicBezTo>
                  <a:pt x="95" y="231"/>
                  <a:pt x="95" y="231"/>
                  <a:pt x="95" y="231"/>
                </a:cubicBezTo>
                <a:cubicBezTo>
                  <a:pt x="99" y="228"/>
                  <a:pt x="99" y="228"/>
                  <a:pt x="99" y="228"/>
                </a:cubicBezTo>
                <a:cubicBezTo>
                  <a:pt x="104" y="231"/>
                  <a:pt x="104" y="231"/>
                  <a:pt x="104" y="231"/>
                </a:cubicBezTo>
                <a:cubicBezTo>
                  <a:pt x="104" y="231"/>
                  <a:pt x="108" y="241"/>
                  <a:pt x="110" y="242"/>
                </a:cubicBezTo>
                <a:cubicBezTo>
                  <a:pt x="112" y="244"/>
                  <a:pt x="111" y="247"/>
                  <a:pt x="112" y="248"/>
                </a:cubicBezTo>
                <a:cubicBezTo>
                  <a:pt x="113" y="248"/>
                  <a:pt x="118" y="244"/>
                  <a:pt x="119" y="244"/>
                </a:cubicBezTo>
                <a:cubicBezTo>
                  <a:pt x="120" y="245"/>
                  <a:pt x="122" y="252"/>
                  <a:pt x="122" y="252"/>
                </a:cubicBezTo>
                <a:cubicBezTo>
                  <a:pt x="124" y="267"/>
                  <a:pt x="124" y="267"/>
                  <a:pt x="124" y="267"/>
                </a:cubicBezTo>
                <a:cubicBezTo>
                  <a:pt x="132" y="278"/>
                  <a:pt x="132" y="278"/>
                  <a:pt x="132" y="278"/>
                </a:cubicBezTo>
                <a:cubicBezTo>
                  <a:pt x="131" y="280"/>
                  <a:pt x="131" y="280"/>
                  <a:pt x="131" y="280"/>
                </a:cubicBezTo>
                <a:cubicBezTo>
                  <a:pt x="126" y="276"/>
                  <a:pt x="126" y="276"/>
                  <a:pt x="126" y="276"/>
                </a:cubicBezTo>
                <a:cubicBezTo>
                  <a:pt x="123" y="273"/>
                  <a:pt x="123" y="273"/>
                  <a:pt x="123" y="273"/>
                </a:cubicBezTo>
                <a:cubicBezTo>
                  <a:pt x="121" y="276"/>
                  <a:pt x="121" y="276"/>
                  <a:pt x="121" y="276"/>
                </a:cubicBezTo>
                <a:cubicBezTo>
                  <a:pt x="127" y="284"/>
                  <a:pt x="127" y="284"/>
                  <a:pt x="127" y="284"/>
                </a:cubicBezTo>
                <a:cubicBezTo>
                  <a:pt x="136" y="291"/>
                  <a:pt x="136" y="291"/>
                  <a:pt x="136" y="291"/>
                </a:cubicBezTo>
                <a:cubicBezTo>
                  <a:pt x="142" y="299"/>
                  <a:pt x="142" y="299"/>
                  <a:pt x="142" y="299"/>
                </a:cubicBezTo>
                <a:cubicBezTo>
                  <a:pt x="153" y="304"/>
                  <a:pt x="153" y="304"/>
                  <a:pt x="153" y="304"/>
                </a:cubicBezTo>
                <a:cubicBezTo>
                  <a:pt x="152" y="296"/>
                  <a:pt x="152" y="296"/>
                  <a:pt x="152" y="296"/>
                </a:cubicBezTo>
                <a:cubicBezTo>
                  <a:pt x="143" y="288"/>
                  <a:pt x="143" y="288"/>
                  <a:pt x="143" y="288"/>
                </a:cubicBezTo>
                <a:cubicBezTo>
                  <a:pt x="133" y="282"/>
                  <a:pt x="133" y="282"/>
                  <a:pt x="133" y="282"/>
                </a:cubicBezTo>
                <a:cubicBezTo>
                  <a:pt x="135" y="281"/>
                  <a:pt x="135" y="281"/>
                  <a:pt x="135" y="281"/>
                </a:cubicBezTo>
                <a:cubicBezTo>
                  <a:pt x="138" y="282"/>
                  <a:pt x="138" y="282"/>
                  <a:pt x="138" y="282"/>
                </a:cubicBezTo>
                <a:cubicBezTo>
                  <a:pt x="143" y="287"/>
                  <a:pt x="143" y="287"/>
                  <a:pt x="143" y="287"/>
                </a:cubicBezTo>
                <a:cubicBezTo>
                  <a:pt x="147" y="288"/>
                  <a:pt x="147" y="288"/>
                  <a:pt x="147" y="288"/>
                </a:cubicBezTo>
                <a:cubicBezTo>
                  <a:pt x="143" y="282"/>
                  <a:pt x="143" y="282"/>
                  <a:pt x="143" y="282"/>
                </a:cubicBezTo>
                <a:cubicBezTo>
                  <a:pt x="141" y="276"/>
                  <a:pt x="141" y="276"/>
                  <a:pt x="141" y="276"/>
                </a:cubicBezTo>
                <a:cubicBezTo>
                  <a:pt x="135" y="271"/>
                  <a:pt x="135" y="271"/>
                  <a:pt x="135" y="271"/>
                </a:cubicBezTo>
                <a:cubicBezTo>
                  <a:pt x="130" y="268"/>
                  <a:pt x="130" y="268"/>
                  <a:pt x="130" y="268"/>
                </a:cubicBezTo>
                <a:cubicBezTo>
                  <a:pt x="130" y="268"/>
                  <a:pt x="127" y="265"/>
                  <a:pt x="127" y="264"/>
                </a:cubicBezTo>
                <a:cubicBezTo>
                  <a:pt x="127" y="262"/>
                  <a:pt x="129" y="256"/>
                  <a:pt x="129" y="256"/>
                </a:cubicBezTo>
                <a:cubicBezTo>
                  <a:pt x="130" y="252"/>
                  <a:pt x="130" y="252"/>
                  <a:pt x="130" y="252"/>
                </a:cubicBezTo>
                <a:cubicBezTo>
                  <a:pt x="135" y="258"/>
                  <a:pt x="135" y="258"/>
                  <a:pt x="135" y="258"/>
                </a:cubicBezTo>
                <a:cubicBezTo>
                  <a:pt x="141" y="262"/>
                  <a:pt x="141" y="262"/>
                  <a:pt x="141" y="262"/>
                </a:cubicBezTo>
                <a:cubicBezTo>
                  <a:pt x="148" y="255"/>
                  <a:pt x="148" y="255"/>
                  <a:pt x="148" y="255"/>
                </a:cubicBezTo>
                <a:cubicBezTo>
                  <a:pt x="150" y="250"/>
                  <a:pt x="150" y="250"/>
                  <a:pt x="150" y="250"/>
                </a:cubicBezTo>
                <a:cubicBezTo>
                  <a:pt x="152" y="244"/>
                  <a:pt x="152" y="244"/>
                  <a:pt x="152" y="244"/>
                </a:cubicBezTo>
                <a:cubicBezTo>
                  <a:pt x="152" y="244"/>
                  <a:pt x="149" y="241"/>
                  <a:pt x="148" y="240"/>
                </a:cubicBezTo>
                <a:cubicBezTo>
                  <a:pt x="147" y="239"/>
                  <a:pt x="142" y="233"/>
                  <a:pt x="142" y="233"/>
                </a:cubicBezTo>
                <a:cubicBezTo>
                  <a:pt x="148" y="230"/>
                  <a:pt x="148" y="230"/>
                  <a:pt x="148" y="230"/>
                </a:cubicBezTo>
                <a:cubicBezTo>
                  <a:pt x="152" y="229"/>
                  <a:pt x="152" y="229"/>
                  <a:pt x="152" y="229"/>
                </a:cubicBezTo>
                <a:cubicBezTo>
                  <a:pt x="154" y="231"/>
                  <a:pt x="154" y="231"/>
                  <a:pt x="154" y="231"/>
                </a:cubicBezTo>
                <a:cubicBezTo>
                  <a:pt x="155" y="235"/>
                  <a:pt x="155" y="235"/>
                  <a:pt x="155" y="235"/>
                </a:cubicBezTo>
                <a:cubicBezTo>
                  <a:pt x="161" y="230"/>
                  <a:pt x="161" y="230"/>
                  <a:pt x="161" y="230"/>
                </a:cubicBezTo>
                <a:cubicBezTo>
                  <a:pt x="164" y="226"/>
                  <a:pt x="164" y="226"/>
                  <a:pt x="164" y="226"/>
                </a:cubicBezTo>
                <a:cubicBezTo>
                  <a:pt x="167" y="224"/>
                  <a:pt x="167" y="224"/>
                  <a:pt x="167" y="224"/>
                </a:cubicBezTo>
                <a:cubicBezTo>
                  <a:pt x="170" y="224"/>
                  <a:pt x="170" y="224"/>
                  <a:pt x="170" y="224"/>
                </a:cubicBezTo>
                <a:cubicBezTo>
                  <a:pt x="178" y="219"/>
                  <a:pt x="178" y="219"/>
                  <a:pt x="178" y="219"/>
                </a:cubicBezTo>
                <a:cubicBezTo>
                  <a:pt x="178" y="216"/>
                  <a:pt x="178" y="216"/>
                  <a:pt x="178" y="216"/>
                </a:cubicBezTo>
                <a:cubicBezTo>
                  <a:pt x="182" y="213"/>
                  <a:pt x="182" y="213"/>
                  <a:pt x="182" y="213"/>
                </a:cubicBezTo>
                <a:cubicBezTo>
                  <a:pt x="186" y="210"/>
                  <a:pt x="186" y="210"/>
                  <a:pt x="186" y="210"/>
                </a:cubicBezTo>
                <a:cubicBezTo>
                  <a:pt x="186" y="210"/>
                  <a:pt x="188" y="208"/>
                  <a:pt x="188" y="205"/>
                </a:cubicBezTo>
                <a:cubicBezTo>
                  <a:pt x="188" y="202"/>
                  <a:pt x="187" y="199"/>
                  <a:pt x="187" y="199"/>
                </a:cubicBezTo>
                <a:cubicBezTo>
                  <a:pt x="187" y="199"/>
                  <a:pt x="188" y="195"/>
                  <a:pt x="189" y="194"/>
                </a:cubicBezTo>
                <a:cubicBezTo>
                  <a:pt x="190" y="193"/>
                  <a:pt x="190" y="190"/>
                  <a:pt x="190" y="190"/>
                </a:cubicBezTo>
                <a:cubicBezTo>
                  <a:pt x="190" y="189"/>
                  <a:pt x="186" y="185"/>
                  <a:pt x="186" y="185"/>
                </a:cubicBezTo>
                <a:cubicBezTo>
                  <a:pt x="186" y="181"/>
                  <a:pt x="186" y="181"/>
                  <a:pt x="186" y="181"/>
                </a:cubicBezTo>
                <a:cubicBezTo>
                  <a:pt x="186" y="181"/>
                  <a:pt x="188" y="181"/>
                  <a:pt x="186" y="179"/>
                </a:cubicBezTo>
                <a:cubicBezTo>
                  <a:pt x="185" y="177"/>
                  <a:pt x="179" y="174"/>
                  <a:pt x="179" y="174"/>
                </a:cubicBezTo>
                <a:cubicBezTo>
                  <a:pt x="181" y="169"/>
                  <a:pt x="181" y="169"/>
                  <a:pt x="181" y="169"/>
                </a:cubicBezTo>
                <a:cubicBezTo>
                  <a:pt x="182" y="168"/>
                  <a:pt x="182" y="168"/>
                  <a:pt x="182" y="168"/>
                </a:cubicBezTo>
                <a:cubicBezTo>
                  <a:pt x="187" y="168"/>
                  <a:pt x="187" y="168"/>
                  <a:pt x="187" y="168"/>
                </a:cubicBezTo>
                <a:cubicBezTo>
                  <a:pt x="187" y="168"/>
                  <a:pt x="191" y="170"/>
                  <a:pt x="191" y="171"/>
                </a:cubicBezTo>
                <a:cubicBezTo>
                  <a:pt x="191" y="171"/>
                  <a:pt x="194" y="176"/>
                  <a:pt x="195" y="175"/>
                </a:cubicBezTo>
                <a:cubicBezTo>
                  <a:pt x="195" y="174"/>
                  <a:pt x="200" y="168"/>
                  <a:pt x="200" y="168"/>
                </a:cubicBezTo>
                <a:cubicBezTo>
                  <a:pt x="204" y="173"/>
                  <a:pt x="204" y="173"/>
                  <a:pt x="204" y="173"/>
                </a:cubicBezTo>
                <a:cubicBezTo>
                  <a:pt x="204" y="173"/>
                  <a:pt x="205" y="173"/>
                  <a:pt x="205" y="177"/>
                </a:cubicBezTo>
                <a:cubicBezTo>
                  <a:pt x="204" y="182"/>
                  <a:pt x="204" y="184"/>
                  <a:pt x="204" y="184"/>
                </a:cubicBezTo>
                <a:cubicBezTo>
                  <a:pt x="204" y="184"/>
                  <a:pt x="216" y="182"/>
                  <a:pt x="217" y="180"/>
                </a:cubicBezTo>
                <a:cubicBezTo>
                  <a:pt x="217" y="178"/>
                  <a:pt x="219" y="165"/>
                  <a:pt x="219" y="165"/>
                </a:cubicBezTo>
                <a:cubicBezTo>
                  <a:pt x="216" y="161"/>
                  <a:pt x="216" y="161"/>
                  <a:pt x="216" y="161"/>
                </a:cubicBezTo>
                <a:cubicBezTo>
                  <a:pt x="227" y="149"/>
                  <a:pt x="227" y="149"/>
                  <a:pt x="227" y="149"/>
                </a:cubicBezTo>
                <a:cubicBezTo>
                  <a:pt x="234" y="146"/>
                  <a:pt x="234" y="146"/>
                  <a:pt x="234" y="146"/>
                </a:cubicBezTo>
                <a:cubicBezTo>
                  <a:pt x="234" y="146"/>
                  <a:pt x="235" y="152"/>
                  <a:pt x="239" y="147"/>
                </a:cubicBezTo>
                <a:cubicBezTo>
                  <a:pt x="243" y="142"/>
                  <a:pt x="246" y="131"/>
                  <a:pt x="248" y="127"/>
                </a:cubicBezTo>
                <a:cubicBezTo>
                  <a:pt x="250" y="124"/>
                  <a:pt x="257" y="115"/>
                  <a:pt x="257" y="114"/>
                </a:cubicBezTo>
                <a:cubicBezTo>
                  <a:pt x="257" y="114"/>
                  <a:pt x="257" y="113"/>
                  <a:pt x="258" y="111"/>
                </a:cubicBezTo>
                <a:cubicBezTo>
                  <a:pt x="258" y="113"/>
                  <a:pt x="259" y="116"/>
                  <a:pt x="259" y="117"/>
                </a:cubicBezTo>
                <a:cubicBezTo>
                  <a:pt x="259" y="118"/>
                  <a:pt x="258" y="126"/>
                  <a:pt x="258" y="126"/>
                </a:cubicBezTo>
                <a:cubicBezTo>
                  <a:pt x="258" y="126"/>
                  <a:pt x="258" y="132"/>
                  <a:pt x="258" y="132"/>
                </a:cubicBezTo>
                <a:cubicBezTo>
                  <a:pt x="258" y="133"/>
                  <a:pt x="256" y="138"/>
                  <a:pt x="256" y="138"/>
                </a:cubicBezTo>
                <a:cubicBezTo>
                  <a:pt x="256" y="138"/>
                  <a:pt x="261" y="140"/>
                  <a:pt x="261" y="140"/>
                </a:cubicBezTo>
                <a:cubicBezTo>
                  <a:pt x="262" y="140"/>
                  <a:pt x="269" y="142"/>
                  <a:pt x="267" y="139"/>
                </a:cubicBezTo>
                <a:cubicBezTo>
                  <a:pt x="265" y="135"/>
                  <a:pt x="264" y="133"/>
                  <a:pt x="264" y="133"/>
                </a:cubicBezTo>
                <a:cubicBezTo>
                  <a:pt x="264" y="133"/>
                  <a:pt x="259" y="131"/>
                  <a:pt x="261" y="129"/>
                </a:cubicBezTo>
                <a:cubicBezTo>
                  <a:pt x="262" y="127"/>
                  <a:pt x="263" y="127"/>
                  <a:pt x="263" y="124"/>
                </a:cubicBezTo>
                <a:cubicBezTo>
                  <a:pt x="263" y="122"/>
                  <a:pt x="264" y="122"/>
                  <a:pt x="263" y="120"/>
                </a:cubicBezTo>
                <a:cubicBezTo>
                  <a:pt x="262" y="118"/>
                  <a:pt x="261" y="119"/>
                  <a:pt x="261" y="115"/>
                </a:cubicBezTo>
                <a:cubicBezTo>
                  <a:pt x="260" y="112"/>
                  <a:pt x="261" y="110"/>
                  <a:pt x="261" y="110"/>
                </a:cubicBezTo>
                <a:cubicBezTo>
                  <a:pt x="261" y="106"/>
                  <a:pt x="261" y="106"/>
                  <a:pt x="261" y="106"/>
                </a:cubicBezTo>
                <a:cubicBezTo>
                  <a:pt x="258" y="107"/>
                  <a:pt x="258" y="107"/>
                  <a:pt x="258" y="107"/>
                </a:cubicBezTo>
                <a:cubicBezTo>
                  <a:pt x="248" y="103"/>
                  <a:pt x="248" y="103"/>
                  <a:pt x="248" y="103"/>
                </a:cubicBezTo>
                <a:cubicBezTo>
                  <a:pt x="248" y="103"/>
                  <a:pt x="235" y="107"/>
                  <a:pt x="236" y="107"/>
                </a:cubicBezTo>
                <a:cubicBezTo>
                  <a:pt x="238" y="106"/>
                  <a:pt x="248" y="97"/>
                  <a:pt x="248" y="97"/>
                </a:cubicBezTo>
                <a:cubicBezTo>
                  <a:pt x="248" y="97"/>
                  <a:pt x="256" y="90"/>
                  <a:pt x="257" y="89"/>
                </a:cubicBezTo>
                <a:cubicBezTo>
                  <a:pt x="257" y="89"/>
                  <a:pt x="261" y="87"/>
                  <a:pt x="262" y="87"/>
                </a:cubicBezTo>
                <a:cubicBezTo>
                  <a:pt x="264" y="87"/>
                  <a:pt x="272" y="89"/>
                  <a:pt x="272" y="89"/>
                </a:cubicBezTo>
                <a:cubicBezTo>
                  <a:pt x="276" y="88"/>
                  <a:pt x="276" y="88"/>
                  <a:pt x="276" y="88"/>
                </a:cubicBezTo>
                <a:cubicBezTo>
                  <a:pt x="286" y="90"/>
                  <a:pt x="286" y="90"/>
                  <a:pt x="286" y="90"/>
                </a:cubicBezTo>
                <a:cubicBezTo>
                  <a:pt x="291" y="88"/>
                  <a:pt x="291" y="88"/>
                  <a:pt x="291" y="88"/>
                </a:cubicBezTo>
                <a:cubicBezTo>
                  <a:pt x="291" y="88"/>
                  <a:pt x="294" y="85"/>
                  <a:pt x="294" y="84"/>
                </a:cubicBezTo>
                <a:cubicBezTo>
                  <a:pt x="294" y="83"/>
                  <a:pt x="296" y="81"/>
                  <a:pt x="297" y="80"/>
                </a:cubicBezTo>
                <a:cubicBezTo>
                  <a:pt x="298" y="79"/>
                  <a:pt x="308" y="76"/>
                  <a:pt x="308" y="76"/>
                </a:cubicBezTo>
                <a:cubicBezTo>
                  <a:pt x="309" y="82"/>
                  <a:pt x="309" y="82"/>
                  <a:pt x="309" y="82"/>
                </a:cubicBezTo>
                <a:cubicBezTo>
                  <a:pt x="305" y="90"/>
                  <a:pt x="305" y="90"/>
                  <a:pt x="305" y="90"/>
                </a:cubicBezTo>
                <a:cubicBezTo>
                  <a:pt x="301" y="92"/>
                  <a:pt x="301" y="92"/>
                  <a:pt x="301" y="92"/>
                </a:cubicBezTo>
                <a:cubicBezTo>
                  <a:pt x="301" y="92"/>
                  <a:pt x="292" y="99"/>
                  <a:pt x="292" y="101"/>
                </a:cubicBezTo>
                <a:cubicBezTo>
                  <a:pt x="293" y="102"/>
                  <a:pt x="300" y="109"/>
                  <a:pt x="300" y="109"/>
                </a:cubicBezTo>
                <a:cubicBezTo>
                  <a:pt x="300" y="109"/>
                  <a:pt x="300" y="116"/>
                  <a:pt x="302" y="119"/>
                </a:cubicBezTo>
                <a:cubicBezTo>
                  <a:pt x="304" y="122"/>
                  <a:pt x="309" y="125"/>
                  <a:pt x="309" y="125"/>
                </a:cubicBezTo>
                <a:cubicBezTo>
                  <a:pt x="317" y="101"/>
                  <a:pt x="317" y="101"/>
                  <a:pt x="317" y="101"/>
                </a:cubicBezTo>
                <a:cubicBezTo>
                  <a:pt x="317" y="101"/>
                  <a:pt x="315" y="92"/>
                  <a:pt x="315" y="91"/>
                </a:cubicBezTo>
                <a:cubicBezTo>
                  <a:pt x="315" y="90"/>
                  <a:pt x="325" y="83"/>
                  <a:pt x="325" y="83"/>
                </a:cubicBezTo>
                <a:cubicBezTo>
                  <a:pt x="341" y="78"/>
                  <a:pt x="341" y="78"/>
                  <a:pt x="341" y="78"/>
                </a:cubicBezTo>
                <a:cubicBezTo>
                  <a:pt x="343" y="74"/>
                  <a:pt x="343" y="74"/>
                  <a:pt x="343" y="74"/>
                </a:cubicBezTo>
                <a:cubicBezTo>
                  <a:pt x="341" y="69"/>
                  <a:pt x="341" y="69"/>
                  <a:pt x="341" y="69"/>
                </a:cubicBezTo>
                <a:cubicBezTo>
                  <a:pt x="334" y="63"/>
                  <a:pt x="334" y="63"/>
                  <a:pt x="334" y="63"/>
                </a:cubicBezTo>
                <a:cubicBezTo>
                  <a:pt x="339" y="61"/>
                  <a:pt x="339" y="61"/>
                  <a:pt x="339" y="61"/>
                </a:cubicBezTo>
                <a:cubicBezTo>
                  <a:pt x="339" y="61"/>
                  <a:pt x="344" y="61"/>
                  <a:pt x="344" y="62"/>
                </a:cubicBezTo>
                <a:cubicBezTo>
                  <a:pt x="344" y="63"/>
                  <a:pt x="350" y="66"/>
                  <a:pt x="350" y="66"/>
                </a:cubicBezTo>
                <a:cubicBezTo>
                  <a:pt x="350" y="66"/>
                  <a:pt x="354" y="67"/>
                  <a:pt x="354" y="66"/>
                </a:cubicBezTo>
                <a:cubicBezTo>
                  <a:pt x="354" y="65"/>
                  <a:pt x="354" y="60"/>
                  <a:pt x="354" y="60"/>
                </a:cubicBezTo>
                <a:cubicBezTo>
                  <a:pt x="350" y="56"/>
                  <a:pt x="350" y="56"/>
                  <a:pt x="350" y="56"/>
                </a:cubicBezTo>
                <a:lnTo>
                  <a:pt x="338" y="53"/>
                </a:lnTo>
                <a:close/>
                <a:moveTo>
                  <a:pt x="406" y="101"/>
                </a:moveTo>
                <a:cubicBezTo>
                  <a:pt x="406" y="101"/>
                  <a:pt x="398" y="87"/>
                  <a:pt x="388" y="73"/>
                </a:cubicBezTo>
                <a:cubicBezTo>
                  <a:pt x="377" y="59"/>
                  <a:pt x="360" y="43"/>
                  <a:pt x="360" y="43"/>
                </a:cubicBezTo>
                <a:cubicBezTo>
                  <a:pt x="359" y="42"/>
                  <a:pt x="359" y="42"/>
                  <a:pt x="359" y="42"/>
                </a:cubicBezTo>
                <a:cubicBezTo>
                  <a:pt x="357" y="42"/>
                  <a:pt x="357" y="42"/>
                  <a:pt x="357" y="42"/>
                </a:cubicBezTo>
                <a:cubicBezTo>
                  <a:pt x="354" y="38"/>
                  <a:pt x="354" y="38"/>
                  <a:pt x="354" y="38"/>
                </a:cubicBezTo>
                <a:cubicBezTo>
                  <a:pt x="350" y="39"/>
                  <a:pt x="350" y="39"/>
                  <a:pt x="350" y="39"/>
                </a:cubicBezTo>
                <a:cubicBezTo>
                  <a:pt x="351" y="41"/>
                  <a:pt x="351" y="41"/>
                  <a:pt x="351" y="41"/>
                </a:cubicBezTo>
                <a:cubicBezTo>
                  <a:pt x="353" y="45"/>
                  <a:pt x="353" y="45"/>
                  <a:pt x="353" y="45"/>
                </a:cubicBezTo>
                <a:cubicBezTo>
                  <a:pt x="352" y="45"/>
                  <a:pt x="352" y="45"/>
                  <a:pt x="352" y="45"/>
                </a:cubicBezTo>
                <a:cubicBezTo>
                  <a:pt x="349" y="46"/>
                  <a:pt x="349" y="46"/>
                  <a:pt x="349" y="46"/>
                </a:cubicBezTo>
                <a:cubicBezTo>
                  <a:pt x="349" y="48"/>
                  <a:pt x="349" y="48"/>
                  <a:pt x="349" y="48"/>
                </a:cubicBezTo>
                <a:cubicBezTo>
                  <a:pt x="353" y="51"/>
                  <a:pt x="353" y="51"/>
                  <a:pt x="353" y="51"/>
                </a:cubicBezTo>
                <a:cubicBezTo>
                  <a:pt x="356" y="53"/>
                  <a:pt x="356" y="53"/>
                  <a:pt x="356" y="53"/>
                </a:cubicBezTo>
                <a:cubicBezTo>
                  <a:pt x="361" y="56"/>
                  <a:pt x="361" y="56"/>
                  <a:pt x="361" y="56"/>
                </a:cubicBezTo>
                <a:cubicBezTo>
                  <a:pt x="364" y="57"/>
                  <a:pt x="364" y="57"/>
                  <a:pt x="364" y="57"/>
                </a:cubicBezTo>
                <a:cubicBezTo>
                  <a:pt x="366" y="60"/>
                  <a:pt x="366" y="60"/>
                  <a:pt x="366" y="60"/>
                </a:cubicBezTo>
                <a:cubicBezTo>
                  <a:pt x="368" y="62"/>
                  <a:pt x="368" y="62"/>
                  <a:pt x="368" y="62"/>
                </a:cubicBezTo>
                <a:cubicBezTo>
                  <a:pt x="365" y="62"/>
                  <a:pt x="365" y="62"/>
                  <a:pt x="365" y="62"/>
                </a:cubicBezTo>
                <a:cubicBezTo>
                  <a:pt x="364" y="59"/>
                  <a:pt x="364" y="59"/>
                  <a:pt x="364" y="59"/>
                </a:cubicBezTo>
                <a:cubicBezTo>
                  <a:pt x="360" y="61"/>
                  <a:pt x="360" y="61"/>
                  <a:pt x="360" y="61"/>
                </a:cubicBezTo>
                <a:cubicBezTo>
                  <a:pt x="363" y="65"/>
                  <a:pt x="363" y="65"/>
                  <a:pt x="363" y="65"/>
                </a:cubicBezTo>
                <a:cubicBezTo>
                  <a:pt x="363" y="65"/>
                  <a:pt x="367" y="70"/>
                  <a:pt x="368" y="71"/>
                </a:cubicBezTo>
                <a:cubicBezTo>
                  <a:pt x="369" y="71"/>
                  <a:pt x="370" y="72"/>
                  <a:pt x="370" y="72"/>
                </a:cubicBezTo>
                <a:cubicBezTo>
                  <a:pt x="370" y="72"/>
                  <a:pt x="372" y="70"/>
                  <a:pt x="373" y="70"/>
                </a:cubicBezTo>
                <a:cubicBezTo>
                  <a:pt x="374" y="69"/>
                  <a:pt x="374" y="71"/>
                  <a:pt x="374" y="71"/>
                </a:cubicBezTo>
                <a:cubicBezTo>
                  <a:pt x="376" y="72"/>
                  <a:pt x="376" y="72"/>
                  <a:pt x="376" y="72"/>
                </a:cubicBezTo>
                <a:cubicBezTo>
                  <a:pt x="376" y="74"/>
                  <a:pt x="376" y="74"/>
                  <a:pt x="376" y="74"/>
                </a:cubicBezTo>
                <a:cubicBezTo>
                  <a:pt x="376" y="74"/>
                  <a:pt x="377" y="77"/>
                  <a:pt x="377" y="78"/>
                </a:cubicBezTo>
                <a:cubicBezTo>
                  <a:pt x="377" y="79"/>
                  <a:pt x="375" y="80"/>
                  <a:pt x="375" y="81"/>
                </a:cubicBezTo>
                <a:cubicBezTo>
                  <a:pt x="375" y="83"/>
                  <a:pt x="376" y="85"/>
                  <a:pt x="376" y="85"/>
                </a:cubicBezTo>
                <a:cubicBezTo>
                  <a:pt x="376" y="86"/>
                  <a:pt x="380" y="89"/>
                  <a:pt x="380" y="89"/>
                </a:cubicBezTo>
                <a:cubicBezTo>
                  <a:pt x="380" y="89"/>
                  <a:pt x="383" y="91"/>
                  <a:pt x="383" y="92"/>
                </a:cubicBezTo>
                <a:cubicBezTo>
                  <a:pt x="383" y="93"/>
                  <a:pt x="384" y="96"/>
                  <a:pt x="384" y="96"/>
                </a:cubicBezTo>
                <a:cubicBezTo>
                  <a:pt x="389" y="98"/>
                  <a:pt x="389" y="98"/>
                  <a:pt x="389" y="98"/>
                </a:cubicBezTo>
                <a:cubicBezTo>
                  <a:pt x="393" y="102"/>
                  <a:pt x="393" y="102"/>
                  <a:pt x="393" y="102"/>
                </a:cubicBezTo>
                <a:cubicBezTo>
                  <a:pt x="394" y="100"/>
                  <a:pt x="394" y="100"/>
                  <a:pt x="394" y="100"/>
                </a:cubicBezTo>
                <a:cubicBezTo>
                  <a:pt x="396" y="101"/>
                  <a:pt x="396" y="101"/>
                  <a:pt x="396" y="101"/>
                </a:cubicBezTo>
                <a:cubicBezTo>
                  <a:pt x="397" y="105"/>
                  <a:pt x="397" y="105"/>
                  <a:pt x="397" y="105"/>
                </a:cubicBezTo>
                <a:cubicBezTo>
                  <a:pt x="396" y="108"/>
                  <a:pt x="396" y="108"/>
                  <a:pt x="396" y="108"/>
                </a:cubicBezTo>
                <a:cubicBezTo>
                  <a:pt x="395" y="115"/>
                  <a:pt x="395" y="115"/>
                  <a:pt x="395" y="115"/>
                </a:cubicBezTo>
                <a:cubicBezTo>
                  <a:pt x="395" y="117"/>
                  <a:pt x="395" y="117"/>
                  <a:pt x="395" y="117"/>
                </a:cubicBezTo>
                <a:cubicBezTo>
                  <a:pt x="395" y="117"/>
                  <a:pt x="398" y="114"/>
                  <a:pt x="398" y="113"/>
                </a:cubicBezTo>
                <a:cubicBezTo>
                  <a:pt x="398" y="113"/>
                  <a:pt x="399" y="108"/>
                  <a:pt x="399" y="107"/>
                </a:cubicBezTo>
                <a:cubicBezTo>
                  <a:pt x="399" y="107"/>
                  <a:pt x="399" y="102"/>
                  <a:pt x="399" y="102"/>
                </a:cubicBezTo>
                <a:cubicBezTo>
                  <a:pt x="398" y="100"/>
                  <a:pt x="398" y="100"/>
                  <a:pt x="398" y="100"/>
                </a:cubicBezTo>
                <a:cubicBezTo>
                  <a:pt x="398" y="100"/>
                  <a:pt x="395" y="98"/>
                  <a:pt x="395" y="97"/>
                </a:cubicBezTo>
                <a:cubicBezTo>
                  <a:pt x="395" y="97"/>
                  <a:pt x="394" y="94"/>
                  <a:pt x="394" y="93"/>
                </a:cubicBezTo>
                <a:cubicBezTo>
                  <a:pt x="394" y="92"/>
                  <a:pt x="397" y="90"/>
                  <a:pt x="397" y="90"/>
                </a:cubicBezTo>
                <a:cubicBezTo>
                  <a:pt x="398" y="93"/>
                  <a:pt x="398" y="93"/>
                  <a:pt x="398" y="93"/>
                </a:cubicBezTo>
                <a:cubicBezTo>
                  <a:pt x="401" y="97"/>
                  <a:pt x="401" y="97"/>
                  <a:pt x="401" y="97"/>
                </a:cubicBezTo>
                <a:cubicBezTo>
                  <a:pt x="401" y="96"/>
                  <a:pt x="401" y="95"/>
                  <a:pt x="401" y="95"/>
                </a:cubicBezTo>
                <a:cubicBezTo>
                  <a:pt x="401" y="94"/>
                  <a:pt x="406" y="101"/>
                  <a:pt x="406" y="101"/>
                </a:cubicBezTo>
                <a:close/>
                <a:moveTo>
                  <a:pt x="401" y="100"/>
                </a:moveTo>
                <a:cubicBezTo>
                  <a:pt x="404" y="101"/>
                  <a:pt x="404" y="101"/>
                  <a:pt x="404" y="101"/>
                </a:cubicBezTo>
                <a:cubicBezTo>
                  <a:pt x="401" y="97"/>
                  <a:pt x="401" y="97"/>
                  <a:pt x="401" y="97"/>
                </a:cubicBezTo>
                <a:cubicBezTo>
                  <a:pt x="401" y="98"/>
                  <a:pt x="401" y="100"/>
                  <a:pt x="401" y="100"/>
                </a:cubicBezTo>
                <a:close/>
                <a:moveTo>
                  <a:pt x="250" y="172"/>
                </a:moveTo>
                <a:cubicBezTo>
                  <a:pt x="248" y="172"/>
                  <a:pt x="245" y="173"/>
                  <a:pt x="245" y="173"/>
                </a:cubicBezTo>
                <a:cubicBezTo>
                  <a:pt x="245" y="173"/>
                  <a:pt x="242" y="174"/>
                  <a:pt x="241" y="174"/>
                </a:cubicBezTo>
                <a:cubicBezTo>
                  <a:pt x="241" y="175"/>
                  <a:pt x="241" y="175"/>
                  <a:pt x="238" y="177"/>
                </a:cubicBezTo>
                <a:cubicBezTo>
                  <a:pt x="236" y="179"/>
                  <a:pt x="237" y="176"/>
                  <a:pt x="236" y="179"/>
                </a:cubicBezTo>
                <a:cubicBezTo>
                  <a:pt x="235" y="181"/>
                  <a:pt x="236" y="181"/>
                  <a:pt x="233" y="181"/>
                </a:cubicBezTo>
                <a:cubicBezTo>
                  <a:pt x="231" y="181"/>
                  <a:pt x="229" y="181"/>
                  <a:pt x="227" y="181"/>
                </a:cubicBezTo>
                <a:cubicBezTo>
                  <a:pt x="225" y="181"/>
                  <a:pt x="225" y="180"/>
                  <a:pt x="223" y="181"/>
                </a:cubicBezTo>
                <a:cubicBezTo>
                  <a:pt x="222" y="183"/>
                  <a:pt x="221" y="184"/>
                  <a:pt x="220" y="184"/>
                </a:cubicBezTo>
                <a:cubicBezTo>
                  <a:pt x="220" y="185"/>
                  <a:pt x="220" y="186"/>
                  <a:pt x="221" y="186"/>
                </a:cubicBezTo>
                <a:cubicBezTo>
                  <a:pt x="221" y="186"/>
                  <a:pt x="226" y="186"/>
                  <a:pt x="227" y="186"/>
                </a:cubicBezTo>
                <a:cubicBezTo>
                  <a:pt x="227" y="189"/>
                  <a:pt x="227" y="189"/>
                  <a:pt x="227" y="189"/>
                </a:cubicBezTo>
                <a:cubicBezTo>
                  <a:pt x="229" y="188"/>
                  <a:pt x="229" y="188"/>
                  <a:pt x="229" y="188"/>
                </a:cubicBezTo>
                <a:cubicBezTo>
                  <a:pt x="229" y="188"/>
                  <a:pt x="231" y="188"/>
                  <a:pt x="231" y="187"/>
                </a:cubicBezTo>
                <a:cubicBezTo>
                  <a:pt x="231" y="187"/>
                  <a:pt x="231" y="186"/>
                  <a:pt x="231" y="186"/>
                </a:cubicBezTo>
                <a:cubicBezTo>
                  <a:pt x="228" y="186"/>
                  <a:pt x="228" y="186"/>
                  <a:pt x="228" y="186"/>
                </a:cubicBezTo>
                <a:cubicBezTo>
                  <a:pt x="228" y="186"/>
                  <a:pt x="229" y="186"/>
                  <a:pt x="232" y="185"/>
                </a:cubicBezTo>
                <a:cubicBezTo>
                  <a:pt x="236" y="184"/>
                  <a:pt x="237" y="183"/>
                  <a:pt x="237" y="183"/>
                </a:cubicBezTo>
                <a:cubicBezTo>
                  <a:pt x="234" y="186"/>
                  <a:pt x="234" y="186"/>
                  <a:pt x="234" y="186"/>
                </a:cubicBezTo>
                <a:cubicBezTo>
                  <a:pt x="234" y="186"/>
                  <a:pt x="237" y="188"/>
                  <a:pt x="239" y="187"/>
                </a:cubicBezTo>
                <a:cubicBezTo>
                  <a:pt x="240" y="186"/>
                  <a:pt x="240" y="186"/>
                  <a:pt x="243" y="184"/>
                </a:cubicBezTo>
                <a:cubicBezTo>
                  <a:pt x="246" y="183"/>
                  <a:pt x="246" y="183"/>
                  <a:pt x="247" y="183"/>
                </a:cubicBezTo>
                <a:cubicBezTo>
                  <a:pt x="247" y="182"/>
                  <a:pt x="249" y="184"/>
                  <a:pt x="249" y="184"/>
                </a:cubicBezTo>
                <a:cubicBezTo>
                  <a:pt x="250" y="184"/>
                  <a:pt x="252" y="184"/>
                  <a:pt x="253" y="182"/>
                </a:cubicBezTo>
                <a:cubicBezTo>
                  <a:pt x="254" y="180"/>
                  <a:pt x="254" y="179"/>
                  <a:pt x="254" y="178"/>
                </a:cubicBezTo>
                <a:cubicBezTo>
                  <a:pt x="254" y="177"/>
                  <a:pt x="254" y="177"/>
                  <a:pt x="254" y="176"/>
                </a:cubicBezTo>
                <a:cubicBezTo>
                  <a:pt x="254" y="175"/>
                  <a:pt x="253" y="174"/>
                  <a:pt x="254" y="173"/>
                </a:cubicBezTo>
                <a:cubicBezTo>
                  <a:pt x="255" y="172"/>
                  <a:pt x="256" y="172"/>
                  <a:pt x="256" y="171"/>
                </a:cubicBezTo>
                <a:cubicBezTo>
                  <a:pt x="256" y="170"/>
                  <a:pt x="256" y="169"/>
                  <a:pt x="256" y="168"/>
                </a:cubicBezTo>
                <a:cubicBezTo>
                  <a:pt x="257" y="167"/>
                  <a:pt x="257" y="166"/>
                  <a:pt x="257" y="165"/>
                </a:cubicBezTo>
                <a:cubicBezTo>
                  <a:pt x="257" y="163"/>
                  <a:pt x="257" y="161"/>
                  <a:pt x="256" y="160"/>
                </a:cubicBezTo>
                <a:cubicBezTo>
                  <a:pt x="256" y="160"/>
                  <a:pt x="254" y="160"/>
                  <a:pt x="255" y="159"/>
                </a:cubicBezTo>
                <a:cubicBezTo>
                  <a:pt x="256" y="158"/>
                  <a:pt x="257" y="156"/>
                  <a:pt x="257" y="156"/>
                </a:cubicBezTo>
                <a:cubicBezTo>
                  <a:pt x="257" y="156"/>
                  <a:pt x="259" y="157"/>
                  <a:pt x="260" y="158"/>
                </a:cubicBezTo>
                <a:cubicBezTo>
                  <a:pt x="260" y="159"/>
                  <a:pt x="261" y="159"/>
                  <a:pt x="262" y="159"/>
                </a:cubicBezTo>
                <a:cubicBezTo>
                  <a:pt x="263" y="159"/>
                  <a:pt x="264" y="158"/>
                  <a:pt x="265" y="157"/>
                </a:cubicBezTo>
                <a:cubicBezTo>
                  <a:pt x="266" y="156"/>
                  <a:pt x="268" y="154"/>
                  <a:pt x="268" y="153"/>
                </a:cubicBezTo>
                <a:cubicBezTo>
                  <a:pt x="269" y="152"/>
                  <a:pt x="270" y="152"/>
                  <a:pt x="270" y="151"/>
                </a:cubicBezTo>
                <a:cubicBezTo>
                  <a:pt x="270" y="151"/>
                  <a:pt x="268" y="151"/>
                  <a:pt x="267" y="149"/>
                </a:cubicBezTo>
                <a:cubicBezTo>
                  <a:pt x="266" y="147"/>
                  <a:pt x="266" y="144"/>
                  <a:pt x="265" y="144"/>
                </a:cubicBezTo>
                <a:cubicBezTo>
                  <a:pt x="265" y="145"/>
                  <a:pt x="263" y="147"/>
                  <a:pt x="263" y="148"/>
                </a:cubicBezTo>
                <a:cubicBezTo>
                  <a:pt x="262" y="149"/>
                  <a:pt x="261" y="150"/>
                  <a:pt x="261" y="150"/>
                </a:cubicBezTo>
                <a:cubicBezTo>
                  <a:pt x="258" y="147"/>
                  <a:pt x="258" y="147"/>
                  <a:pt x="258" y="147"/>
                </a:cubicBezTo>
                <a:cubicBezTo>
                  <a:pt x="259" y="144"/>
                  <a:pt x="259" y="144"/>
                  <a:pt x="259" y="144"/>
                </a:cubicBezTo>
                <a:cubicBezTo>
                  <a:pt x="257" y="144"/>
                  <a:pt x="257" y="144"/>
                  <a:pt x="257" y="144"/>
                </a:cubicBezTo>
                <a:cubicBezTo>
                  <a:pt x="258" y="146"/>
                  <a:pt x="256" y="151"/>
                  <a:pt x="256" y="151"/>
                </a:cubicBezTo>
                <a:cubicBezTo>
                  <a:pt x="253" y="152"/>
                  <a:pt x="253" y="152"/>
                  <a:pt x="253" y="152"/>
                </a:cubicBezTo>
                <a:cubicBezTo>
                  <a:pt x="253" y="152"/>
                  <a:pt x="252" y="155"/>
                  <a:pt x="251" y="156"/>
                </a:cubicBezTo>
                <a:cubicBezTo>
                  <a:pt x="251" y="156"/>
                  <a:pt x="251" y="159"/>
                  <a:pt x="251" y="159"/>
                </a:cubicBezTo>
                <a:cubicBezTo>
                  <a:pt x="251" y="159"/>
                  <a:pt x="251" y="160"/>
                  <a:pt x="251" y="160"/>
                </a:cubicBezTo>
                <a:cubicBezTo>
                  <a:pt x="252" y="161"/>
                  <a:pt x="253" y="166"/>
                  <a:pt x="253" y="168"/>
                </a:cubicBezTo>
                <a:cubicBezTo>
                  <a:pt x="252" y="170"/>
                  <a:pt x="252" y="171"/>
                  <a:pt x="250" y="172"/>
                </a:cubicBezTo>
                <a:close/>
                <a:moveTo>
                  <a:pt x="223" y="191"/>
                </a:moveTo>
                <a:cubicBezTo>
                  <a:pt x="224" y="189"/>
                  <a:pt x="224" y="189"/>
                  <a:pt x="224" y="189"/>
                </a:cubicBezTo>
                <a:cubicBezTo>
                  <a:pt x="224" y="188"/>
                  <a:pt x="224" y="188"/>
                  <a:pt x="224" y="188"/>
                </a:cubicBezTo>
                <a:cubicBezTo>
                  <a:pt x="222" y="188"/>
                  <a:pt x="222" y="188"/>
                  <a:pt x="222" y="188"/>
                </a:cubicBezTo>
                <a:cubicBezTo>
                  <a:pt x="220" y="189"/>
                  <a:pt x="220" y="189"/>
                  <a:pt x="220" y="189"/>
                </a:cubicBezTo>
                <a:cubicBezTo>
                  <a:pt x="222" y="190"/>
                  <a:pt x="222" y="190"/>
                  <a:pt x="222" y="190"/>
                </a:cubicBezTo>
                <a:cubicBezTo>
                  <a:pt x="221" y="194"/>
                  <a:pt x="221" y="194"/>
                  <a:pt x="221" y="194"/>
                </a:cubicBezTo>
                <a:lnTo>
                  <a:pt x="223" y="191"/>
                </a:lnTo>
                <a:close/>
                <a:moveTo>
                  <a:pt x="187" y="217"/>
                </a:moveTo>
                <a:cubicBezTo>
                  <a:pt x="185" y="221"/>
                  <a:pt x="185" y="221"/>
                  <a:pt x="185" y="221"/>
                </a:cubicBezTo>
                <a:cubicBezTo>
                  <a:pt x="188" y="225"/>
                  <a:pt x="188" y="225"/>
                  <a:pt x="188" y="225"/>
                </a:cubicBezTo>
                <a:cubicBezTo>
                  <a:pt x="188" y="225"/>
                  <a:pt x="191" y="225"/>
                  <a:pt x="192" y="224"/>
                </a:cubicBezTo>
                <a:cubicBezTo>
                  <a:pt x="192" y="223"/>
                  <a:pt x="192" y="219"/>
                  <a:pt x="193" y="218"/>
                </a:cubicBezTo>
                <a:cubicBezTo>
                  <a:pt x="193" y="217"/>
                  <a:pt x="195" y="214"/>
                  <a:pt x="195" y="214"/>
                </a:cubicBezTo>
                <a:cubicBezTo>
                  <a:pt x="195" y="212"/>
                  <a:pt x="195" y="212"/>
                  <a:pt x="195" y="212"/>
                </a:cubicBezTo>
                <a:cubicBezTo>
                  <a:pt x="192" y="211"/>
                  <a:pt x="192" y="211"/>
                  <a:pt x="192" y="211"/>
                </a:cubicBezTo>
                <a:lnTo>
                  <a:pt x="187" y="217"/>
                </a:lnTo>
                <a:close/>
                <a:moveTo>
                  <a:pt x="196" y="247"/>
                </a:moveTo>
                <a:cubicBezTo>
                  <a:pt x="195" y="247"/>
                  <a:pt x="192" y="249"/>
                  <a:pt x="192" y="249"/>
                </a:cubicBezTo>
                <a:cubicBezTo>
                  <a:pt x="192" y="245"/>
                  <a:pt x="192" y="245"/>
                  <a:pt x="192" y="245"/>
                </a:cubicBezTo>
                <a:cubicBezTo>
                  <a:pt x="192" y="245"/>
                  <a:pt x="193" y="244"/>
                  <a:pt x="194" y="242"/>
                </a:cubicBezTo>
                <a:cubicBezTo>
                  <a:pt x="194" y="240"/>
                  <a:pt x="194" y="239"/>
                  <a:pt x="194" y="238"/>
                </a:cubicBezTo>
                <a:cubicBezTo>
                  <a:pt x="194" y="237"/>
                  <a:pt x="194" y="232"/>
                  <a:pt x="194" y="232"/>
                </a:cubicBezTo>
                <a:cubicBezTo>
                  <a:pt x="192" y="231"/>
                  <a:pt x="192" y="231"/>
                  <a:pt x="192" y="231"/>
                </a:cubicBezTo>
                <a:cubicBezTo>
                  <a:pt x="190" y="238"/>
                  <a:pt x="190" y="238"/>
                  <a:pt x="190" y="238"/>
                </a:cubicBezTo>
                <a:cubicBezTo>
                  <a:pt x="189" y="243"/>
                  <a:pt x="189" y="243"/>
                  <a:pt x="189" y="243"/>
                </a:cubicBezTo>
                <a:cubicBezTo>
                  <a:pt x="186" y="244"/>
                  <a:pt x="186" y="244"/>
                  <a:pt x="186" y="244"/>
                </a:cubicBezTo>
                <a:cubicBezTo>
                  <a:pt x="186" y="244"/>
                  <a:pt x="187" y="250"/>
                  <a:pt x="188" y="251"/>
                </a:cubicBezTo>
                <a:cubicBezTo>
                  <a:pt x="188" y="251"/>
                  <a:pt x="192" y="253"/>
                  <a:pt x="192" y="253"/>
                </a:cubicBezTo>
                <a:cubicBezTo>
                  <a:pt x="196" y="253"/>
                  <a:pt x="196" y="253"/>
                  <a:pt x="196" y="253"/>
                </a:cubicBezTo>
                <a:cubicBezTo>
                  <a:pt x="196" y="253"/>
                  <a:pt x="198" y="252"/>
                  <a:pt x="199" y="253"/>
                </a:cubicBezTo>
                <a:cubicBezTo>
                  <a:pt x="199" y="254"/>
                  <a:pt x="200" y="257"/>
                  <a:pt x="200" y="256"/>
                </a:cubicBezTo>
                <a:cubicBezTo>
                  <a:pt x="200" y="255"/>
                  <a:pt x="200" y="252"/>
                  <a:pt x="200" y="251"/>
                </a:cubicBezTo>
                <a:cubicBezTo>
                  <a:pt x="199" y="250"/>
                  <a:pt x="197" y="247"/>
                  <a:pt x="196" y="247"/>
                </a:cubicBezTo>
                <a:close/>
                <a:moveTo>
                  <a:pt x="180" y="266"/>
                </a:moveTo>
                <a:cubicBezTo>
                  <a:pt x="181" y="266"/>
                  <a:pt x="187" y="266"/>
                  <a:pt x="187" y="266"/>
                </a:cubicBezTo>
                <a:cubicBezTo>
                  <a:pt x="187" y="266"/>
                  <a:pt x="186" y="263"/>
                  <a:pt x="187" y="261"/>
                </a:cubicBezTo>
                <a:cubicBezTo>
                  <a:pt x="188" y="260"/>
                  <a:pt x="189" y="259"/>
                  <a:pt x="189" y="259"/>
                </a:cubicBezTo>
                <a:cubicBezTo>
                  <a:pt x="188" y="258"/>
                  <a:pt x="187" y="257"/>
                  <a:pt x="187" y="257"/>
                </a:cubicBezTo>
                <a:cubicBezTo>
                  <a:pt x="186" y="257"/>
                  <a:pt x="186" y="257"/>
                  <a:pt x="186" y="257"/>
                </a:cubicBezTo>
                <a:cubicBezTo>
                  <a:pt x="180" y="261"/>
                  <a:pt x="180" y="261"/>
                  <a:pt x="180" y="261"/>
                </a:cubicBezTo>
                <a:cubicBezTo>
                  <a:pt x="180" y="261"/>
                  <a:pt x="179" y="266"/>
                  <a:pt x="180" y="266"/>
                </a:cubicBezTo>
                <a:close/>
                <a:moveTo>
                  <a:pt x="197" y="261"/>
                </a:moveTo>
                <a:cubicBezTo>
                  <a:pt x="197" y="258"/>
                  <a:pt x="197" y="258"/>
                  <a:pt x="197" y="258"/>
                </a:cubicBezTo>
                <a:cubicBezTo>
                  <a:pt x="197" y="258"/>
                  <a:pt x="199" y="256"/>
                  <a:pt x="197" y="256"/>
                </a:cubicBezTo>
                <a:cubicBezTo>
                  <a:pt x="194" y="256"/>
                  <a:pt x="193" y="256"/>
                  <a:pt x="193" y="256"/>
                </a:cubicBezTo>
                <a:cubicBezTo>
                  <a:pt x="192" y="259"/>
                  <a:pt x="192" y="259"/>
                  <a:pt x="192" y="259"/>
                </a:cubicBezTo>
                <a:cubicBezTo>
                  <a:pt x="196" y="262"/>
                  <a:pt x="196" y="262"/>
                  <a:pt x="196" y="262"/>
                </a:cubicBezTo>
                <a:lnTo>
                  <a:pt x="197" y="261"/>
                </a:lnTo>
                <a:close/>
                <a:moveTo>
                  <a:pt x="204" y="257"/>
                </a:moveTo>
                <a:cubicBezTo>
                  <a:pt x="205" y="254"/>
                  <a:pt x="205" y="254"/>
                  <a:pt x="205" y="254"/>
                </a:cubicBezTo>
                <a:cubicBezTo>
                  <a:pt x="202" y="255"/>
                  <a:pt x="202" y="255"/>
                  <a:pt x="202" y="255"/>
                </a:cubicBezTo>
                <a:cubicBezTo>
                  <a:pt x="202" y="257"/>
                  <a:pt x="202" y="257"/>
                  <a:pt x="202" y="257"/>
                </a:cubicBezTo>
                <a:cubicBezTo>
                  <a:pt x="203" y="259"/>
                  <a:pt x="203" y="259"/>
                  <a:pt x="203" y="259"/>
                </a:cubicBezTo>
                <a:cubicBezTo>
                  <a:pt x="204" y="259"/>
                  <a:pt x="204" y="259"/>
                  <a:pt x="204" y="259"/>
                </a:cubicBezTo>
                <a:lnTo>
                  <a:pt x="204" y="257"/>
                </a:lnTo>
                <a:close/>
                <a:moveTo>
                  <a:pt x="185" y="284"/>
                </a:moveTo>
                <a:cubicBezTo>
                  <a:pt x="181" y="282"/>
                  <a:pt x="181" y="282"/>
                  <a:pt x="181" y="282"/>
                </a:cubicBezTo>
                <a:cubicBezTo>
                  <a:pt x="185" y="279"/>
                  <a:pt x="185" y="279"/>
                  <a:pt x="185" y="279"/>
                </a:cubicBezTo>
                <a:cubicBezTo>
                  <a:pt x="185" y="279"/>
                  <a:pt x="186" y="278"/>
                  <a:pt x="186" y="277"/>
                </a:cubicBezTo>
                <a:cubicBezTo>
                  <a:pt x="186" y="276"/>
                  <a:pt x="186" y="275"/>
                  <a:pt x="186" y="274"/>
                </a:cubicBezTo>
                <a:cubicBezTo>
                  <a:pt x="186" y="273"/>
                  <a:pt x="184" y="271"/>
                  <a:pt x="184" y="271"/>
                </a:cubicBezTo>
                <a:cubicBezTo>
                  <a:pt x="182" y="270"/>
                  <a:pt x="182" y="270"/>
                  <a:pt x="182" y="270"/>
                </a:cubicBezTo>
                <a:cubicBezTo>
                  <a:pt x="181" y="268"/>
                  <a:pt x="181" y="268"/>
                  <a:pt x="181" y="268"/>
                </a:cubicBezTo>
                <a:cubicBezTo>
                  <a:pt x="179" y="269"/>
                  <a:pt x="174" y="271"/>
                  <a:pt x="174" y="271"/>
                </a:cubicBezTo>
                <a:cubicBezTo>
                  <a:pt x="174" y="271"/>
                  <a:pt x="176" y="273"/>
                  <a:pt x="175" y="275"/>
                </a:cubicBezTo>
                <a:cubicBezTo>
                  <a:pt x="174" y="276"/>
                  <a:pt x="172" y="278"/>
                  <a:pt x="172" y="278"/>
                </a:cubicBezTo>
                <a:cubicBezTo>
                  <a:pt x="171" y="278"/>
                  <a:pt x="171" y="278"/>
                  <a:pt x="171" y="278"/>
                </a:cubicBezTo>
                <a:cubicBezTo>
                  <a:pt x="171" y="278"/>
                  <a:pt x="169" y="279"/>
                  <a:pt x="169" y="279"/>
                </a:cubicBezTo>
                <a:cubicBezTo>
                  <a:pt x="169" y="280"/>
                  <a:pt x="168" y="282"/>
                  <a:pt x="167" y="282"/>
                </a:cubicBezTo>
                <a:cubicBezTo>
                  <a:pt x="167" y="283"/>
                  <a:pt x="166" y="285"/>
                  <a:pt x="166" y="285"/>
                </a:cubicBezTo>
                <a:cubicBezTo>
                  <a:pt x="161" y="286"/>
                  <a:pt x="161" y="286"/>
                  <a:pt x="161" y="286"/>
                </a:cubicBezTo>
                <a:cubicBezTo>
                  <a:pt x="161" y="286"/>
                  <a:pt x="161" y="289"/>
                  <a:pt x="160" y="290"/>
                </a:cubicBezTo>
                <a:cubicBezTo>
                  <a:pt x="160" y="291"/>
                  <a:pt x="160" y="294"/>
                  <a:pt x="160" y="294"/>
                </a:cubicBezTo>
                <a:cubicBezTo>
                  <a:pt x="161" y="294"/>
                  <a:pt x="167" y="296"/>
                  <a:pt x="167" y="296"/>
                </a:cubicBezTo>
                <a:cubicBezTo>
                  <a:pt x="172" y="297"/>
                  <a:pt x="172" y="297"/>
                  <a:pt x="172" y="297"/>
                </a:cubicBezTo>
                <a:cubicBezTo>
                  <a:pt x="175" y="297"/>
                  <a:pt x="175" y="297"/>
                  <a:pt x="175" y="297"/>
                </a:cubicBezTo>
                <a:cubicBezTo>
                  <a:pt x="175" y="297"/>
                  <a:pt x="177" y="299"/>
                  <a:pt x="178" y="298"/>
                </a:cubicBezTo>
                <a:cubicBezTo>
                  <a:pt x="179" y="296"/>
                  <a:pt x="180" y="291"/>
                  <a:pt x="180" y="290"/>
                </a:cubicBezTo>
                <a:cubicBezTo>
                  <a:pt x="181" y="289"/>
                  <a:pt x="184" y="287"/>
                  <a:pt x="185" y="287"/>
                </a:cubicBezTo>
                <a:cubicBezTo>
                  <a:pt x="186" y="287"/>
                  <a:pt x="187" y="287"/>
                  <a:pt x="187" y="287"/>
                </a:cubicBezTo>
                <a:lnTo>
                  <a:pt x="185" y="284"/>
                </a:lnTo>
                <a:close/>
                <a:moveTo>
                  <a:pt x="173" y="306"/>
                </a:moveTo>
                <a:cubicBezTo>
                  <a:pt x="172" y="304"/>
                  <a:pt x="172" y="304"/>
                  <a:pt x="172" y="304"/>
                </a:cubicBezTo>
                <a:cubicBezTo>
                  <a:pt x="169" y="306"/>
                  <a:pt x="169" y="306"/>
                  <a:pt x="169" y="306"/>
                </a:cubicBezTo>
                <a:cubicBezTo>
                  <a:pt x="164" y="305"/>
                  <a:pt x="164" y="305"/>
                  <a:pt x="164" y="305"/>
                </a:cubicBezTo>
                <a:cubicBezTo>
                  <a:pt x="154" y="305"/>
                  <a:pt x="154" y="305"/>
                  <a:pt x="154" y="305"/>
                </a:cubicBezTo>
                <a:cubicBezTo>
                  <a:pt x="153" y="305"/>
                  <a:pt x="153" y="305"/>
                  <a:pt x="153" y="305"/>
                </a:cubicBezTo>
                <a:cubicBezTo>
                  <a:pt x="155" y="306"/>
                  <a:pt x="155" y="306"/>
                  <a:pt x="155" y="306"/>
                </a:cubicBezTo>
                <a:cubicBezTo>
                  <a:pt x="154" y="307"/>
                  <a:pt x="154" y="307"/>
                  <a:pt x="154" y="307"/>
                </a:cubicBezTo>
                <a:cubicBezTo>
                  <a:pt x="154" y="307"/>
                  <a:pt x="164" y="309"/>
                  <a:pt x="165" y="309"/>
                </a:cubicBezTo>
                <a:cubicBezTo>
                  <a:pt x="166" y="309"/>
                  <a:pt x="172" y="311"/>
                  <a:pt x="174" y="311"/>
                </a:cubicBezTo>
                <a:cubicBezTo>
                  <a:pt x="176" y="311"/>
                  <a:pt x="177" y="311"/>
                  <a:pt x="177" y="311"/>
                </a:cubicBezTo>
                <a:cubicBezTo>
                  <a:pt x="180" y="309"/>
                  <a:pt x="180" y="309"/>
                  <a:pt x="180" y="309"/>
                </a:cubicBezTo>
                <a:cubicBezTo>
                  <a:pt x="180" y="309"/>
                  <a:pt x="176" y="308"/>
                  <a:pt x="176" y="308"/>
                </a:cubicBezTo>
                <a:cubicBezTo>
                  <a:pt x="175" y="308"/>
                  <a:pt x="173" y="306"/>
                  <a:pt x="173" y="306"/>
                </a:cubicBezTo>
                <a:close/>
                <a:moveTo>
                  <a:pt x="197" y="266"/>
                </a:moveTo>
                <a:cubicBezTo>
                  <a:pt x="197" y="266"/>
                  <a:pt x="194" y="268"/>
                  <a:pt x="194" y="269"/>
                </a:cubicBezTo>
                <a:cubicBezTo>
                  <a:pt x="194" y="269"/>
                  <a:pt x="196" y="270"/>
                  <a:pt x="196" y="270"/>
                </a:cubicBezTo>
                <a:cubicBezTo>
                  <a:pt x="198" y="269"/>
                  <a:pt x="198" y="269"/>
                  <a:pt x="198" y="269"/>
                </a:cubicBezTo>
                <a:cubicBezTo>
                  <a:pt x="200" y="269"/>
                  <a:pt x="200" y="269"/>
                  <a:pt x="200" y="269"/>
                </a:cubicBezTo>
                <a:cubicBezTo>
                  <a:pt x="200" y="269"/>
                  <a:pt x="199" y="270"/>
                  <a:pt x="199" y="272"/>
                </a:cubicBezTo>
                <a:cubicBezTo>
                  <a:pt x="199" y="273"/>
                  <a:pt x="200" y="274"/>
                  <a:pt x="200" y="274"/>
                </a:cubicBezTo>
                <a:cubicBezTo>
                  <a:pt x="200" y="274"/>
                  <a:pt x="204" y="273"/>
                  <a:pt x="205" y="273"/>
                </a:cubicBezTo>
                <a:cubicBezTo>
                  <a:pt x="207" y="273"/>
                  <a:pt x="205" y="271"/>
                  <a:pt x="205" y="271"/>
                </a:cubicBezTo>
                <a:cubicBezTo>
                  <a:pt x="205" y="271"/>
                  <a:pt x="205" y="270"/>
                  <a:pt x="206" y="269"/>
                </a:cubicBezTo>
                <a:cubicBezTo>
                  <a:pt x="206" y="269"/>
                  <a:pt x="206" y="268"/>
                  <a:pt x="206" y="268"/>
                </a:cubicBezTo>
                <a:cubicBezTo>
                  <a:pt x="208" y="270"/>
                  <a:pt x="208" y="270"/>
                  <a:pt x="208" y="270"/>
                </a:cubicBezTo>
                <a:cubicBezTo>
                  <a:pt x="208" y="270"/>
                  <a:pt x="209" y="266"/>
                  <a:pt x="209" y="266"/>
                </a:cubicBezTo>
                <a:cubicBezTo>
                  <a:pt x="209" y="265"/>
                  <a:pt x="208" y="264"/>
                  <a:pt x="208" y="264"/>
                </a:cubicBezTo>
                <a:cubicBezTo>
                  <a:pt x="206" y="263"/>
                  <a:pt x="206" y="263"/>
                  <a:pt x="206" y="263"/>
                </a:cubicBezTo>
                <a:cubicBezTo>
                  <a:pt x="203" y="263"/>
                  <a:pt x="203" y="263"/>
                  <a:pt x="203" y="263"/>
                </a:cubicBezTo>
                <a:cubicBezTo>
                  <a:pt x="201" y="265"/>
                  <a:pt x="201" y="265"/>
                  <a:pt x="201" y="265"/>
                </a:cubicBezTo>
                <a:lnTo>
                  <a:pt x="197" y="266"/>
                </a:lnTo>
                <a:close/>
                <a:moveTo>
                  <a:pt x="198" y="285"/>
                </a:moveTo>
                <a:cubicBezTo>
                  <a:pt x="200" y="284"/>
                  <a:pt x="200" y="284"/>
                  <a:pt x="200" y="284"/>
                </a:cubicBezTo>
                <a:cubicBezTo>
                  <a:pt x="204" y="285"/>
                  <a:pt x="204" y="285"/>
                  <a:pt x="204" y="285"/>
                </a:cubicBezTo>
                <a:cubicBezTo>
                  <a:pt x="206" y="282"/>
                  <a:pt x="206" y="282"/>
                  <a:pt x="206" y="282"/>
                </a:cubicBezTo>
                <a:cubicBezTo>
                  <a:pt x="206" y="280"/>
                  <a:pt x="206" y="280"/>
                  <a:pt x="206" y="280"/>
                </a:cubicBezTo>
                <a:cubicBezTo>
                  <a:pt x="204" y="280"/>
                  <a:pt x="204" y="280"/>
                  <a:pt x="204" y="280"/>
                </a:cubicBezTo>
                <a:cubicBezTo>
                  <a:pt x="200" y="281"/>
                  <a:pt x="200" y="281"/>
                  <a:pt x="200" y="281"/>
                </a:cubicBezTo>
                <a:cubicBezTo>
                  <a:pt x="197" y="282"/>
                  <a:pt x="197" y="282"/>
                  <a:pt x="197" y="282"/>
                </a:cubicBezTo>
                <a:cubicBezTo>
                  <a:pt x="191" y="282"/>
                  <a:pt x="191" y="282"/>
                  <a:pt x="191" y="282"/>
                </a:cubicBezTo>
                <a:cubicBezTo>
                  <a:pt x="191" y="282"/>
                  <a:pt x="189" y="282"/>
                  <a:pt x="189" y="283"/>
                </a:cubicBezTo>
                <a:cubicBezTo>
                  <a:pt x="189" y="283"/>
                  <a:pt x="188" y="286"/>
                  <a:pt x="188" y="286"/>
                </a:cubicBezTo>
                <a:cubicBezTo>
                  <a:pt x="188" y="289"/>
                  <a:pt x="188" y="289"/>
                  <a:pt x="188" y="289"/>
                </a:cubicBezTo>
                <a:cubicBezTo>
                  <a:pt x="188" y="291"/>
                  <a:pt x="188" y="291"/>
                  <a:pt x="188" y="291"/>
                </a:cubicBezTo>
                <a:cubicBezTo>
                  <a:pt x="188" y="293"/>
                  <a:pt x="188" y="293"/>
                  <a:pt x="188" y="293"/>
                </a:cubicBezTo>
                <a:cubicBezTo>
                  <a:pt x="189" y="295"/>
                  <a:pt x="189" y="295"/>
                  <a:pt x="189" y="295"/>
                </a:cubicBezTo>
                <a:cubicBezTo>
                  <a:pt x="189" y="295"/>
                  <a:pt x="189" y="297"/>
                  <a:pt x="189" y="298"/>
                </a:cubicBezTo>
                <a:cubicBezTo>
                  <a:pt x="189" y="299"/>
                  <a:pt x="190" y="300"/>
                  <a:pt x="191" y="300"/>
                </a:cubicBezTo>
                <a:cubicBezTo>
                  <a:pt x="192" y="300"/>
                  <a:pt x="193" y="301"/>
                  <a:pt x="193" y="301"/>
                </a:cubicBezTo>
                <a:cubicBezTo>
                  <a:pt x="193" y="301"/>
                  <a:pt x="193" y="302"/>
                  <a:pt x="193" y="303"/>
                </a:cubicBezTo>
                <a:cubicBezTo>
                  <a:pt x="193" y="304"/>
                  <a:pt x="193" y="306"/>
                  <a:pt x="194" y="305"/>
                </a:cubicBezTo>
                <a:cubicBezTo>
                  <a:pt x="195" y="304"/>
                  <a:pt x="196" y="302"/>
                  <a:pt x="196" y="302"/>
                </a:cubicBezTo>
                <a:cubicBezTo>
                  <a:pt x="193" y="299"/>
                  <a:pt x="193" y="299"/>
                  <a:pt x="193" y="299"/>
                </a:cubicBezTo>
                <a:cubicBezTo>
                  <a:pt x="193" y="299"/>
                  <a:pt x="193" y="298"/>
                  <a:pt x="193" y="297"/>
                </a:cubicBezTo>
                <a:cubicBezTo>
                  <a:pt x="193" y="296"/>
                  <a:pt x="193" y="294"/>
                  <a:pt x="193" y="294"/>
                </a:cubicBezTo>
                <a:cubicBezTo>
                  <a:pt x="194" y="294"/>
                  <a:pt x="194" y="294"/>
                  <a:pt x="194" y="294"/>
                </a:cubicBezTo>
                <a:cubicBezTo>
                  <a:pt x="194" y="294"/>
                  <a:pt x="196" y="295"/>
                  <a:pt x="196" y="296"/>
                </a:cubicBezTo>
                <a:cubicBezTo>
                  <a:pt x="196" y="298"/>
                  <a:pt x="196" y="298"/>
                  <a:pt x="197" y="299"/>
                </a:cubicBezTo>
                <a:cubicBezTo>
                  <a:pt x="197" y="300"/>
                  <a:pt x="198" y="302"/>
                  <a:pt x="198" y="300"/>
                </a:cubicBezTo>
                <a:cubicBezTo>
                  <a:pt x="199" y="298"/>
                  <a:pt x="199" y="297"/>
                  <a:pt x="198" y="296"/>
                </a:cubicBezTo>
                <a:cubicBezTo>
                  <a:pt x="198" y="295"/>
                  <a:pt x="198" y="294"/>
                  <a:pt x="197" y="293"/>
                </a:cubicBezTo>
                <a:cubicBezTo>
                  <a:pt x="196" y="291"/>
                  <a:pt x="195" y="290"/>
                  <a:pt x="195" y="290"/>
                </a:cubicBezTo>
                <a:cubicBezTo>
                  <a:pt x="195" y="288"/>
                  <a:pt x="195" y="288"/>
                  <a:pt x="195" y="288"/>
                </a:cubicBezTo>
                <a:cubicBezTo>
                  <a:pt x="196" y="286"/>
                  <a:pt x="196" y="286"/>
                  <a:pt x="196" y="286"/>
                </a:cubicBezTo>
                <a:lnTo>
                  <a:pt x="198" y="285"/>
                </a:lnTo>
                <a:close/>
                <a:moveTo>
                  <a:pt x="206" y="312"/>
                </a:moveTo>
                <a:cubicBezTo>
                  <a:pt x="206" y="312"/>
                  <a:pt x="210" y="311"/>
                  <a:pt x="210" y="311"/>
                </a:cubicBezTo>
                <a:cubicBezTo>
                  <a:pt x="210" y="311"/>
                  <a:pt x="213" y="310"/>
                  <a:pt x="214" y="310"/>
                </a:cubicBezTo>
                <a:cubicBezTo>
                  <a:pt x="214" y="310"/>
                  <a:pt x="215" y="308"/>
                  <a:pt x="215" y="308"/>
                </a:cubicBezTo>
                <a:cubicBezTo>
                  <a:pt x="215" y="307"/>
                  <a:pt x="214" y="308"/>
                  <a:pt x="214" y="308"/>
                </a:cubicBezTo>
                <a:cubicBezTo>
                  <a:pt x="214" y="308"/>
                  <a:pt x="212" y="308"/>
                  <a:pt x="211" y="309"/>
                </a:cubicBezTo>
                <a:cubicBezTo>
                  <a:pt x="211" y="309"/>
                  <a:pt x="209" y="308"/>
                  <a:pt x="209" y="308"/>
                </a:cubicBezTo>
                <a:cubicBezTo>
                  <a:pt x="206" y="309"/>
                  <a:pt x="206" y="309"/>
                  <a:pt x="206" y="309"/>
                </a:cubicBezTo>
                <a:cubicBezTo>
                  <a:pt x="201" y="311"/>
                  <a:pt x="201" y="311"/>
                  <a:pt x="201" y="311"/>
                </a:cubicBezTo>
                <a:cubicBezTo>
                  <a:pt x="202" y="312"/>
                  <a:pt x="202" y="312"/>
                  <a:pt x="202" y="312"/>
                </a:cubicBezTo>
                <a:cubicBezTo>
                  <a:pt x="202" y="312"/>
                  <a:pt x="205" y="312"/>
                  <a:pt x="206" y="312"/>
                </a:cubicBezTo>
                <a:close/>
                <a:moveTo>
                  <a:pt x="186" y="310"/>
                </a:moveTo>
                <a:cubicBezTo>
                  <a:pt x="186" y="311"/>
                  <a:pt x="186" y="311"/>
                  <a:pt x="186" y="311"/>
                </a:cubicBezTo>
                <a:cubicBezTo>
                  <a:pt x="190" y="311"/>
                  <a:pt x="190" y="311"/>
                  <a:pt x="190" y="311"/>
                </a:cubicBezTo>
                <a:cubicBezTo>
                  <a:pt x="194" y="309"/>
                  <a:pt x="194" y="309"/>
                  <a:pt x="194" y="309"/>
                </a:cubicBezTo>
                <a:cubicBezTo>
                  <a:pt x="191" y="307"/>
                  <a:pt x="191" y="307"/>
                  <a:pt x="191" y="307"/>
                </a:cubicBezTo>
                <a:cubicBezTo>
                  <a:pt x="189" y="306"/>
                  <a:pt x="189" y="306"/>
                  <a:pt x="189" y="306"/>
                </a:cubicBezTo>
                <a:cubicBezTo>
                  <a:pt x="189" y="306"/>
                  <a:pt x="187" y="306"/>
                  <a:pt x="187" y="307"/>
                </a:cubicBezTo>
                <a:cubicBezTo>
                  <a:pt x="187" y="307"/>
                  <a:pt x="186" y="308"/>
                  <a:pt x="186" y="308"/>
                </a:cubicBezTo>
                <a:cubicBezTo>
                  <a:pt x="186" y="309"/>
                  <a:pt x="186" y="309"/>
                  <a:pt x="186" y="309"/>
                </a:cubicBezTo>
                <a:cubicBezTo>
                  <a:pt x="186" y="309"/>
                  <a:pt x="186" y="309"/>
                  <a:pt x="186" y="310"/>
                </a:cubicBezTo>
                <a:close/>
                <a:moveTo>
                  <a:pt x="216" y="296"/>
                </a:moveTo>
                <a:cubicBezTo>
                  <a:pt x="216" y="298"/>
                  <a:pt x="216" y="298"/>
                  <a:pt x="216" y="298"/>
                </a:cubicBezTo>
                <a:cubicBezTo>
                  <a:pt x="216" y="299"/>
                  <a:pt x="216" y="299"/>
                  <a:pt x="216" y="299"/>
                </a:cubicBezTo>
                <a:cubicBezTo>
                  <a:pt x="221" y="299"/>
                  <a:pt x="221" y="299"/>
                  <a:pt x="221" y="299"/>
                </a:cubicBezTo>
                <a:cubicBezTo>
                  <a:pt x="224" y="298"/>
                  <a:pt x="224" y="298"/>
                  <a:pt x="224" y="298"/>
                </a:cubicBezTo>
                <a:cubicBezTo>
                  <a:pt x="222" y="297"/>
                  <a:pt x="222" y="297"/>
                  <a:pt x="222" y="297"/>
                </a:cubicBezTo>
                <a:cubicBezTo>
                  <a:pt x="218" y="296"/>
                  <a:pt x="218" y="296"/>
                  <a:pt x="218" y="296"/>
                </a:cubicBezTo>
                <a:lnTo>
                  <a:pt x="216" y="296"/>
                </a:lnTo>
                <a:close/>
                <a:moveTo>
                  <a:pt x="272" y="310"/>
                </a:moveTo>
                <a:cubicBezTo>
                  <a:pt x="272" y="310"/>
                  <a:pt x="270" y="306"/>
                  <a:pt x="270" y="306"/>
                </a:cubicBezTo>
                <a:cubicBezTo>
                  <a:pt x="270" y="306"/>
                  <a:pt x="268" y="305"/>
                  <a:pt x="269" y="305"/>
                </a:cubicBezTo>
                <a:cubicBezTo>
                  <a:pt x="270" y="305"/>
                  <a:pt x="272" y="305"/>
                  <a:pt x="272" y="304"/>
                </a:cubicBezTo>
                <a:cubicBezTo>
                  <a:pt x="271" y="304"/>
                  <a:pt x="268" y="302"/>
                  <a:pt x="268" y="302"/>
                </a:cubicBezTo>
                <a:cubicBezTo>
                  <a:pt x="264" y="299"/>
                  <a:pt x="264" y="299"/>
                  <a:pt x="264" y="299"/>
                </a:cubicBezTo>
                <a:cubicBezTo>
                  <a:pt x="261" y="297"/>
                  <a:pt x="261" y="297"/>
                  <a:pt x="261" y="297"/>
                </a:cubicBezTo>
                <a:cubicBezTo>
                  <a:pt x="257" y="296"/>
                  <a:pt x="257" y="296"/>
                  <a:pt x="257" y="296"/>
                </a:cubicBezTo>
                <a:cubicBezTo>
                  <a:pt x="252" y="294"/>
                  <a:pt x="252" y="294"/>
                  <a:pt x="252" y="294"/>
                </a:cubicBezTo>
                <a:cubicBezTo>
                  <a:pt x="247" y="293"/>
                  <a:pt x="247" y="293"/>
                  <a:pt x="247" y="293"/>
                </a:cubicBezTo>
                <a:cubicBezTo>
                  <a:pt x="241" y="291"/>
                  <a:pt x="241" y="291"/>
                  <a:pt x="241" y="291"/>
                </a:cubicBezTo>
                <a:cubicBezTo>
                  <a:pt x="241" y="291"/>
                  <a:pt x="241" y="293"/>
                  <a:pt x="241" y="294"/>
                </a:cubicBezTo>
                <a:cubicBezTo>
                  <a:pt x="241" y="295"/>
                  <a:pt x="236" y="297"/>
                  <a:pt x="236" y="297"/>
                </a:cubicBezTo>
                <a:cubicBezTo>
                  <a:pt x="233" y="292"/>
                  <a:pt x="233" y="292"/>
                  <a:pt x="233" y="292"/>
                </a:cubicBezTo>
                <a:cubicBezTo>
                  <a:pt x="233" y="290"/>
                  <a:pt x="233" y="290"/>
                  <a:pt x="233" y="290"/>
                </a:cubicBezTo>
                <a:cubicBezTo>
                  <a:pt x="225" y="288"/>
                  <a:pt x="225" y="288"/>
                  <a:pt x="225" y="288"/>
                </a:cubicBezTo>
                <a:cubicBezTo>
                  <a:pt x="223" y="289"/>
                  <a:pt x="223" y="289"/>
                  <a:pt x="223" y="289"/>
                </a:cubicBezTo>
                <a:cubicBezTo>
                  <a:pt x="223" y="289"/>
                  <a:pt x="224" y="294"/>
                  <a:pt x="224" y="295"/>
                </a:cubicBezTo>
                <a:cubicBezTo>
                  <a:pt x="224" y="295"/>
                  <a:pt x="227" y="296"/>
                  <a:pt x="228" y="297"/>
                </a:cubicBezTo>
                <a:cubicBezTo>
                  <a:pt x="228" y="297"/>
                  <a:pt x="230" y="298"/>
                  <a:pt x="230" y="298"/>
                </a:cubicBezTo>
                <a:cubicBezTo>
                  <a:pt x="231" y="299"/>
                  <a:pt x="236" y="299"/>
                  <a:pt x="236" y="299"/>
                </a:cubicBezTo>
                <a:cubicBezTo>
                  <a:pt x="237" y="299"/>
                  <a:pt x="240" y="299"/>
                  <a:pt x="241" y="300"/>
                </a:cubicBezTo>
                <a:cubicBezTo>
                  <a:pt x="241" y="301"/>
                  <a:pt x="243" y="304"/>
                  <a:pt x="243" y="304"/>
                </a:cubicBezTo>
                <a:cubicBezTo>
                  <a:pt x="245" y="306"/>
                  <a:pt x="245" y="306"/>
                  <a:pt x="245" y="306"/>
                </a:cubicBezTo>
                <a:cubicBezTo>
                  <a:pt x="249" y="309"/>
                  <a:pt x="249" y="309"/>
                  <a:pt x="249" y="309"/>
                </a:cubicBezTo>
                <a:cubicBezTo>
                  <a:pt x="254" y="310"/>
                  <a:pt x="254" y="310"/>
                  <a:pt x="254" y="310"/>
                </a:cubicBezTo>
                <a:cubicBezTo>
                  <a:pt x="256" y="308"/>
                  <a:pt x="256" y="308"/>
                  <a:pt x="256" y="308"/>
                </a:cubicBezTo>
                <a:cubicBezTo>
                  <a:pt x="261" y="307"/>
                  <a:pt x="261" y="307"/>
                  <a:pt x="261" y="307"/>
                </a:cubicBezTo>
                <a:cubicBezTo>
                  <a:pt x="261" y="307"/>
                  <a:pt x="263" y="308"/>
                  <a:pt x="264" y="308"/>
                </a:cubicBezTo>
                <a:cubicBezTo>
                  <a:pt x="264" y="308"/>
                  <a:pt x="265" y="309"/>
                  <a:pt x="266" y="310"/>
                </a:cubicBezTo>
                <a:cubicBezTo>
                  <a:pt x="266" y="311"/>
                  <a:pt x="267" y="313"/>
                  <a:pt x="267" y="313"/>
                </a:cubicBezTo>
                <a:cubicBezTo>
                  <a:pt x="274" y="314"/>
                  <a:pt x="274" y="314"/>
                  <a:pt x="274" y="314"/>
                </a:cubicBezTo>
                <a:cubicBezTo>
                  <a:pt x="276" y="314"/>
                  <a:pt x="276" y="314"/>
                  <a:pt x="276" y="314"/>
                </a:cubicBezTo>
                <a:cubicBezTo>
                  <a:pt x="276" y="314"/>
                  <a:pt x="272" y="311"/>
                  <a:pt x="272" y="310"/>
                </a:cubicBezTo>
                <a:close/>
                <a:moveTo>
                  <a:pt x="287" y="295"/>
                </a:moveTo>
                <a:cubicBezTo>
                  <a:pt x="287" y="294"/>
                  <a:pt x="287" y="293"/>
                  <a:pt x="287" y="292"/>
                </a:cubicBezTo>
                <a:cubicBezTo>
                  <a:pt x="286" y="292"/>
                  <a:pt x="286" y="293"/>
                  <a:pt x="286" y="293"/>
                </a:cubicBezTo>
                <a:cubicBezTo>
                  <a:pt x="286" y="293"/>
                  <a:pt x="282" y="296"/>
                  <a:pt x="281" y="297"/>
                </a:cubicBezTo>
                <a:cubicBezTo>
                  <a:pt x="279" y="297"/>
                  <a:pt x="279" y="298"/>
                  <a:pt x="279" y="298"/>
                </a:cubicBezTo>
                <a:cubicBezTo>
                  <a:pt x="274" y="299"/>
                  <a:pt x="274" y="299"/>
                  <a:pt x="274" y="299"/>
                </a:cubicBezTo>
                <a:cubicBezTo>
                  <a:pt x="274" y="299"/>
                  <a:pt x="274" y="299"/>
                  <a:pt x="273" y="300"/>
                </a:cubicBezTo>
                <a:cubicBezTo>
                  <a:pt x="271" y="302"/>
                  <a:pt x="273" y="303"/>
                  <a:pt x="273" y="303"/>
                </a:cubicBezTo>
                <a:cubicBezTo>
                  <a:pt x="273" y="304"/>
                  <a:pt x="273" y="305"/>
                  <a:pt x="273" y="305"/>
                </a:cubicBezTo>
                <a:cubicBezTo>
                  <a:pt x="275" y="304"/>
                  <a:pt x="275" y="304"/>
                  <a:pt x="275" y="304"/>
                </a:cubicBezTo>
                <a:cubicBezTo>
                  <a:pt x="276" y="304"/>
                  <a:pt x="276" y="304"/>
                  <a:pt x="276" y="304"/>
                </a:cubicBezTo>
                <a:cubicBezTo>
                  <a:pt x="276" y="304"/>
                  <a:pt x="278" y="303"/>
                  <a:pt x="279" y="303"/>
                </a:cubicBezTo>
                <a:cubicBezTo>
                  <a:pt x="279" y="303"/>
                  <a:pt x="281" y="302"/>
                  <a:pt x="281" y="302"/>
                </a:cubicBezTo>
                <a:cubicBezTo>
                  <a:pt x="284" y="300"/>
                  <a:pt x="284" y="300"/>
                  <a:pt x="284" y="300"/>
                </a:cubicBezTo>
                <a:cubicBezTo>
                  <a:pt x="284" y="300"/>
                  <a:pt x="287" y="296"/>
                  <a:pt x="287" y="295"/>
                </a:cubicBezTo>
                <a:close/>
                <a:moveTo>
                  <a:pt x="245" y="382"/>
                </a:moveTo>
                <a:cubicBezTo>
                  <a:pt x="246" y="382"/>
                  <a:pt x="251" y="379"/>
                  <a:pt x="251" y="378"/>
                </a:cubicBezTo>
                <a:cubicBezTo>
                  <a:pt x="252" y="377"/>
                  <a:pt x="255" y="376"/>
                  <a:pt x="256" y="376"/>
                </a:cubicBezTo>
                <a:cubicBezTo>
                  <a:pt x="257" y="375"/>
                  <a:pt x="258" y="374"/>
                  <a:pt x="258" y="373"/>
                </a:cubicBezTo>
                <a:cubicBezTo>
                  <a:pt x="258" y="372"/>
                  <a:pt x="261" y="370"/>
                  <a:pt x="261" y="369"/>
                </a:cubicBezTo>
                <a:cubicBezTo>
                  <a:pt x="261" y="368"/>
                  <a:pt x="265" y="367"/>
                  <a:pt x="266" y="366"/>
                </a:cubicBezTo>
                <a:cubicBezTo>
                  <a:pt x="266" y="366"/>
                  <a:pt x="267" y="363"/>
                  <a:pt x="267" y="363"/>
                </a:cubicBezTo>
                <a:cubicBezTo>
                  <a:pt x="269" y="360"/>
                  <a:pt x="269" y="360"/>
                  <a:pt x="269" y="360"/>
                </a:cubicBezTo>
                <a:cubicBezTo>
                  <a:pt x="269" y="360"/>
                  <a:pt x="269" y="357"/>
                  <a:pt x="269" y="356"/>
                </a:cubicBezTo>
                <a:cubicBezTo>
                  <a:pt x="270" y="355"/>
                  <a:pt x="268" y="351"/>
                  <a:pt x="268" y="351"/>
                </a:cubicBezTo>
                <a:cubicBezTo>
                  <a:pt x="267" y="350"/>
                  <a:pt x="266" y="350"/>
                  <a:pt x="266" y="348"/>
                </a:cubicBezTo>
                <a:cubicBezTo>
                  <a:pt x="266" y="347"/>
                  <a:pt x="267" y="346"/>
                  <a:pt x="267" y="346"/>
                </a:cubicBezTo>
                <a:cubicBezTo>
                  <a:pt x="262" y="343"/>
                  <a:pt x="262" y="343"/>
                  <a:pt x="262" y="343"/>
                </a:cubicBezTo>
                <a:cubicBezTo>
                  <a:pt x="262" y="343"/>
                  <a:pt x="261" y="338"/>
                  <a:pt x="260" y="337"/>
                </a:cubicBezTo>
                <a:cubicBezTo>
                  <a:pt x="260" y="336"/>
                  <a:pt x="257" y="334"/>
                  <a:pt x="257" y="333"/>
                </a:cubicBezTo>
                <a:cubicBezTo>
                  <a:pt x="257" y="331"/>
                  <a:pt x="258" y="328"/>
                  <a:pt x="258" y="326"/>
                </a:cubicBezTo>
                <a:cubicBezTo>
                  <a:pt x="258" y="324"/>
                  <a:pt x="252" y="323"/>
                  <a:pt x="251" y="323"/>
                </a:cubicBezTo>
                <a:cubicBezTo>
                  <a:pt x="250" y="323"/>
                  <a:pt x="251" y="325"/>
                  <a:pt x="251" y="326"/>
                </a:cubicBezTo>
                <a:cubicBezTo>
                  <a:pt x="251" y="327"/>
                  <a:pt x="250" y="327"/>
                  <a:pt x="248" y="330"/>
                </a:cubicBezTo>
                <a:cubicBezTo>
                  <a:pt x="246" y="332"/>
                  <a:pt x="246" y="331"/>
                  <a:pt x="246" y="332"/>
                </a:cubicBezTo>
                <a:cubicBezTo>
                  <a:pt x="245" y="333"/>
                  <a:pt x="244" y="337"/>
                  <a:pt x="244" y="337"/>
                </a:cubicBezTo>
                <a:cubicBezTo>
                  <a:pt x="244" y="337"/>
                  <a:pt x="240" y="336"/>
                  <a:pt x="239" y="335"/>
                </a:cubicBezTo>
                <a:cubicBezTo>
                  <a:pt x="239" y="334"/>
                  <a:pt x="235" y="332"/>
                  <a:pt x="235" y="332"/>
                </a:cubicBezTo>
                <a:cubicBezTo>
                  <a:pt x="235" y="332"/>
                  <a:pt x="238" y="326"/>
                  <a:pt x="239" y="325"/>
                </a:cubicBezTo>
                <a:cubicBezTo>
                  <a:pt x="239" y="325"/>
                  <a:pt x="235" y="324"/>
                  <a:pt x="234" y="324"/>
                </a:cubicBezTo>
                <a:cubicBezTo>
                  <a:pt x="232" y="324"/>
                  <a:pt x="232" y="325"/>
                  <a:pt x="230" y="325"/>
                </a:cubicBezTo>
                <a:cubicBezTo>
                  <a:pt x="228" y="325"/>
                  <a:pt x="225" y="326"/>
                  <a:pt x="222" y="328"/>
                </a:cubicBezTo>
                <a:cubicBezTo>
                  <a:pt x="218" y="329"/>
                  <a:pt x="221" y="331"/>
                  <a:pt x="221" y="332"/>
                </a:cubicBezTo>
                <a:cubicBezTo>
                  <a:pt x="221" y="333"/>
                  <a:pt x="221" y="334"/>
                  <a:pt x="221" y="336"/>
                </a:cubicBezTo>
                <a:cubicBezTo>
                  <a:pt x="221" y="337"/>
                  <a:pt x="219" y="336"/>
                  <a:pt x="218" y="335"/>
                </a:cubicBezTo>
                <a:cubicBezTo>
                  <a:pt x="217" y="335"/>
                  <a:pt x="215" y="333"/>
                  <a:pt x="215" y="332"/>
                </a:cubicBezTo>
                <a:cubicBezTo>
                  <a:pt x="215" y="331"/>
                  <a:pt x="213" y="331"/>
                  <a:pt x="213" y="331"/>
                </a:cubicBezTo>
                <a:cubicBezTo>
                  <a:pt x="212" y="330"/>
                  <a:pt x="210" y="332"/>
                  <a:pt x="209" y="333"/>
                </a:cubicBezTo>
                <a:cubicBezTo>
                  <a:pt x="208" y="334"/>
                  <a:pt x="207" y="336"/>
                  <a:pt x="206" y="336"/>
                </a:cubicBezTo>
                <a:cubicBezTo>
                  <a:pt x="205" y="337"/>
                  <a:pt x="202" y="339"/>
                  <a:pt x="202" y="340"/>
                </a:cubicBezTo>
                <a:cubicBezTo>
                  <a:pt x="201" y="340"/>
                  <a:pt x="202" y="341"/>
                  <a:pt x="200" y="344"/>
                </a:cubicBezTo>
                <a:cubicBezTo>
                  <a:pt x="198" y="347"/>
                  <a:pt x="199" y="345"/>
                  <a:pt x="198" y="347"/>
                </a:cubicBezTo>
                <a:cubicBezTo>
                  <a:pt x="198" y="348"/>
                  <a:pt x="196" y="348"/>
                  <a:pt x="196" y="348"/>
                </a:cubicBezTo>
                <a:cubicBezTo>
                  <a:pt x="196" y="348"/>
                  <a:pt x="192" y="346"/>
                  <a:pt x="191" y="346"/>
                </a:cubicBezTo>
                <a:cubicBezTo>
                  <a:pt x="190" y="346"/>
                  <a:pt x="186" y="348"/>
                  <a:pt x="186" y="348"/>
                </a:cubicBezTo>
                <a:cubicBezTo>
                  <a:pt x="186" y="350"/>
                  <a:pt x="186" y="350"/>
                  <a:pt x="186" y="350"/>
                </a:cubicBezTo>
                <a:cubicBezTo>
                  <a:pt x="186" y="350"/>
                  <a:pt x="188" y="352"/>
                  <a:pt x="188" y="353"/>
                </a:cubicBezTo>
                <a:cubicBezTo>
                  <a:pt x="188" y="354"/>
                  <a:pt x="188" y="356"/>
                  <a:pt x="188" y="357"/>
                </a:cubicBezTo>
                <a:cubicBezTo>
                  <a:pt x="188" y="358"/>
                  <a:pt x="189" y="359"/>
                  <a:pt x="189" y="360"/>
                </a:cubicBezTo>
                <a:cubicBezTo>
                  <a:pt x="189" y="361"/>
                  <a:pt x="190" y="363"/>
                  <a:pt x="190" y="364"/>
                </a:cubicBezTo>
                <a:cubicBezTo>
                  <a:pt x="190" y="365"/>
                  <a:pt x="193" y="367"/>
                  <a:pt x="194" y="368"/>
                </a:cubicBezTo>
                <a:cubicBezTo>
                  <a:pt x="195" y="369"/>
                  <a:pt x="194" y="369"/>
                  <a:pt x="194" y="371"/>
                </a:cubicBezTo>
                <a:cubicBezTo>
                  <a:pt x="194" y="373"/>
                  <a:pt x="195" y="374"/>
                  <a:pt x="195" y="374"/>
                </a:cubicBezTo>
                <a:cubicBezTo>
                  <a:pt x="195" y="374"/>
                  <a:pt x="198" y="374"/>
                  <a:pt x="199" y="374"/>
                </a:cubicBezTo>
                <a:cubicBezTo>
                  <a:pt x="200" y="374"/>
                  <a:pt x="199" y="374"/>
                  <a:pt x="203" y="375"/>
                </a:cubicBezTo>
                <a:cubicBezTo>
                  <a:pt x="206" y="376"/>
                  <a:pt x="207" y="376"/>
                  <a:pt x="210" y="375"/>
                </a:cubicBezTo>
                <a:cubicBezTo>
                  <a:pt x="213" y="374"/>
                  <a:pt x="212" y="374"/>
                  <a:pt x="213" y="372"/>
                </a:cubicBezTo>
                <a:cubicBezTo>
                  <a:pt x="214" y="371"/>
                  <a:pt x="215" y="370"/>
                  <a:pt x="216" y="369"/>
                </a:cubicBezTo>
                <a:cubicBezTo>
                  <a:pt x="217" y="369"/>
                  <a:pt x="221" y="369"/>
                  <a:pt x="222" y="369"/>
                </a:cubicBezTo>
                <a:cubicBezTo>
                  <a:pt x="222" y="369"/>
                  <a:pt x="225" y="369"/>
                  <a:pt x="226" y="369"/>
                </a:cubicBezTo>
                <a:cubicBezTo>
                  <a:pt x="226" y="369"/>
                  <a:pt x="228" y="370"/>
                  <a:pt x="231" y="371"/>
                </a:cubicBezTo>
                <a:cubicBezTo>
                  <a:pt x="233" y="372"/>
                  <a:pt x="233" y="373"/>
                  <a:pt x="233" y="373"/>
                </a:cubicBezTo>
                <a:cubicBezTo>
                  <a:pt x="233" y="373"/>
                  <a:pt x="235" y="374"/>
                  <a:pt x="237" y="374"/>
                </a:cubicBezTo>
                <a:cubicBezTo>
                  <a:pt x="238" y="375"/>
                  <a:pt x="238" y="376"/>
                  <a:pt x="238" y="378"/>
                </a:cubicBezTo>
                <a:cubicBezTo>
                  <a:pt x="238" y="379"/>
                  <a:pt x="240" y="381"/>
                  <a:pt x="241" y="382"/>
                </a:cubicBezTo>
                <a:cubicBezTo>
                  <a:pt x="241" y="384"/>
                  <a:pt x="244" y="383"/>
                  <a:pt x="245" y="382"/>
                </a:cubicBezTo>
                <a:close/>
                <a:moveTo>
                  <a:pt x="246" y="385"/>
                </a:moveTo>
                <a:cubicBezTo>
                  <a:pt x="246" y="385"/>
                  <a:pt x="245" y="388"/>
                  <a:pt x="245" y="388"/>
                </a:cubicBezTo>
                <a:cubicBezTo>
                  <a:pt x="244" y="387"/>
                  <a:pt x="244" y="387"/>
                  <a:pt x="244" y="387"/>
                </a:cubicBezTo>
                <a:cubicBezTo>
                  <a:pt x="243" y="386"/>
                  <a:pt x="243" y="386"/>
                  <a:pt x="243" y="386"/>
                </a:cubicBezTo>
                <a:cubicBezTo>
                  <a:pt x="243" y="386"/>
                  <a:pt x="242" y="390"/>
                  <a:pt x="242" y="390"/>
                </a:cubicBezTo>
                <a:cubicBezTo>
                  <a:pt x="242" y="390"/>
                  <a:pt x="245" y="394"/>
                  <a:pt x="245" y="393"/>
                </a:cubicBezTo>
                <a:cubicBezTo>
                  <a:pt x="245" y="392"/>
                  <a:pt x="247" y="390"/>
                  <a:pt x="247" y="390"/>
                </a:cubicBezTo>
                <a:cubicBezTo>
                  <a:pt x="247" y="390"/>
                  <a:pt x="248" y="386"/>
                  <a:pt x="248" y="386"/>
                </a:cubicBezTo>
                <a:cubicBezTo>
                  <a:pt x="248" y="386"/>
                  <a:pt x="246" y="384"/>
                  <a:pt x="246" y="385"/>
                </a:cubicBezTo>
                <a:close/>
                <a:moveTo>
                  <a:pt x="272" y="386"/>
                </a:moveTo>
                <a:cubicBezTo>
                  <a:pt x="272" y="386"/>
                  <a:pt x="271" y="388"/>
                  <a:pt x="271" y="389"/>
                </a:cubicBezTo>
                <a:cubicBezTo>
                  <a:pt x="271" y="390"/>
                  <a:pt x="269" y="391"/>
                  <a:pt x="269" y="391"/>
                </a:cubicBezTo>
                <a:cubicBezTo>
                  <a:pt x="269" y="392"/>
                  <a:pt x="265" y="393"/>
                  <a:pt x="264" y="394"/>
                </a:cubicBezTo>
                <a:cubicBezTo>
                  <a:pt x="263" y="394"/>
                  <a:pt x="259" y="396"/>
                  <a:pt x="259" y="396"/>
                </a:cubicBezTo>
                <a:cubicBezTo>
                  <a:pt x="258" y="396"/>
                  <a:pt x="255" y="399"/>
                  <a:pt x="255" y="399"/>
                </a:cubicBezTo>
                <a:cubicBezTo>
                  <a:pt x="249" y="401"/>
                  <a:pt x="249" y="401"/>
                  <a:pt x="249" y="401"/>
                </a:cubicBezTo>
                <a:cubicBezTo>
                  <a:pt x="248" y="403"/>
                  <a:pt x="251" y="402"/>
                  <a:pt x="251" y="402"/>
                </a:cubicBezTo>
                <a:cubicBezTo>
                  <a:pt x="251" y="402"/>
                  <a:pt x="253" y="401"/>
                  <a:pt x="254" y="401"/>
                </a:cubicBezTo>
                <a:cubicBezTo>
                  <a:pt x="255" y="400"/>
                  <a:pt x="256" y="400"/>
                  <a:pt x="257" y="399"/>
                </a:cubicBezTo>
                <a:cubicBezTo>
                  <a:pt x="257" y="399"/>
                  <a:pt x="260" y="399"/>
                  <a:pt x="260" y="399"/>
                </a:cubicBezTo>
                <a:cubicBezTo>
                  <a:pt x="260" y="399"/>
                  <a:pt x="266" y="396"/>
                  <a:pt x="267" y="395"/>
                </a:cubicBezTo>
                <a:cubicBezTo>
                  <a:pt x="268" y="394"/>
                  <a:pt x="270" y="393"/>
                  <a:pt x="270" y="392"/>
                </a:cubicBezTo>
                <a:cubicBezTo>
                  <a:pt x="271" y="392"/>
                  <a:pt x="272" y="392"/>
                  <a:pt x="274" y="391"/>
                </a:cubicBezTo>
                <a:cubicBezTo>
                  <a:pt x="275" y="391"/>
                  <a:pt x="274" y="390"/>
                  <a:pt x="274" y="390"/>
                </a:cubicBezTo>
                <a:cubicBezTo>
                  <a:pt x="274" y="390"/>
                  <a:pt x="274" y="390"/>
                  <a:pt x="273" y="389"/>
                </a:cubicBezTo>
                <a:cubicBezTo>
                  <a:pt x="273" y="388"/>
                  <a:pt x="275" y="388"/>
                  <a:pt x="275" y="388"/>
                </a:cubicBezTo>
                <a:cubicBezTo>
                  <a:pt x="275" y="388"/>
                  <a:pt x="275" y="384"/>
                  <a:pt x="275" y="383"/>
                </a:cubicBezTo>
                <a:cubicBezTo>
                  <a:pt x="275" y="383"/>
                  <a:pt x="272" y="385"/>
                  <a:pt x="272" y="386"/>
                </a:cubicBezTo>
                <a:close/>
                <a:moveTo>
                  <a:pt x="302" y="314"/>
                </a:moveTo>
                <a:cubicBezTo>
                  <a:pt x="301" y="310"/>
                  <a:pt x="301" y="310"/>
                  <a:pt x="301" y="310"/>
                </a:cubicBezTo>
                <a:cubicBezTo>
                  <a:pt x="299" y="309"/>
                  <a:pt x="299" y="309"/>
                  <a:pt x="299" y="309"/>
                </a:cubicBezTo>
                <a:cubicBezTo>
                  <a:pt x="299" y="312"/>
                  <a:pt x="299" y="312"/>
                  <a:pt x="299" y="312"/>
                </a:cubicBezTo>
                <a:cubicBezTo>
                  <a:pt x="299" y="312"/>
                  <a:pt x="299" y="313"/>
                  <a:pt x="298" y="314"/>
                </a:cubicBezTo>
                <a:cubicBezTo>
                  <a:pt x="297" y="315"/>
                  <a:pt x="299" y="317"/>
                  <a:pt x="299" y="317"/>
                </a:cubicBezTo>
                <a:cubicBezTo>
                  <a:pt x="299" y="317"/>
                  <a:pt x="303" y="315"/>
                  <a:pt x="303" y="314"/>
                </a:cubicBezTo>
                <a:cubicBezTo>
                  <a:pt x="304" y="313"/>
                  <a:pt x="302" y="314"/>
                  <a:pt x="302" y="314"/>
                </a:cubicBezTo>
                <a:close/>
                <a:moveTo>
                  <a:pt x="312" y="312"/>
                </a:moveTo>
                <a:cubicBezTo>
                  <a:pt x="312" y="315"/>
                  <a:pt x="312" y="315"/>
                  <a:pt x="312" y="315"/>
                </a:cubicBezTo>
                <a:cubicBezTo>
                  <a:pt x="311" y="316"/>
                  <a:pt x="311" y="316"/>
                  <a:pt x="311" y="316"/>
                </a:cubicBezTo>
                <a:cubicBezTo>
                  <a:pt x="310" y="315"/>
                  <a:pt x="310" y="315"/>
                  <a:pt x="310" y="315"/>
                </a:cubicBezTo>
                <a:cubicBezTo>
                  <a:pt x="309" y="316"/>
                  <a:pt x="309" y="316"/>
                  <a:pt x="309" y="316"/>
                </a:cubicBezTo>
                <a:cubicBezTo>
                  <a:pt x="309" y="316"/>
                  <a:pt x="310" y="317"/>
                  <a:pt x="310" y="318"/>
                </a:cubicBezTo>
                <a:cubicBezTo>
                  <a:pt x="310" y="319"/>
                  <a:pt x="313" y="319"/>
                  <a:pt x="313" y="319"/>
                </a:cubicBezTo>
                <a:cubicBezTo>
                  <a:pt x="313" y="319"/>
                  <a:pt x="316" y="316"/>
                  <a:pt x="316" y="316"/>
                </a:cubicBezTo>
                <a:cubicBezTo>
                  <a:pt x="317" y="316"/>
                  <a:pt x="317" y="314"/>
                  <a:pt x="317" y="314"/>
                </a:cubicBezTo>
                <a:cubicBezTo>
                  <a:pt x="315" y="312"/>
                  <a:pt x="315" y="312"/>
                  <a:pt x="315" y="312"/>
                </a:cubicBezTo>
                <a:lnTo>
                  <a:pt x="312" y="312"/>
                </a:lnTo>
                <a:close/>
                <a:moveTo>
                  <a:pt x="286" y="310"/>
                </a:moveTo>
                <a:cubicBezTo>
                  <a:pt x="286" y="310"/>
                  <a:pt x="286" y="310"/>
                  <a:pt x="286" y="309"/>
                </a:cubicBezTo>
                <a:cubicBezTo>
                  <a:pt x="285" y="309"/>
                  <a:pt x="284" y="310"/>
                  <a:pt x="284" y="311"/>
                </a:cubicBezTo>
                <a:cubicBezTo>
                  <a:pt x="284" y="311"/>
                  <a:pt x="282" y="313"/>
                  <a:pt x="281" y="313"/>
                </a:cubicBezTo>
                <a:cubicBezTo>
                  <a:pt x="281" y="314"/>
                  <a:pt x="288" y="314"/>
                  <a:pt x="288" y="314"/>
                </a:cubicBezTo>
                <a:cubicBezTo>
                  <a:pt x="289" y="314"/>
                  <a:pt x="290" y="313"/>
                  <a:pt x="290" y="313"/>
                </a:cubicBezTo>
                <a:cubicBezTo>
                  <a:pt x="290" y="313"/>
                  <a:pt x="290" y="311"/>
                  <a:pt x="290" y="310"/>
                </a:cubicBezTo>
                <a:cubicBezTo>
                  <a:pt x="290" y="310"/>
                  <a:pt x="286" y="310"/>
                  <a:pt x="286" y="310"/>
                </a:cubicBezTo>
                <a:close/>
              </a:path>
            </a:pathLst>
          </a:custGeom>
          <a:solidFill>
            <a:schemeClr val="accent2"/>
          </a:solidFill>
          <a:ln>
            <a:noFill/>
          </a:ln>
          <a:extLst/>
        </p:spPr>
        <p:txBody>
          <a:bodyPr/>
          <a:lstStyle/>
          <a:p>
            <a:pPr>
              <a:defRPr/>
            </a:pPr>
            <a:endParaRPr lang="zh-CN" altLang="en-US"/>
          </a:p>
        </p:txBody>
      </p:sp>
      <p:sp>
        <p:nvSpPr>
          <p:cNvPr id="42" name="Freeform 83"/>
          <p:cNvSpPr>
            <a:spLocks noEditPoints="1"/>
          </p:cNvSpPr>
          <p:nvPr/>
        </p:nvSpPr>
        <p:spPr bwMode="auto">
          <a:xfrm>
            <a:off x="1830821" y="3957141"/>
            <a:ext cx="435252" cy="435252"/>
          </a:xfrm>
          <a:custGeom>
            <a:avLst/>
            <a:gdLst>
              <a:gd name="T0" fmla="*/ 115 w 219"/>
              <a:gd name="T1" fmla="*/ 3 h 219"/>
              <a:gd name="T2" fmla="*/ 3 w 219"/>
              <a:gd name="T3" fmla="*/ 103 h 219"/>
              <a:gd name="T4" fmla="*/ 103 w 219"/>
              <a:gd name="T5" fmla="*/ 215 h 219"/>
              <a:gd name="T6" fmla="*/ 215 w 219"/>
              <a:gd name="T7" fmla="*/ 115 h 219"/>
              <a:gd name="T8" fmla="*/ 115 w 219"/>
              <a:gd name="T9" fmla="*/ 3 h 219"/>
              <a:gd name="T10" fmla="*/ 105 w 219"/>
              <a:gd name="T11" fmla="*/ 188 h 219"/>
              <a:gd name="T12" fmla="*/ 30 w 219"/>
              <a:gd name="T13" fmla="*/ 105 h 219"/>
              <a:gd name="T14" fmla="*/ 114 w 219"/>
              <a:gd name="T15" fmla="*/ 30 h 219"/>
              <a:gd name="T16" fmla="*/ 188 w 219"/>
              <a:gd name="T17" fmla="*/ 114 h 219"/>
              <a:gd name="T18" fmla="*/ 105 w 219"/>
              <a:gd name="T19" fmla="*/ 188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9" h="219">
                <a:moveTo>
                  <a:pt x="115" y="3"/>
                </a:moveTo>
                <a:cubicBezTo>
                  <a:pt x="57" y="0"/>
                  <a:pt x="6" y="45"/>
                  <a:pt x="3" y="103"/>
                </a:cubicBezTo>
                <a:cubicBezTo>
                  <a:pt x="0" y="162"/>
                  <a:pt x="44" y="212"/>
                  <a:pt x="103" y="215"/>
                </a:cubicBezTo>
                <a:cubicBezTo>
                  <a:pt x="162" y="219"/>
                  <a:pt x="212" y="174"/>
                  <a:pt x="215" y="115"/>
                </a:cubicBezTo>
                <a:cubicBezTo>
                  <a:pt x="219" y="57"/>
                  <a:pt x="174" y="7"/>
                  <a:pt x="115" y="3"/>
                </a:cubicBezTo>
                <a:close/>
                <a:moveTo>
                  <a:pt x="105" y="188"/>
                </a:moveTo>
                <a:cubicBezTo>
                  <a:pt x="61" y="186"/>
                  <a:pt x="28" y="148"/>
                  <a:pt x="30" y="105"/>
                </a:cubicBezTo>
                <a:cubicBezTo>
                  <a:pt x="33" y="61"/>
                  <a:pt x="70" y="28"/>
                  <a:pt x="114" y="30"/>
                </a:cubicBezTo>
                <a:cubicBezTo>
                  <a:pt x="157" y="33"/>
                  <a:pt x="191" y="70"/>
                  <a:pt x="188" y="114"/>
                </a:cubicBezTo>
                <a:cubicBezTo>
                  <a:pt x="186" y="158"/>
                  <a:pt x="148" y="191"/>
                  <a:pt x="105" y="188"/>
                </a:cubicBezTo>
                <a:close/>
              </a:path>
            </a:pathLst>
          </a:custGeom>
          <a:solidFill>
            <a:schemeClr val="accent2"/>
          </a:solidFill>
          <a:ln>
            <a:noFill/>
          </a:ln>
          <a:extLst/>
        </p:spPr>
        <p:txBody>
          <a:bodyPr/>
          <a:lstStyle/>
          <a:p>
            <a:pPr>
              <a:defRPr/>
            </a:pPr>
            <a:endParaRPr lang="zh-CN" altLang="en-US"/>
          </a:p>
        </p:txBody>
      </p:sp>
      <p:sp>
        <p:nvSpPr>
          <p:cNvPr id="43" name="Freeform 84"/>
          <p:cNvSpPr>
            <a:spLocks/>
          </p:cNvSpPr>
          <p:nvPr/>
        </p:nvSpPr>
        <p:spPr bwMode="auto">
          <a:xfrm>
            <a:off x="2174837" y="4304505"/>
            <a:ext cx="43525" cy="43525"/>
          </a:xfrm>
          <a:custGeom>
            <a:avLst/>
            <a:gdLst>
              <a:gd name="T0" fmla="*/ 20 w 22"/>
              <a:gd name="T1" fmla="*/ 2 h 22"/>
              <a:gd name="T2" fmla="*/ 19 w 22"/>
              <a:gd name="T3" fmla="*/ 11 h 22"/>
              <a:gd name="T4" fmla="*/ 11 w 22"/>
              <a:gd name="T5" fmla="*/ 19 h 22"/>
              <a:gd name="T6" fmla="*/ 2 w 22"/>
              <a:gd name="T7" fmla="*/ 19 h 22"/>
              <a:gd name="T8" fmla="*/ 2 w 22"/>
              <a:gd name="T9" fmla="*/ 19 h 22"/>
              <a:gd name="T10" fmla="*/ 3 w 22"/>
              <a:gd name="T11" fmla="*/ 11 h 22"/>
              <a:gd name="T12" fmla="*/ 12 w 22"/>
              <a:gd name="T13" fmla="*/ 3 h 22"/>
              <a:gd name="T14" fmla="*/ 20 w 22"/>
              <a:gd name="T15" fmla="*/ 2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22">
                <a:moveTo>
                  <a:pt x="20" y="2"/>
                </a:moveTo>
                <a:cubicBezTo>
                  <a:pt x="22" y="4"/>
                  <a:pt x="22" y="8"/>
                  <a:pt x="19" y="11"/>
                </a:cubicBezTo>
                <a:cubicBezTo>
                  <a:pt x="11" y="19"/>
                  <a:pt x="11" y="19"/>
                  <a:pt x="11" y="19"/>
                </a:cubicBezTo>
                <a:cubicBezTo>
                  <a:pt x="8" y="21"/>
                  <a:pt x="4" y="22"/>
                  <a:pt x="2" y="19"/>
                </a:cubicBezTo>
                <a:cubicBezTo>
                  <a:pt x="2" y="19"/>
                  <a:pt x="2" y="19"/>
                  <a:pt x="2" y="19"/>
                </a:cubicBezTo>
                <a:cubicBezTo>
                  <a:pt x="0" y="17"/>
                  <a:pt x="0" y="13"/>
                  <a:pt x="3" y="11"/>
                </a:cubicBezTo>
                <a:cubicBezTo>
                  <a:pt x="12" y="3"/>
                  <a:pt x="12" y="3"/>
                  <a:pt x="12" y="3"/>
                </a:cubicBezTo>
                <a:cubicBezTo>
                  <a:pt x="14" y="0"/>
                  <a:pt x="18" y="0"/>
                  <a:pt x="20" y="2"/>
                </a:cubicBezTo>
                <a:close/>
              </a:path>
            </a:pathLst>
          </a:custGeom>
          <a:solidFill>
            <a:schemeClr val="accent2"/>
          </a:solidFill>
          <a:ln>
            <a:noFill/>
          </a:ln>
          <a:extLst/>
        </p:spPr>
        <p:txBody>
          <a:bodyPr/>
          <a:lstStyle/>
          <a:p>
            <a:pPr>
              <a:defRPr/>
            </a:pPr>
            <a:endParaRPr lang="zh-CN" altLang="en-US"/>
          </a:p>
        </p:txBody>
      </p:sp>
      <p:sp>
        <p:nvSpPr>
          <p:cNvPr id="44" name="Freeform 85"/>
          <p:cNvSpPr>
            <a:spLocks/>
          </p:cNvSpPr>
          <p:nvPr/>
        </p:nvSpPr>
        <p:spPr bwMode="auto">
          <a:xfrm>
            <a:off x="2186556" y="4318735"/>
            <a:ext cx="186656" cy="188330"/>
          </a:xfrm>
          <a:custGeom>
            <a:avLst/>
            <a:gdLst>
              <a:gd name="T0" fmla="*/ 90 w 94"/>
              <a:gd name="T1" fmla="*/ 63 h 95"/>
              <a:gd name="T2" fmla="*/ 89 w 94"/>
              <a:gd name="T3" fmla="*/ 77 h 95"/>
              <a:gd name="T4" fmla="*/ 74 w 94"/>
              <a:gd name="T5" fmla="*/ 91 h 95"/>
              <a:gd name="T6" fmla="*/ 60 w 94"/>
              <a:gd name="T7" fmla="*/ 92 h 95"/>
              <a:gd name="T8" fmla="*/ 60 w 94"/>
              <a:gd name="T9" fmla="*/ 92 h 95"/>
              <a:gd name="T10" fmla="*/ 5 w 94"/>
              <a:gd name="T11" fmla="*/ 18 h 95"/>
              <a:gd name="T12" fmla="*/ 19 w 94"/>
              <a:gd name="T13" fmla="*/ 4 h 95"/>
              <a:gd name="T14" fmla="*/ 90 w 94"/>
              <a:gd name="T15" fmla="*/ 63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 h="95">
                <a:moveTo>
                  <a:pt x="90" y="63"/>
                </a:moveTo>
                <a:cubicBezTo>
                  <a:pt x="94" y="66"/>
                  <a:pt x="93" y="73"/>
                  <a:pt x="89" y="77"/>
                </a:cubicBezTo>
                <a:cubicBezTo>
                  <a:pt x="74" y="91"/>
                  <a:pt x="74" y="91"/>
                  <a:pt x="74" y="91"/>
                </a:cubicBezTo>
                <a:cubicBezTo>
                  <a:pt x="70" y="95"/>
                  <a:pt x="63" y="95"/>
                  <a:pt x="60" y="92"/>
                </a:cubicBezTo>
                <a:cubicBezTo>
                  <a:pt x="60" y="92"/>
                  <a:pt x="60" y="92"/>
                  <a:pt x="60" y="92"/>
                </a:cubicBezTo>
                <a:cubicBezTo>
                  <a:pt x="56" y="88"/>
                  <a:pt x="0" y="22"/>
                  <a:pt x="5" y="18"/>
                </a:cubicBezTo>
                <a:cubicBezTo>
                  <a:pt x="19" y="4"/>
                  <a:pt x="19" y="4"/>
                  <a:pt x="19" y="4"/>
                </a:cubicBezTo>
                <a:cubicBezTo>
                  <a:pt x="24" y="0"/>
                  <a:pt x="86" y="59"/>
                  <a:pt x="90" y="63"/>
                </a:cubicBezTo>
                <a:close/>
              </a:path>
            </a:pathLst>
          </a:custGeom>
          <a:solidFill>
            <a:schemeClr val="accent2"/>
          </a:solidFill>
          <a:ln>
            <a:noFill/>
          </a:ln>
          <a:extLst/>
        </p:spPr>
        <p:txBody>
          <a:bodyPr/>
          <a:lstStyle/>
          <a:p>
            <a:pPr>
              <a:defRPr/>
            </a:pPr>
            <a:endParaRPr lang="zh-CN" altLang="en-US"/>
          </a:p>
        </p:txBody>
      </p:sp>
      <p:sp>
        <p:nvSpPr>
          <p:cNvPr id="45" name="Freeform 86"/>
          <p:cNvSpPr>
            <a:spLocks noEditPoints="1"/>
          </p:cNvSpPr>
          <p:nvPr/>
        </p:nvSpPr>
        <p:spPr bwMode="auto">
          <a:xfrm>
            <a:off x="1298474" y="3600569"/>
            <a:ext cx="937466" cy="940814"/>
          </a:xfrm>
          <a:custGeom>
            <a:avLst/>
            <a:gdLst>
              <a:gd name="T0" fmla="*/ 446 w 472"/>
              <a:gd name="T1" fmla="*/ 292 h 473"/>
              <a:gd name="T2" fmla="*/ 446 w 472"/>
              <a:gd name="T3" fmla="*/ 288 h 473"/>
              <a:gd name="T4" fmla="*/ 443 w 472"/>
              <a:gd name="T5" fmla="*/ 267 h 473"/>
              <a:gd name="T6" fmla="*/ 413 w 472"/>
              <a:gd name="T7" fmla="*/ 347 h 473"/>
              <a:gd name="T8" fmla="*/ 446 w 472"/>
              <a:gd name="T9" fmla="*/ 292 h 473"/>
              <a:gd name="T10" fmla="*/ 370 w 472"/>
              <a:gd name="T11" fmla="*/ 404 h 473"/>
              <a:gd name="T12" fmla="*/ 362 w 472"/>
              <a:gd name="T13" fmla="*/ 403 h 473"/>
              <a:gd name="T14" fmla="*/ 237 w 472"/>
              <a:gd name="T15" fmla="*/ 445 h 473"/>
              <a:gd name="T16" fmla="*/ 89 w 472"/>
              <a:gd name="T17" fmla="*/ 384 h 473"/>
              <a:gd name="T18" fmla="*/ 28 w 472"/>
              <a:gd name="T19" fmla="*/ 236 h 473"/>
              <a:gd name="T20" fmla="*/ 89 w 472"/>
              <a:gd name="T21" fmla="*/ 89 h 473"/>
              <a:gd name="T22" fmla="*/ 237 w 472"/>
              <a:gd name="T23" fmla="*/ 28 h 473"/>
              <a:gd name="T24" fmla="*/ 384 w 472"/>
              <a:gd name="T25" fmla="*/ 89 h 473"/>
              <a:gd name="T26" fmla="*/ 440 w 472"/>
              <a:gd name="T27" fmla="*/ 191 h 473"/>
              <a:gd name="T28" fmla="*/ 472 w 472"/>
              <a:gd name="T29" fmla="*/ 222 h 473"/>
              <a:gd name="T30" fmla="*/ 237 w 472"/>
              <a:gd name="T31" fmla="*/ 0 h 473"/>
              <a:gd name="T32" fmla="*/ 0 w 472"/>
              <a:gd name="T33" fmla="*/ 236 h 473"/>
              <a:gd name="T34" fmla="*/ 237 w 472"/>
              <a:gd name="T35" fmla="*/ 473 h 473"/>
              <a:gd name="T36" fmla="*/ 406 w 472"/>
              <a:gd name="T37" fmla="*/ 401 h 473"/>
              <a:gd name="T38" fmla="*/ 377 w 472"/>
              <a:gd name="T39" fmla="*/ 404 h 473"/>
              <a:gd name="T40" fmla="*/ 370 w 472"/>
              <a:gd name="T41" fmla="*/ 404 h 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72" h="473">
                <a:moveTo>
                  <a:pt x="446" y="292"/>
                </a:moveTo>
                <a:cubicBezTo>
                  <a:pt x="446" y="291"/>
                  <a:pt x="446" y="290"/>
                  <a:pt x="446" y="288"/>
                </a:cubicBezTo>
                <a:cubicBezTo>
                  <a:pt x="446" y="281"/>
                  <a:pt x="445" y="274"/>
                  <a:pt x="443" y="267"/>
                </a:cubicBezTo>
                <a:cubicBezTo>
                  <a:pt x="439" y="296"/>
                  <a:pt x="428" y="323"/>
                  <a:pt x="413" y="347"/>
                </a:cubicBezTo>
                <a:cubicBezTo>
                  <a:pt x="432" y="336"/>
                  <a:pt x="445" y="316"/>
                  <a:pt x="446" y="292"/>
                </a:cubicBezTo>
                <a:close/>
                <a:moveTo>
                  <a:pt x="370" y="404"/>
                </a:moveTo>
                <a:cubicBezTo>
                  <a:pt x="368" y="404"/>
                  <a:pt x="365" y="404"/>
                  <a:pt x="362" y="403"/>
                </a:cubicBezTo>
                <a:cubicBezTo>
                  <a:pt x="327" y="430"/>
                  <a:pt x="284" y="445"/>
                  <a:pt x="237" y="445"/>
                </a:cubicBezTo>
                <a:cubicBezTo>
                  <a:pt x="179" y="445"/>
                  <a:pt x="127" y="422"/>
                  <a:pt x="89" y="384"/>
                </a:cubicBezTo>
                <a:cubicBezTo>
                  <a:pt x="51" y="346"/>
                  <a:pt x="28" y="294"/>
                  <a:pt x="28" y="236"/>
                </a:cubicBezTo>
                <a:cubicBezTo>
                  <a:pt x="28" y="179"/>
                  <a:pt x="51" y="127"/>
                  <a:pt x="89" y="89"/>
                </a:cubicBezTo>
                <a:cubicBezTo>
                  <a:pt x="127" y="51"/>
                  <a:pt x="179" y="28"/>
                  <a:pt x="237" y="28"/>
                </a:cubicBezTo>
                <a:cubicBezTo>
                  <a:pt x="294" y="28"/>
                  <a:pt x="346" y="51"/>
                  <a:pt x="384" y="89"/>
                </a:cubicBezTo>
                <a:cubicBezTo>
                  <a:pt x="412" y="116"/>
                  <a:pt x="432" y="152"/>
                  <a:pt x="440" y="191"/>
                </a:cubicBezTo>
                <a:cubicBezTo>
                  <a:pt x="453" y="199"/>
                  <a:pt x="464" y="210"/>
                  <a:pt x="472" y="222"/>
                </a:cubicBezTo>
                <a:cubicBezTo>
                  <a:pt x="465" y="98"/>
                  <a:pt x="362" y="0"/>
                  <a:pt x="237" y="0"/>
                </a:cubicBezTo>
                <a:cubicBezTo>
                  <a:pt x="106" y="0"/>
                  <a:pt x="0" y="106"/>
                  <a:pt x="0" y="236"/>
                </a:cubicBezTo>
                <a:cubicBezTo>
                  <a:pt x="0" y="367"/>
                  <a:pt x="106" y="473"/>
                  <a:pt x="237" y="473"/>
                </a:cubicBezTo>
                <a:cubicBezTo>
                  <a:pt x="303" y="473"/>
                  <a:pt x="363" y="445"/>
                  <a:pt x="406" y="401"/>
                </a:cubicBezTo>
                <a:cubicBezTo>
                  <a:pt x="397" y="403"/>
                  <a:pt x="387" y="404"/>
                  <a:pt x="377" y="404"/>
                </a:cubicBezTo>
                <a:cubicBezTo>
                  <a:pt x="375" y="404"/>
                  <a:pt x="373" y="404"/>
                  <a:pt x="370" y="404"/>
                </a:cubicBezTo>
                <a:close/>
              </a:path>
            </a:pathLst>
          </a:custGeom>
          <a:solidFill>
            <a:schemeClr val="accent2"/>
          </a:solidFill>
          <a:ln>
            <a:noFill/>
          </a:ln>
          <a:extLst/>
        </p:spPr>
        <p:txBody>
          <a:bodyPr/>
          <a:lstStyle/>
          <a:p>
            <a:pPr>
              <a:defRPr/>
            </a:pPr>
            <a:endParaRPr lang="zh-CN" altLang="en-US"/>
          </a:p>
        </p:txBody>
      </p:sp>
    </p:spTree>
    <p:extLst>
      <p:ext uri="{BB962C8B-B14F-4D97-AF65-F5344CB8AC3E}">
        <p14:creationId xmlns:p14="http://schemas.microsoft.com/office/powerpoint/2010/main" xmlns="" val="328937612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五边形 1"/>
          <p:cNvSpPr/>
          <p:nvPr/>
        </p:nvSpPr>
        <p:spPr>
          <a:xfrm>
            <a:off x="0" y="1509484"/>
            <a:ext cx="6705600" cy="772354"/>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五边形 29"/>
          <p:cNvSpPr/>
          <p:nvPr/>
        </p:nvSpPr>
        <p:spPr>
          <a:xfrm>
            <a:off x="0" y="2272528"/>
            <a:ext cx="6705600" cy="772354"/>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五边形 37"/>
          <p:cNvSpPr/>
          <p:nvPr/>
        </p:nvSpPr>
        <p:spPr>
          <a:xfrm>
            <a:off x="0" y="3035573"/>
            <a:ext cx="6705600" cy="772354"/>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五边形 38"/>
          <p:cNvSpPr/>
          <p:nvPr/>
        </p:nvSpPr>
        <p:spPr>
          <a:xfrm>
            <a:off x="0" y="3798618"/>
            <a:ext cx="6705600" cy="772354"/>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五边形 39"/>
          <p:cNvSpPr/>
          <p:nvPr/>
        </p:nvSpPr>
        <p:spPr>
          <a:xfrm>
            <a:off x="0" y="4561661"/>
            <a:ext cx="6705600" cy="772354"/>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7417421" y="2383782"/>
            <a:ext cx="228600" cy="2286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7417421" y="4903427"/>
            <a:ext cx="228600" cy="2286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7417421" y="4063546"/>
            <a:ext cx="228600" cy="2286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7417421" y="1543900"/>
            <a:ext cx="228600" cy="2286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469467" y="458998"/>
            <a:ext cx="3073504" cy="5989508"/>
          </a:xfrm>
          <a:prstGeom prst="rect">
            <a:avLst/>
          </a:prstGeom>
        </p:spPr>
      </p:pic>
      <p:sp>
        <p:nvSpPr>
          <p:cNvPr id="32" name="椭圆 31"/>
          <p:cNvSpPr/>
          <p:nvPr/>
        </p:nvSpPr>
        <p:spPr>
          <a:xfrm>
            <a:off x="7417421" y="3223664"/>
            <a:ext cx="228600" cy="2286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13"/>
          <p:cNvSpPr>
            <a:spLocks noChangeArrowheads="1"/>
          </p:cNvSpPr>
          <p:nvPr/>
        </p:nvSpPr>
        <p:spPr bwMode="auto">
          <a:xfrm>
            <a:off x="7810494" y="1359454"/>
            <a:ext cx="2592387" cy="6155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round/>
                <a:headEnd/>
                <a:tailE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Clr>
                <a:schemeClr val="accent1"/>
              </a:buClr>
              <a:buFont typeface="Arial" panose="020B0604020202020204" pitchFamily="34" charset="0"/>
              <a:buNone/>
            </a:pPr>
            <a:r>
              <a:rPr lang="zh-CN" altLang="en-US" sz="2000" b="1" dirty="0">
                <a:latin typeface="微软雅黑" panose="020B0503020204020204" pitchFamily="34" charset="-122"/>
                <a:ea typeface="微软雅黑" panose="020B0503020204020204" pitchFamily="34" charset="-122"/>
              </a:rPr>
              <a:t>点击添加标题</a:t>
            </a:r>
            <a:endParaRPr lang="en-US" altLang="zh-CN" sz="2000" b="1" dirty="0">
              <a:latin typeface="微软雅黑" panose="020B0503020204020204" pitchFamily="34" charset="-122"/>
              <a:ea typeface="微软雅黑" panose="020B0503020204020204" pitchFamily="34" charset="-122"/>
            </a:endParaRPr>
          </a:p>
          <a:p>
            <a:pPr>
              <a:lnSpc>
                <a:spcPct val="100000"/>
              </a:lnSpc>
              <a:spcBef>
                <a:spcPct val="0"/>
              </a:spcBef>
              <a:buClr>
                <a:schemeClr val="accent1"/>
              </a:buClr>
              <a:buFont typeface="Arial" panose="020B0604020202020204" pitchFamily="34" charset="0"/>
              <a:buNone/>
            </a:pPr>
            <a:r>
              <a:rPr lang="zh-CN" altLang="en-US" sz="1400" dirty="0">
                <a:latin typeface="微软雅黑" panose="020B0503020204020204" pitchFamily="34" charset="-122"/>
                <a:ea typeface="微软雅黑" panose="020B0503020204020204" pitchFamily="34" charset="-122"/>
              </a:rPr>
              <a:t>单击此处添加文字内容</a:t>
            </a:r>
            <a:endParaRPr lang="en-US" altLang="zh-CN" sz="1400" dirty="0">
              <a:latin typeface="微软雅黑" panose="020B0503020204020204" pitchFamily="34" charset="-122"/>
              <a:ea typeface="微软雅黑" panose="020B0503020204020204" pitchFamily="34" charset="-122"/>
            </a:endParaRPr>
          </a:p>
        </p:txBody>
      </p:sp>
      <p:sp>
        <p:nvSpPr>
          <p:cNvPr id="34" name="矩形 13"/>
          <p:cNvSpPr>
            <a:spLocks noChangeArrowheads="1"/>
          </p:cNvSpPr>
          <p:nvPr/>
        </p:nvSpPr>
        <p:spPr bwMode="auto">
          <a:xfrm>
            <a:off x="7810494" y="2280398"/>
            <a:ext cx="2592387" cy="6155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round/>
                <a:headEnd/>
                <a:tailE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Clr>
                <a:schemeClr val="accent1"/>
              </a:buClr>
              <a:buFont typeface="Arial" panose="020B0604020202020204" pitchFamily="34" charset="0"/>
              <a:buNone/>
            </a:pPr>
            <a:r>
              <a:rPr lang="zh-CN" altLang="en-US" sz="2000" b="1" dirty="0">
                <a:latin typeface="微软雅黑" panose="020B0503020204020204" pitchFamily="34" charset="-122"/>
                <a:ea typeface="微软雅黑" panose="020B0503020204020204" pitchFamily="34" charset="-122"/>
              </a:rPr>
              <a:t>点击添加标题</a:t>
            </a:r>
            <a:endParaRPr lang="en-US" altLang="zh-CN" sz="2000" b="1" dirty="0">
              <a:latin typeface="微软雅黑" panose="020B0503020204020204" pitchFamily="34" charset="-122"/>
              <a:ea typeface="微软雅黑" panose="020B0503020204020204" pitchFamily="34" charset="-122"/>
            </a:endParaRPr>
          </a:p>
          <a:p>
            <a:pPr>
              <a:lnSpc>
                <a:spcPct val="100000"/>
              </a:lnSpc>
              <a:spcBef>
                <a:spcPct val="0"/>
              </a:spcBef>
              <a:buClr>
                <a:schemeClr val="accent1"/>
              </a:buClr>
              <a:buFont typeface="Arial" panose="020B0604020202020204" pitchFamily="34" charset="0"/>
              <a:buNone/>
            </a:pPr>
            <a:r>
              <a:rPr lang="zh-CN" altLang="en-US" sz="1400" dirty="0">
                <a:latin typeface="微软雅黑" panose="020B0503020204020204" pitchFamily="34" charset="-122"/>
                <a:ea typeface="微软雅黑" panose="020B0503020204020204" pitchFamily="34" charset="-122"/>
              </a:rPr>
              <a:t>单击此处添加文字内容</a:t>
            </a:r>
            <a:endParaRPr lang="en-US" altLang="zh-CN" sz="1400" dirty="0">
              <a:latin typeface="微软雅黑" panose="020B0503020204020204" pitchFamily="34" charset="-122"/>
              <a:ea typeface="微软雅黑" panose="020B0503020204020204" pitchFamily="34" charset="-122"/>
            </a:endParaRPr>
          </a:p>
        </p:txBody>
      </p:sp>
      <p:sp>
        <p:nvSpPr>
          <p:cNvPr id="35" name="矩形 13"/>
          <p:cNvSpPr>
            <a:spLocks noChangeArrowheads="1"/>
          </p:cNvSpPr>
          <p:nvPr/>
        </p:nvSpPr>
        <p:spPr bwMode="auto">
          <a:xfrm>
            <a:off x="7810494" y="2978064"/>
            <a:ext cx="2592387" cy="6155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round/>
                <a:headEnd/>
                <a:tailE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Clr>
                <a:schemeClr val="accent1"/>
              </a:buClr>
              <a:buFont typeface="Arial" panose="020B0604020202020204" pitchFamily="34" charset="0"/>
              <a:buNone/>
            </a:pPr>
            <a:r>
              <a:rPr lang="zh-CN" altLang="en-US" sz="2000" b="1" dirty="0">
                <a:latin typeface="微软雅黑" panose="020B0503020204020204" pitchFamily="34" charset="-122"/>
                <a:ea typeface="微软雅黑" panose="020B0503020204020204" pitchFamily="34" charset="-122"/>
              </a:rPr>
              <a:t>点击添加标题</a:t>
            </a:r>
            <a:endParaRPr lang="en-US" altLang="zh-CN" sz="2000" b="1" dirty="0">
              <a:latin typeface="微软雅黑" panose="020B0503020204020204" pitchFamily="34" charset="-122"/>
              <a:ea typeface="微软雅黑" panose="020B0503020204020204" pitchFamily="34" charset="-122"/>
            </a:endParaRPr>
          </a:p>
          <a:p>
            <a:pPr>
              <a:lnSpc>
                <a:spcPct val="100000"/>
              </a:lnSpc>
              <a:spcBef>
                <a:spcPct val="0"/>
              </a:spcBef>
              <a:buClr>
                <a:schemeClr val="accent1"/>
              </a:buClr>
              <a:buFont typeface="Arial" panose="020B0604020202020204" pitchFamily="34" charset="0"/>
              <a:buNone/>
            </a:pPr>
            <a:r>
              <a:rPr lang="zh-CN" altLang="en-US" sz="1400" dirty="0">
                <a:latin typeface="微软雅黑" panose="020B0503020204020204" pitchFamily="34" charset="-122"/>
                <a:ea typeface="微软雅黑" panose="020B0503020204020204" pitchFamily="34" charset="-122"/>
              </a:rPr>
              <a:t>单击此处添加文字内容</a:t>
            </a:r>
            <a:endParaRPr lang="en-US" altLang="zh-CN" sz="1400" dirty="0">
              <a:latin typeface="微软雅黑" panose="020B0503020204020204" pitchFamily="34" charset="-122"/>
              <a:ea typeface="微软雅黑" panose="020B0503020204020204" pitchFamily="34" charset="-122"/>
            </a:endParaRPr>
          </a:p>
        </p:txBody>
      </p:sp>
      <p:sp>
        <p:nvSpPr>
          <p:cNvPr id="36" name="矩形 13"/>
          <p:cNvSpPr>
            <a:spLocks noChangeArrowheads="1"/>
          </p:cNvSpPr>
          <p:nvPr/>
        </p:nvSpPr>
        <p:spPr bwMode="auto">
          <a:xfrm>
            <a:off x="7810494" y="3935520"/>
            <a:ext cx="2592387" cy="6155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round/>
                <a:headEnd/>
                <a:tailE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Clr>
                <a:schemeClr val="accent1"/>
              </a:buClr>
              <a:buFont typeface="Arial" panose="020B0604020202020204" pitchFamily="34" charset="0"/>
              <a:buNone/>
            </a:pPr>
            <a:r>
              <a:rPr lang="zh-CN" altLang="en-US" sz="2000" b="1" dirty="0">
                <a:latin typeface="微软雅黑" panose="020B0503020204020204" pitchFamily="34" charset="-122"/>
                <a:ea typeface="微软雅黑" panose="020B0503020204020204" pitchFamily="34" charset="-122"/>
              </a:rPr>
              <a:t>点击添加标题</a:t>
            </a:r>
            <a:endParaRPr lang="en-US" altLang="zh-CN" sz="2000" b="1" dirty="0">
              <a:latin typeface="微软雅黑" panose="020B0503020204020204" pitchFamily="34" charset="-122"/>
              <a:ea typeface="微软雅黑" panose="020B0503020204020204" pitchFamily="34" charset="-122"/>
            </a:endParaRPr>
          </a:p>
          <a:p>
            <a:pPr>
              <a:lnSpc>
                <a:spcPct val="100000"/>
              </a:lnSpc>
              <a:spcBef>
                <a:spcPct val="0"/>
              </a:spcBef>
              <a:buClr>
                <a:schemeClr val="accent1"/>
              </a:buClr>
              <a:buFont typeface="Arial" panose="020B0604020202020204" pitchFamily="34" charset="0"/>
              <a:buNone/>
            </a:pPr>
            <a:r>
              <a:rPr lang="zh-CN" altLang="en-US" sz="1400" dirty="0">
                <a:latin typeface="微软雅黑" panose="020B0503020204020204" pitchFamily="34" charset="-122"/>
                <a:ea typeface="微软雅黑" panose="020B0503020204020204" pitchFamily="34" charset="-122"/>
              </a:rPr>
              <a:t>单击此处添加文字内容</a:t>
            </a:r>
            <a:endParaRPr lang="en-US" altLang="zh-CN" sz="1400" dirty="0">
              <a:latin typeface="微软雅黑" panose="020B0503020204020204" pitchFamily="34" charset="-122"/>
              <a:ea typeface="微软雅黑" panose="020B0503020204020204" pitchFamily="34" charset="-122"/>
            </a:endParaRPr>
          </a:p>
        </p:txBody>
      </p:sp>
      <p:sp>
        <p:nvSpPr>
          <p:cNvPr id="37" name="矩形 13"/>
          <p:cNvSpPr>
            <a:spLocks noChangeArrowheads="1"/>
          </p:cNvSpPr>
          <p:nvPr/>
        </p:nvSpPr>
        <p:spPr bwMode="auto">
          <a:xfrm>
            <a:off x="7810494" y="4718463"/>
            <a:ext cx="2592387" cy="6155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round/>
                <a:headEnd/>
                <a:tailE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Clr>
                <a:schemeClr val="accent1"/>
              </a:buClr>
              <a:buFont typeface="Arial" panose="020B0604020202020204" pitchFamily="34" charset="0"/>
              <a:buNone/>
            </a:pPr>
            <a:r>
              <a:rPr lang="zh-CN" altLang="en-US" sz="2000" b="1" dirty="0">
                <a:latin typeface="微软雅黑" panose="020B0503020204020204" pitchFamily="34" charset="-122"/>
                <a:ea typeface="微软雅黑" panose="020B0503020204020204" pitchFamily="34" charset="-122"/>
              </a:rPr>
              <a:t>点击添加标题</a:t>
            </a:r>
            <a:endParaRPr lang="en-US" altLang="zh-CN" sz="2000" b="1" dirty="0">
              <a:latin typeface="微软雅黑" panose="020B0503020204020204" pitchFamily="34" charset="-122"/>
              <a:ea typeface="微软雅黑" panose="020B0503020204020204" pitchFamily="34" charset="-122"/>
            </a:endParaRPr>
          </a:p>
          <a:p>
            <a:pPr>
              <a:lnSpc>
                <a:spcPct val="100000"/>
              </a:lnSpc>
              <a:spcBef>
                <a:spcPct val="0"/>
              </a:spcBef>
              <a:buClr>
                <a:schemeClr val="accent1"/>
              </a:buClr>
              <a:buFont typeface="Arial" panose="020B0604020202020204" pitchFamily="34" charset="0"/>
              <a:buNone/>
            </a:pPr>
            <a:r>
              <a:rPr lang="zh-CN" altLang="en-US" sz="1400" dirty="0">
                <a:latin typeface="微软雅黑" panose="020B0503020204020204" pitchFamily="34" charset="-122"/>
                <a:ea typeface="微软雅黑" panose="020B0503020204020204" pitchFamily="34" charset="-122"/>
              </a:rPr>
              <a:t>单击此处添加文字内容</a:t>
            </a:r>
            <a:endParaRPr lang="en-US" altLang="zh-CN" sz="1400" dirty="0">
              <a:latin typeface="微软雅黑" panose="020B0503020204020204" pitchFamily="34" charset="-122"/>
              <a:ea typeface="微软雅黑" panose="020B0503020204020204" pitchFamily="34" charset="-122"/>
            </a:endParaRPr>
          </a:p>
        </p:txBody>
      </p:sp>
      <p:sp>
        <p:nvSpPr>
          <p:cNvPr id="25" name="文本框 24"/>
          <p:cNvSpPr txBox="1"/>
          <p:nvPr/>
        </p:nvSpPr>
        <p:spPr>
          <a:xfrm>
            <a:off x="2120124" y="4009174"/>
            <a:ext cx="1726162" cy="400110"/>
          </a:xfrm>
          <a:prstGeom prst="rect">
            <a:avLst/>
          </a:prstGeom>
          <a:noFill/>
        </p:spPr>
        <p:txBody>
          <a:bodyPr wrap="square" rtlCol="0">
            <a:spAutoFit/>
          </a:bodyPr>
          <a:lstStyle/>
          <a:p>
            <a:pPr algn="ctr"/>
            <a:r>
              <a:rPr lang="zh-CN" altLang="en-US" sz="20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添加文字</a:t>
            </a:r>
            <a:endParaRPr lang="zh-CN" altLang="en-US" sz="2000" b="1" dirty="0">
              <a:solidFill>
                <a:schemeClr val="bg1"/>
              </a:solidFill>
            </a:endParaRPr>
          </a:p>
        </p:txBody>
      </p:sp>
      <p:sp>
        <p:nvSpPr>
          <p:cNvPr id="26" name="文本框 25"/>
          <p:cNvSpPr txBox="1"/>
          <p:nvPr/>
        </p:nvSpPr>
        <p:spPr>
          <a:xfrm>
            <a:off x="2120124" y="3254699"/>
            <a:ext cx="1726162" cy="400110"/>
          </a:xfrm>
          <a:prstGeom prst="rect">
            <a:avLst/>
          </a:prstGeom>
          <a:noFill/>
        </p:spPr>
        <p:txBody>
          <a:bodyPr wrap="square" rtlCol="0">
            <a:spAutoFit/>
          </a:bodyPr>
          <a:lstStyle/>
          <a:p>
            <a:pPr algn="ctr"/>
            <a:r>
              <a:rPr lang="zh-CN" altLang="en-US" sz="20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添加文字</a:t>
            </a:r>
            <a:endParaRPr lang="zh-CN" altLang="en-US" sz="2000" b="1" dirty="0">
              <a:solidFill>
                <a:schemeClr val="bg1"/>
              </a:solidFill>
            </a:endParaRPr>
          </a:p>
        </p:txBody>
      </p:sp>
      <p:sp>
        <p:nvSpPr>
          <p:cNvPr id="27" name="文本框 26"/>
          <p:cNvSpPr txBox="1"/>
          <p:nvPr/>
        </p:nvSpPr>
        <p:spPr>
          <a:xfrm>
            <a:off x="2120124" y="2500224"/>
            <a:ext cx="1726162" cy="400110"/>
          </a:xfrm>
          <a:prstGeom prst="rect">
            <a:avLst/>
          </a:prstGeom>
          <a:noFill/>
        </p:spPr>
        <p:txBody>
          <a:bodyPr wrap="square" rtlCol="0">
            <a:spAutoFit/>
          </a:bodyPr>
          <a:lstStyle/>
          <a:p>
            <a:pPr algn="ctr"/>
            <a:r>
              <a:rPr lang="zh-CN" altLang="en-US" sz="20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添加文字</a:t>
            </a:r>
            <a:endParaRPr lang="zh-CN" altLang="en-US" sz="2000" b="1" dirty="0">
              <a:solidFill>
                <a:schemeClr val="bg1"/>
              </a:solidFill>
            </a:endParaRPr>
          </a:p>
        </p:txBody>
      </p:sp>
      <p:sp>
        <p:nvSpPr>
          <p:cNvPr id="28" name="文本框 27"/>
          <p:cNvSpPr txBox="1"/>
          <p:nvPr/>
        </p:nvSpPr>
        <p:spPr>
          <a:xfrm>
            <a:off x="2120124" y="1745749"/>
            <a:ext cx="1726162" cy="400110"/>
          </a:xfrm>
          <a:prstGeom prst="rect">
            <a:avLst/>
          </a:prstGeom>
          <a:noFill/>
        </p:spPr>
        <p:txBody>
          <a:bodyPr wrap="square" rtlCol="0">
            <a:spAutoFit/>
          </a:bodyPr>
          <a:lstStyle/>
          <a:p>
            <a:pPr algn="ctr"/>
            <a:r>
              <a:rPr lang="zh-CN" altLang="en-US" sz="20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添加文字</a:t>
            </a:r>
            <a:endParaRPr lang="zh-CN" altLang="en-US" sz="2000" b="1" dirty="0">
              <a:solidFill>
                <a:schemeClr val="bg1"/>
              </a:solidFill>
            </a:endParaRPr>
          </a:p>
        </p:txBody>
      </p:sp>
      <p:sp>
        <p:nvSpPr>
          <p:cNvPr id="31" name="文本框 30"/>
          <p:cNvSpPr txBox="1"/>
          <p:nvPr/>
        </p:nvSpPr>
        <p:spPr>
          <a:xfrm>
            <a:off x="2120124" y="4763650"/>
            <a:ext cx="1726162" cy="400110"/>
          </a:xfrm>
          <a:prstGeom prst="rect">
            <a:avLst/>
          </a:prstGeom>
          <a:noFill/>
        </p:spPr>
        <p:txBody>
          <a:bodyPr wrap="square" rtlCol="0">
            <a:spAutoFit/>
          </a:bodyPr>
          <a:lstStyle/>
          <a:p>
            <a:pPr algn="ctr"/>
            <a:r>
              <a:rPr lang="zh-CN" altLang="en-US" sz="20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添加文字</a:t>
            </a:r>
            <a:endParaRPr lang="zh-CN" altLang="en-US" sz="2000" b="1" dirty="0">
              <a:solidFill>
                <a:schemeClr val="bg1"/>
              </a:solidFill>
            </a:endParaRPr>
          </a:p>
        </p:txBody>
      </p:sp>
    </p:spTree>
    <p:extLst>
      <p:ext uri="{BB962C8B-B14F-4D97-AF65-F5344CB8AC3E}">
        <p14:creationId xmlns:p14="http://schemas.microsoft.com/office/powerpoint/2010/main" xmlns="" val="210030449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直角三角形 1"/>
          <p:cNvSpPr/>
          <p:nvPr/>
        </p:nvSpPr>
        <p:spPr>
          <a:xfrm rot="12600000" flipH="1">
            <a:off x="2847975" y="5465763"/>
            <a:ext cx="163513" cy="71437"/>
          </a:xfrm>
          <a:prstGeom prst="rtTriangl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 name="椭圆 2"/>
          <p:cNvSpPr/>
          <p:nvPr/>
        </p:nvSpPr>
        <p:spPr>
          <a:xfrm>
            <a:off x="-2276475" y="958850"/>
            <a:ext cx="5688013" cy="5686425"/>
          </a:xfrm>
          <a:prstGeom prst="ellipse">
            <a:avLst/>
          </a:prstGeom>
          <a:solidFill>
            <a:schemeClr val="accent4"/>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 name="矩形 3"/>
          <p:cNvSpPr/>
          <p:nvPr/>
        </p:nvSpPr>
        <p:spPr>
          <a:xfrm rot="1800000">
            <a:off x="2417763" y="4810125"/>
            <a:ext cx="785812" cy="53975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5" name="TextBox 53"/>
          <p:cNvSpPr txBox="1">
            <a:spLocks noChangeArrowheads="1"/>
          </p:cNvSpPr>
          <p:nvPr/>
        </p:nvSpPr>
        <p:spPr bwMode="auto">
          <a:xfrm rot="1800000">
            <a:off x="2501900" y="4805363"/>
            <a:ext cx="690563" cy="584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Tx/>
              <a:buNone/>
            </a:pPr>
            <a:r>
              <a:rPr lang="en-US" altLang="zh-CN" sz="3200" b="1" dirty="0">
                <a:solidFill>
                  <a:schemeClr val="tx1">
                    <a:lumMod val="65000"/>
                    <a:lumOff val="3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04</a:t>
            </a:r>
            <a:endParaRPr lang="zh-CN" altLang="en-US" sz="1400" b="1" dirty="0">
              <a:solidFill>
                <a:schemeClr val="tx1">
                  <a:lumMod val="65000"/>
                  <a:lumOff val="3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6" name="椭圆 5"/>
          <p:cNvSpPr/>
          <p:nvPr/>
        </p:nvSpPr>
        <p:spPr>
          <a:xfrm>
            <a:off x="-1704975" y="1533525"/>
            <a:ext cx="4535488" cy="4537075"/>
          </a:xfrm>
          <a:prstGeom prst="ellipse">
            <a:avLst/>
          </a:prstGeom>
          <a:solidFill>
            <a:schemeClr val="accent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8" name="直角三角形 7"/>
          <p:cNvSpPr/>
          <p:nvPr/>
        </p:nvSpPr>
        <p:spPr bwMode="auto">
          <a:xfrm rot="9000000" flipH="1">
            <a:off x="2630488" y="2825750"/>
            <a:ext cx="163512" cy="71438"/>
          </a:xfrm>
          <a:prstGeom prst="rtTriangl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B13528"/>
              </a:solidFill>
            </a:endParaRPr>
          </a:p>
        </p:txBody>
      </p:sp>
      <p:sp>
        <p:nvSpPr>
          <p:cNvPr id="9" name="矩形 8"/>
          <p:cNvSpPr/>
          <p:nvPr/>
        </p:nvSpPr>
        <p:spPr bwMode="auto">
          <a:xfrm rot="19800000">
            <a:off x="1895475" y="2484438"/>
            <a:ext cx="785813" cy="538162"/>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B13528"/>
              </a:solidFill>
            </a:endParaRPr>
          </a:p>
        </p:txBody>
      </p:sp>
      <p:sp>
        <p:nvSpPr>
          <p:cNvPr id="10" name="TextBox 34"/>
          <p:cNvSpPr txBox="1">
            <a:spLocks noChangeArrowheads="1"/>
          </p:cNvSpPr>
          <p:nvPr/>
        </p:nvSpPr>
        <p:spPr bwMode="auto">
          <a:xfrm rot="19800000">
            <a:off x="1924321" y="2470150"/>
            <a:ext cx="691215" cy="584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Tx/>
              <a:buNone/>
            </a:pPr>
            <a:r>
              <a:rPr lang="en-US" altLang="zh-CN" sz="3200" b="1" dirty="0">
                <a:solidFill>
                  <a:schemeClr val="accent1"/>
                </a:solidFill>
                <a:latin typeface="微软雅黑" panose="020B0503020204020204" pitchFamily="34" charset="-122"/>
                <a:ea typeface="微软雅黑" panose="020B0503020204020204" pitchFamily="34" charset="-122"/>
              </a:rPr>
              <a:t>03</a:t>
            </a:r>
            <a:endParaRPr lang="zh-CN" altLang="en-US" sz="1400" b="1" dirty="0">
              <a:solidFill>
                <a:schemeClr val="accent1"/>
              </a:solidFill>
              <a:latin typeface="微软雅黑" panose="020B0503020204020204" pitchFamily="34" charset="-122"/>
              <a:ea typeface="微软雅黑" panose="020B0503020204020204" pitchFamily="34" charset="-122"/>
            </a:endParaRPr>
          </a:p>
        </p:txBody>
      </p:sp>
      <p:sp>
        <p:nvSpPr>
          <p:cNvPr id="11" name="椭圆 10"/>
          <p:cNvSpPr/>
          <p:nvPr/>
        </p:nvSpPr>
        <p:spPr>
          <a:xfrm>
            <a:off x="-1123950" y="2109788"/>
            <a:ext cx="3382963" cy="3384550"/>
          </a:xfrm>
          <a:prstGeom prst="ellipse">
            <a:avLst/>
          </a:prstGeom>
          <a:solidFill>
            <a:schemeClr val="accent4"/>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3" name="直角三角形 12"/>
          <p:cNvSpPr/>
          <p:nvPr/>
        </p:nvSpPr>
        <p:spPr bwMode="auto">
          <a:xfrm rot="12600000" flipH="1">
            <a:off x="1835150" y="4894263"/>
            <a:ext cx="163513" cy="71437"/>
          </a:xfrm>
          <a:prstGeom prst="rtTriangl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lumMod val="65000"/>
                  <a:lumOff val="35000"/>
                </a:schemeClr>
              </a:solidFill>
            </a:endParaRPr>
          </a:p>
        </p:txBody>
      </p:sp>
      <p:sp>
        <p:nvSpPr>
          <p:cNvPr id="14" name="矩形 13"/>
          <p:cNvSpPr/>
          <p:nvPr/>
        </p:nvSpPr>
        <p:spPr bwMode="auto">
          <a:xfrm rot="1800000">
            <a:off x="1404938" y="4240213"/>
            <a:ext cx="785812" cy="538162"/>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lumMod val="65000"/>
                  <a:lumOff val="35000"/>
                </a:schemeClr>
              </a:solidFill>
            </a:endParaRPr>
          </a:p>
        </p:txBody>
      </p:sp>
      <p:sp>
        <p:nvSpPr>
          <p:cNvPr id="15" name="TextBox 44"/>
          <p:cNvSpPr txBox="1">
            <a:spLocks noChangeArrowheads="1"/>
          </p:cNvSpPr>
          <p:nvPr/>
        </p:nvSpPr>
        <p:spPr bwMode="auto">
          <a:xfrm rot="1800000">
            <a:off x="1467570" y="4227513"/>
            <a:ext cx="691215" cy="58426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Tx/>
              <a:buNone/>
            </a:pPr>
            <a:r>
              <a:rPr lang="en-US" altLang="zh-CN" sz="3200" b="1" dirty="0">
                <a:solidFill>
                  <a:schemeClr val="tx1">
                    <a:lumMod val="65000"/>
                    <a:lumOff val="3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02</a:t>
            </a:r>
            <a:endParaRPr lang="zh-CN" altLang="en-US" sz="1400" b="1" dirty="0">
              <a:solidFill>
                <a:schemeClr val="tx1">
                  <a:lumMod val="65000"/>
                  <a:lumOff val="3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16" name="直角三角形 15"/>
          <p:cNvSpPr/>
          <p:nvPr/>
        </p:nvSpPr>
        <p:spPr>
          <a:xfrm rot="9000000" flipH="1">
            <a:off x="1608138" y="3408363"/>
            <a:ext cx="163512" cy="73025"/>
          </a:xfrm>
          <a:prstGeom prst="rtTriangl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7" name="椭圆 16"/>
          <p:cNvSpPr/>
          <p:nvPr/>
        </p:nvSpPr>
        <p:spPr>
          <a:xfrm>
            <a:off x="-547688" y="2686050"/>
            <a:ext cx="2230438" cy="2232025"/>
          </a:xfrm>
          <a:prstGeom prst="ellipse">
            <a:avLst/>
          </a:prstGeom>
          <a:solidFill>
            <a:schemeClr val="accent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8" name="矩形 17"/>
          <p:cNvSpPr/>
          <p:nvPr/>
        </p:nvSpPr>
        <p:spPr>
          <a:xfrm rot="19800000">
            <a:off x="873125" y="3068638"/>
            <a:ext cx="785813" cy="53975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0" name="椭圆 19"/>
          <p:cNvSpPr/>
          <p:nvPr/>
        </p:nvSpPr>
        <p:spPr>
          <a:xfrm>
            <a:off x="8904" y="3211163"/>
            <a:ext cx="1116490" cy="1116490"/>
          </a:xfrm>
          <a:prstGeom prst="ellipse">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1" name="椭圆 4"/>
          <p:cNvSpPr/>
          <p:nvPr/>
        </p:nvSpPr>
        <p:spPr>
          <a:xfrm>
            <a:off x="64707" y="3257524"/>
            <a:ext cx="1004875" cy="703176"/>
          </a:xfrm>
          <a:custGeom>
            <a:avLst/>
            <a:gdLst>
              <a:gd name="connsiteX0" fmla="*/ 0 w 1728192"/>
              <a:gd name="connsiteY0" fmla="*/ 864096 h 1728192"/>
              <a:gd name="connsiteX1" fmla="*/ 864096 w 1728192"/>
              <a:gd name="connsiteY1" fmla="*/ 0 h 1728192"/>
              <a:gd name="connsiteX2" fmla="*/ 1728192 w 1728192"/>
              <a:gd name="connsiteY2" fmla="*/ 864096 h 1728192"/>
              <a:gd name="connsiteX3" fmla="*/ 864096 w 1728192"/>
              <a:gd name="connsiteY3" fmla="*/ 1728192 h 1728192"/>
              <a:gd name="connsiteX4" fmla="*/ 0 w 1728192"/>
              <a:gd name="connsiteY4" fmla="*/ 864096 h 1728192"/>
              <a:gd name="connsiteX0" fmla="*/ 0 w 1728192"/>
              <a:gd name="connsiteY0" fmla="*/ 864096 h 1728192"/>
              <a:gd name="connsiteX1" fmla="*/ 864096 w 1728192"/>
              <a:gd name="connsiteY1" fmla="*/ 0 h 1728192"/>
              <a:gd name="connsiteX2" fmla="*/ 1728192 w 1728192"/>
              <a:gd name="connsiteY2" fmla="*/ 864096 h 1728192"/>
              <a:gd name="connsiteX3" fmla="*/ 864096 w 1728192"/>
              <a:gd name="connsiteY3" fmla="*/ 1728192 h 1728192"/>
              <a:gd name="connsiteX4" fmla="*/ 0 w 1728192"/>
              <a:gd name="connsiteY4" fmla="*/ 864096 h 1728192"/>
              <a:gd name="connsiteX0" fmla="*/ 10 w 1728213"/>
              <a:gd name="connsiteY0" fmla="*/ 864096 h 1209079"/>
              <a:gd name="connsiteX1" fmla="*/ 864106 w 1728213"/>
              <a:gd name="connsiteY1" fmla="*/ 0 h 1209079"/>
              <a:gd name="connsiteX2" fmla="*/ 1728202 w 1728213"/>
              <a:gd name="connsiteY2" fmla="*/ 864096 h 1209079"/>
              <a:gd name="connsiteX3" fmla="*/ 878394 w 1728213"/>
              <a:gd name="connsiteY3" fmla="*/ 1209079 h 1209079"/>
              <a:gd name="connsiteX4" fmla="*/ 10 w 1728213"/>
              <a:gd name="connsiteY4" fmla="*/ 864096 h 1209079"/>
              <a:gd name="connsiteX0" fmla="*/ 26 w 1728229"/>
              <a:gd name="connsiteY0" fmla="*/ 864369 h 1209352"/>
              <a:gd name="connsiteX1" fmla="*/ 864122 w 1728229"/>
              <a:gd name="connsiteY1" fmla="*/ 273 h 1209352"/>
              <a:gd name="connsiteX2" fmla="*/ 1728218 w 1728229"/>
              <a:gd name="connsiteY2" fmla="*/ 864369 h 1209352"/>
              <a:gd name="connsiteX3" fmla="*/ 878410 w 1728229"/>
              <a:gd name="connsiteY3" fmla="*/ 1209352 h 1209352"/>
              <a:gd name="connsiteX4" fmla="*/ 26 w 1728229"/>
              <a:gd name="connsiteY4" fmla="*/ 864369 h 12093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8229" h="1209352">
                <a:moveTo>
                  <a:pt x="26" y="864369"/>
                </a:moveTo>
                <a:cubicBezTo>
                  <a:pt x="-2355" y="662856"/>
                  <a:pt x="154064" y="-15601"/>
                  <a:pt x="864122" y="273"/>
                </a:cubicBezTo>
                <a:cubicBezTo>
                  <a:pt x="1574180" y="16147"/>
                  <a:pt x="1725837" y="662856"/>
                  <a:pt x="1728218" y="864369"/>
                </a:cubicBezTo>
                <a:cubicBezTo>
                  <a:pt x="1730599" y="1065882"/>
                  <a:pt x="1355637" y="1209352"/>
                  <a:pt x="878410" y="1209352"/>
                </a:cubicBezTo>
                <a:cubicBezTo>
                  <a:pt x="401183" y="1209352"/>
                  <a:pt x="2407" y="1065882"/>
                  <a:pt x="26" y="864369"/>
                </a:cubicBezTo>
                <a:close/>
              </a:path>
            </a:pathLst>
          </a:cu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2" name="TextBox 16"/>
          <p:cNvSpPr txBox="1"/>
          <p:nvPr/>
        </p:nvSpPr>
        <p:spPr>
          <a:xfrm rot="19800000">
            <a:off x="954088" y="3028950"/>
            <a:ext cx="690562" cy="584200"/>
          </a:xfrm>
          <a:prstGeom prst="rect">
            <a:avLst/>
          </a:prstGeom>
          <a:noFill/>
        </p:spPr>
        <p:txBody>
          <a:bodyPr wrap="none">
            <a:spAutoFit/>
          </a:bodyPr>
          <a:lstStyle/>
          <a:p>
            <a:pPr algn="ctr">
              <a:defRPr/>
            </a:pPr>
            <a:r>
              <a:rPr lang="en-US" altLang="zh-CN" sz="3200" b="1" dirty="0">
                <a:solidFill>
                  <a:schemeClr val="accent1"/>
                </a:solidFill>
                <a:latin typeface="微软雅黑" panose="020B0503020204020204" pitchFamily="34" charset="-122"/>
                <a:ea typeface="微软雅黑" panose="020B0503020204020204" pitchFamily="34" charset="-122"/>
              </a:rPr>
              <a:t>01</a:t>
            </a:r>
            <a:endParaRPr lang="zh-CN" altLang="en-US" sz="1400" b="1" dirty="0">
              <a:solidFill>
                <a:schemeClr val="accent1"/>
              </a:solidFill>
              <a:latin typeface="微软雅黑" panose="020B0503020204020204" pitchFamily="34" charset="-122"/>
              <a:ea typeface="微软雅黑" panose="020B0503020204020204" pitchFamily="34" charset="-122"/>
            </a:endParaRPr>
          </a:p>
        </p:txBody>
      </p:sp>
      <p:sp>
        <p:nvSpPr>
          <p:cNvPr id="23" name="AutoShape 6"/>
          <p:cNvSpPr>
            <a:spLocks noChangeAspect="1" noChangeArrowheads="1" noTextEdit="1"/>
          </p:cNvSpPr>
          <p:nvPr/>
        </p:nvSpPr>
        <p:spPr bwMode="auto">
          <a:xfrm>
            <a:off x="3886200" y="1460500"/>
            <a:ext cx="1989138" cy="4578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24" name="Freeform 8"/>
          <p:cNvSpPr>
            <a:spLocks/>
          </p:cNvSpPr>
          <p:nvPr/>
        </p:nvSpPr>
        <p:spPr bwMode="auto">
          <a:xfrm>
            <a:off x="3890963" y="5278438"/>
            <a:ext cx="744537" cy="638175"/>
          </a:xfrm>
          <a:custGeom>
            <a:avLst/>
            <a:gdLst>
              <a:gd name="T0" fmla="*/ 0 w 310"/>
              <a:gd name="T1" fmla="*/ 0 h 273"/>
              <a:gd name="T2" fmla="*/ 2147483646 w 310"/>
              <a:gd name="T3" fmla="*/ 0 h 273"/>
              <a:gd name="T4" fmla="*/ 2147483646 w 310"/>
              <a:gd name="T5" fmla="*/ 2147483646 h 273"/>
              <a:gd name="T6" fmla="*/ 0 w 310"/>
              <a:gd name="T7" fmla="*/ 2147483646 h 273"/>
              <a:gd name="T8" fmla="*/ 2147483646 w 310"/>
              <a:gd name="T9" fmla="*/ 2147483646 h 273"/>
              <a:gd name="T10" fmla="*/ 0 w 310"/>
              <a:gd name="T11" fmla="*/ 0 h 273"/>
              <a:gd name="T12" fmla="*/ 0 w 310"/>
              <a:gd name="T13" fmla="*/ 0 h 27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0" h="273">
                <a:moveTo>
                  <a:pt x="0" y="0"/>
                </a:moveTo>
                <a:lnTo>
                  <a:pt x="310" y="0"/>
                </a:lnTo>
                <a:lnTo>
                  <a:pt x="310" y="273"/>
                </a:lnTo>
                <a:lnTo>
                  <a:pt x="0" y="273"/>
                </a:lnTo>
                <a:lnTo>
                  <a:pt x="84" y="138"/>
                </a:lnTo>
                <a:lnTo>
                  <a:pt x="0" y="0"/>
                </a:lnTo>
                <a:close/>
              </a:path>
            </a:pathLst>
          </a:custGeom>
          <a:solidFill>
            <a:schemeClr val="accent4"/>
          </a:solidFill>
          <a:ln>
            <a:noFill/>
          </a:ln>
        </p:spPr>
        <p:txBody>
          <a:bodyPr/>
          <a:lstStyle/>
          <a:p>
            <a:endParaRPr lang="zh-CN" altLang="en-US"/>
          </a:p>
        </p:txBody>
      </p:sp>
      <p:sp>
        <p:nvSpPr>
          <p:cNvPr id="25" name="Freeform 9"/>
          <p:cNvSpPr>
            <a:spLocks noEditPoints="1"/>
          </p:cNvSpPr>
          <p:nvPr/>
        </p:nvSpPr>
        <p:spPr bwMode="auto">
          <a:xfrm>
            <a:off x="3971925" y="5322888"/>
            <a:ext cx="684213" cy="15875"/>
          </a:xfrm>
          <a:custGeom>
            <a:avLst/>
            <a:gdLst>
              <a:gd name="T0" fmla="*/ 2147483646 w 120"/>
              <a:gd name="T1" fmla="*/ 0 h 3"/>
              <a:gd name="T2" fmla="*/ 2147483646 w 120"/>
              <a:gd name="T3" fmla="*/ 0 h 3"/>
              <a:gd name="T4" fmla="*/ 2147483646 w 120"/>
              <a:gd name="T5" fmla="*/ 2147483646 h 3"/>
              <a:gd name="T6" fmla="*/ 2147483646 w 120"/>
              <a:gd name="T7" fmla="*/ 2147483646 h 3"/>
              <a:gd name="T8" fmla="*/ 2147483646 w 120"/>
              <a:gd name="T9" fmla="*/ 2147483646 h 3"/>
              <a:gd name="T10" fmla="*/ 2147483646 w 120"/>
              <a:gd name="T11" fmla="*/ 2147483646 h 3"/>
              <a:gd name="T12" fmla="*/ 0 w 120"/>
              <a:gd name="T13" fmla="*/ 2147483646 h 3"/>
              <a:gd name="T14" fmla="*/ 0 w 120"/>
              <a:gd name="T15" fmla="*/ 2147483646 h 3"/>
              <a:gd name="T16" fmla="*/ 2147483646 w 120"/>
              <a:gd name="T17" fmla="*/ 0 h 3"/>
              <a:gd name="T18" fmla="*/ 2147483646 w 120"/>
              <a:gd name="T19" fmla="*/ 0 h 3"/>
              <a:gd name="T20" fmla="*/ 2147483646 w 120"/>
              <a:gd name="T21" fmla="*/ 0 h 3"/>
              <a:gd name="T22" fmla="*/ 2147483646 w 120"/>
              <a:gd name="T23" fmla="*/ 2147483646 h 3"/>
              <a:gd name="T24" fmla="*/ 2147483646 w 120"/>
              <a:gd name="T25" fmla="*/ 2147483646 h 3"/>
              <a:gd name="T26" fmla="*/ 2147483646 w 120"/>
              <a:gd name="T27" fmla="*/ 2147483646 h 3"/>
              <a:gd name="T28" fmla="*/ 2147483646 w 120"/>
              <a:gd name="T29" fmla="*/ 2147483646 h 3"/>
              <a:gd name="T30" fmla="*/ 2147483646 w 120"/>
              <a:gd name="T31" fmla="*/ 2147483646 h 3"/>
              <a:gd name="T32" fmla="*/ 2147483646 w 120"/>
              <a:gd name="T33" fmla="*/ 2147483646 h 3"/>
              <a:gd name="T34" fmla="*/ 2147483646 w 120"/>
              <a:gd name="T35" fmla="*/ 0 h 3"/>
              <a:gd name="T36" fmla="*/ 2147483646 w 120"/>
              <a:gd name="T37" fmla="*/ 0 h 3"/>
              <a:gd name="T38" fmla="*/ 2147483646 w 120"/>
              <a:gd name="T39" fmla="*/ 0 h 3"/>
              <a:gd name="T40" fmla="*/ 2147483646 w 120"/>
              <a:gd name="T41" fmla="*/ 2147483646 h 3"/>
              <a:gd name="T42" fmla="*/ 2147483646 w 120"/>
              <a:gd name="T43" fmla="*/ 2147483646 h 3"/>
              <a:gd name="T44" fmla="*/ 2147483646 w 120"/>
              <a:gd name="T45" fmla="*/ 2147483646 h 3"/>
              <a:gd name="T46" fmla="*/ 2147483646 w 120"/>
              <a:gd name="T47" fmla="*/ 2147483646 h 3"/>
              <a:gd name="T48" fmla="*/ 2147483646 w 120"/>
              <a:gd name="T49" fmla="*/ 2147483646 h 3"/>
              <a:gd name="T50" fmla="*/ 2147483646 w 120"/>
              <a:gd name="T51" fmla="*/ 2147483646 h 3"/>
              <a:gd name="T52" fmla="*/ 2147483646 w 120"/>
              <a:gd name="T53" fmla="*/ 0 h 3"/>
              <a:gd name="T54" fmla="*/ 2147483646 w 120"/>
              <a:gd name="T55" fmla="*/ 0 h 3"/>
              <a:gd name="T56" fmla="*/ 2147483646 w 120"/>
              <a:gd name="T57" fmla="*/ 0 h 3"/>
              <a:gd name="T58" fmla="*/ 2147483646 w 120"/>
              <a:gd name="T59" fmla="*/ 2147483646 h 3"/>
              <a:gd name="T60" fmla="*/ 2147483646 w 120"/>
              <a:gd name="T61" fmla="*/ 2147483646 h 3"/>
              <a:gd name="T62" fmla="*/ 2147483646 w 120"/>
              <a:gd name="T63" fmla="*/ 2147483646 h 3"/>
              <a:gd name="T64" fmla="*/ 2147483646 w 120"/>
              <a:gd name="T65" fmla="*/ 2147483646 h 3"/>
              <a:gd name="T66" fmla="*/ 2147483646 w 120"/>
              <a:gd name="T67" fmla="*/ 2147483646 h 3"/>
              <a:gd name="T68" fmla="*/ 2147483646 w 120"/>
              <a:gd name="T69" fmla="*/ 2147483646 h 3"/>
              <a:gd name="T70" fmla="*/ 2147483646 w 120"/>
              <a:gd name="T71" fmla="*/ 0 h 3"/>
              <a:gd name="T72" fmla="*/ 2147483646 w 120"/>
              <a:gd name="T73" fmla="*/ 0 h 3"/>
              <a:gd name="T74" fmla="*/ 2147483646 w 120"/>
              <a:gd name="T75" fmla="*/ 0 h 3"/>
              <a:gd name="T76" fmla="*/ 2147483646 w 120"/>
              <a:gd name="T77" fmla="*/ 2147483646 h 3"/>
              <a:gd name="T78" fmla="*/ 2147483646 w 120"/>
              <a:gd name="T79" fmla="*/ 2147483646 h 3"/>
              <a:gd name="T80" fmla="*/ 2147483646 w 120"/>
              <a:gd name="T81" fmla="*/ 2147483646 h 3"/>
              <a:gd name="T82" fmla="*/ 2147483646 w 120"/>
              <a:gd name="T83" fmla="*/ 2147483646 h 3"/>
              <a:gd name="T84" fmla="*/ 2147483646 w 120"/>
              <a:gd name="T85" fmla="*/ 2147483646 h 3"/>
              <a:gd name="T86" fmla="*/ 2147483646 w 120"/>
              <a:gd name="T87" fmla="*/ 2147483646 h 3"/>
              <a:gd name="T88" fmla="*/ 2147483646 w 120"/>
              <a:gd name="T89" fmla="*/ 0 h 3"/>
              <a:gd name="T90" fmla="*/ 2147483646 w 120"/>
              <a:gd name="T91" fmla="*/ 0 h 3"/>
              <a:gd name="T92" fmla="*/ 2147483646 w 120"/>
              <a:gd name="T93" fmla="*/ 0 h 3"/>
              <a:gd name="T94" fmla="*/ 2147483646 w 120"/>
              <a:gd name="T95" fmla="*/ 2147483646 h 3"/>
              <a:gd name="T96" fmla="*/ 2147483646 w 120"/>
              <a:gd name="T97" fmla="*/ 2147483646 h 3"/>
              <a:gd name="T98" fmla="*/ 2147483646 w 120"/>
              <a:gd name="T99" fmla="*/ 2147483646 h 3"/>
              <a:gd name="T100" fmla="*/ 2147483646 w 120"/>
              <a:gd name="T101" fmla="*/ 2147483646 h 3"/>
              <a:gd name="T102" fmla="*/ 2147483646 w 120"/>
              <a:gd name="T103" fmla="*/ 2147483646 h 3"/>
              <a:gd name="T104" fmla="*/ 2147483646 w 120"/>
              <a:gd name="T105" fmla="*/ 2147483646 h 3"/>
              <a:gd name="T106" fmla="*/ 2147483646 w 120"/>
              <a:gd name="T107" fmla="*/ 0 h 3"/>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20" h="3">
                <a:moveTo>
                  <a:pt x="1" y="0"/>
                </a:moveTo>
                <a:cubicBezTo>
                  <a:pt x="5" y="0"/>
                  <a:pt x="9" y="0"/>
                  <a:pt x="13" y="0"/>
                </a:cubicBezTo>
                <a:cubicBezTo>
                  <a:pt x="14" y="0"/>
                  <a:pt x="15" y="0"/>
                  <a:pt x="15" y="1"/>
                </a:cubicBezTo>
                <a:cubicBezTo>
                  <a:pt x="15" y="1"/>
                  <a:pt x="15" y="1"/>
                  <a:pt x="15" y="1"/>
                </a:cubicBezTo>
                <a:cubicBezTo>
                  <a:pt x="15" y="2"/>
                  <a:pt x="14" y="3"/>
                  <a:pt x="13" y="3"/>
                </a:cubicBezTo>
                <a:cubicBezTo>
                  <a:pt x="9" y="3"/>
                  <a:pt x="5" y="3"/>
                  <a:pt x="1" y="3"/>
                </a:cubicBezTo>
                <a:cubicBezTo>
                  <a:pt x="0" y="3"/>
                  <a:pt x="0" y="2"/>
                  <a:pt x="0" y="1"/>
                </a:cubicBezTo>
                <a:cubicBezTo>
                  <a:pt x="0" y="1"/>
                  <a:pt x="0" y="1"/>
                  <a:pt x="0" y="1"/>
                </a:cubicBezTo>
                <a:cubicBezTo>
                  <a:pt x="0" y="0"/>
                  <a:pt x="0" y="0"/>
                  <a:pt x="1" y="0"/>
                </a:cubicBezTo>
                <a:close/>
                <a:moveTo>
                  <a:pt x="22" y="0"/>
                </a:moveTo>
                <a:cubicBezTo>
                  <a:pt x="26" y="0"/>
                  <a:pt x="30" y="0"/>
                  <a:pt x="34" y="0"/>
                </a:cubicBezTo>
                <a:cubicBezTo>
                  <a:pt x="35" y="0"/>
                  <a:pt x="36" y="0"/>
                  <a:pt x="36" y="1"/>
                </a:cubicBezTo>
                <a:cubicBezTo>
                  <a:pt x="36" y="1"/>
                  <a:pt x="36" y="1"/>
                  <a:pt x="36" y="1"/>
                </a:cubicBezTo>
                <a:cubicBezTo>
                  <a:pt x="36" y="2"/>
                  <a:pt x="35" y="3"/>
                  <a:pt x="34" y="3"/>
                </a:cubicBezTo>
                <a:cubicBezTo>
                  <a:pt x="30" y="3"/>
                  <a:pt x="26" y="3"/>
                  <a:pt x="22" y="3"/>
                </a:cubicBezTo>
                <a:cubicBezTo>
                  <a:pt x="21" y="3"/>
                  <a:pt x="21" y="2"/>
                  <a:pt x="21" y="1"/>
                </a:cubicBezTo>
                <a:cubicBezTo>
                  <a:pt x="21" y="1"/>
                  <a:pt x="21" y="1"/>
                  <a:pt x="21" y="1"/>
                </a:cubicBezTo>
                <a:cubicBezTo>
                  <a:pt x="21" y="0"/>
                  <a:pt x="21" y="0"/>
                  <a:pt x="22" y="0"/>
                </a:cubicBezTo>
                <a:close/>
                <a:moveTo>
                  <a:pt x="43" y="0"/>
                </a:moveTo>
                <a:cubicBezTo>
                  <a:pt x="47" y="0"/>
                  <a:pt x="51" y="0"/>
                  <a:pt x="55" y="0"/>
                </a:cubicBezTo>
                <a:cubicBezTo>
                  <a:pt x="56" y="0"/>
                  <a:pt x="57" y="0"/>
                  <a:pt x="57" y="1"/>
                </a:cubicBezTo>
                <a:cubicBezTo>
                  <a:pt x="57" y="1"/>
                  <a:pt x="57" y="1"/>
                  <a:pt x="57" y="1"/>
                </a:cubicBezTo>
                <a:cubicBezTo>
                  <a:pt x="57" y="2"/>
                  <a:pt x="56" y="3"/>
                  <a:pt x="55" y="3"/>
                </a:cubicBezTo>
                <a:cubicBezTo>
                  <a:pt x="51" y="3"/>
                  <a:pt x="47" y="3"/>
                  <a:pt x="43" y="3"/>
                </a:cubicBezTo>
                <a:cubicBezTo>
                  <a:pt x="42" y="3"/>
                  <a:pt x="42" y="2"/>
                  <a:pt x="42" y="1"/>
                </a:cubicBezTo>
                <a:cubicBezTo>
                  <a:pt x="42" y="1"/>
                  <a:pt x="42" y="1"/>
                  <a:pt x="42" y="1"/>
                </a:cubicBezTo>
                <a:cubicBezTo>
                  <a:pt x="42" y="0"/>
                  <a:pt x="42" y="0"/>
                  <a:pt x="43" y="0"/>
                </a:cubicBezTo>
                <a:close/>
                <a:moveTo>
                  <a:pt x="64" y="0"/>
                </a:moveTo>
                <a:cubicBezTo>
                  <a:pt x="68" y="0"/>
                  <a:pt x="72" y="0"/>
                  <a:pt x="76" y="0"/>
                </a:cubicBezTo>
                <a:cubicBezTo>
                  <a:pt x="77" y="0"/>
                  <a:pt x="78" y="0"/>
                  <a:pt x="78" y="1"/>
                </a:cubicBezTo>
                <a:cubicBezTo>
                  <a:pt x="78" y="1"/>
                  <a:pt x="78" y="1"/>
                  <a:pt x="78" y="1"/>
                </a:cubicBezTo>
                <a:cubicBezTo>
                  <a:pt x="78" y="2"/>
                  <a:pt x="77" y="3"/>
                  <a:pt x="76" y="3"/>
                </a:cubicBezTo>
                <a:cubicBezTo>
                  <a:pt x="72" y="3"/>
                  <a:pt x="68" y="3"/>
                  <a:pt x="64" y="3"/>
                </a:cubicBezTo>
                <a:cubicBezTo>
                  <a:pt x="63" y="3"/>
                  <a:pt x="63" y="2"/>
                  <a:pt x="63" y="1"/>
                </a:cubicBezTo>
                <a:cubicBezTo>
                  <a:pt x="63" y="1"/>
                  <a:pt x="63" y="1"/>
                  <a:pt x="63" y="1"/>
                </a:cubicBezTo>
                <a:cubicBezTo>
                  <a:pt x="63" y="0"/>
                  <a:pt x="63" y="0"/>
                  <a:pt x="64" y="0"/>
                </a:cubicBezTo>
                <a:close/>
                <a:moveTo>
                  <a:pt x="85" y="0"/>
                </a:moveTo>
                <a:cubicBezTo>
                  <a:pt x="89" y="0"/>
                  <a:pt x="93" y="0"/>
                  <a:pt x="97" y="0"/>
                </a:cubicBezTo>
                <a:cubicBezTo>
                  <a:pt x="98" y="0"/>
                  <a:pt x="99" y="0"/>
                  <a:pt x="99" y="1"/>
                </a:cubicBezTo>
                <a:cubicBezTo>
                  <a:pt x="99" y="1"/>
                  <a:pt x="99" y="1"/>
                  <a:pt x="99" y="1"/>
                </a:cubicBezTo>
                <a:cubicBezTo>
                  <a:pt x="99" y="2"/>
                  <a:pt x="98" y="3"/>
                  <a:pt x="97" y="3"/>
                </a:cubicBezTo>
                <a:cubicBezTo>
                  <a:pt x="93" y="3"/>
                  <a:pt x="89" y="3"/>
                  <a:pt x="85" y="3"/>
                </a:cubicBezTo>
                <a:cubicBezTo>
                  <a:pt x="84" y="3"/>
                  <a:pt x="84" y="2"/>
                  <a:pt x="84" y="1"/>
                </a:cubicBezTo>
                <a:cubicBezTo>
                  <a:pt x="84" y="1"/>
                  <a:pt x="84" y="1"/>
                  <a:pt x="84" y="1"/>
                </a:cubicBezTo>
                <a:cubicBezTo>
                  <a:pt x="84" y="0"/>
                  <a:pt x="84" y="0"/>
                  <a:pt x="85" y="0"/>
                </a:cubicBezTo>
                <a:close/>
                <a:moveTo>
                  <a:pt x="106" y="0"/>
                </a:moveTo>
                <a:cubicBezTo>
                  <a:pt x="110" y="0"/>
                  <a:pt x="114" y="0"/>
                  <a:pt x="118" y="0"/>
                </a:cubicBezTo>
                <a:cubicBezTo>
                  <a:pt x="119" y="0"/>
                  <a:pt x="120" y="0"/>
                  <a:pt x="120" y="1"/>
                </a:cubicBezTo>
                <a:cubicBezTo>
                  <a:pt x="120" y="1"/>
                  <a:pt x="120" y="1"/>
                  <a:pt x="120" y="1"/>
                </a:cubicBezTo>
                <a:cubicBezTo>
                  <a:pt x="120" y="2"/>
                  <a:pt x="119" y="3"/>
                  <a:pt x="118" y="3"/>
                </a:cubicBezTo>
                <a:cubicBezTo>
                  <a:pt x="114" y="3"/>
                  <a:pt x="110" y="3"/>
                  <a:pt x="106" y="3"/>
                </a:cubicBezTo>
                <a:cubicBezTo>
                  <a:pt x="105" y="3"/>
                  <a:pt x="105" y="2"/>
                  <a:pt x="105" y="1"/>
                </a:cubicBezTo>
                <a:cubicBezTo>
                  <a:pt x="105" y="1"/>
                  <a:pt x="105" y="1"/>
                  <a:pt x="105" y="1"/>
                </a:cubicBezTo>
                <a:cubicBezTo>
                  <a:pt x="105" y="0"/>
                  <a:pt x="105" y="0"/>
                  <a:pt x="106" y="0"/>
                </a:cubicBezTo>
                <a:close/>
              </a:path>
            </a:pathLst>
          </a:custGeom>
          <a:solidFill>
            <a:schemeClr val="bg1">
              <a:lumMod val="85000"/>
            </a:schemeClr>
          </a:solidFill>
          <a:ln>
            <a:noFill/>
          </a:ln>
        </p:spPr>
        <p:txBody>
          <a:bodyPr/>
          <a:lstStyle/>
          <a:p>
            <a:endParaRPr lang="zh-CN" altLang="en-US"/>
          </a:p>
        </p:txBody>
      </p:sp>
      <p:sp>
        <p:nvSpPr>
          <p:cNvPr id="26" name="Freeform 10"/>
          <p:cNvSpPr>
            <a:spLocks noEditPoints="1"/>
          </p:cNvSpPr>
          <p:nvPr/>
        </p:nvSpPr>
        <p:spPr bwMode="auto">
          <a:xfrm>
            <a:off x="3971925" y="5861050"/>
            <a:ext cx="684213" cy="15875"/>
          </a:xfrm>
          <a:custGeom>
            <a:avLst/>
            <a:gdLst>
              <a:gd name="T0" fmla="*/ 2147483646 w 120"/>
              <a:gd name="T1" fmla="*/ 0 h 3"/>
              <a:gd name="T2" fmla="*/ 2147483646 w 120"/>
              <a:gd name="T3" fmla="*/ 0 h 3"/>
              <a:gd name="T4" fmla="*/ 2147483646 w 120"/>
              <a:gd name="T5" fmla="*/ 2147483646 h 3"/>
              <a:gd name="T6" fmla="*/ 2147483646 w 120"/>
              <a:gd name="T7" fmla="*/ 2147483646 h 3"/>
              <a:gd name="T8" fmla="*/ 2147483646 w 120"/>
              <a:gd name="T9" fmla="*/ 2147483646 h 3"/>
              <a:gd name="T10" fmla="*/ 2147483646 w 120"/>
              <a:gd name="T11" fmla="*/ 2147483646 h 3"/>
              <a:gd name="T12" fmla="*/ 0 w 120"/>
              <a:gd name="T13" fmla="*/ 2147483646 h 3"/>
              <a:gd name="T14" fmla="*/ 0 w 120"/>
              <a:gd name="T15" fmla="*/ 2147483646 h 3"/>
              <a:gd name="T16" fmla="*/ 2147483646 w 120"/>
              <a:gd name="T17" fmla="*/ 0 h 3"/>
              <a:gd name="T18" fmla="*/ 2147483646 w 120"/>
              <a:gd name="T19" fmla="*/ 0 h 3"/>
              <a:gd name="T20" fmla="*/ 2147483646 w 120"/>
              <a:gd name="T21" fmla="*/ 0 h 3"/>
              <a:gd name="T22" fmla="*/ 2147483646 w 120"/>
              <a:gd name="T23" fmla="*/ 2147483646 h 3"/>
              <a:gd name="T24" fmla="*/ 2147483646 w 120"/>
              <a:gd name="T25" fmla="*/ 2147483646 h 3"/>
              <a:gd name="T26" fmla="*/ 2147483646 w 120"/>
              <a:gd name="T27" fmla="*/ 2147483646 h 3"/>
              <a:gd name="T28" fmla="*/ 2147483646 w 120"/>
              <a:gd name="T29" fmla="*/ 2147483646 h 3"/>
              <a:gd name="T30" fmla="*/ 2147483646 w 120"/>
              <a:gd name="T31" fmla="*/ 2147483646 h 3"/>
              <a:gd name="T32" fmla="*/ 2147483646 w 120"/>
              <a:gd name="T33" fmla="*/ 2147483646 h 3"/>
              <a:gd name="T34" fmla="*/ 2147483646 w 120"/>
              <a:gd name="T35" fmla="*/ 0 h 3"/>
              <a:gd name="T36" fmla="*/ 2147483646 w 120"/>
              <a:gd name="T37" fmla="*/ 0 h 3"/>
              <a:gd name="T38" fmla="*/ 2147483646 w 120"/>
              <a:gd name="T39" fmla="*/ 0 h 3"/>
              <a:gd name="T40" fmla="*/ 2147483646 w 120"/>
              <a:gd name="T41" fmla="*/ 2147483646 h 3"/>
              <a:gd name="T42" fmla="*/ 2147483646 w 120"/>
              <a:gd name="T43" fmla="*/ 2147483646 h 3"/>
              <a:gd name="T44" fmla="*/ 2147483646 w 120"/>
              <a:gd name="T45" fmla="*/ 2147483646 h 3"/>
              <a:gd name="T46" fmla="*/ 2147483646 w 120"/>
              <a:gd name="T47" fmla="*/ 2147483646 h 3"/>
              <a:gd name="T48" fmla="*/ 2147483646 w 120"/>
              <a:gd name="T49" fmla="*/ 2147483646 h 3"/>
              <a:gd name="T50" fmla="*/ 2147483646 w 120"/>
              <a:gd name="T51" fmla="*/ 2147483646 h 3"/>
              <a:gd name="T52" fmla="*/ 2147483646 w 120"/>
              <a:gd name="T53" fmla="*/ 0 h 3"/>
              <a:gd name="T54" fmla="*/ 2147483646 w 120"/>
              <a:gd name="T55" fmla="*/ 0 h 3"/>
              <a:gd name="T56" fmla="*/ 2147483646 w 120"/>
              <a:gd name="T57" fmla="*/ 0 h 3"/>
              <a:gd name="T58" fmla="*/ 2147483646 w 120"/>
              <a:gd name="T59" fmla="*/ 2147483646 h 3"/>
              <a:gd name="T60" fmla="*/ 2147483646 w 120"/>
              <a:gd name="T61" fmla="*/ 2147483646 h 3"/>
              <a:gd name="T62" fmla="*/ 2147483646 w 120"/>
              <a:gd name="T63" fmla="*/ 2147483646 h 3"/>
              <a:gd name="T64" fmla="*/ 2147483646 w 120"/>
              <a:gd name="T65" fmla="*/ 2147483646 h 3"/>
              <a:gd name="T66" fmla="*/ 2147483646 w 120"/>
              <a:gd name="T67" fmla="*/ 2147483646 h 3"/>
              <a:gd name="T68" fmla="*/ 2147483646 w 120"/>
              <a:gd name="T69" fmla="*/ 2147483646 h 3"/>
              <a:gd name="T70" fmla="*/ 2147483646 w 120"/>
              <a:gd name="T71" fmla="*/ 0 h 3"/>
              <a:gd name="T72" fmla="*/ 2147483646 w 120"/>
              <a:gd name="T73" fmla="*/ 0 h 3"/>
              <a:gd name="T74" fmla="*/ 2147483646 w 120"/>
              <a:gd name="T75" fmla="*/ 0 h 3"/>
              <a:gd name="T76" fmla="*/ 2147483646 w 120"/>
              <a:gd name="T77" fmla="*/ 2147483646 h 3"/>
              <a:gd name="T78" fmla="*/ 2147483646 w 120"/>
              <a:gd name="T79" fmla="*/ 2147483646 h 3"/>
              <a:gd name="T80" fmla="*/ 2147483646 w 120"/>
              <a:gd name="T81" fmla="*/ 2147483646 h 3"/>
              <a:gd name="T82" fmla="*/ 2147483646 w 120"/>
              <a:gd name="T83" fmla="*/ 2147483646 h 3"/>
              <a:gd name="T84" fmla="*/ 2147483646 w 120"/>
              <a:gd name="T85" fmla="*/ 2147483646 h 3"/>
              <a:gd name="T86" fmla="*/ 2147483646 w 120"/>
              <a:gd name="T87" fmla="*/ 2147483646 h 3"/>
              <a:gd name="T88" fmla="*/ 2147483646 w 120"/>
              <a:gd name="T89" fmla="*/ 0 h 3"/>
              <a:gd name="T90" fmla="*/ 2147483646 w 120"/>
              <a:gd name="T91" fmla="*/ 0 h 3"/>
              <a:gd name="T92" fmla="*/ 2147483646 w 120"/>
              <a:gd name="T93" fmla="*/ 0 h 3"/>
              <a:gd name="T94" fmla="*/ 2147483646 w 120"/>
              <a:gd name="T95" fmla="*/ 2147483646 h 3"/>
              <a:gd name="T96" fmla="*/ 2147483646 w 120"/>
              <a:gd name="T97" fmla="*/ 2147483646 h 3"/>
              <a:gd name="T98" fmla="*/ 2147483646 w 120"/>
              <a:gd name="T99" fmla="*/ 2147483646 h 3"/>
              <a:gd name="T100" fmla="*/ 2147483646 w 120"/>
              <a:gd name="T101" fmla="*/ 2147483646 h 3"/>
              <a:gd name="T102" fmla="*/ 2147483646 w 120"/>
              <a:gd name="T103" fmla="*/ 2147483646 h 3"/>
              <a:gd name="T104" fmla="*/ 2147483646 w 120"/>
              <a:gd name="T105" fmla="*/ 2147483646 h 3"/>
              <a:gd name="T106" fmla="*/ 2147483646 w 120"/>
              <a:gd name="T107" fmla="*/ 0 h 3"/>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20" h="3">
                <a:moveTo>
                  <a:pt x="1" y="0"/>
                </a:moveTo>
                <a:cubicBezTo>
                  <a:pt x="5" y="0"/>
                  <a:pt x="9" y="0"/>
                  <a:pt x="13" y="0"/>
                </a:cubicBezTo>
                <a:cubicBezTo>
                  <a:pt x="14" y="0"/>
                  <a:pt x="15" y="0"/>
                  <a:pt x="15" y="1"/>
                </a:cubicBezTo>
                <a:cubicBezTo>
                  <a:pt x="15" y="1"/>
                  <a:pt x="15" y="1"/>
                  <a:pt x="15" y="1"/>
                </a:cubicBezTo>
                <a:cubicBezTo>
                  <a:pt x="15" y="2"/>
                  <a:pt x="14" y="3"/>
                  <a:pt x="13" y="3"/>
                </a:cubicBezTo>
                <a:cubicBezTo>
                  <a:pt x="9" y="3"/>
                  <a:pt x="5" y="3"/>
                  <a:pt x="1" y="3"/>
                </a:cubicBezTo>
                <a:cubicBezTo>
                  <a:pt x="0" y="3"/>
                  <a:pt x="0" y="2"/>
                  <a:pt x="0" y="1"/>
                </a:cubicBezTo>
                <a:cubicBezTo>
                  <a:pt x="0" y="1"/>
                  <a:pt x="0" y="1"/>
                  <a:pt x="0" y="1"/>
                </a:cubicBezTo>
                <a:cubicBezTo>
                  <a:pt x="0" y="0"/>
                  <a:pt x="0" y="0"/>
                  <a:pt x="1" y="0"/>
                </a:cubicBezTo>
                <a:close/>
                <a:moveTo>
                  <a:pt x="22" y="0"/>
                </a:moveTo>
                <a:cubicBezTo>
                  <a:pt x="26" y="0"/>
                  <a:pt x="30" y="0"/>
                  <a:pt x="34" y="0"/>
                </a:cubicBezTo>
                <a:cubicBezTo>
                  <a:pt x="35" y="0"/>
                  <a:pt x="36" y="0"/>
                  <a:pt x="36" y="1"/>
                </a:cubicBezTo>
                <a:cubicBezTo>
                  <a:pt x="36" y="1"/>
                  <a:pt x="36" y="1"/>
                  <a:pt x="36" y="1"/>
                </a:cubicBezTo>
                <a:cubicBezTo>
                  <a:pt x="36" y="2"/>
                  <a:pt x="35" y="3"/>
                  <a:pt x="34" y="3"/>
                </a:cubicBezTo>
                <a:cubicBezTo>
                  <a:pt x="30" y="3"/>
                  <a:pt x="26" y="3"/>
                  <a:pt x="22" y="3"/>
                </a:cubicBezTo>
                <a:cubicBezTo>
                  <a:pt x="21" y="3"/>
                  <a:pt x="21" y="2"/>
                  <a:pt x="21" y="1"/>
                </a:cubicBezTo>
                <a:cubicBezTo>
                  <a:pt x="21" y="1"/>
                  <a:pt x="21" y="1"/>
                  <a:pt x="21" y="1"/>
                </a:cubicBezTo>
                <a:cubicBezTo>
                  <a:pt x="21" y="0"/>
                  <a:pt x="21" y="0"/>
                  <a:pt x="22" y="0"/>
                </a:cubicBezTo>
                <a:close/>
                <a:moveTo>
                  <a:pt x="43" y="0"/>
                </a:moveTo>
                <a:cubicBezTo>
                  <a:pt x="47" y="0"/>
                  <a:pt x="51" y="0"/>
                  <a:pt x="55" y="0"/>
                </a:cubicBezTo>
                <a:cubicBezTo>
                  <a:pt x="56" y="0"/>
                  <a:pt x="57" y="0"/>
                  <a:pt x="57" y="1"/>
                </a:cubicBezTo>
                <a:cubicBezTo>
                  <a:pt x="57" y="1"/>
                  <a:pt x="57" y="1"/>
                  <a:pt x="57" y="1"/>
                </a:cubicBezTo>
                <a:cubicBezTo>
                  <a:pt x="57" y="2"/>
                  <a:pt x="56" y="3"/>
                  <a:pt x="55" y="3"/>
                </a:cubicBezTo>
                <a:cubicBezTo>
                  <a:pt x="51" y="3"/>
                  <a:pt x="47" y="3"/>
                  <a:pt x="43" y="3"/>
                </a:cubicBezTo>
                <a:cubicBezTo>
                  <a:pt x="42" y="3"/>
                  <a:pt x="42" y="2"/>
                  <a:pt x="42" y="1"/>
                </a:cubicBezTo>
                <a:cubicBezTo>
                  <a:pt x="42" y="1"/>
                  <a:pt x="42" y="1"/>
                  <a:pt x="42" y="1"/>
                </a:cubicBezTo>
                <a:cubicBezTo>
                  <a:pt x="42" y="0"/>
                  <a:pt x="42" y="0"/>
                  <a:pt x="43" y="0"/>
                </a:cubicBezTo>
                <a:close/>
                <a:moveTo>
                  <a:pt x="64" y="0"/>
                </a:moveTo>
                <a:cubicBezTo>
                  <a:pt x="68" y="0"/>
                  <a:pt x="72" y="0"/>
                  <a:pt x="76" y="0"/>
                </a:cubicBezTo>
                <a:cubicBezTo>
                  <a:pt x="77" y="0"/>
                  <a:pt x="78" y="0"/>
                  <a:pt x="78" y="1"/>
                </a:cubicBezTo>
                <a:cubicBezTo>
                  <a:pt x="78" y="1"/>
                  <a:pt x="78" y="1"/>
                  <a:pt x="78" y="1"/>
                </a:cubicBezTo>
                <a:cubicBezTo>
                  <a:pt x="78" y="2"/>
                  <a:pt x="77" y="3"/>
                  <a:pt x="76" y="3"/>
                </a:cubicBezTo>
                <a:cubicBezTo>
                  <a:pt x="72" y="3"/>
                  <a:pt x="68" y="3"/>
                  <a:pt x="64" y="3"/>
                </a:cubicBezTo>
                <a:cubicBezTo>
                  <a:pt x="63" y="3"/>
                  <a:pt x="63" y="2"/>
                  <a:pt x="63" y="1"/>
                </a:cubicBezTo>
                <a:cubicBezTo>
                  <a:pt x="63" y="1"/>
                  <a:pt x="63" y="1"/>
                  <a:pt x="63" y="1"/>
                </a:cubicBezTo>
                <a:cubicBezTo>
                  <a:pt x="63" y="0"/>
                  <a:pt x="63" y="0"/>
                  <a:pt x="64" y="0"/>
                </a:cubicBezTo>
                <a:close/>
                <a:moveTo>
                  <a:pt x="85" y="0"/>
                </a:moveTo>
                <a:cubicBezTo>
                  <a:pt x="89" y="0"/>
                  <a:pt x="93" y="0"/>
                  <a:pt x="97" y="0"/>
                </a:cubicBezTo>
                <a:cubicBezTo>
                  <a:pt x="98" y="0"/>
                  <a:pt x="99" y="0"/>
                  <a:pt x="99" y="1"/>
                </a:cubicBezTo>
                <a:cubicBezTo>
                  <a:pt x="99" y="1"/>
                  <a:pt x="99" y="1"/>
                  <a:pt x="99" y="1"/>
                </a:cubicBezTo>
                <a:cubicBezTo>
                  <a:pt x="99" y="2"/>
                  <a:pt x="98" y="3"/>
                  <a:pt x="97" y="3"/>
                </a:cubicBezTo>
                <a:cubicBezTo>
                  <a:pt x="93" y="3"/>
                  <a:pt x="89" y="3"/>
                  <a:pt x="85" y="3"/>
                </a:cubicBezTo>
                <a:cubicBezTo>
                  <a:pt x="84" y="3"/>
                  <a:pt x="84" y="2"/>
                  <a:pt x="84" y="1"/>
                </a:cubicBezTo>
                <a:cubicBezTo>
                  <a:pt x="84" y="1"/>
                  <a:pt x="84" y="1"/>
                  <a:pt x="84" y="1"/>
                </a:cubicBezTo>
                <a:cubicBezTo>
                  <a:pt x="84" y="0"/>
                  <a:pt x="84" y="0"/>
                  <a:pt x="85" y="0"/>
                </a:cubicBezTo>
                <a:close/>
                <a:moveTo>
                  <a:pt x="106" y="0"/>
                </a:moveTo>
                <a:cubicBezTo>
                  <a:pt x="110" y="0"/>
                  <a:pt x="114" y="0"/>
                  <a:pt x="118" y="0"/>
                </a:cubicBezTo>
                <a:cubicBezTo>
                  <a:pt x="119" y="0"/>
                  <a:pt x="120" y="0"/>
                  <a:pt x="120" y="1"/>
                </a:cubicBezTo>
                <a:cubicBezTo>
                  <a:pt x="120" y="1"/>
                  <a:pt x="120" y="1"/>
                  <a:pt x="120" y="1"/>
                </a:cubicBezTo>
                <a:cubicBezTo>
                  <a:pt x="120" y="2"/>
                  <a:pt x="119" y="3"/>
                  <a:pt x="118" y="3"/>
                </a:cubicBezTo>
                <a:cubicBezTo>
                  <a:pt x="114" y="3"/>
                  <a:pt x="110" y="3"/>
                  <a:pt x="106" y="3"/>
                </a:cubicBezTo>
                <a:cubicBezTo>
                  <a:pt x="105" y="3"/>
                  <a:pt x="105" y="2"/>
                  <a:pt x="105" y="1"/>
                </a:cubicBezTo>
                <a:cubicBezTo>
                  <a:pt x="105" y="1"/>
                  <a:pt x="105" y="1"/>
                  <a:pt x="105" y="1"/>
                </a:cubicBezTo>
                <a:cubicBezTo>
                  <a:pt x="105" y="0"/>
                  <a:pt x="105" y="0"/>
                  <a:pt x="106" y="0"/>
                </a:cubicBezTo>
                <a:close/>
              </a:path>
            </a:pathLst>
          </a:custGeom>
          <a:solidFill>
            <a:schemeClr val="bg1">
              <a:lumMod val="85000"/>
            </a:schemeClr>
          </a:solidFill>
          <a:ln>
            <a:noFill/>
          </a:ln>
        </p:spPr>
        <p:txBody>
          <a:bodyPr/>
          <a:lstStyle/>
          <a:p>
            <a:endParaRPr lang="zh-CN" altLang="en-US"/>
          </a:p>
        </p:txBody>
      </p:sp>
      <p:sp>
        <p:nvSpPr>
          <p:cNvPr id="27" name="Freeform 11"/>
          <p:cNvSpPr>
            <a:spLocks/>
          </p:cNvSpPr>
          <p:nvPr/>
        </p:nvSpPr>
        <p:spPr bwMode="auto">
          <a:xfrm>
            <a:off x="4187825" y="5029200"/>
            <a:ext cx="344488" cy="952500"/>
          </a:xfrm>
          <a:custGeom>
            <a:avLst/>
            <a:gdLst>
              <a:gd name="T0" fmla="*/ 0 w 143"/>
              <a:gd name="T1" fmla="*/ 0 h 407"/>
              <a:gd name="T2" fmla="*/ 2147483646 w 143"/>
              <a:gd name="T3" fmla="*/ 2147483646 h 407"/>
              <a:gd name="T4" fmla="*/ 2147483646 w 143"/>
              <a:gd name="T5" fmla="*/ 2147483646 h 407"/>
              <a:gd name="T6" fmla="*/ 0 w 143"/>
              <a:gd name="T7" fmla="*/ 2147483646 h 407"/>
              <a:gd name="T8" fmla="*/ 0 w 143"/>
              <a:gd name="T9" fmla="*/ 0 h 407"/>
              <a:gd name="T10" fmla="*/ 0 w 143"/>
              <a:gd name="T11" fmla="*/ 0 h 40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43" h="407">
                <a:moveTo>
                  <a:pt x="0" y="0"/>
                </a:moveTo>
                <a:lnTo>
                  <a:pt x="143" y="135"/>
                </a:lnTo>
                <a:lnTo>
                  <a:pt x="143" y="407"/>
                </a:lnTo>
                <a:lnTo>
                  <a:pt x="0" y="272"/>
                </a:lnTo>
                <a:lnTo>
                  <a:pt x="0" y="0"/>
                </a:lnTo>
                <a:close/>
              </a:path>
            </a:pathLst>
          </a:custGeom>
          <a:solidFill>
            <a:schemeClr val="bg2">
              <a:lumMod val="10000"/>
            </a:schemeClr>
          </a:solidFill>
          <a:ln>
            <a:noFill/>
          </a:ln>
        </p:spPr>
        <p:txBody>
          <a:bodyPr/>
          <a:lstStyle/>
          <a:p>
            <a:endParaRPr lang="zh-CN" altLang="en-US"/>
          </a:p>
        </p:txBody>
      </p:sp>
      <p:sp>
        <p:nvSpPr>
          <p:cNvPr id="28" name="Freeform 12"/>
          <p:cNvSpPr>
            <a:spLocks noEditPoints="1"/>
          </p:cNvSpPr>
          <p:nvPr/>
        </p:nvSpPr>
        <p:spPr bwMode="auto">
          <a:xfrm>
            <a:off x="4187825" y="5584825"/>
            <a:ext cx="344488" cy="344488"/>
          </a:xfrm>
          <a:custGeom>
            <a:avLst/>
            <a:gdLst>
              <a:gd name="T0" fmla="*/ 2147483646 w 60"/>
              <a:gd name="T1" fmla="*/ 2147483646 h 62"/>
              <a:gd name="T2" fmla="*/ 2147483646 w 60"/>
              <a:gd name="T3" fmla="*/ 2147483646 h 62"/>
              <a:gd name="T4" fmla="*/ 2147483646 w 60"/>
              <a:gd name="T5" fmla="*/ 2147483646 h 62"/>
              <a:gd name="T6" fmla="*/ 2147483646 w 60"/>
              <a:gd name="T7" fmla="*/ 2147483646 h 62"/>
              <a:gd name="T8" fmla="*/ 2147483646 w 60"/>
              <a:gd name="T9" fmla="*/ 2147483646 h 62"/>
              <a:gd name="T10" fmla="*/ 2147483646 w 60"/>
              <a:gd name="T11" fmla="*/ 2147483646 h 62"/>
              <a:gd name="T12" fmla="*/ 2147483646 w 60"/>
              <a:gd name="T13" fmla="*/ 2147483646 h 62"/>
              <a:gd name="T14" fmla="*/ 0 w 60"/>
              <a:gd name="T15" fmla="*/ 2147483646 h 62"/>
              <a:gd name="T16" fmla="*/ 0 w 60"/>
              <a:gd name="T17" fmla="*/ 0 h 62"/>
              <a:gd name="T18" fmla="*/ 2147483646 w 60"/>
              <a:gd name="T19" fmla="*/ 2147483646 h 62"/>
              <a:gd name="T20" fmla="*/ 2147483646 w 60"/>
              <a:gd name="T21" fmla="*/ 2147483646 h 62"/>
              <a:gd name="T22" fmla="*/ 2147483646 w 60"/>
              <a:gd name="T23" fmla="*/ 2147483646 h 62"/>
              <a:gd name="T24" fmla="*/ 2147483646 w 60"/>
              <a:gd name="T25" fmla="*/ 2147483646 h 62"/>
              <a:gd name="T26" fmla="*/ 0 w 60"/>
              <a:gd name="T27" fmla="*/ 2147483646 h 62"/>
              <a:gd name="T28" fmla="*/ 2147483646 w 60"/>
              <a:gd name="T29" fmla="*/ 2147483646 h 62"/>
              <a:gd name="T30" fmla="*/ 2147483646 w 60"/>
              <a:gd name="T31" fmla="*/ 2147483646 h 62"/>
              <a:gd name="T32" fmla="*/ 2147483646 w 60"/>
              <a:gd name="T33" fmla="*/ 2147483646 h 62"/>
              <a:gd name="T34" fmla="*/ 2147483646 w 60"/>
              <a:gd name="T35" fmla="*/ 2147483646 h 62"/>
              <a:gd name="T36" fmla="*/ 2147483646 w 60"/>
              <a:gd name="T37" fmla="*/ 2147483646 h 62"/>
              <a:gd name="T38" fmla="*/ 2147483646 w 60"/>
              <a:gd name="T39" fmla="*/ 2147483646 h 62"/>
              <a:gd name="T40" fmla="*/ 2147483646 w 60"/>
              <a:gd name="T41" fmla="*/ 2147483646 h 62"/>
              <a:gd name="T42" fmla="*/ 2147483646 w 60"/>
              <a:gd name="T43" fmla="*/ 2147483646 h 62"/>
              <a:gd name="T44" fmla="*/ 2147483646 w 60"/>
              <a:gd name="T45" fmla="*/ 2147483646 h 62"/>
              <a:gd name="T46" fmla="*/ 2147483646 w 60"/>
              <a:gd name="T47" fmla="*/ 2147483646 h 62"/>
              <a:gd name="T48" fmla="*/ 2147483646 w 60"/>
              <a:gd name="T49" fmla="*/ 2147483646 h 62"/>
              <a:gd name="T50" fmla="*/ 2147483646 w 60"/>
              <a:gd name="T51" fmla="*/ 2147483646 h 62"/>
              <a:gd name="T52" fmla="*/ 2147483646 w 60"/>
              <a:gd name="T53" fmla="*/ 2147483646 h 62"/>
              <a:gd name="T54" fmla="*/ 2147483646 w 60"/>
              <a:gd name="T55" fmla="*/ 2147483646 h 62"/>
              <a:gd name="T56" fmla="*/ 2147483646 w 60"/>
              <a:gd name="T57" fmla="*/ 2147483646 h 62"/>
              <a:gd name="T58" fmla="*/ 2147483646 w 60"/>
              <a:gd name="T59" fmla="*/ 2147483646 h 62"/>
              <a:gd name="T60" fmla="*/ 2147483646 w 60"/>
              <a:gd name="T61" fmla="*/ 2147483646 h 62"/>
              <a:gd name="T62" fmla="*/ 2147483646 w 60"/>
              <a:gd name="T63" fmla="*/ 2147483646 h 62"/>
              <a:gd name="T64" fmla="*/ 2147483646 w 60"/>
              <a:gd name="T65" fmla="*/ 2147483646 h 62"/>
              <a:gd name="T66" fmla="*/ 2147483646 w 60"/>
              <a:gd name="T67" fmla="*/ 2147483646 h 62"/>
              <a:gd name="T68" fmla="*/ 2147483646 w 60"/>
              <a:gd name="T69" fmla="*/ 2147483646 h 62"/>
              <a:gd name="T70" fmla="*/ 2147483646 w 60"/>
              <a:gd name="T71" fmla="*/ 2147483646 h 62"/>
              <a:gd name="T72" fmla="*/ 2147483646 w 60"/>
              <a:gd name="T73" fmla="*/ 2147483646 h 62"/>
              <a:gd name="T74" fmla="*/ 2147483646 w 60"/>
              <a:gd name="T75" fmla="*/ 2147483646 h 62"/>
              <a:gd name="T76" fmla="*/ 2147483646 w 60"/>
              <a:gd name="T77" fmla="*/ 2147483646 h 62"/>
              <a:gd name="T78" fmla="*/ 2147483646 w 60"/>
              <a:gd name="T79" fmla="*/ 2147483646 h 62"/>
              <a:gd name="T80" fmla="*/ 2147483646 w 60"/>
              <a:gd name="T81" fmla="*/ 2147483646 h 6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60" h="62">
                <a:moveTo>
                  <a:pt x="60" y="57"/>
                </a:moveTo>
                <a:cubicBezTo>
                  <a:pt x="60" y="62"/>
                  <a:pt x="60" y="62"/>
                  <a:pt x="60" y="62"/>
                </a:cubicBezTo>
                <a:cubicBezTo>
                  <a:pt x="58" y="60"/>
                  <a:pt x="56" y="58"/>
                  <a:pt x="53" y="56"/>
                </a:cubicBezTo>
                <a:cubicBezTo>
                  <a:pt x="53" y="55"/>
                  <a:pt x="53" y="54"/>
                  <a:pt x="53" y="53"/>
                </a:cubicBezTo>
                <a:cubicBezTo>
                  <a:pt x="53" y="53"/>
                  <a:pt x="53" y="53"/>
                  <a:pt x="53" y="53"/>
                </a:cubicBezTo>
                <a:cubicBezTo>
                  <a:pt x="54" y="53"/>
                  <a:pt x="55" y="53"/>
                  <a:pt x="56" y="53"/>
                </a:cubicBezTo>
                <a:cubicBezTo>
                  <a:pt x="57" y="55"/>
                  <a:pt x="58" y="56"/>
                  <a:pt x="60" y="57"/>
                </a:cubicBezTo>
                <a:close/>
                <a:moveTo>
                  <a:pt x="0" y="4"/>
                </a:moveTo>
                <a:cubicBezTo>
                  <a:pt x="0" y="0"/>
                  <a:pt x="0" y="0"/>
                  <a:pt x="0" y="0"/>
                </a:cubicBezTo>
                <a:cubicBezTo>
                  <a:pt x="1" y="1"/>
                  <a:pt x="2" y="2"/>
                  <a:pt x="3" y="3"/>
                </a:cubicBezTo>
                <a:cubicBezTo>
                  <a:pt x="4" y="4"/>
                  <a:pt x="4" y="5"/>
                  <a:pt x="4" y="6"/>
                </a:cubicBezTo>
                <a:cubicBezTo>
                  <a:pt x="4" y="6"/>
                  <a:pt x="4" y="6"/>
                  <a:pt x="4" y="6"/>
                </a:cubicBezTo>
                <a:cubicBezTo>
                  <a:pt x="3" y="7"/>
                  <a:pt x="2" y="7"/>
                  <a:pt x="1" y="6"/>
                </a:cubicBezTo>
                <a:cubicBezTo>
                  <a:pt x="1" y="5"/>
                  <a:pt x="0" y="5"/>
                  <a:pt x="0" y="4"/>
                </a:cubicBezTo>
                <a:close/>
                <a:moveTo>
                  <a:pt x="10" y="10"/>
                </a:moveTo>
                <a:cubicBezTo>
                  <a:pt x="13" y="13"/>
                  <a:pt x="16" y="15"/>
                  <a:pt x="19" y="18"/>
                </a:cubicBezTo>
                <a:cubicBezTo>
                  <a:pt x="19" y="19"/>
                  <a:pt x="19" y="20"/>
                  <a:pt x="19" y="20"/>
                </a:cubicBezTo>
                <a:cubicBezTo>
                  <a:pt x="19" y="20"/>
                  <a:pt x="19" y="20"/>
                  <a:pt x="19" y="20"/>
                </a:cubicBezTo>
                <a:cubicBezTo>
                  <a:pt x="18" y="21"/>
                  <a:pt x="17" y="21"/>
                  <a:pt x="16" y="20"/>
                </a:cubicBezTo>
                <a:cubicBezTo>
                  <a:pt x="14" y="18"/>
                  <a:pt x="11" y="15"/>
                  <a:pt x="8" y="12"/>
                </a:cubicBezTo>
                <a:cubicBezTo>
                  <a:pt x="7" y="12"/>
                  <a:pt x="7" y="11"/>
                  <a:pt x="8" y="10"/>
                </a:cubicBezTo>
                <a:cubicBezTo>
                  <a:pt x="8" y="10"/>
                  <a:pt x="8" y="10"/>
                  <a:pt x="8" y="10"/>
                </a:cubicBezTo>
                <a:cubicBezTo>
                  <a:pt x="8" y="9"/>
                  <a:pt x="9" y="9"/>
                  <a:pt x="10" y="10"/>
                </a:cubicBezTo>
                <a:close/>
                <a:moveTo>
                  <a:pt x="25" y="24"/>
                </a:moveTo>
                <a:cubicBezTo>
                  <a:pt x="28" y="27"/>
                  <a:pt x="31" y="30"/>
                  <a:pt x="34" y="32"/>
                </a:cubicBezTo>
                <a:cubicBezTo>
                  <a:pt x="35" y="33"/>
                  <a:pt x="35" y="34"/>
                  <a:pt x="34" y="35"/>
                </a:cubicBezTo>
                <a:cubicBezTo>
                  <a:pt x="34" y="35"/>
                  <a:pt x="34" y="35"/>
                  <a:pt x="34" y="35"/>
                </a:cubicBezTo>
                <a:cubicBezTo>
                  <a:pt x="33" y="35"/>
                  <a:pt x="32" y="35"/>
                  <a:pt x="32" y="35"/>
                </a:cubicBezTo>
                <a:cubicBezTo>
                  <a:pt x="29" y="32"/>
                  <a:pt x="26" y="29"/>
                  <a:pt x="23" y="27"/>
                </a:cubicBezTo>
                <a:cubicBezTo>
                  <a:pt x="22" y="26"/>
                  <a:pt x="22" y="25"/>
                  <a:pt x="23" y="24"/>
                </a:cubicBezTo>
                <a:cubicBezTo>
                  <a:pt x="23" y="24"/>
                  <a:pt x="23" y="24"/>
                  <a:pt x="23" y="24"/>
                </a:cubicBezTo>
                <a:cubicBezTo>
                  <a:pt x="24" y="24"/>
                  <a:pt x="25" y="24"/>
                  <a:pt x="25" y="24"/>
                </a:cubicBezTo>
                <a:close/>
                <a:moveTo>
                  <a:pt x="41" y="39"/>
                </a:moveTo>
                <a:cubicBezTo>
                  <a:pt x="43" y="42"/>
                  <a:pt x="46" y="44"/>
                  <a:pt x="49" y="47"/>
                </a:cubicBezTo>
                <a:cubicBezTo>
                  <a:pt x="50" y="48"/>
                  <a:pt x="50" y="49"/>
                  <a:pt x="49" y="49"/>
                </a:cubicBezTo>
                <a:cubicBezTo>
                  <a:pt x="49" y="49"/>
                  <a:pt x="49" y="49"/>
                  <a:pt x="49" y="49"/>
                </a:cubicBezTo>
                <a:cubicBezTo>
                  <a:pt x="48" y="50"/>
                  <a:pt x="47" y="50"/>
                  <a:pt x="47" y="49"/>
                </a:cubicBezTo>
                <a:cubicBezTo>
                  <a:pt x="44" y="47"/>
                  <a:pt x="41" y="44"/>
                  <a:pt x="38" y="41"/>
                </a:cubicBezTo>
                <a:cubicBezTo>
                  <a:pt x="38" y="41"/>
                  <a:pt x="38" y="40"/>
                  <a:pt x="38" y="39"/>
                </a:cubicBezTo>
                <a:cubicBezTo>
                  <a:pt x="38" y="39"/>
                  <a:pt x="38" y="39"/>
                  <a:pt x="38" y="39"/>
                </a:cubicBezTo>
                <a:cubicBezTo>
                  <a:pt x="39" y="38"/>
                  <a:pt x="40" y="38"/>
                  <a:pt x="41" y="39"/>
                </a:cubicBezTo>
                <a:close/>
              </a:path>
            </a:pathLst>
          </a:custGeom>
          <a:solidFill>
            <a:schemeClr val="bg1">
              <a:lumMod val="85000"/>
            </a:schemeClr>
          </a:solidFill>
          <a:ln>
            <a:noFill/>
          </a:ln>
        </p:spPr>
        <p:txBody>
          <a:bodyPr/>
          <a:lstStyle/>
          <a:p>
            <a:endParaRPr lang="zh-CN" altLang="en-US"/>
          </a:p>
        </p:txBody>
      </p:sp>
      <p:sp>
        <p:nvSpPr>
          <p:cNvPr id="29" name="Freeform 13"/>
          <p:cNvSpPr>
            <a:spLocks/>
          </p:cNvSpPr>
          <p:nvPr/>
        </p:nvSpPr>
        <p:spPr bwMode="auto">
          <a:xfrm>
            <a:off x="3890963" y="4197350"/>
            <a:ext cx="744537" cy="638175"/>
          </a:xfrm>
          <a:custGeom>
            <a:avLst/>
            <a:gdLst>
              <a:gd name="T0" fmla="*/ 0 w 310"/>
              <a:gd name="T1" fmla="*/ 0 h 273"/>
              <a:gd name="T2" fmla="*/ 2147483646 w 310"/>
              <a:gd name="T3" fmla="*/ 0 h 273"/>
              <a:gd name="T4" fmla="*/ 2147483646 w 310"/>
              <a:gd name="T5" fmla="*/ 2147483646 h 273"/>
              <a:gd name="T6" fmla="*/ 0 w 310"/>
              <a:gd name="T7" fmla="*/ 2147483646 h 273"/>
              <a:gd name="T8" fmla="*/ 2147483646 w 310"/>
              <a:gd name="T9" fmla="*/ 2147483646 h 273"/>
              <a:gd name="T10" fmla="*/ 0 w 310"/>
              <a:gd name="T11" fmla="*/ 0 h 273"/>
              <a:gd name="T12" fmla="*/ 0 w 310"/>
              <a:gd name="T13" fmla="*/ 0 h 27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0" h="273">
                <a:moveTo>
                  <a:pt x="0" y="0"/>
                </a:moveTo>
                <a:lnTo>
                  <a:pt x="310" y="0"/>
                </a:lnTo>
                <a:lnTo>
                  <a:pt x="310" y="273"/>
                </a:lnTo>
                <a:lnTo>
                  <a:pt x="0" y="273"/>
                </a:lnTo>
                <a:lnTo>
                  <a:pt x="84" y="138"/>
                </a:lnTo>
                <a:lnTo>
                  <a:pt x="0" y="0"/>
                </a:lnTo>
                <a:close/>
              </a:path>
            </a:pathLst>
          </a:custGeom>
          <a:solidFill>
            <a:schemeClr val="accent1"/>
          </a:solidFill>
          <a:ln>
            <a:noFill/>
          </a:ln>
        </p:spPr>
        <p:txBody>
          <a:bodyPr/>
          <a:lstStyle/>
          <a:p>
            <a:endParaRPr lang="zh-CN" altLang="en-US"/>
          </a:p>
        </p:txBody>
      </p:sp>
      <p:sp>
        <p:nvSpPr>
          <p:cNvPr id="30" name="Freeform 14"/>
          <p:cNvSpPr>
            <a:spLocks noEditPoints="1"/>
          </p:cNvSpPr>
          <p:nvPr/>
        </p:nvSpPr>
        <p:spPr bwMode="auto">
          <a:xfrm>
            <a:off x="3971925" y="4237038"/>
            <a:ext cx="684213" cy="20637"/>
          </a:xfrm>
          <a:custGeom>
            <a:avLst/>
            <a:gdLst>
              <a:gd name="T0" fmla="*/ 2147483646 w 120"/>
              <a:gd name="T1" fmla="*/ 0 h 4"/>
              <a:gd name="T2" fmla="*/ 2147483646 w 120"/>
              <a:gd name="T3" fmla="*/ 0 h 4"/>
              <a:gd name="T4" fmla="*/ 2147483646 w 120"/>
              <a:gd name="T5" fmla="*/ 2147483646 h 4"/>
              <a:gd name="T6" fmla="*/ 2147483646 w 120"/>
              <a:gd name="T7" fmla="*/ 2147483646 h 4"/>
              <a:gd name="T8" fmla="*/ 2147483646 w 120"/>
              <a:gd name="T9" fmla="*/ 2147483646 h 4"/>
              <a:gd name="T10" fmla="*/ 2147483646 w 120"/>
              <a:gd name="T11" fmla="*/ 2147483646 h 4"/>
              <a:gd name="T12" fmla="*/ 0 w 120"/>
              <a:gd name="T13" fmla="*/ 2147483646 h 4"/>
              <a:gd name="T14" fmla="*/ 0 w 120"/>
              <a:gd name="T15" fmla="*/ 2147483646 h 4"/>
              <a:gd name="T16" fmla="*/ 2147483646 w 120"/>
              <a:gd name="T17" fmla="*/ 0 h 4"/>
              <a:gd name="T18" fmla="*/ 2147483646 w 120"/>
              <a:gd name="T19" fmla="*/ 0 h 4"/>
              <a:gd name="T20" fmla="*/ 2147483646 w 120"/>
              <a:gd name="T21" fmla="*/ 0 h 4"/>
              <a:gd name="T22" fmla="*/ 2147483646 w 120"/>
              <a:gd name="T23" fmla="*/ 2147483646 h 4"/>
              <a:gd name="T24" fmla="*/ 2147483646 w 120"/>
              <a:gd name="T25" fmla="*/ 2147483646 h 4"/>
              <a:gd name="T26" fmla="*/ 2147483646 w 120"/>
              <a:gd name="T27" fmla="*/ 2147483646 h 4"/>
              <a:gd name="T28" fmla="*/ 2147483646 w 120"/>
              <a:gd name="T29" fmla="*/ 2147483646 h 4"/>
              <a:gd name="T30" fmla="*/ 2147483646 w 120"/>
              <a:gd name="T31" fmla="*/ 2147483646 h 4"/>
              <a:gd name="T32" fmla="*/ 2147483646 w 120"/>
              <a:gd name="T33" fmla="*/ 2147483646 h 4"/>
              <a:gd name="T34" fmla="*/ 2147483646 w 120"/>
              <a:gd name="T35" fmla="*/ 0 h 4"/>
              <a:gd name="T36" fmla="*/ 2147483646 w 120"/>
              <a:gd name="T37" fmla="*/ 0 h 4"/>
              <a:gd name="T38" fmla="*/ 2147483646 w 120"/>
              <a:gd name="T39" fmla="*/ 0 h 4"/>
              <a:gd name="T40" fmla="*/ 2147483646 w 120"/>
              <a:gd name="T41" fmla="*/ 2147483646 h 4"/>
              <a:gd name="T42" fmla="*/ 2147483646 w 120"/>
              <a:gd name="T43" fmla="*/ 2147483646 h 4"/>
              <a:gd name="T44" fmla="*/ 2147483646 w 120"/>
              <a:gd name="T45" fmla="*/ 2147483646 h 4"/>
              <a:gd name="T46" fmla="*/ 2147483646 w 120"/>
              <a:gd name="T47" fmla="*/ 2147483646 h 4"/>
              <a:gd name="T48" fmla="*/ 2147483646 w 120"/>
              <a:gd name="T49" fmla="*/ 2147483646 h 4"/>
              <a:gd name="T50" fmla="*/ 2147483646 w 120"/>
              <a:gd name="T51" fmla="*/ 2147483646 h 4"/>
              <a:gd name="T52" fmla="*/ 2147483646 w 120"/>
              <a:gd name="T53" fmla="*/ 0 h 4"/>
              <a:gd name="T54" fmla="*/ 2147483646 w 120"/>
              <a:gd name="T55" fmla="*/ 0 h 4"/>
              <a:gd name="T56" fmla="*/ 2147483646 w 120"/>
              <a:gd name="T57" fmla="*/ 0 h 4"/>
              <a:gd name="T58" fmla="*/ 2147483646 w 120"/>
              <a:gd name="T59" fmla="*/ 2147483646 h 4"/>
              <a:gd name="T60" fmla="*/ 2147483646 w 120"/>
              <a:gd name="T61" fmla="*/ 2147483646 h 4"/>
              <a:gd name="T62" fmla="*/ 2147483646 w 120"/>
              <a:gd name="T63" fmla="*/ 2147483646 h 4"/>
              <a:gd name="T64" fmla="*/ 2147483646 w 120"/>
              <a:gd name="T65" fmla="*/ 2147483646 h 4"/>
              <a:gd name="T66" fmla="*/ 2147483646 w 120"/>
              <a:gd name="T67" fmla="*/ 2147483646 h 4"/>
              <a:gd name="T68" fmla="*/ 2147483646 w 120"/>
              <a:gd name="T69" fmla="*/ 2147483646 h 4"/>
              <a:gd name="T70" fmla="*/ 2147483646 w 120"/>
              <a:gd name="T71" fmla="*/ 0 h 4"/>
              <a:gd name="T72" fmla="*/ 2147483646 w 120"/>
              <a:gd name="T73" fmla="*/ 0 h 4"/>
              <a:gd name="T74" fmla="*/ 2147483646 w 120"/>
              <a:gd name="T75" fmla="*/ 0 h 4"/>
              <a:gd name="T76" fmla="*/ 2147483646 w 120"/>
              <a:gd name="T77" fmla="*/ 2147483646 h 4"/>
              <a:gd name="T78" fmla="*/ 2147483646 w 120"/>
              <a:gd name="T79" fmla="*/ 2147483646 h 4"/>
              <a:gd name="T80" fmla="*/ 2147483646 w 120"/>
              <a:gd name="T81" fmla="*/ 2147483646 h 4"/>
              <a:gd name="T82" fmla="*/ 2147483646 w 120"/>
              <a:gd name="T83" fmla="*/ 2147483646 h 4"/>
              <a:gd name="T84" fmla="*/ 2147483646 w 120"/>
              <a:gd name="T85" fmla="*/ 2147483646 h 4"/>
              <a:gd name="T86" fmla="*/ 2147483646 w 120"/>
              <a:gd name="T87" fmla="*/ 2147483646 h 4"/>
              <a:gd name="T88" fmla="*/ 2147483646 w 120"/>
              <a:gd name="T89" fmla="*/ 0 h 4"/>
              <a:gd name="T90" fmla="*/ 2147483646 w 120"/>
              <a:gd name="T91" fmla="*/ 0 h 4"/>
              <a:gd name="T92" fmla="*/ 2147483646 w 120"/>
              <a:gd name="T93" fmla="*/ 0 h 4"/>
              <a:gd name="T94" fmla="*/ 2147483646 w 120"/>
              <a:gd name="T95" fmla="*/ 2147483646 h 4"/>
              <a:gd name="T96" fmla="*/ 2147483646 w 120"/>
              <a:gd name="T97" fmla="*/ 2147483646 h 4"/>
              <a:gd name="T98" fmla="*/ 2147483646 w 120"/>
              <a:gd name="T99" fmla="*/ 2147483646 h 4"/>
              <a:gd name="T100" fmla="*/ 2147483646 w 120"/>
              <a:gd name="T101" fmla="*/ 2147483646 h 4"/>
              <a:gd name="T102" fmla="*/ 2147483646 w 120"/>
              <a:gd name="T103" fmla="*/ 2147483646 h 4"/>
              <a:gd name="T104" fmla="*/ 2147483646 w 120"/>
              <a:gd name="T105" fmla="*/ 2147483646 h 4"/>
              <a:gd name="T106" fmla="*/ 2147483646 w 120"/>
              <a:gd name="T107" fmla="*/ 0 h 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20" h="4">
                <a:moveTo>
                  <a:pt x="1" y="0"/>
                </a:moveTo>
                <a:cubicBezTo>
                  <a:pt x="5" y="0"/>
                  <a:pt x="9" y="0"/>
                  <a:pt x="13" y="0"/>
                </a:cubicBezTo>
                <a:cubicBezTo>
                  <a:pt x="14" y="0"/>
                  <a:pt x="15" y="1"/>
                  <a:pt x="15" y="2"/>
                </a:cubicBezTo>
                <a:cubicBezTo>
                  <a:pt x="15" y="2"/>
                  <a:pt x="15" y="2"/>
                  <a:pt x="15" y="2"/>
                </a:cubicBezTo>
                <a:cubicBezTo>
                  <a:pt x="15" y="3"/>
                  <a:pt x="14" y="4"/>
                  <a:pt x="13" y="4"/>
                </a:cubicBezTo>
                <a:cubicBezTo>
                  <a:pt x="9" y="4"/>
                  <a:pt x="5" y="4"/>
                  <a:pt x="1" y="4"/>
                </a:cubicBezTo>
                <a:cubicBezTo>
                  <a:pt x="0" y="4"/>
                  <a:pt x="0" y="3"/>
                  <a:pt x="0" y="2"/>
                </a:cubicBezTo>
                <a:cubicBezTo>
                  <a:pt x="0" y="2"/>
                  <a:pt x="0" y="2"/>
                  <a:pt x="0" y="2"/>
                </a:cubicBezTo>
                <a:cubicBezTo>
                  <a:pt x="0" y="1"/>
                  <a:pt x="0" y="0"/>
                  <a:pt x="1" y="0"/>
                </a:cubicBezTo>
                <a:close/>
                <a:moveTo>
                  <a:pt x="22" y="0"/>
                </a:moveTo>
                <a:cubicBezTo>
                  <a:pt x="26" y="0"/>
                  <a:pt x="30" y="0"/>
                  <a:pt x="34" y="0"/>
                </a:cubicBezTo>
                <a:cubicBezTo>
                  <a:pt x="35" y="0"/>
                  <a:pt x="36" y="1"/>
                  <a:pt x="36" y="2"/>
                </a:cubicBezTo>
                <a:cubicBezTo>
                  <a:pt x="36" y="2"/>
                  <a:pt x="36" y="2"/>
                  <a:pt x="36" y="2"/>
                </a:cubicBezTo>
                <a:cubicBezTo>
                  <a:pt x="36" y="3"/>
                  <a:pt x="35" y="4"/>
                  <a:pt x="34" y="4"/>
                </a:cubicBezTo>
                <a:cubicBezTo>
                  <a:pt x="30" y="4"/>
                  <a:pt x="26" y="4"/>
                  <a:pt x="22" y="4"/>
                </a:cubicBezTo>
                <a:cubicBezTo>
                  <a:pt x="21" y="4"/>
                  <a:pt x="21" y="3"/>
                  <a:pt x="21" y="2"/>
                </a:cubicBezTo>
                <a:cubicBezTo>
                  <a:pt x="21" y="2"/>
                  <a:pt x="21" y="2"/>
                  <a:pt x="21" y="2"/>
                </a:cubicBezTo>
                <a:cubicBezTo>
                  <a:pt x="21" y="1"/>
                  <a:pt x="21" y="0"/>
                  <a:pt x="22" y="0"/>
                </a:cubicBezTo>
                <a:close/>
                <a:moveTo>
                  <a:pt x="43" y="0"/>
                </a:moveTo>
                <a:cubicBezTo>
                  <a:pt x="47" y="0"/>
                  <a:pt x="51" y="0"/>
                  <a:pt x="55" y="0"/>
                </a:cubicBezTo>
                <a:cubicBezTo>
                  <a:pt x="56" y="0"/>
                  <a:pt x="57" y="1"/>
                  <a:pt x="57" y="2"/>
                </a:cubicBezTo>
                <a:cubicBezTo>
                  <a:pt x="57" y="2"/>
                  <a:pt x="57" y="2"/>
                  <a:pt x="57" y="2"/>
                </a:cubicBezTo>
                <a:cubicBezTo>
                  <a:pt x="57" y="3"/>
                  <a:pt x="56" y="4"/>
                  <a:pt x="55" y="4"/>
                </a:cubicBezTo>
                <a:cubicBezTo>
                  <a:pt x="51" y="4"/>
                  <a:pt x="47" y="4"/>
                  <a:pt x="43" y="4"/>
                </a:cubicBezTo>
                <a:cubicBezTo>
                  <a:pt x="42" y="4"/>
                  <a:pt x="42" y="3"/>
                  <a:pt x="42" y="2"/>
                </a:cubicBezTo>
                <a:cubicBezTo>
                  <a:pt x="42" y="2"/>
                  <a:pt x="42" y="2"/>
                  <a:pt x="42" y="2"/>
                </a:cubicBezTo>
                <a:cubicBezTo>
                  <a:pt x="42" y="1"/>
                  <a:pt x="42" y="0"/>
                  <a:pt x="43" y="0"/>
                </a:cubicBezTo>
                <a:close/>
                <a:moveTo>
                  <a:pt x="64" y="0"/>
                </a:moveTo>
                <a:cubicBezTo>
                  <a:pt x="68" y="0"/>
                  <a:pt x="72" y="0"/>
                  <a:pt x="76" y="0"/>
                </a:cubicBezTo>
                <a:cubicBezTo>
                  <a:pt x="77" y="0"/>
                  <a:pt x="78" y="1"/>
                  <a:pt x="78" y="2"/>
                </a:cubicBezTo>
                <a:cubicBezTo>
                  <a:pt x="78" y="2"/>
                  <a:pt x="78" y="2"/>
                  <a:pt x="78" y="2"/>
                </a:cubicBezTo>
                <a:cubicBezTo>
                  <a:pt x="78" y="3"/>
                  <a:pt x="77" y="4"/>
                  <a:pt x="76" y="4"/>
                </a:cubicBezTo>
                <a:cubicBezTo>
                  <a:pt x="72" y="4"/>
                  <a:pt x="68" y="4"/>
                  <a:pt x="64" y="4"/>
                </a:cubicBezTo>
                <a:cubicBezTo>
                  <a:pt x="63" y="4"/>
                  <a:pt x="63" y="3"/>
                  <a:pt x="63" y="2"/>
                </a:cubicBezTo>
                <a:cubicBezTo>
                  <a:pt x="63" y="2"/>
                  <a:pt x="63" y="2"/>
                  <a:pt x="63" y="2"/>
                </a:cubicBezTo>
                <a:cubicBezTo>
                  <a:pt x="63" y="1"/>
                  <a:pt x="63" y="0"/>
                  <a:pt x="64" y="0"/>
                </a:cubicBezTo>
                <a:close/>
                <a:moveTo>
                  <a:pt x="85" y="0"/>
                </a:moveTo>
                <a:cubicBezTo>
                  <a:pt x="89" y="0"/>
                  <a:pt x="93" y="0"/>
                  <a:pt x="97" y="0"/>
                </a:cubicBezTo>
                <a:cubicBezTo>
                  <a:pt x="98" y="0"/>
                  <a:pt x="99" y="1"/>
                  <a:pt x="99" y="2"/>
                </a:cubicBezTo>
                <a:cubicBezTo>
                  <a:pt x="99" y="2"/>
                  <a:pt x="99" y="2"/>
                  <a:pt x="99" y="2"/>
                </a:cubicBezTo>
                <a:cubicBezTo>
                  <a:pt x="99" y="3"/>
                  <a:pt x="98" y="4"/>
                  <a:pt x="97" y="4"/>
                </a:cubicBezTo>
                <a:cubicBezTo>
                  <a:pt x="93" y="4"/>
                  <a:pt x="89" y="4"/>
                  <a:pt x="85" y="4"/>
                </a:cubicBezTo>
                <a:cubicBezTo>
                  <a:pt x="84" y="4"/>
                  <a:pt x="84" y="3"/>
                  <a:pt x="84" y="2"/>
                </a:cubicBezTo>
                <a:cubicBezTo>
                  <a:pt x="84" y="2"/>
                  <a:pt x="84" y="2"/>
                  <a:pt x="84" y="2"/>
                </a:cubicBezTo>
                <a:cubicBezTo>
                  <a:pt x="84" y="1"/>
                  <a:pt x="84" y="0"/>
                  <a:pt x="85" y="0"/>
                </a:cubicBezTo>
                <a:close/>
                <a:moveTo>
                  <a:pt x="106" y="0"/>
                </a:moveTo>
                <a:cubicBezTo>
                  <a:pt x="110" y="0"/>
                  <a:pt x="114" y="0"/>
                  <a:pt x="118" y="0"/>
                </a:cubicBezTo>
                <a:cubicBezTo>
                  <a:pt x="119" y="0"/>
                  <a:pt x="120" y="1"/>
                  <a:pt x="120" y="2"/>
                </a:cubicBezTo>
                <a:cubicBezTo>
                  <a:pt x="120" y="2"/>
                  <a:pt x="120" y="2"/>
                  <a:pt x="120" y="2"/>
                </a:cubicBezTo>
                <a:cubicBezTo>
                  <a:pt x="120" y="3"/>
                  <a:pt x="119" y="4"/>
                  <a:pt x="118" y="4"/>
                </a:cubicBezTo>
                <a:cubicBezTo>
                  <a:pt x="114" y="4"/>
                  <a:pt x="110" y="4"/>
                  <a:pt x="106" y="4"/>
                </a:cubicBezTo>
                <a:cubicBezTo>
                  <a:pt x="105" y="4"/>
                  <a:pt x="105" y="3"/>
                  <a:pt x="105" y="2"/>
                </a:cubicBezTo>
                <a:cubicBezTo>
                  <a:pt x="105" y="2"/>
                  <a:pt x="105" y="2"/>
                  <a:pt x="105" y="2"/>
                </a:cubicBezTo>
                <a:cubicBezTo>
                  <a:pt x="105" y="1"/>
                  <a:pt x="105" y="0"/>
                  <a:pt x="106" y="0"/>
                </a:cubicBezTo>
                <a:close/>
              </a:path>
            </a:pathLst>
          </a:custGeom>
          <a:solidFill>
            <a:schemeClr val="bg1">
              <a:lumMod val="85000"/>
            </a:schemeClr>
          </a:solidFill>
          <a:ln>
            <a:noFill/>
          </a:ln>
        </p:spPr>
        <p:txBody>
          <a:bodyPr/>
          <a:lstStyle/>
          <a:p>
            <a:endParaRPr lang="zh-CN" altLang="en-US"/>
          </a:p>
        </p:txBody>
      </p:sp>
      <p:sp>
        <p:nvSpPr>
          <p:cNvPr id="31" name="Freeform 15"/>
          <p:cNvSpPr>
            <a:spLocks noEditPoints="1"/>
          </p:cNvSpPr>
          <p:nvPr/>
        </p:nvSpPr>
        <p:spPr bwMode="auto">
          <a:xfrm>
            <a:off x="3971925" y="4775200"/>
            <a:ext cx="684213" cy="20638"/>
          </a:xfrm>
          <a:custGeom>
            <a:avLst/>
            <a:gdLst>
              <a:gd name="T0" fmla="*/ 2147483646 w 120"/>
              <a:gd name="T1" fmla="*/ 0 h 4"/>
              <a:gd name="T2" fmla="*/ 2147483646 w 120"/>
              <a:gd name="T3" fmla="*/ 0 h 4"/>
              <a:gd name="T4" fmla="*/ 2147483646 w 120"/>
              <a:gd name="T5" fmla="*/ 2147483646 h 4"/>
              <a:gd name="T6" fmla="*/ 2147483646 w 120"/>
              <a:gd name="T7" fmla="*/ 2147483646 h 4"/>
              <a:gd name="T8" fmla="*/ 2147483646 w 120"/>
              <a:gd name="T9" fmla="*/ 2147483646 h 4"/>
              <a:gd name="T10" fmla="*/ 2147483646 w 120"/>
              <a:gd name="T11" fmla="*/ 2147483646 h 4"/>
              <a:gd name="T12" fmla="*/ 0 w 120"/>
              <a:gd name="T13" fmla="*/ 2147483646 h 4"/>
              <a:gd name="T14" fmla="*/ 0 w 120"/>
              <a:gd name="T15" fmla="*/ 2147483646 h 4"/>
              <a:gd name="T16" fmla="*/ 2147483646 w 120"/>
              <a:gd name="T17" fmla="*/ 0 h 4"/>
              <a:gd name="T18" fmla="*/ 2147483646 w 120"/>
              <a:gd name="T19" fmla="*/ 0 h 4"/>
              <a:gd name="T20" fmla="*/ 2147483646 w 120"/>
              <a:gd name="T21" fmla="*/ 0 h 4"/>
              <a:gd name="T22" fmla="*/ 2147483646 w 120"/>
              <a:gd name="T23" fmla="*/ 2147483646 h 4"/>
              <a:gd name="T24" fmla="*/ 2147483646 w 120"/>
              <a:gd name="T25" fmla="*/ 2147483646 h 4"/>
              <a:gd name="T26" fmla="*/ 2147483646 w 120"/>
              <a:gd name="T27" fmla="*/ 2147483646 h 4"/>
              <a:gd name="T28" fmla="*/ 2147483646 w 120"/>
              <a:gd name="T29" fmla="*/ 2147483646 h 4"/>
              <a:gd name="T30" fmla="*/ 2147483646 w 120"/>
              <a:gd name="T31" fmla="*/ 2147483646 h 4"/>
              <a:gd name="T32" fmla="*/ 2147483646 w 120"/>
              <a:gd name="T33" fmla="*/ 2147483646 h 4"/>
              <a:gd name="T34" fmla="*/ 2147483646 w 120"/>
              <a:gd name="T35" fmla="*/ 0 h 4"/>
              <a:gd name="T36" fmla="*/ 2147483646 w 120"/>
              <a:gd name="T37" fmla="*/ 0 h 4"/>
              <a:gd name="T38" fmla="*/ 2147483646 w 120"/>
              <a:gd name="T39" fmla="*/ 0 h 4"/>
              <a:gd name="T40" fmla="*/ 2147483646 w 120"/>
              <a:gd name="T41" fmla="*/ 2147483646 h 4"/>
              <a:gd name="T42" fmla="*/ 2147483646 w 120"/>
              <a:gd name="T43" fmla="*/ 2147483646 h 4"/>
              <a:gd name="T44" fmla="*/ 2147483646 w 120"/>
              <a:gd name="T45" fmla="*/ 2147483646 h 4"/>
              <a:gd name="T46" fmla="*/ 2147483646 w 120"/>
              <a:gd name="T47" fmla="*/ 2147483646 h 4"/>
              <a:gd name="T48" fmla="*/ 2147483646 w 120"/>
              <a:gd name="T49" fmla="*/ 2147483646 h 4"/>
              <a:gd name="T50" fmla="*/ 2147483646 w 120"/>
              <a:gd name="T51" fmla="*/ 2147483646 h 4"/>
              <a:gd name="T52" fmla="*/ 2147483646 w 120"/>
              <a:gd name="T53" fmla="*/ 0 h 4"/>
              <a:gd name="T54" fmla="*/ 2147483646 w 120"/>
              <a:gd name="T55" fmla="*/ 0 h 4"/>
              <a:gd name="T56" fmla="*/ 2147483646 w 120"/>
              <a:gd name="T57" fmla="*/ 0 h 4"/>
              <a:gd name="T58" fmla="*/ 2147483646 w 120"/>
              <a:gd name="T59" fmla="*/ 2147483646 h 4"/>
              <a:gd name="T60" fmla="*/ 2147483646 w 120"/>
              <a:gd name="T61" fmla="*/ 2147483646 h 4"/>
              <a:gd name="T62" fmla="*/ 2147483646 w 120"/>
              <a:gd name="T63" fmla="*/ 2147483646 h 4"/>
              <a:gd name="T64" fmla="*/ 2147483646 w 120"/>
              <a:gd name="T65" fmla="*/ 2147483646 h 4"/>
              <a:gd name="T66" fmla="*/ 2147483646 w 120"/>
              <a:gd name="T67" fmla="*/ 2147483646 h 4"/>
              <a:gd name="T68" fmla="*/ 2147483646 w 120"/>
              <a:gd name="T69" fmla="*/ 2147483646 h 4"/>
              <a:gd name="T70" fmla="*/ 2147483646 w 120"/>
              <a:gd name="T71" fmla="*/ 0 h 4"/>
              <a:gd name="T72" fmla="*/ 2147483646 w 120"/>
              <a:gd name="T73" fmla="*/ 0 h 4"/>
              <a:gd name="T74" fmla="*/ 2147483646 w 120"/>
              <a:gd name="T75" fmla="*/ 0 h 4"/>
              <a:gd name="T76" fmla="*/ 2147483646 w 120"/>
              <a:gd name="T77" fmla="*/ 2147483646 h 4"/>
              <a:gd name="T78" fmla="*/ 2147483646 w 120"/>
              <a:gd name="T79" fmla="*/ 2147483646 h 4"/>
              <a:gd name="T80" fmla="*/ 2147483646 w 120"/>
              <a:gd name="T81" fmla="*/ 2147483646 h 4"/>
              <a:gd name="T82" fmla="*/ 2147483646 w 120"/>
              <a:gd name="T83" fmla="*/ 2147483646 h 4"/>
              <a:gd name="T84" fmla="*/ 2147483646 w 120"/>
              <a:gd name="T85" fmla="*/ 2147483646 h 4"/>
              <a:gd name="T86" fmla="*/ 2147483646 w 120"/>
              <a:gd name="T87" fmla="*/ 2147483646 h 4"/>
              <a:gd name="T88" fmla="*/ 2147483646 w 120"/>
              <a:gd name="T89" fmla="*/ 0 h 4"/>
              <a:gd name="T90" fmla="*/ 2147483646 w 120"/>
              <a:gd name="T91" fmla="*/ 0 h 4"/>
              <a:gd name="T92" fmla="*/ 2147483646 w 120"/>
              <a:gd name="T93" fmla="*/ 0 h 4"/>
              <a:gd name="T94" fmla="*/ 2147483646 w 120"/>
              <a:gd name="T95" fmla="*/ 2147483646 h 4"/>
              <a:gd name="T96" fmla="*/ 2147483646 w 120"/>
              <a:gd name="T97" fmla="*/ 2147483646 h 4"/>
              <a:gd name="T98" fmla="*/ 2147483646 w 120"/>
              <a:gd name="T99" fmla="*/ 2147483646 h 4"/>
              <a:gd name="T100" fmla="*/ 2147483646 w 120"/>
              <a:gd name="T101" fmla="*/ 2147483646 h 4"/>
              <a:gd name="T102" fmla="*/ 2147483646 w 120"/>
              <a:gd name="T103" fmla="*/ 2147483646 h 4"/>
              <a:gd name="T104" fmla="*/ 2147483646 w 120"/>
              <a:gd name="T105" fmla="*/ 2147483646 h 4"/>
              <a:gd name="T106" fmla="*/ 2147483646 w 120"/>
              <a:gd name="T107" fmla="*/ 0 h 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20" h="4">
                <a:moveTo>
                  <a:pt x="1" y="0"/>
                </a:moveTo>
                <a:cubicBezTo>
                  <a:pt x="5" y="0"/>
                  <a:pt x="9" y="0"/>
                  <a:pt x="13" y="0"/>
                </a:cubicBezTo>
                <a:cubicBezTo>
                  <a:pt x="14" y="0"/>
                  <a:pt x="15" y="1"/>
                  <a:pt x="15" y="2"/>
                </a:cubicBezTo>
                <a:cubicBezTo>
                  <a:pt x="15" y="2"/>
                  <a:pt x="15" y="2"/>
                  <a:pt x="15" y="2"/>
                </a:cubicBezTo>
                <a:cubicBezTo>
                  <a:pt x="15" y="3"/>
                  <a:pt x="14" y="4"/>
                  <a:pt x="13" y="4"/>
                </a:cubicBezTo>
                <a:cubicBezTo>
                  <a:pt x="9" y="4"/>
                  <a:pt x="5" y="4"/>
                  <a:pt x="1" y="4"/>
                </a:cubicBezTo>
                <a:cubicBezTo>
                  <a:pt x="0" y="4"/>
                  <a:pt x="0" y="3"/>
                  <a:pt x="0" y="2"/>
                </a:cubicBezTo>
                <a:cubicBezTo>
                  <a:pt x="0" y="2"/>
                  <a:pt x="0" y="2"/>
                  <a:pt x="0" y="2"/>
                </a:cubicBezTo>
                <a:cubicBezTo>
                  <a:pt x="0" y="1"/>
                  <a:pt x="0" y="0"/>
                  <a:pt x="1" y="0"/>
                </a:cubicBezTo>
                <a:close/>
                <a:moveTo>
                  <a:pt x="22" y="0"/>
                </a:moveTo>
                <a:cubicBezTo>
                  <a:pt x="26" y="0"/>
                  <a:pt x="30" y="0"/>
                  <a:pt x="34" y="0"/>
                </a:cubicBezTo>
                <a:cubicBezTo>
                  <a:pt x="35" y="0"/>
                  <a:pt x="36" y="1"/>
                  <a:pt x="36" y="2"/>
                </a:cubicBezTo>
                <a:cubicBezTo>
                  <a:pt x="36" y="2"/>
                  <a:pt x="36" y="2"/>
                  <a:pt x="36" y="2"/>
                </a:cubicBezTo>
                <a:cubicBezTo>
                  <a:pt x="36" y="3"/>
                  <a:pt x="35" y="4"/>
                  <a:pt x="34" y="4"/>
                </a:cubicBezTo>
                <a:cubicBezTo>
                  <a:pt x="30" y="4"/>
                  <a:pt x="26" y="4"/>
                  <a:pt x="22" y="4"/>
                </a:cubicBezTo>
                <a:cubicBezTo>
                  <a:pt x="21" y="4"/>
                  <a:pt x="21" y="3"/>
                  <a:pt x="21" y="2"/>
                </a:cubicBezTo>
                <a:cubicBezTo>
                  <a:pt x="21" y="2"/>
                  <a:pt x="21" y="2"/>
                  <a:pt x="21" y="2"/>
                </a:cubicBezTo>
                <a:cubicBezTo>
                  <a:pt x="21" y="1"/>
                  <a:pt x="21" y="0"/>
                  <a:pt x="22" y="0"/>
                </a:cubicBezTo>
                <a:close/>
                <a:moveTo>
                  <a:pt x="43" y="0"/>
                </a:moveTo>
                <a:cubicBezTo>
                  <a:pt x="47" y="0"/>
                  <a:pt x="51" y="0"/>
                  <a:pt x="55" y="0"/>
                </a:cubicBezTo>
                <a:cubicBezTo>
                  <a:pt x="56" y="0"/>
                  <a:pt x="57" y="1"/>
                  <a:pt x="57" y="2"/>
                </a:cubicBezTo>
                <a:cubicBezTo>
                  <a:pt x="57" y="2"/>
                  <a:pt x="57" y="2"/>
                  <a:pt x="57" y="2"/>
                </a:cubicBezTo>
                <a:cubicBezTo>
                  <a:pt x="57" y="3"/>
                  <a:pt x="56" y="4"/>
                  <a:pt x="55" y="4"/>
                </a:cubicBezTo>
                <a:cubicBezTo>
                  <a:pt x="51" y="4"/>
                  <a:pt x="47" y="4"/>
                  <a:pt x="43" y="4"/>
                </a:cubicBezTo>
                <a:cubicBezTo>
                  <a:pt x="42" y="4"/>
                  <a:pt x="42" y="3"/>
                  <a:pt x="42" y="2"/>
                </a:cubicBezTo>
                <a:cubicBezTo>
                  <a:pt x="42" y="2"/>
                  <a:pt x="42" y="2"/>
                  <a:pt x="42" y="2"/>
                </a:cubicBezTo>
                <a:cubicBezTo>
                  <a:pt x="42" y="1"/>
                  <a:pt x="42" y="0"/>
                  <a:pt x="43" y="0"/>
                </a:cubicBezTo>
                <a:close/>
                <a:moveTo>
                  <a:pt x="64" y="0"/>
                </a:moveTo>
                <a:cubicBezTo>
                  <a:pt x="68" y="0"/>
                  <a:pt x="72" y="0"/>
                  <a:pt x="76" y="0"/>
                </a:cubicBezTo>
                <a:cubicBezTo>
                  <a:pt x="77" y="0"/>
                  <a:pt x="78" y="1"/>
                  <a:pt x="78" y="2"/>
                </a:cubicBezTo>
                <a:cubicBezTo>
                  <a:pt x="78" y="2"/>
                  <a:pt x="78" y="2"/>
                  <a:pt x="78" y="2"/>
                </a:cubicBezTo>
                <a:cubicBezTo>
                  <a:pt x="78" y="3"/>
                  <a:pt x="77" y="4"/>
                  <a:pt x="76" y="4"/>
                </a:cubicBezTo>
                <a:cubicBezTo>
                  <a:pt x="72" y="4"/>
                  <a:pt x="68" y="4"/>
                  <a:pt x="64" y="4"/>
                </a:cubicBezTo>
                <a:cubicBezTo>
                  <a:pt x="63" y="4"/>
                  <a:pt x="63" y="3"/>
                  <a:pt x="63" y="2"/>
                </a:cubicBezTo>
                <a:cubicBezTo>
                  <a:pt x="63" y="2"/>
                  <a:pt x="63" y="2"/>
                  <a:pt x="63" y="2"/>
                </a:cubicBezTo>
                <a:cubicBezTo>
                  <a:pt x="63" y="1"/>
                  <a:pt x="63" y="0"/>
                  <a:pt x="64" y="0"/>
                </a:cubicBezTo>
                <a:close/>
                <a:moveTo>
                  <a:pt x="85" y="0"/>
                </a:moveTo>
                <a:cubicBezTo>
                  <a:pt x="89" y="0"/>
                  <a:pt x="93" y="0"/>
                  <a:pt x="97" y="0"/>
                </a:cubicBezTo>
                <a:cubicBezTo>
                  <a:pt x="98" y="0"/>
                  <a:pt x="99" y="1"/>
                  <a:pt x="99" y="2"/>
                </a:cubicBezTo>
                <a:cubicBezTo>
                  <a:pt x="99" y="2"/>
                  <a:pt x="99" y="2"/>
                  <a:pt x="99" y="2"/>
                </a:cubicBezTo>
                <a:cubicBezTo>
                  <a:pt x="99" y="3"/>
                  <a:pt x="98" y="4"/>
                  <a:pt x="97" y="4"/>
                </a:cubicBezTo>
                <a:cubicBezTo>
                  <a:pt x="93" y="4"/>
                  <a:pt x="89" y="4"/>
                  <a:pt x="85" y="4"/>
                </a:cubicBezTo>
                <a:cubicBezTo>
                  <a:pt x="84" y="4"/>
                  <a:pt x="84" y="3"/>
                  <a:pt x="84" y="2"/>
                </a:cubicBezTo>
                <a:cubicBezTo>
                  <a:pt x="84" y="2"/>
                  <a:pt x="84" y="2"/>
                  <a:pt x="84" y="2"/>
                </a:cubicBezTo>
                <a:cubicBezTo>
                  <a:pt x="84" y="1"/>
                  <a:pt x="84" y="0"/>
                  <a:pt x="85" y="0"/>
                </a:cubicBezTo>
                <a:close/>
                <a:moveTo>
                  <a:pt x="106" y="0"/>
                </a:moveTo>
                <a:cubicBezTo>
                  <a:pt x="110" y="0"/>
                  <a:pt x="114" y="0"/>
                  <a:pt x="118" y="0"/>
                </a:cubicBezTo>
                <a:cubicBezTo>
                  <a:pt x="119" y="0"/>
                  <a:pt x="120" y="1"/>
                  <a:pt x="120" y="2"/>
                </a:cubicBezTo>
                <a:cubicBezTo>
                  <a:pt x="120" y="2"/>
                  <a:pt x="120" y="2"/>
                  <a:pt x="120" y="2"/>
                </a:cubicBezTo>
                <a:cubicBezTo>
                  <a:pt x="120" y="3"/>
                  <a:pt x="119" y="4"/>
                  <a:pt x="118" y="4"/>
                </a:cubicBezTo>
                <a:cubicBezTo>
                  <a:pt x="114" y="4"/>
                  <a:pt x="110" y="4"/>
                  <a:pt x="106" y="4"/>
                </a:cubicBezTo>
                <a:cubicBezTo>
                  <a:pt x="105" y="4"/>
                  <a:pt x="105" y="3"/>
                  <a:pt x="105" y="2"/>
                </a:cubicBezTo>
                <a:cubicBezTo>
                  <a:pt x="105" y="2"/>
                  <a:pt x="105" y="2"/>
                  <a:pt x="105" y="2"/>
                </a:cubicBezTo>
                <a:cubicBezTo>
                  <a:pt x="105" y="1"/>
                  <a:pt x="105" y="0"/>
                  <a:pt x="106" y="0"/>
                </a:cubicBezTo>
                <a:close/>
              </a:path>
            </a:pathLst>
          </a:custGeom>
          <a:solidFill>
            <a:schemeClr val="bg1">
              <a:lumMod val="85000"/>
            </a:schemeClr>
          </a:solidFill>
          <a:ln>
            <a:noFill/>
          </a:ln>
        </p:spPr>
        <p:txBody>
          <a:bodyPr/>
          <a:lstStyle/>
          <a:p>
            <a:endParaRPr lang="zh-CN" altLang="en-US"/>
          </a:p>
        </p:txBody>
      </p:sp>
      <p:sp>
        <p:nvSpPr>
          <p:cNvPr id="32" name="Freeform 16"/>
          <p:cNvSpPr>
            <a:spLocks/>
          </p:cNvSpPr>
          <p:nvPr/>
        </p:nvSpPr>
        <p:spPr bwMode="auto">
          <a:xfrm>
            <a:off x="4187825" y="3946525"/>
            <a:ext cx="344488" cy="954088"/>
          </a:xfrm>
          <a:custGeom>
            <a:avLst/>
            <a:gdLst>
              <a:gd name="T0" fmla="*/ 0 w 143"/>
              <a:gd name="T1" fmla="*/ 0 h 408"/>
              <a:gd name="T2" fmla="*/ 2147483646 w 143"/>
              <a:gd name="T3" fmla="*/ 2147483646 h 408"/>
              <a:gd name="T4" fmla="*/ 2147483646 w 143"/>
              <a:gd name="T5" fmla="*/ 2147483646 h 408"/>
              <a:gd name="T6" fmla="*/ 0 w 143"/>
              <a:gd name="T7" fmla="*/ 2147483646 h 408"/>
              <a:gd name="T8" fmla="*/ 0 w 143"/>
              <a:gd name="T9" fmla="*/ 0 h 408"/>
              <a:gd name="T10" fmla="*/ 0 w 143"/>
              <a:gd name="T11" fmla="*/ 0 h 40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43" h="408">
                <a:moveTo>
                  <a:pt x="0" y="0"/>
                </a:moveTo>
                <a:lnTo>
                  <a:pt x="143" y="135"/>
                </a:lnTo>
                <a:lnTo>
                  <a:pt x="143" y="408"/>
                </a:lnTo>
                <a:lnTo>
                  <a:pt x="0" y="273"/>
                </a:lnTo>
                <a:lnTo>
                  <a:pt x="0" y="0"/>
                </a:lnTo>
                <a:close/>
              </a:path>
            </a:pathLst>
          </a:custGeom>
          <a:solidFill>
            <a:schemeClr val="accent6">
              <a:lumMod val="50000"/>
            </a:schemeClr>
          </a:solidFill>
          <a:ln>
            <a:noFill/>
          </a:ln>
        </p:spPr>
        <p:txBody>
          <a:bodyPr/>
          <a:lstStyle/>
          <a:p>
            <a:endParaRPr lang="zh-CN" altLang="en-US"/>
          </a:p>
        </p:txBody>
      </p:sp>
      <p:sp>
        <p:nvSpPr>
          <p:cNvPr id="33" name="Freeform 17"/>
          <p:cNvSpPr>
            <a:spLocks noEditPoints="1"/>
          </p:cNvSpPr>
          <p:nvPr/>
        </p:nvSpPr>
        <p:spPr bwMode="auto">
          <a:xfrm>
            <a:off x="4187825" y="4500563"/>
            <a:ext cx="344488" cy="339725"/>
          </a:xfrm>
          <a:custGeom>
            <a:avLst/>
            <a:gdLst>
              <a:gd name="T0" fmla="*/ 2147483646 w 60"/>
              <a:gd name="T1" fmla="*/ 2147483646 h 61"/>
              <a:gd name="T2" fmla="*/ 2147483646 w 60"/>
              <a:gd name="T3" fmla="*/ 2147483646 h 61"/>
              <a:gd name="T4" fmla="*/ 2147483646 w 60"/>
              <a:gd name="T5" fmla="*/ 2147483646 h 61"/>
              <a:gd name="T6" fmla="*/ 2147483646 w 60"/>
              <a:gd name="T7" fmla="*/ 2147483646 h 61"/>
              <a:gd name="T8" fmla="*/ 2147483646 w 60"/>
              <a:gd name="T9" fmla="*/ 2147483646 h 61"/>
              <a:gd name="T10" fmla="*/ 2147483646 w 60"/>
              <a:gd name="T11" fmla="*/ 2147483646 h 61"/>
              <a:gd name="T12" fmla="*/ 2147483646 w 60"/>
              <a:gd name="T13" fmla="*/ 2147483646 h 61"/>
              <a:gd name="T14" fmla="*/ 0 w 60"/>
              <a:gd name="T15" fmla="*/ 2147483646 h 61"/>
              <a:gd name="T16" fmla="*/ 0 w 60"/>
              <a:gd name="T17" fmla="*/ 0 h 61"/>
              <a:gd name="T18" fmla="*/ 2147483646 w 60"/>
              <a:gd name="T19" fmla="*/ 2147483646 h 61"/>
              <a:gd name="T20" fmla="*/ 2147483646 w 60"/>
              <a:gd name="T21" fmla="*/ 2147483646 h 61"/>
              <a:gd name="T22" fmla="*/ 2147483646 w 60"/>
              <a:gd name="T23" fmla="*/ 2147483646 h 61"/>
              <a:gd name="T24" fmla="*/ 2147483646 w 60"/>
              <a:gd name="T25" fmla="*/ 2147483646 h 61"/>
              <a:gd name="T26" fmla="*/ 0 w 60"/>
              <a:gd name="T27" fmla="*/ 2147483646 h 61"/>
              <a:gd name="T28" fmla="*/ 2147483646 w 60"/>
              <a:gd name="T29" fmla="*/ 2147483646 h 61"/>
              <a:gd name="T30" fmla="*/ 2147483646 w 60"/>
              <a:gd name="T31" fmla="*/ 2147483646 h 61"/>
              <a:gd name="T32" fmla="*/ 2147483646 w 60"/>
              <a:gd name="T33" fmla="*/ 2147483646 h 61"/>
              <a:gd name="T34" fmla="*/ 2147483646 w 60"/>
              <a:gd name="T35" fmla="*/ 2147483646 h 61"/>
              <a:gd name="T36" fmla="*/ 2147483646 w 60"/>
              <a:gd name="T37" fmla="*/ 2147483646 h 61"/>
              <a:gd name="T38" fmla="*/ 2147483646 w 60"/>
              <a:gd name="T39" fmla="*/ 2147483646 h 61"/>
              <a:gd name="T40" fmla="*/ 2147483646 w 60"/>
              <a:gd name="T41" fmla="*/ 2147483646 h 61"/>
              <a:gd name="T42" fmla="*/ 2147483646 w 60"/>
              <a:gd name="T43" fmla="*/ 2147483646 h 61"/>
              <a:gd name="T44" fmla="*/ 2147483646 w 60"/>
              <a:gd name="T45" fmla="*/ 2147483646 h 61"/>
              <a:gd name="T46" fmla="*/ 2147483646 w 60"/>
              <a:gd name="T47" fmla="*/ 2147483646 h 61"/>
              <a:gd name="T48" fmla="*/ 2147483646 w 60"/>
              <a:gd name="T49" fmla="*/ 2147483646 h 61"/>
              <a:gd name="T50" fmla="*/ 2147483646 w 60"/>
              <a:gd name="T51" fmla="*/ 2147483646 h 61"/>
              <a:gd name="T52" fmla="*/ 2147483646 w 60"/>
              <a:gd name="T53" fmla="*/ 2147483646 h 61"/>
              <a:gd name="T54" fmla="*/ 2147483646 w 60"/>
              <a:gd name="T55" fmla="*/ 2147483646 h 61"/>
              <a:gd name="T56" fmla="*/ 2147483646 w 60"/>
              <a:gd name="T57" fmla="*/ 2147483646 h 61"/>
              <a:gd name="T58" fmla="*/ 2147483646 w 60"/>
              <a:gd name="T59" fmla="*/ 2147483646 h 61"/>
              <a:gd name="T60" fmla="*/ 2147483646 w 60"/>
              <a:gd name="T61" fmla="*/ 2147483646 h 61"/>
              <a:gd name="T62" fmla="*/ 2147483646 w 60"/>
              <a:gd name="T63" fmla="*/ 2147483646 h 61"/>
              <a:gd name="T64" fmla="*/ 2147483646 w 60"/>
              <a:gd name="T65" fmla="*/ 2147483646 h 61"/>
              <a:gd name="T66" fmla="*/ 2147483646 w 60"/>
              <a:gd name="T67" fmla="*/ 2147483646 h 61"/>
              <a:gd name="T68" fmla="*/ 2147483646 w 60"/>
              <a:gd name="T69" fmla="*/ 2147483646 h 61"/>
              <a:gd name="T70" fmla="*/ 2147483646 w 60"/>
              <a:gd name="T71" fmla="*/ 2147483646 h 61"/>
              <a:gd name="T72" fmla="*/ 2147483646 w 60"/>
              <a:gd name="T73" fmla="*/ 2147483646 h 61"/>
              <a:gd name="T74" fmla="*/ 2147483646 w 60"/>
              <a:gd name="T75" fmla="*/ 2147483646 h 61"/>
              <a:gd name="T76" fmla="*/ 2147483646 w 60"/>
              <a:gd name="T77" fmla="*/ 2147483646 h 61"/>
              <a:gd name="T78" fmla="*/ 2147483646 w 60"/>
              <a:gd name="T79" fmla="*/ 2147483646 h 61"/>
              <a:gd name="T80" fmla="*/ 2147483646 w 60"/>
              <a:gd name="T81" fmla="*/ 2147483646 h 6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60" h="61">
                <a:moveTo>
                  <a:pt x="60" y="57"/>
                </a:moveTo>
                <a:cubicBezTo>
                  <a:pt x="60" y="61"/>
                  <a:pt x="60" y="61"/>
                  <a:pt x="60" y="61"/>
                </a:cubicBezTo>
                <a:cubicBezTo>
                  <a:pt x="58" y="59"/>
                  <a:pt x="56" y="57"/>
                  <a:pt x="53" y="55"/>
                </a:cubicBezTo>
                <a:cubicBezTo>
                  <a:pt x="53" y="55"/>
                  <a:pt x="53" y="54"/>
                  <a:pt x="53" y="53"/>
                </a:cubicBezTo>
                <a:cubicBezTo>
                  <a:pt x="53" y="53"/>
                  <a:pt x="53" y="53"/>
                  <a:pt x="53" y="53"/>
                </a:cubicBezTo>
                <a:cubicBezTo>
                  <a:pt x="54" y="52"/>
                  <a:pt x="55" y="52"/>
                  <a:pt x="56" y="53"/>
                </a:cubicBezTo>
                <a:cubicBezTo>
                  <a:pt x="57" y="54"/>
                  <a:pt x="58" y="56"/>
                  <a:pt x="60" y="57"/>
                </a:cubicBezTo>
                <a:close/>
                <a:moveTo>
                  <a:pt x="0" y="4"/>
                </a:moveTo>
                <a:cubicBezTo>
                  <a:pt x="0" y="0"/>
                  <a:pt x="0" y="0"/>
                  <a:pt x="0" y="0"/>
                </a:cubicBezTo>
                <a:cubicBezTo>
                  <a:pt x="1" y="1"/>
                  <a:pt x="2" y="2"/>
                  <a:pt x="3" y="3"/>
                </a:cubicBezTo>
                <a:cubicBezTo>
                  <a:pt x="4" y="4"/>
                  <a:pt x="4" y="5"/>
                  <a:pt x="4" y="6"/>
                </a:cubicBezTo>
                <a:cubicBezTo>
                  <a:pt x="4" y="6"/>
                  <a:pt x="4" y="6"/>
                  <a:pt x="4" y="6"/>
                </a:cubicBezTo>
                <a:cubicBezTo>
                  <a:pt x="3" y="6"/>
                  <a:pt x="2" y="6"/>
                  <a:pt x="1" y="6"/>
                </a:cubicBezTo>
                <a:cubicBezTo>
                  <a:pt x="1" y="5"/>
                  <a:pt x="0" y="5"/>
                  <a:pt x="0" y="4"/>
                </a:cubicBezTo>
                <a:close/>
                <a:moveTo>
                  <a:pt x="10" y="10"/>
                </a:moveTo>
                <a:cubicBezTo>
                  <a:pt x="13" y="12"/>
                  <a:pt x="16" y="15"/>
                  <a:pt x="19" y="18"/>
                </a:cubicBezTo>
                <a:cubicBezTo>
                  <a:pt x="19" y="18"/>
                  <a:pt x="19" y="19"/>
                  <a:pt x="19" y="20"/>
                </a:cubicBezTo>
                <a:cubicBezTo>
                  <a:pt x="19" y="20"/>
                  <a:pt x="19" y="20"/>
                  <a:pt x="19" y="20"/>
                </a:cubicBezTo>
                <a:cubicBezTo>
                  <a:pt x="18" y="21"/>
                  <a:pt x="17" y="21"/>
                  <a:pt x="16" y="20"/>
                </a:cubicBezTo>
                <a:cubicBezTo>
                  <a:pt x="14" y="17"/>
                  <a:pt x="11" y="15"/>
                  <a:pt x="8" y="12"/>
                </a:cubicBezTo>
                <a:cubicBezTo>
                  <a:pt x="7" y="11"/>
                  <a:pt x="7" y="10"/>
                  <a:pt x="8" y="10"/>
                </a:cubicBezTo>
                <a:cubicBezTo>
                  <a:pt x="8" y="10"/>
                  <a:pt x="8" y="10"/>
                  <a:pt x="8" y="10"/>
                </a:cubicBezTo>
                <a:cubicBezTo>
                  <a:pt x="8" y="9"/>
                  <a:pt x="9" y="9"/>
                  <a:pt x="10" y="10"/>
                </a:cubicBezTo>
                <a:close/>
                <a:moveTo>
                  <a:pt x="25" y="24"/>
                </a:moveTo>
                <a:cubicBezTo>
                  <a:pt x="28" y="27"/>
                  <a:pt x="31" y="30"/>
                  <a:pt x="34" y="32"/>
                </a:cubicBezTo>
                <a:cubicBezTo>
                  <a:pt x="35" y="33"/>
                  <a:pt x="35" y="34"/>
                  <a:pt x="34" y="35"/>
                </a:cubicBezTo>
                <a:cubicBezTo>
                  <a:pt x="34" y="35"/>
                  <a:pt x="34" y="35"/>
                  <a:pt x="34" y="35"/>
                </a:cubicBezTo>
                <a:cubicBezTo>
                  <a:pt x="33" y="35"/>
                  <a:pt x="32" y="35"/>
                  <a:pt x="32" y="35"/>
                </a:cubicBezTo>
                <a:cubicBezTo>
                  <a:pt x="29" y="32"/>
                  <a:pt x="26" y="29"/>
                  <a:pt x="23" y="27"/>
                </a:cubicBezTo>
                <a:cubicBezTo>
                  <a:pt x="22" y="26"/>
                  <a:pt x="22" y="25"/>
                  <a:pt x="23" y="24"/>
                </a:cubicBezTo>
                <a:cubicBezTo>
                  <a:pt x="23" y="24"/>
                  <a:pt x="23" y="24"/>
                  <a:pt x="23" y="24"/>
                </a:cubicBezTo>
                <a:cubicBezTo>
                  <a:pt x="24" y="23"/>
                  <a:pt x="25" y="23"/>
                  <a:pt x="25" y="24"/>
                </a:cubicBezTo>
                <a:close/>
                <a:moveTo>
                  <a:pt x="41" y="39"/>
                </a:moveTo>
                <a:cubicBezTo>
                  <a:pt x="43" y="41"/>
                  <a:pt x="46" y="44"/>
                  <a:pt x="49" y="47"/>
                </a:cubicBezTo>
                <a:cubicBezTo>
                  <a:pt x="50" y="47"/>
                  <a:pt x="50" y="48"/>
                  <a:pt x="49" y="49"/>
                </a:cubicBezTo>
                <a:cubicBezTo>
                  <a:pt x="49" y="49"/>
                  <a:pt x="49" y="49"/>
                  <a:pt x="49" y="49"/>
                </a:cubicBezTo>
                <a:cubicBezTo>
                  <a:pt x="48" y="50"/>
                  <a:pt x="47" y="50"/>
                  <a:pt x="47" y="49"/>
                </a:cubicBezTo>
                <a:cubicBezTo>
                  <a:pt x="44" y="46"/>
                  <a:pt x="41" y="44"/>
                  <a:pt x="38" y="41"/>
                </a:cubicBezTo>
                <a:cubicBezTo>
                  <a:pt x="38" y="40"/>
                  <a:pt x="38" y="39"/>
                  <a:pt x="38" y="39"/>
                </a:cubicBezTo>
                <a:cubicBezTo>
                  <a:pt x="38" y="39"/>
                  <a:pt x="38" y="39"/>
                  <a:pt x="38" y="39"/>
                </a:cubicBezTo>
                <a:cubicBezTo>
                  <a:pt x="39" y="38"/>
                  <a:pt x="40" y="38"/>
                  <a:pt x="41" y="39"/>
                </a:cubicBezTo>
                <a:close/>
              </a:path>
            </a:pathLst>
          </a:custGeom>
          <a:solidFill>
            <a:schemeClr val="bg1">
              <a:lumMod val="75000"/>
            </a:schemeClr>
          </a:solidFill>
          <a:ln>
            <a:noFill/>
          </a:ln>
        </p:spPr>
        <p:txBody>
          <a:bodyPr/>
          <a:lstStyle/>
          <a:p>
            <a:endParaRPr lang="zh-CN" altLang="en-US"/>
          </a:p>
        </p:txBody>
      </p:sp>
      <p:sp>
        <p:nvSpPr>
          <p:cNvPr id="34" name="Freeform 18"/>
          <p:cNvSpPr>
            <a:spLocks/>
          </p:cNvSpPr>
          <p:nvPr/>
        </p:nvSpPr>
        <p:spPr bwMode="auto">
          <a:xfrm>
            <a:off x="3890963" y="3108325"/>
            <a:ext cx="744537" cy="638175"/>
          </a:xfrm>
          <a:custGeom>
            <a:avLst/>
            <a:gdLst>
              <a:gd name="T0" fmla="*/ 0 w 310"/>
              <a:gd name="T1" fmla="*/ 0 h 273"/>
              <a:gd name="T2" fmla="*/ 2147483646 w 310"/>
              <a:gd name="T3" fmla="*/ 0 h 273"/>
              <a:gd name="T4" fmla="*/ 2147483646 w 310"/>
              <a:gd name="T5" fmla="*/ 2147483646 h 273"/>
              <a:gd name="T6" fmla="*/ 0 w 310"/>
              <a:gd name="T7" fmla="*/ 2147483646 h 273"/>
              <a:gd name="T8" fmla="*/ 2147483646 w 310"/>
              <a:gd name="T9" fmla="*/ 2147483646 h 273"/>
              <a:gd name="T10" fmla="*/ 0 w 310"/>
              <a:gd name="T11" fmla="*/ 0 h 273"/>
              <a:gd name="T12" fmla="*/ 0 w 310"/>
              <a:gd name="T13" fmla="*/ 0 h 27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0" h="273">
                <a:moveTo>
                  <a:pt x="0" y="0"/>
                </a:moveTo>
                <a:lnTo>
                  <a:pt x="310" y="0"/>
                </a:lnTo>
                <a:lnTo>
                  <a:pt x="310" y="273"/>
                </a:lnTo>
                <a:lnTo>
                  <a:pt x="0" y="273"/>
                </a:lnTo>
                <a:lnTo>
                  <a:pt x="84" y="138"/>
                </a:lnTo>
                <a:lnTo>
                  <a:pt x="0" y="0"/>
                </a:lnTo>
                <a:close/>
              </a:path>
            </a:pathLst>
          </a:custGeom>
          <a:solidFill>
            <a:schemeClr val="accent4"/>
          </a:solidFill>
          <a:ln>
            <a:noFill/>
          </a:ln>
        </p:spPr>
        <p:txBody>
          <a:bodyPr/>
          <a:lstStyle/>
          <a:p>
            <a:endParaRPr lang="zh-CN" altLang="en-US"/>
          </a:p>
        </p:txBody>
      </p:sp>
      <p:sp>
        <p:nvSpPr>
          <p:cNvPr id="35" name="Freeform 19"/>
          <p:cNvSpPr>
            <a:spLocks noEditPoints="1"/>
          </p:cNvSpPr>
          <p:nvPr/>
        </p:nvSpPr>
        <p:spPr bwMode="auto">
          <a:xfrm>
            <a:off x="3971925" y="3148013"/>
            <a:ext cx="684213" cy="20637"/>
          </a:xfrm>
          <a:custGeom>
            <a:avLst/>
            <a:gdLst>
              <a:gd name="T0" fmla="*/ 2147483646 w 120"/>
              <a:gd name="T1" fmla="*/ 0 h 4"/>
              <a:gd name="T2" fmla="*/ 2147483646 w 120"/>
              <a:gd name="T3" fmla="*/ 0 h 4"/>
              <a:gd name="T4" fmla="*/ 2147483646 w 120"/>
              <a:gd name="T5" fmla="*/ 2147483646 h 4"/>
              <a:gd name="T6" fmla="*/ 2147483646 w 120"/>
              <a:gd name="T7" fmla="*/ 2147483646 h 4"/>
              <a:gd name="T8" fmla="*/ 2147483646 w 120"/>
              <a:gd name="T9" fmla="*/ 2147483646 h 4"/>
              <a:gd name="T10" fmla="*/ 2147483646 w 120"/>
              <a:gd name="T11" fmla="*/ 2147483646 h 4"/>
              <a:gd name="T12" fmla="*/ 0 w 120"/>
              <a:gd name="T13" fmla="*/ 2147483646 h 4"/>
              <a:gd name="T14" fmla="*/ 0 w 120"/>
              <a:gd name="T15" fmla="*/ 2147483646 h 4"/>
              <a:gd name="T16" fmla="*/ 2147483646 w 120"/>
              <a:gd name="T17" fmla="*/ 0 h 4"/>
              <a:gd name="T18" fmla="*/ 2147483646 w 120"/>
              <a:gd name="T19" fmla="*/ 0 h 4"/>
              <a:gd name="T20" fmla="*/ 2147483646 w 120"/>
              <a:gd name="T21" fmla="*/ 0 h 4"/>
              <a:gd name="T22" fmla="*/ 2147483646 w 120"/>
              <a:gd name="T23" fmla="*/ 2147483646 h 4"/>
              <a:gd name="T24" fmla="*/ 2147483646 w 120"/>
              <a:gd name="T25" fmla="*/ 2147483646 h 4"/>
              <a:gd name="T26" fmla="*/ 2147483646 w 120"/>
              <a:gd name="T27" fmla="*/ 2147483646 h 4"/>
              <a:gd name="T28" fmla="*/ 2147483646 w 120"/>
              <a:gd name="T29" fmla="*/ 2147483646 h 4"/>
              <a:gd name="T30" fmla="*/ 2147483646 w 120"/>
              <a:gd name="T31" fmla="*/ 2147483646 h 4"/>
              <a:gd name="T32" fmla="*/ 2147483646 w 120"/>
              <a:gd name="T33" fmla="*/ 2147483646 h 4"/>
              <a:gd name="T34" fmla="*/ 2147483646 w 120"/>
              <a:gd name="T35" fmla="*/ 0 h 4"/>
              <a:gd name="T36" fmla="*/ 2147483646 w 120"/>
              <a:gd name="T37" fmla="*/ 0 h 4"/>
              <a:gd name="T38" fmla="*/ 2147483646 w 120"/>
              <a:gd name="T39" fmla="*/ 0 h 4"/>
              <a:gd name="T40" fmla="*/ 2147483646 w 120"/>
              <a:gd name="T41" fmla="*/ 2147483646 h 4"/>
              <a:gd name="T42" fmla="*/ 2147483646 w 120"/>
              <a:gd name="T43" fmla="*/ 2147483646 h 4"/>
              <a:gd name="T44" fmla="*/ 2147483646 w 120"/>
              <a:gd name="T45" fmla="*/ 2147483646 h 4"/>
              <a:gd name="T46" fmla="*/ 2147483646 w 120"/>
              <a:gd name="T47" fmla="*/ 2147483646 h 4"/>
              <a:gd name="T48" fmla="*/ 2147483646 w 120"/>
              <a:gd name="T49" fmla="*/ 2147483646 h 4"/>
              <a:gd name="T50" fmla="*/ 2147483646 w 120"/>
              <a:gd name="T51" fmla="*/ 2147483646 h 4"/>
              <a:gd name="T52" fmla="*/ 2147483646 w 120"/>
              <a:gd name="T53" fmla="*/ 0 h 4"/>
              <a:gd name="T54" fmla="*/ 2147483646 w 120"/>
              <a:gd name="T55" fmla="*/ 0 h 4"/>
              <a:gd name="T56" fmla="*/ 2147483646 w 120"/>
              <a:gd name="T57" fmla="*/ 0 h 4"/>
              <a:gd name="T58" fmla="*/ 2147483646 w 120"/>
              <a:gd name="T59" fmla="*/ 2147483646 h 4"/>
              <a:gd name="T60" fmla="*/ 2147483646 w 120"/>
              <a:gd name="T61" fmla="*/ 2147483646 h 4"/>
              <a:gd name="T62" fmla="*/ 2147483646 w 120"/>
              <a:gd name="T63" fmla="*/ 2147483646 h 4"/>
              <a:gd name="T64" fmla="*/ 2147483646 w 120"/>
              <a:gd name="T65" fmla="*/ 2147483646 h 4"/>
              <a:gd name="T66" fmla="*/ 2147483646 w 120"/>
              <a:gd name="T67" fmla="*/ 2147483646 h 4"/>
              <a:gd name="T68" fmla="*/ 2147483646 w 120"/>
              <a:gd name="T69" fmla="*/ 2147483646 h 4"/>
              <a:gd name="T70" fmla="*/ 2147483646 w 120"/>
              <a:gd name="T71" fmla="*/ 0 h 4"/>
              <a:gd name="T72" fmla="*/ 2147483646 w 120"/>
              <a:gd name="T73" fmla="*/ 0 h 4"/>
              <a:gd name="T74" fmla="*/ 2147483646 w 120"/>
              <a:gd name="T75" fmla="*/ 0 h 4"/>
              <a:gd name="T76" fmla="*/ 2147483646 w 120"/>
              <a:gd name="T77" fmla="*/ 2147483646 h 4"/>
              <a:gd name="T78" fmla="*/ 2147483646 w 120"/>
              <a:gd name="T79" fmla="*/ 2147483646 h 4"/>
              <a:gd name="T80" fmla="*/ 2147483646 w 120"/>
              <a:gd name="T81" fmla="*/ 2147483646 h 4"/>
              <a:gd name="T82" fmla="*/ 2147483646 w 120"/>
              <a:gd name="T83" fmla="*/ 2147483646 h 4"/>
              <a:gd name="T84" fmla="*/ 2147483646 w 120"/>
              <a:gd name="T85" fmla="*/ 2147483646 h 4"/>
              <a:gd name="T86" fmla="*/ 2147483646 w 120"/>
              <a:gd name="T87" fmla="*/ 2147483646 h 4"/>
              <a:gd name="T88" fmla="*/ 2147483646 w 120"/>
              <a:gd name="T89" fmla="*/ 0 h 4"/>
              <a:gd name="T90" fmla="*/ 2147483646 w 120"/>
              <a:gd name="T91" fmla="*/ 0 h 4"/>
              <a:gd name="T92" fmla="*/ 2147483646 w 120"/>
              <a:gd name="T93" fmla="*/ 0 h 4"/>
              <a:gd name="T94" fmla="*/ 2147483646 w 120"/>
              <a:gd name="T95" fmla="*/ 2147483646 h 4"/>
              <a:gd name="T96" fmla="*/ 2147483646 w 120"/>
              <a:gd name="T97" fmla="*/ 2147483646 h 4"/>
              <a:gd name="T98" fmla="*/ 2147483646 w 120"/>
              <a:gd name="T99" fmla="*/ 2147483646 h 4"/>
              <a:gd name="T100" fmla="*/ 2147483646 w 120"/>
              <a:gd name="T101" fmla="*/ 2147483646 h 4"/>
              <a:gd name="T102" fmla="*/ 2147483646 w 120"/>
              <a:gd name="T103" fmla="*/ 2147483646 h 4"/>
              <a:gd name="T104" fmla="*/ 2147483646 w 120"/>
              <a:gd name="T105" fmla="*/ 2147483646 h 4"/>
              <a:gd name="T106" fmla="*/ 2147483646 w 120"/>
              <a:gd name="T107" fmla="*/ 0 h 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20" h="4">
                <a:moveTo>
                  <a:pt x="1" y="0"/>
                </a:moveTo>
                <a:cubicBezTo>
                  <a:pt x="5" y="0"/>
                  <a:pt x="9" y="0"/>
                  <a:pt x="13" y="0"/>
                </a:cubicBezTo>
                <a:cubicBezTo>
                  <a:pt x="14" y="0"/>
                  <a:pt x="15" y="1"/>
                  <a:pt x="15" y="2"/>
                </a:cubicBezTo>
                <a:cubicBezTo>
                  <a:pt x="15" y="2"/>
                  <a:pt x="15" y="2"/>
                  <a:pt x="15" y="2"/>
                </a:cubicBezTo>
                <a:cubicBezTo>
                  <a:pt x="15" y="3"/>
                  <a:pt x="14" y="4"/>
                  <a:pt x="13" y="4"/>
                </a:cubicBezTo>
                <a:cubicBezTo>
                  <a:pt x="9" y="4"/>
                  <a:pt x="5" y="4"/>
                  <a:pt x="1" y="4"/>
                </a:cubicBezTo>
                <a:cubicBezTo>
                  <a:pt x="0" y="4"/>
                  <a:pt x="0" y="3"/>
                  <a:pt x="0" y="2"/>
                </a:cubicBezTo>
                <a:cubicBezTo>
                  <a:pt x="0" y="2"/>
                  <a:pt x="0" y="2"/>
                  <a:pt x="0" y="2"/>
                </a:cubicBezTo>
                <a:cubicBezTo>
                  <a:pt x="0" y="1"/>
                  <a:pt x="0" y="0"/>
                  <a:pt x="1" y="0"/>
                </a:cubicBezTo>
                <a:close/>
                <a:moveTo>
                  <a:pt x="22" y="0"/>
                </a:moveTo>
                <a:cubicBezTo>
                  <a:pt x="26" y="0"/>
                  <a:pt x="30" y="0"/>
                  <a:pt x="34" y="0"/>
                </a:cubicBezTo>
                <a:cubicBezTo>
                  <a:pt x="35" y="0"/>
                  <a:pt x="36" y="1"/>
                  <a:pt x="36" y="2"/>
                </a:cubicBezTo>
                <a:cubicBezTo>
                  <a:pt x="36" y="2"/>
                  <a:pt x="36" y="2"/>
                  <a:pt x="36" y="2"/>
                </a:cubicBezTo>
                <a:cubicBezTo>
                  <a:pt x="36" y="3"/>
                  <a:pt x="35" y="4"/>
                  <a:pt x="34" y="4"/>
                </a:cubicBezTo>
                <a:cubicBezTo>
                  <a:pt x="30" y="4"/>
                  <a:pt x="26" y="4"/>
                  <a:pt x="22" y="4"/>
                </a:cubicBezTo>
                <a:cubicBezTo>
                  <a:pt x="21" y="4"/>
                  <a:pt x="21" y="3"/>
                  <a:pt x="21" y="2"/>
                </a:cubicBezTo>
                <a:cubicBezTo>
                  <a:pt x="21" y="2"/>
                  <a:pt x="21" y="2"/>
                  <a:pt x="21" y="2"/>
                </a:cubicBezTo>
                <a:cubicBezTo>
                  <a:pt x="21" y="1"/>
                  <a:pt x="21" y="0"/>
                  <a:pt x="22" y="0"/>
                </a:cubicBezTo>
                <a:close/>
                <a:moveTo>
                  <a:pt x="43" y="0"/>
                </a:moveTo>
                <a:cubicBezTo>
                  <a:pt x="47" y="0"/>
                  <a:pt x="51" y="0"/>
                  <a:pt x="55" y="0"/>
                </a:cubicBezTo>
                <a:cubicBezTo>
                  <a:pt x="56" y="0"/>
                  <a:pt x="57" y="1"/>
                  <a:pt x="57" y="2"/>
                </a:cubicBezTo>
                <a:cubicBezTo>
                  <a:pt x="57" y="2"/>
                  <a:pt x="57" y="2"/>
                  <a:pt x="57" y="2"/>
                </a:cubicBezTo>
                <a:cubicBezTo>
                  <a:pt x="57" y="3"/>
                  <a:pt x="56" y="4"/>
                  <a:pt x="55" y="4"/>
                </a:cubicBezTo>
                <a:cubicBezTo>
                  <a:pt x="51" y="4"/>
                  <a:pt x="47" y="4"/>
                  <a:pt x="43" y="4"/>
                </a:cubicBezTo>
                <a:cubicBezTo>
                  <a:pt x="42" y="4"/>
                  <a:pt x="42" y="3"/>
                  <a:pt x="42" y="2"/>
                </a:cubicBezTo>
                <a:cubicBezTo>
                  <a:pt x="42" y="2"/>
                  <a:pt x="42" y="2"/>
                  <a:pt x="42" y="2"/>
                </a:cubicBezTo>
                <a:cubicBezTo>
                  <a:pt x="42" y="1"/>
                  <a:pt x="42" y="0"/>
                  <a:pt x="43" y="0"/>
                </a:cubicBezTo>
                <a:close/>
                <a:moveTo>
                  <a:pt x="64" y="0"/>
                </a:moveTo>
                <a:cubicBezTo>
                  <a:pt x="68" y="0"/>
                  <a:pt x="72" y="0"/>
                  <a:pt x="76" y="0"/>
                </a:cubicBezTo>
                <a:cubicBezTo>
                  <a:pt x="77" y="0"/>
                  <a:pt x="78" y="1"/>
                  <a:pt x="78" y="2"/>
                </a:cubicBezTo>
                <a:cubicBezTo>
                  <a:pt x="78" y="2"/>
                  <a:pt x="78" y="2"/>
                  <a:pt x="78" y="2"/>
                </a:cubicBezTo>
                <a:cubicBezTo>
                  <a:pt x="78" y="3"/>
                  <a:pt x="77" y="4"/>
                  <a:pt x="76" y="4"/>
                </a:cubicBezTo>
                <a:cubicBezTo>
                  <a:pt x="72" y="4"/>
                  <a:pt x="68" y="4"/>
                  <a:pt x="64" y="4"/>
                </a:cubicBezTo>
                <a:cubicBezTo>
                  <a:pt x="63" y="4"/>
                  <a:pt x="63" y="3"/>
                  <a:pt x="63" y="2"/>
                </a:cubicBezTo>
                <a:cubicBezTo>
                  <a:pt x="63" y="2"/>
                  <a:pt x="63" y="2"/>
                  <a:pt x="63" y="2"/>
                </a:cubicBezTo>
                <a:cubicBezTo>
                  <a:pt x="63" y="1"/>
                  <a:pt x="63" y="0"/>
                  <a:pt x="64" y="0"/>
                </a:cubicBezTo>
                <a:close/>
                <a:moveTo>
                  <a:pt x="85" y="0"/>
                </a:moveTo>
                <a:cubicBezTo>
                  <a:pt x="89" y="0"/>
                  <a:pt x="93" y="0"/>
                  <a:pt x="97" y="0"/>
                </a:cubicBezTo>
                <a:cubicBezTo>
                  <a:pt x="98" y="0"/>
                  <a:pt x="99" y="1"/>
                  <a:pt x="99" y="2"/>
                </a:cubicBezTo>
                <a:cubicBezTo>
                  <a:pt x="99" y="2"/>
                  <a:pt x="99" y="2"/>
                  <a:pt x="99" y="2"/>
                </a:cubicBezTo>
                <a:cubicBezTo>
                  <a:pt x="99" y="3"/>
                  <a:pt x="98" y="4"/>
                  <a:pt x="97" y="4"/>
                </a:cubicBezTo>
                <a:cubicBezTo>
                  <a:pt x="93" y="4"/>
                  <a:pt x="89" y="4"/>
                  <a:pt x="85" y="4"/>
                </a:cubicBezTo>
                <a:cubicBezTo>
                  <a:pt x="84" y="4"/>
                  <a:pt x="84" y="3"/>
                  <a:pt x="84" y="2"/>
                </a:cubicBezTo>
                <a:cubicBezTo>
                  <a:pt x="84" y="2"/>
                  <a:pt x="84" y="2"/>
                  <a:pt x="84" y="2"/>
                </a:cubicBezTo>
                <a:cubicBezTo>
                  <a:pt x="84" y="1"/>
                  <a:pt x="84" y="0"/>
                  <a:pt x="85" y="0"/>
                </a:cubicBezTo>
                <a:close/>
                <a:moveTo>
                  <a:pt x="106" y="0"/>
                </a:moveTo>
                <a:cubicBezTo>
                  <a:pt x="110" y="0"/>
                  <a:pt x="114" y="0"/>
                  <a:pt x="118" y="0"/>
                </a:cubicBezTo>
                <a:cubicBezTo>
                  <a:pt x="119" y="0"/>
                  <a:pt x="120" y="1"/>
                  <a:pt x="120" y="2"/>
                </a:cubicBezTo>
                <a:cubicBezTo>
                  <a:pt x="120" y="2"/>
                  <a:pt x="120" y="2"/>
                  <a:pt x="120" y="2"/>
                </a:cubicBezTo>
                <a:cubicBezTo>
                  <a:pt x="120" y="3"/>
                  <a:pt x="119" y="4"/>
                  <a:pt x="118" y="4"/>
                </a:cubicBezTo>
                <a:cubicBezTo>
                  <a:pt x="114" y="4"/>
                  <a:pt x="110" y="4"/>
                  <a:pt x="106" y="4"/>
                </a:cubicBezTo>
                <a:cubicBezTo>
                  <a:pt x="105" y="4"/>
                  <a:pt x="105" y="3"/>
                  <a:pt x="105" y="2"/>
                </a:cubicBezTo>
                <a:cubicBezTo>
                  <a:pt x="105" y="2"/>
                  <a:pt x="105" y="2"/>
                  <a:pt x="105" y="2"/>
                </a:cubicBezTo>
                <a:cubicBezTo>
                  <a:pt x="105" y="1"/>
                  <a:pt x="105" y="0"/>
                  <a:pt x="106" y="0"/>
                </a:cubicBezTo>
                <a:close/>
              </a:path>
            </a:pathLst>
          </a:custGeom>
          <a:solidFill>
            <a:srgbClr val="979895"/>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36" name="Freeform 20"/>
          <p:cNvSpPr>
            <a:spLocks noEditPoints="1"/>
          </p:cNvSpPr>
          <p:nvPr/>
        </p:nvSpPr>
        <p:spPr bwMode="auto">
          <a:xfrm>
            <a:off x="3971925" y="3686175"/>
            <a:ext cx="684213" cy="20638"/>
          </a:xfrm>
          <a:custGeom>
            <a:avLst/>
            <a:gdLst>
              <a:gd name="T0" fmla="*/ 2147483646 w 120"/>
              <a:gd name="T1" fmla="*/ 0 h 4"/>
              <a:gd name="T2" fmla="*/ 2147483646 w 120"/>
              <a:gd name="T3" fmla="*/ 0 h 4"/>
              <a:gd name="T4" fmla="*/ 2147483646 w 120"/>
              <a:gd name="T5" fmla="*/ 2147483646 h 4"/>
              <a:gd name="T6" fmla="*/ 2147483646 w 120"/>
              <a:gd name="T7" fmla="*/ 2147483646 h 4"/>
              <a:gd name="T8" fmla="*/ 2147483646 w 120"/>
              <a:gd name="T9" fmla="*/ 2147483646 h 4"/>
              <a:gd name="T10" fmla="*/ 2147483646 w 120"/>
              <a:gd name="T11" fmla="*/ 2147483646 h 4"/>
              <a:gd name="T12" fmla="*/ 0 w 120"/>
              <a:gd name="T13" fmla="*/ 2147483646 h 4"/>
              <a:gd name="T14" fmla="*/ 0 w 120"/>
              <a:gd name="T15" fmla="*/ 2147483646 h 4"/>
              <a:gd name="T16" fmla="*/ 2147483646 w 120"/>
              <a:gd name="T17" fmla="*/ 0 h 4"/>
              <a:gd name="T18" fmla="*/ 2147483646 w 120"/>
              <a:gd name="T19" fmla="*/ 0 h 4"/>
              <a:gd name="T20" fmla="*/ 2147483646 w 120"/>
              <a:gd name="T21" fmla="*/ 0 h 4"/>
              <a:gd name="T22" fmla="*/ 2147483646 w 120"/>
              <a:gd name="T23" fmla="*/ 2147483646 h 4"/>
              <a:gd name="T24" fmla="*/ 2147483646 w 120"/>
              <a:gd name="T25" fmla="*/ 2147483646 h 4"/>
              <a:gd name="T26" fmla="*/ 2147483646 w 120"/>
              <a:gd name="T27" fmla="*/ 2147483646 h 4"/>
              <a:gd name="T28" fmla="*/ 2147483646 w 120"/>
              <a:gd name="T29" fmla="*/ 2147483646 h 4"/>
              <a:gd name="T30" fmla="*/ 2147483646 w 120"/>
              <a:gd name="T31" fmla="*/ 2147483646 h 4"/>
              <a:gd name="T32" fmla="*/ 2147483646 w 120"/>
              <a:gd name="T33" fmla="*/ 2147483646 h 4"/>
              <a:gd name="T34" fmla="*/ 2147483646 w 120"/>
              <a:gd name="T35" fmla="*/ 0 h 4"/>
              <a:gd name="T36" fmla="*/ 2147483646 w 120"/>
              <a:gd name="T37" fmla="*/ 0 h 4"/>
              <a:gd name="T38" fmla="*/ 2147483646 w 120"/>
              <a:gd name="T39" fmla="*/ 0 h 4"/>
              <a:gd name="T40" fmla="*/ 2147483646 w 120"/>
              <a:gd name="T41" fmla="*/ 2147483646 h 4"/>
              <a:gd name="T42" fmla="*/ 2147483646 w 120"/>
              <a:gd name="T43" fmla="*/ 2147483646 h 4"/>
              <a:gd name="T44" fmla="*/ 2147483646 w 120"/>
              <a:gd name="T45" fmla="*/ 2147483646 h 4"/>
              <a:gd name="T46" fmla="*/ 2147483646 w 120"/>
              <a:gd name="T47" fmla="*/ 2147483646 h 4"/>
              <a:gd name="T48" fmla="*/ 2147483646 w 120"/>
              <a:gd name="T49" fmla="*/ 2147483646 h 4"/>
              <a:gd name="T50" fmla="*/ 2147483646 w 120"/>
              <a:gd name="T51" fmla="*/ 2147483646 h 4"/>
              <a:gd name="T52" fmla="*/ 2147483646 w 120"/>
              <a:gd name="T53" fmla="*/ 0 h 4"/>
              <a:gd name="T54" fmla="*/ 2147483646 w 120"/>
              <a:gd name="T55" fmla="*/ 0 h 4"/>
              <a:gd name="T56" fmla="*/ 2147483646 w 120"/>
              <a:gd name="T57" fmla="*/ 0 h 4"/>
              <a:gd name="T58" fmla="*/ 2147483646 w 120"/>
              <a:gd name="T59" fmla="*/ 2147483646 h 4"/>
              <a:gd name="T60" fmla="*/ 2147483646 w 120"/>
              <a:gd name="T61" fmla="*/ 2147483646 h 4"/>
              <a:gd name="T62" fmla="*/ 2147483646 w 120"/>
              <a:gd name="T63" fmla="*/ 2147483646 h 4"/>
              <a:gd name="T64" fmla="*/ 2147483646 w 120"/>
              <a:gd name="T65" fmla="*/ 2147483646 h 4"/>
              <a:gd name="T66" fmla="*/ 2147483646 w 120"/>
              <a:gd name="T67" fmla="*/ 2147483646 h 4"/>
              <a:gd name="T68" fmla="*/ 2147483646 w 120"/>
              <a:gd name="T69" fmla="*/ 2147483646 h 4"/>
              <a:gd name="T70" fmla="*/ 2147483646 w 120"/>
              <a:gd name="T71" fmla="*/ 0 h 4"/>
              <a:gd name="T72" fmla="*/ 2147483646 w 120"/>
              <a:gd name="T73" fmla="*/ 0 h 4"/>
              <a:gd name="T74" fmla="*/ 2147483646 w 120"/>
              <a:gd name="T75" fmla="*/ 0 h 4"/>
              <a:gd name="T76" fmla="*/ 2147483646 w 120"/>
              <a:gd name="T77" fmla="*/ 2147483646 h 4"/>
              <a:gd name="T78" fmla="*/ 2147483646 w 120"/>
              <a:gd name="T79" fmla="*/ 2147483646 h 4"/>
              <a:gd name="T80" fmla="*/ 2147483646 w 120"/>
              <a:gd name="T81" fmla="*/ 2147483646 h 4"/>
              <a:gd name="T82" fmla="*/ 2147483646 w 120"/>
              <a:gd name="T83" fmla="*/ 2147483646 h 4"/>
              <a:gd name="T84" fmla="*/ 2147483646 w 120"/>
              <a:gd name="T85" fmla="*/ 2147483646 h 4"/>
              <a:gd name="T86" fmla="*/ 2147483646 w 120"/>
              <a:gd name="T87" fmla="*/ 2147483646 h 4"/>
              <a:gd name="T88" fmla="*/ 2147483646 w 120"/>
              <a:gd name="T89" fmla="*/ 0 h 4"/>
              <a:gd name="T90" fmla="*/ 2147483646 w 120"/>
              <a:gd name="T91" fmla="*/ 0 h 4"/>
              <a:gd name="T92" fmla="*/ 2147483646 w 120"/>
              <a:gd name="T93" fmla="*/ 0 h 4"/>
              <a:gd name="T94" fmla="*/ 2147483646 w 120"/>
              <a:gd name="T95" fmla="*/ 2147483646 h 4"/>
              <a:gd name="T96" fmla="*/ 2147483646 w 120"/>
              <a:gd name="T97" fmla="*/ 2147483646 h 4"/>
              <a:gd name="T98" fmla="*/ 2147483646 w 120"/>
              <a:gd name="T99" fmla="*/ 2147483646 h 4"/>
              <a:gd name="T100" fmla="*/ 2147483646 w 120"/>
              <a:gd name="T101" fmla="*/ 2147483646 h 4"/>
              <a:gd name="T102" fmla="*/ 2147483646 w 120"/>
              <a:gd name="T103" fmla="*/ 2147483646 h 4"/>
              <a:gd name="T104" fmla="*/ 2147483646 w 120"/>
              <a:gd name="T105" fmla="*/ 2147483646 h 4"/>
              <a:gd name="T106" fmla="*/ 2147483646 w 120"/>
              <a:gd name="T107" fmla="*/ 0 h 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20" h="4">
                <a:moveTo>
                  <a:pt x="1" y="0"/>
                </a:moveTo>
                <a:cubicBezTo>
                  <a:pt x="5" y="0"/>
                  <a:pt x="9" y="0"/>
                  <a:pt x="13" y="0"/>
                </a:cubicBezTo>
                <a:cubicBezTo>
                  <a:pt x="14" y="0"/>
                  <a:pt x="15" y="1"/>
                  <a:pt x="15" y="2"/>
                </a:cubicBezTo>
                <a:cubicBezTo>
                  <a:pt x="15" y="2"/>
                  <a:pt x="15" y="2"/>
                  <a:pt x="15" y="2"/>
                </a:cubicBezTo>
                <a:cubicBezTo>
                  <a:pt x="15" y="3"/>
                  <a:pt x="14" y="4"/>
                  <a:pt x="13" y="4"/>
                </a:cubicBezTo>
                <a:cubicBezTo>
                  <a:pt x="9" y="4"/>
                  <a:pt x="5" y="4"/>
                  <a:pt x="1" y="4"/>
                </a:cubicBezTo>
                <a:cubicBezTo>
                  <a:pt x="0" y="4"/>
                  <a:pt x="0" y="3"/>
                  <a:pt x="0" y="2"/>
                </a:cubicBezTo>
                <a:cubicBezTo>
                  <a:pt x="0" y="2"/>
                  <a:pt x="0" y="2"/>
                  <a:pt x="0" y="2"/>
                </a:cubicBezTo>
                <a:cubicBezTo>
                  <a:pt x="0" y="1"/>
                  <a:pt x="0" y="0"/>
                  <a:pt x="1" y="0"/>
                </a:cubicBezTo>
                <a:close/>
                <a:moveTo>
                  <a:pt x="22" y="0"/>
                </a:moveTo>
                <a:cubicBezTo>
                  <a:pt x="26" y="0"/>
                  <a:pt x="30" y="0"/>
                  <a:pt x="34" y="0"/>
                </a:cubicBezTo>
                <a:cubicBezTo>
                  <a:pt x="35" y="0"/>
                  <a:pt x="36" y="1"/>
                  <a:pt x="36" y="2"/>
                </a:cubicBezTo>
                <a:cubicBezTo>
                  <a:pt x="36" y="2"/>
                  <a:pt x="36" y="2"/>
                  <a:pt x="36" y="2"/>
                </a:cubicBezTo>
                <a:cubicBezTo>
                  <a:pt x="36" y="3"/>
                  <a:pt x="35" y="4"/>
                  <a:pt x="34" y="4"/>
                </a:cubicBezTo>
                <a:cubicBezTo>
                  <a:pt x="30" y="4"/>
                  <a:pt x="26" y="4"/>
                  <a:pt x="22" y="4"/>
                </a:cubicBezTo>
                <a:cubicBezTo>
                  <a:pt x="21" y="4"/>
                  <a:pt x="21" y="3"/>
                  <a:pt x="21" y="2"/>
                </a:cubicBezTo>
                <a:cubicBezTo>
                  <a:pt x="21" y="2"/>
                  <a:pt x="21" y="2"/>
                  <a:pt x="21" y="2"/>
                </a:cubicBezTo>
                <a:cubicBezTo>
                  <a:pt x="21" y="1"/>
                  <a:pt x="21" y="0"/>
                  <a:pt x="22" y="0"/>
                </a:cubicBezTo>
                <a:close/>
                <a:moveTo>
                  <a:pt x="43" y="0"/>
                </a:moveTo>
                <a:cubicBezTo>
                  <a:pt x="47" y="0"/>
                  <a:pt x="51" y="0"/>
                  <a:pt x="55" y="0"/>
                </a:cubicBezTo>
                <a:cubicBezTo>
                  <a:pt x="56" y="0"/>
                  <a:pt x="57" y="1"/>
                  <a:pt x="57" y="2"/>
                </a:cubicBezTo>
                <a:cubicBezTo>
                  <a:pt x="57" y="2"/>
                  <a:pt x="57" y="2"/>
                  <a:pt x="57" y="2"/>
                </a:cubicBezTo>
                <a:cubicBezTo>
                  <a:pt x="57" y="3"/>
                  <a:pt x="56" y="4"/>
                  <a:pt x="55" y="4"/>
                </a:cubicBezTo>
                <a:cubicBezTo>
                  <a:pt x="51" y="4"/>
                  <a:pt x="47" y="4"/>
                  <a:pt x="43" y="4"/>
                </a:cubicBezTo>
                <a:cubicBezTo>
                  <a:pt x="42" y="4"/>
                  <a:pt x="42" y="3"/>
                  <a:pt x="42" y="2"/>
                </a:cubicBezTo>
                <a:cubicBezTo>
                  <a:pt x="42" y="2"/>
                  <a:pt x="42" y="2"/>
                  <a:pt x="42" y="2"/>
                </a:cubicBezTo>
                <a:cubicBezTo>
                  <a:pt x="42" y="1"/>
                  <a:pt x="42" y="0"/>
                  <a:pt x="43" y="0"/>
                </a:cubicBezTo>
                <a:close/>
                <a:moveTo>
                  <a:pt x="64" y="0"/>
                </a:moveTo>
                <a:cubicBezTo>
                  <a:pt x="68" y="0"/>
                  <a:pt x="72" y="0"/>
                  <a:pt x="76" y="0"/>
                </a:cubicBezTo>
                <a:cubicBezTo>
                  <a:pt x="77" y="0"/>
                  <a:pt x="78" y="1"/>
                  <a:pt x="78" y="2"/>
                </a:cubicBezTo>
                <a:cubicBezTo>
                  <a:pt x="78" y="2"/>
                  <a:pt x="78" y="2"/>
                  <a:pt x="78" y="2"/>
                </a:cubicBezTo>
                <a:cubicBezTo>
                  <a:pt x="78" y="3"/>
                  <a:pt x="77" y="4"/>
                  <a:pt x="76" y="4"/>
                </a:cubicBezTo>
                <a:cubicBezTo>
                  <a:pt x="72" y="4"/>
                  <a:pt x="68" y="4"/>
                  <a:pt x="64" y="4"/>
                </a:cubicBezTo>
                <a:cubicBezTo>
                  <a:pt x="63" y="4"/>
                  <a:pt x="63" y="3"/>
                  <a:pt x="63" y="2"/>
                </a:cubicBezTo>
                <a:cubicBezTo>
                  <a:pt x="63" y="2"/>
                  <a:pt x="63" y="2"/>
                  <a:pt x="63" y="2"/>
                </a:cubicBezTo>
                <a:cubicBezTo>
                  <a:pt x="63" y="1"/>
                  <a:pt x="63" y="0"/>
                  <a:pt x="64" y="0"/>
                </a:cubicBezTo>
                <a:close/>
                <a:moveTo>
                  <a:pt x="85" y="0"/>
                </a:moveTo>
                <a:cubicBezTo>
                  <a:pt x="89" y="0"/>
                  <a:pt x="93" y="0"/>
                  <a:pt x="97" y="0"/>
                </a:cubicBezTo>
                <a:cubicBezTo>
                  <a:pt x="98" y="0"/>
                  <a:pt x="99" y="1"/>
                  <a:pt x="99" y="2"/>
                </a:cubicBezTo>
                <a:cubicBezTo>
                  <a:pt x="99" y="2"/>
                  <a:pt x="99" y="2"/>
                  <a:pt x="99" y="2"/>
                </a:cubicBezTo>
                <a:cubicBezTo>
                  <a:pt x="99" y="3"/>
                  <a:pt x="98" y="4"/>
                  <a:pt x="97" y="4"/>
                </a:cubicBezTo>
                <a:cubicBezTo>
                  <a:pt x="93" y="4"/>
                  <a:pt x="89" y="4"/>
                  <a:pt x="85" y="4"/>
                </a:cubicBezTo>
                <a:cubicBezTo>
                  <a:pt x="84" y="4"/>
                  <a:pt x="84" y="3"/>
                  <a:pt x="84" y="2"/>
                </a:cubicBezTo>
                <a:cubicBezTo>
                  <a:pt x="84" y="2"/>
                  <a:pt x="84" y="2"/>
                  <a:pt x="84" y="2"/>
                </a:cubicBezTo>
                <a:cubicBezTo>
                  <a:pt x="84" y="1"/>
                  <a:pt x="84" y="0"/>
                  <a:pt x="85" y="0"/>
                </a:cubicBezTo>
                <a:close/>
                <a:moveTo>
                  <a:pt x="106" y="0"/>
                </a:moveTo>
                <a:cubicBezTo>
                  <a:pt x="110" y="0"/>
                  <a:pt x="114" y="0"/>
                  <a:pt x="118" y="0"/>
                </a:cubicBezTo>
                <a:cubicBezTo>
                  <a:pt x="119" y="0"/>
                  <a:pt x="120" y="1"/>
                  <a:pt x="120" y="2"/>
                </a:cubicBezTo>
                <a:cubicBezTo>
                  <a:pt x="120" y="2"/>
                  <a:pt x="120" y="2"/>
                  <a:pt x="120" y="2"/>
                </a:cubicBezTo>
                <a:cubicBezTo>
                  <a:pt x="120" y="3"/>
                  <a:pt x="119" y="4"/>
                  <a:pt x="118" y="4"/>
                </a:cubicBezTo>
                <a:cubicBezTo>
                  <a:pt x="114" y="4"/>
                  <a:pt x="110" y="4"/>
                  <a:pt x="106" y="4"/>
                </a:cubicBezTo>
                <a:cubicBezTo>
                  <a:pt x="105" y="4"/>
                  <a:pt x="105" y="3"/>
                  <a:pt x="105" y="2"/>
                </a:cubicBezTo>
                <a:cubicBezTo>
                  <a:pt x="105" y="2"/>
                  <a:pt x="105" y="2"/>
                  <a:pt x="105" y="2"/>
                </a:cubicBezTo>
                <a:cubicBezTo>
                  <a:pt x="105" y="1"/>
                  <a:pt x="105" y="0"/>
                  <a:pt x="106" y="0"/>
                </a:cubicBezTo>
                <a:close/>
              </a:path>
            </a:pathLst>
          </a:custGeom>
          <a:solidFill>
            <a:srgbClr val="979895"/>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37" name="Freeform 21"/>
          <p:cNvSpPr>
            <a:spLocks/>
          </p:cNvSpPr>
          <p:nvPr/>
        </p:nvSpPr>
        <p:spPr bwMode="auto">
          <a:xfrm>
            <a:off x="4187825" y="2860675"/>
            <a:ext cx="344488" cy="952500"/>
          </a:xfrm>
          <a:custGeom>
            <a:avLst/>
            <a:gdLst>
              <a:gd name="T0" fmla="*/ 0 w 143"/>
              <a:gd name="T1" fmla="*/ 0 h 407"/>
              <a:gd name="T2" fmla="*/ 2147483646 w 143"/>
              <a:gd name="T3" fmla="*/ 2147483646 h 407"/>
              <a:gd name="T4" fmla="*/ 2147483646 w 143"/>
              <a:gd name="T5" fmla="*/ 2147483646 h 407"/>
              <a:gd name="T6" fmla="*/ 0 w 143"/>
              <a:gd name="T7" fmla="*/ 2147483646 h 407"/>
              <a:gd name="T8" fmla="*/ 0 w 143"/>
              <a:gd name="T9" fmla="*/ 0 h 407"/>
              <a:gd name="T10" fmla="*/ 0 w 143"/>
              <a:gd name="T11" fmla="*/ 0 h 40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43" h="407">
                <a:moveTo>
                  <a:pt x="0" y="0"/>
                </a:moveTo>
                <a:lnTo>
                  <a:pt x="143" y="135"/>
                </a:lnTo>
                <a:lnTo>
                  <a:pt x="143" y="407"/>
                </a:lnTo>
                <a:lnTo>
                  <a:pt x="0" y="272"/>
                </a:lnTo>
                <a:lnTo>
                  <a:pt x="0" y="0"/>
                </a:lnTo>
                <a:close/>
              </a:path>
            </a:pathLst>
          </a:custGeom>
          <a:solidFill>
            <a:schemeClr val="tx1">
              <a:lumMod val="95000"/>
              <a:lumOff val="5000"/>
            </a:schemeClr>
          </a:solidFill>
          <a:ln>
            <a:noFill/>
          </a:ln>
        </p:spPr>
        <p:txBody>
          <a:bodyPr/>
          <a:lstStyle/>
          <a:p>
            <a:endParaRPr lang="zh-CN" altLang="en-US"/>
          </a:p>
        </p:txBody>
      </p:sp>
      <p:sp>
        <p:nvSpPr>
          <p:cNvPr id="38" name="Freeform 22"/>
          <p:cNvSpPr>
            <a:spLocks noEditPoints="1"/>
          </p:cNvSpPr>
          <p:nvPr/>
        </p:nvSpPr>
        <p:spPr bwMode="auto">
          <a:xfrm>
            <a:off x="4187825" y="3414713"/>
            <a:ext cx="344488" cy="336550"/>
          </a:xfrm>
          <a:custGeom>
            <a:avLst/>
            <a:gdLst>
              <a:gd name="T0" fmla="*/ 2147483646 w 60"/>
              <a:gd name="T1" fmla="*/ 2147483646 h 61"/>
              <a:gd name="T2" fmla="*/ 2147483646 w 60"/>
              <a:gd name="T3" fmla="*/ 2147483646 h 61"/>
              <a:gd name="T4" fmla="*/ 2147483646 w 60"/>
              <a:gd name="T5" fmla="*/ 2147483646 h 61"/>
              <a:gd name="T6" fmla="*/ 2147483646 w 60"/>
              <a:gd name="T7" fmla="*/ 2147483646 h 61"/>
              <a:gd name="T8" fmla="*/ 2147483646 w 60"/>
              <a:gd name="T9" fmla="*/ 2147483646 h 61"/>
              <a:gd name="T10" fmla="*/ 2147483646 w 60"/>
              <a:gd name="T11" fmla="*/ 2147483646 h 61"/>
              <a:gd name="T12" fmla="*/ 2147483646 w 60"/>
              <a:gd name="T13" fmla="*/ 2147483646 h 61"/>
              <a:gd name="T14" fmla="*/ 0 w 60"/>
              <a:gd name="T15" fmla="*/ 2147483646 h 61"/>
              <a:gd name="T16" fmla="*/ 0 w 60"/>
              <a:gd name="T17" fmla="*/ 0 h 61"/>
              <a:gd name="T18" fmla="*/ 2147483646 w 60"/>
              <a:gd name="T19" fmla="*/ 2147483646 h 61"/>
              <a:gd name="T20" fmla="*/ 2147483646 w 60"/>
              <a:gd name="T21" fmla="*/ 2147483646 h 61"/>
              <a:gd name="T22" fmla="*/ 2147483646 w 60"/>
              <a:gd name="T23" fmla="*/ 2147483646 h 61"/>
              <a:gd name="T24" fmla="*/ 2147483646 w 60"/>
              <a:gd name="T25" fmla="*/ 2147483646 h 61"/>
              <a:gd name="T26" fmla="*/ 0 w 60"/>
              <a:gd name="T27" fmla="*/ 2147483646 h 61"/>
              <a:gd name="T28" fmla="*/ 2147483646 w 60"/>
              <a:gd name="T29" fmla="*/ 2147483646 h 61"/>
              <a:gd name="T30" fmla="*/ 2147483646 w 60"/>
              <a:gd name="T31" fmla="*/ 2147483646 h 61"/>
              <a:gd name="T32" fmla="*/ 2147483646 w 60"/>
              <a:gd name="T33" fmla="*/ 2147483646 h 61"/>
              <a:gd name="T34" fmla="*/ 2147483646 w 60"/>
              <a:gd name="T35" fmla="*/ 2147483646 h 61"/>
              <a:gd name="T36" fmla="*/ 2147483646 w 60"/>
              <a:gd name="T37" fmla="*/ 2147483646 h 61"/>
              <a:gd name="T38" fmla="*/ 2147483646 w 60"/>
              <a:gd name="T39" fmla="*/ 2147483646 h 61"/>
              <a:gd name="T40" fmla="*/ 2147483646 w 60"/>
              <a:gd name="T41" fmla="*/ 2147483646 h 61"/>
              <a:gd name="T42" fmla="*/ 2147483646 w 60"/>
              <a:gd name="T43" fmla="*/ 2147483646 h 61"/>
              <a:gd name="T44" fmla="*/ 2147483646 w 60"/>
              <a:gd name="T45" fmla="*/ 2147483646 h 61"/>
              <a:gd name="T46" fmla="*/ 2147483646 w 60"/>
              <a:gd name="T47" fmla="*/ 2147483646 h 61"/>
              <a:gd name="T48" fmla="*/ 2147483646 w 60"/>
              <a:gd name="T49" fmla="*/ 2147483646 h 61"/>
              <a:gd name="T50" fmla="*/ 2147483646 w 60"/>
              <a:gd name="T51" fmla="*/ 2147483646 h 61"/>
              <a:gd name="T52" fmla="*/ 2147483646 w 60"/>
              <a:gd name="T53" fmla="*/ 2147483646 h 61"/>
              <a:gd name="T54" fmla="*/ 2147483646 w 60"/>
              <a:gd name="T55" fmla="*/ 2147483646 h 61"/>
              <a:gd name="T56" fmla="*/ 2147483646 w 60"/>
              <a:gd name="T57" fmla="*/ 2147483646 h 61"/>
              <a:gd name="T58" fmla="*/ 2147483646 w 60"/>
              <a:gd name="T59" fmla="*/ 2147483646 h 61"/>
              <a:gd name="T60" fmla="*/ 2147483646 w 60"/>
              <a:gd name="T61" fmla="*/ 2147483646 h 61"/>
              <a:gd name="T62" fmla="*/ 2147483646 w 60"/>
              <a:gd name="T63" fmla="*/ 2147483646 h 61"/>
              <a:gd name="T64" fmla="*/ 2147483646 w 60"/>
              <a:gd name="T65" fmla="*/ 2147483646 h 61"/>
              <a:gd name="T66" fmla="*/ 2147483646 w 60"/>
              <a:gd name="T67" fmla="*/ 2147483646 h 61"/>
              <a:gd name="T68" fmla="*/ 2147483646 w 60"/>
              <a:gd name="T69" fmla="*/ 2147483646 h 61"/>
              <a:gd name="T70" fmla="*/ 2147483646 w 60"/>
              <a:gd name="T71" fmla="*/ 2147483646 h 61"/>
              <a:gd name="T72" fmla="*/ 2147483646 w 60"/>
              <a:gd name="T73" fmla="*/ 2147483646 h 61"/>
              <a:gd name="T74" fmla="*/ 2147483646 w 60"/>
              <a:gd name="T75" fmla="*/ 2147483646 h 61"/>
              <a:gd name="T76" fmla="*/ 2147483646 w 60"/>
              <a:gd name="T77" fmla="*/ 2147483646 h 61"/>
              <a:gd name="T78" fmla="*/ 2147483646 w 60"/>
              <a:gd name="T79" fmla="*/ 2147483646 h 61"/>
              <a:gd name="T80" fmla="*/ 2147483646 w 60"/>
              <a:gd name="T81" fmla="*/ 2147483646 h 6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60" h="61">
                <a:moveTo>
                  <a:pt x="60" y="57"/>
                </a:moveTo>
                <a:cubicBezTo>
                  <a:pt x="60" y="61"/>
                  <a:pt x="60" y="61"/>
                  <a:pt x="60" y="61"/>
                </a:cubicBezTo>
                <a:cubicBezTo>
                  <a:pt x="58" y="59"/>
                  <a:pt x="56" y="57"/>
                  <a:pt x="53" y="55"/>
                </a:cubicBezTo>
                <a:cubicBezTo>
                  <a:pt x="53" y="55"/>
                  <a:pt x="53" y="54"/>
                  <a:pt x="53" y="53"/>
                </a:cubicBezTo>
                <a:cubicBezTo>
                  <a:pt x="53" y="53"/>
                  <a:pt x="53" y="53"/>
                  <a:pt x="53" y="53"/>
                </a:cubicBezTo>
                <a:cubicBezTo>
                  <a:pt x="54" y="52"/>
                  <a:pt x="55" y="52"/>
                  <a:pt x="56" y="53"/>
                </a:cubicBezTo>
                <a:cubicBezTo>
                  <a:pt x="57" y="54"/>
                  <a:pt x="58" y="55"/>
                  <a:pt x="60" y="57"/>
                </a:cubicBezTo>
                <a:close/>
                <a:moveTo>
                  <a:pt x="0" y="4"/>
                </a:moveTo>
                <a:cubicBezTo>
                  <a:pt x="0" y="0"/>
                  <a:pt x="0" y="0"/>
                  <a:pt x="0" y="0"/>
                </a:cubicBezTo>
                <a:cubicBezTo>
                  <a:pt x="1" y="1"/>
                  <a:pt x="2" y="2"/>
                  <a:pt x="3" y="3"/>
                </a:cubicBezTo>
                <a:cubicBezTo>
                  <a:pt x="4" y="4"/>
                  <a:pt x="4" y="5"/>
                  <a:pt x="4" y="6"/>
                </a:cubicBezTo>
                <a:cubicBezTo>
                  <a:pt x="4" y="6"/>
                  <a:pt x="4" y="6"/>
                  <a:pt x="4" y="6"/>
                </a:cubicBezTo>
                <a:cubicBezTo>
                  <a:pt x="3" y="6"/>
                  <a:pt x="2" y="6"/>
                  <a:pt x="1" y="6"/>
                </a:cubicBezTo>
                <a:cubicBezTo>
                  <a:pt x="1" y="5"/>
                  <a:pt x="0" y="5"/>
                  <a:pt x="0" y="4"/>
                </a:cubicBezTo>
                <a:close/>
                <a:moveTo>
                  <a:pt x="10" y="10"/>
                </a:moveTo>
                <a:cubicBezTo>
                  <a:pt x="13" y="12"/>
                  <a:pt x="16" y="15"/>
                  <a:pt x="19" y="18"/>
                </a:cubicBezTo>
                <a:cubicBezTo>
                  <a:pt x="19" y="18"/>
                  <a:pt x="19" y="19"/>
                  <a:pt x="19" y="20"/>
                </a:cubicBezTo>
                <a:cubicBezTo>
                  <a:pt x="19" y="20"/>
                  <a:pt x="19" y="20"/>
                  <a:pt x="19" y="20"/>
                </a:cubicBezTo>
                <a:cubicBezTo>
                  <a:pt x="18" y="21"/>
                  <a:pt x="17" y="21"/>
                  <a:pt x="16" y="20"/>
                </a:cubicBezTo>
                <a:cubicBezTo>
                  <a:pt x="14" y="17"/>
                  <a:pt x="11" y="15"/>
                  <a:pt x="8" y="12"/>
                </a:cubicBezTo>
                <a:cubicBezTo>
                  <a:pt x="7" y="11"/>
                  <a:pt x="7" y="10"/>
                  <a:pt x="8" y="10"/>
                </a:cubicBezTo>
                <a:cubicBezTo>
                  <a:pt x="8" y="10"/>
                  <a:pt x="8" y="10"/>
                  <a:pt x="8" y="10"/>
                </a:cubicBezTo>
                <a:cubicBezTo>
                  <a:pt x="8" y="9"/>
                  <a:pt x="9" y="9"/>
                  <a:pt x="10" y="10"/>
                </a:cubicBezTo>
                <a:close/>
                <a:moveTo>
                  <a:pt x="25" y="24"/>
                </a:moveTo>
                <a:cubicBezTo>
                  <a:pt x="28" y="27"/>
                  <a:pt x="31" y="29"/>
                  <a:pt x="34" y="32"/>
                </a:cubicBezTo>
                <a:cubicBezTo>
                  <a:pt x="35" y="33"/>
                  <a:pt x="35" y="34"/>
                  <a:pt x="34" y="35"/>
                </a:cubicBezTo>
                <a:cubicBezTo>
                  <a:pt x="34" y="35"/>
                  <a:pt x="34" y="35"/>
                  <a:pt x="34" y="35"/>
                </a:cubicBezTo>
                <a:cubicBezTo>
                  <a:pt x="33" y="35"/>
                  <a:pt x="32" y="35"/>
                  <a:pt x="32" y="35"/>
                </a:cubicBezTo>
                <a:cubicBezTo>
                  <a:pt x="29" y="32"/>
                  <a:pt x="26" y="29"/>
                  <a:pt x="23" y="26"/>
                </a:cubicBezTo>
                <a:cubicBezTo>
                  <a:pt x="22" y="26"/>
                  <a:pt x="22" y="25"/>
                  <a:pt x="23" y="24"/>
                </a:cubicBezTo>
                <a:cubicBezTo>
                  <a:pt x="23" y="24"/>
                  <a:pt x="23" y="24"/>
                  <a:pt x="23" y="24"/>
                </a:cubicBezTo>
                <a:cubicBezTo>
                  <a:pt x="24" y="23"/>
                  <a:pt x="25" y="23"/>
                  <a:pt x="25" y="24"/>
                </a:cubicBezTo>
                <a:close/>
                <a:moveTo>
                  <a:pt x="41" y="39"/>
                </a:moveTo>
                <a:cubicBezTo>
                  <a:pt x="43" y="41"/>
                  <a:pt x="46" y="44"/>
                  <a:pt x="49" y="47"/>
                </a:cubicBezTo>
                <a:cubicBezTo>
                  <a:pt x="50" y="47"/>
                  <a:pt x="50" y="48"/>
                  <a:pt x="49" y="49"/>
                </a:cubicBezTo>
                <a:cubicBezTo>
                  <a:pt x="49" y="49"/>
                  <a:pt x="49" y="49"/>
                  <a:pt x="49" y="49"/>
                </a:cubicBezTo>
                <a:cubicBezTo>
                  <a:pt x="48" y="50"/>
                  <a:pt x="47" y="50"/>
                  <a:pt x="47" y="49"/>
                </a:cubicBezTo>
                <a:cubicBezTo>
                  <a:pt x="44" y="46"/>
                  <a:pt x="41" y="44"/>
                  <a:pt x="38" y="41"/>
                </a:cubicBezTo>
                <a:cubicBezTo>
                  <a:pt x="38" y="40"/>
                  <a:pt x="38" y="39"/>
                  <a:pt x="38" y="39"/>
                </a:cubicBezTo>
                <a:cubicBezTo>
                  <a:pt x="38" y="39"/>
                  <a:pt x="38" y="39"/>
                  <a:pt x="38" y="39"/>
                </a:cubicBezTo>
                <a:cubicBezTo>
                  <a:pt x="39" y="38"/>
                  <a:pt x="40" y="38"/>
                  <a:pt x="41" y="39"/>
                </a:cubicBezTo>
                <a:close/>
              </a:path>
            </a:pathLst>
          </a:custGeom>
          <a:solidFill>
            <a:srgbClr val="4B5754"/>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39" name="Freeform 23"/>
          <p:cNvSpPr>
            <a:spLocks/>
          </p:cNvSpPr>
          <p:nvPr/>
        </p:nvSpPr>
        <p:spPr bwMode="auto">
          <a:xfrm>
            <a:off x="3890963" y="2027238"/>
            <a:ext cx="744537" cy="638175"/>
          </a:xfrm>
          <a:custGeom>
            <a:avLst/>
            <a:gdLst>
              <a:gd name="T0" fmla="*/ 0 w 310"/>
              <a:gd name="T1" fmla="*/ 0 h 273"/>
              <a:gd name="T2" fmla="*/ 2147483646 w 310"/>
              <a:gd name="T3" fmla="*/ 0 h 273"/>
              <a:gd name="T4" fmla="*/ 2147483646 w 310"/>
              <a:gd name="T5" fmla="*/ 2147483646 h 273"/>
              <a:gd name="T6" fmla="*/ 0 w 310"/>
              <a:gd name="T7" fmla="*/ 2147483646 h 273"/>
              <a:gd name="T8" fmla="*/ 2147483646 w 310"/>
              <a:gd name="T9" fmla="*/ 2147483646 h 273"/>
              <a:gd name="T10" fmla="*/ 0 w 310"/>
              <a:gd name="T11" fmla="*/ 0 h 273"/>
              <a:gd name="T12" fmla="*/ 0 w 310"/>
              <a:gd name="T13" fmla="*/ 0 h 27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0" h="273">
                <a:moveTo>
                  <a:pt x="0" y="0"/>
                </a:moveTo>
                <a:lnTo>
                  <a:pt x="310" y="0"/>
                </a:lnTo>
                <a:lnTo>
                  <a:pt x="310" y="273"/>
                </a:lnTo>
                <a:lnTo>
                  <a:pt x="0" y="273"/>
                </a:lnTo>
                <a:lnTo>
                  <a:pt x="84" y="135"/>
                </a:lnTo>
                <a:lnTo>
                  <a:pt x="0" y="0"/>
                </a:lnTo>
                <a:close/>
              </a:path>
            </a:pathLst>
          </a:custGeom>
          <a:solidFill>
            <a:schemeClr val="accent1"/>
          </a:solidFill>
          <a:ln>
            <a:noFill/>
          </a:ln>
        </p:spPr>
        <p:txBody>
          <a:bodyPr/>
          <a:lstStyle/>
          <a:p>
            <a:endParaRPr lang="zh-CN" altLang="en-US"/>
          </a:p>
        </p:txBody>
      </p:sp>
      <p:sp>
        <p:nvSpPr>
          <p:cNvPr id="40" name="Freeform 24"/>
          <p:cNvSpPr>
            <a:spLocks noEditPoints="1"/>
          </p:cNvSpPr>
          <p:nvPr/>
        </p:nvSpPr>
        <p:spPr bwMode="auto">
          <a:xfrm>
            <a:off x="3971925" y="2063750"/>
            <a:ext cx="684213" cy="23813"/>
          </a:xfrm>
          <a:custGeom>
            <a:avLst/>
            <a:gdLst>
              <a:gd name="T0" fmla="*/ 2147483646 w 120"/>
              <a:gd name="T1" fmla="*/ 0 h 4"/>
              <a:gd name="T2" fmla="*/ 2147483646 w 120"/>
              <a:gd name="T3" fmla="*/ 0 h 4"/>
              <a:gd name="T4" fmla="*/ 2147483646 w 120"/>
              <a:gd name="T5" fmla="*/ 2147483646 h 4"/>
              <a:gd name="T6" fmla="*/ 2147483646 w 120"/>
              <a:gd name="T7" fmla="*/ 2147483646 h 4"/>
              <a:gd name="T8" fmla="*/ 2147483646 w 120"/>
              <a:gd name="T9" fmla="*/ 2147483646 h 4"/>
              <a:gd name="T10" fmla="*/ 2147483646 w 120"/>
              <a:gd name="T11" fmla="*/ 2147483646 h 4"/>
              <a:gd name="T12" fmla="*/ 0 w 120"/>
              <a:gd name="T13" fmla="*/ 2147483646 h 4"/>
              <a:gd name="T14" fmla="*/ 0 w 120"/>
              <a:gd name="T15" fmla="*/ 2147483646 h 4"/>
              <a:gd name="T16" fmla="*/ 2147483646 w 120"/>
              <a:gd name="T17" fmla="*/ 0 h 4"/>
              <a:gd name="T18" fmla="*/ 2147483646 w 120"/>
              <a:gd name="T19" fmla="*/ 0 h 4"/>
              <a:gd name="T20" fmla="*/ 2147483646 w 120"/>
              <a:gd name="T21" fmla="*/ 0 h 4"/>
              <a:gd name="T22" fmla="*/ 2147483646 w 120"/>
              <a:gd name="T23" fmla="*/ 2147483646 h 4"/>
              <a:gd name="T24" fmla="*/ 2147483646 w 120"/>
              <a:gd name="T25" fmla="*/ 2147483646 h 4"/>
              <a:gd name="T26" fmla="*/ 2147483646 w 120"/>
              <a:gd name="T27" fmla="*/ 2147483646 h 4"/>
              <a:gd name="T28" fmla="*/ 2147483646 w 120"/>
              <a:gd name="T29" fmla="*/ 2147483646 h 4"/>
              <a:gd name="T30" fmla="*/ 2147483646 w 120"/>
              <a:gd name="T31" fmla="*/ 2147483646 h 4"/>
              <a:gd name="T32" fmla="*/ 2147483646 w 120"/>
              <a:gd name="T33" fmla="*/ 2147483646 h 4"/>
              <a:gd name="T34" fmla="*/ 2147483646 w 120"/>
              <a:gd name="T35" fmla="*/ 0 h 4"/>
              <a:gd name="T36" fmla="*/ 2147483646 w 120"/>
              <a:gd name="T37" fmla="*/ 0 h 4"/>
              <a:gd name="T38" fmla="*/ 2147483646 w 120"/>
              <a:gd name="T39" fmla="*/ 0 h 4"/>
              <a:gd name="T40" fmla="*/ 2147483646 w 120"/>
              <a:gd name="T41" fmla="*/ 2147483646 h 4"/>
              <a:gd name="T42" fmla="*/ 2147483646 w 120"/>
              <a:gd name="T43" fmla="*/ 2147483646 h 4"/>
              <a:gd name="T44" fmla="*/ 2147483646 w 120"/>
              <a:gd name="T45" fmla="*/ 2147483646 h 4"/>
              <a:gd name="T46" fmla="*/ 2147483646 w 120"/>
              <a:gd name="T47" fmla="*/ 2147483646 h 4"/>
              <a:gd name="T48" fmla="*/ 2147483646 w 120"/>
              <a:gd name="T49" fmla="*/ 2147483646 h 4"/>
              <a:gd name="T50" fmla="*/ 2147483646 w 120"/>
              <a:gd name="T51" fmla="*/ 2147483646 h 4"/>
              <a:gd name="T52" fmla="*/ 2147483646 w 120"/>
              <a:gd name="T53" fmla="*/ 0 h 4"/>
              <a:gd name="T54" fmla="*/ 2147483646 w 120"/>
              <a:gd name="T55" fmla="*/ 0 h 4"/>
              <a:gd name="T56" fmla="*/ 2147483646 w 120"/>
              <a:gd name="T57" fmla="*/ 0 h 4"/>
              <a:gd name="T58" fmla="*/ 2147483646 w 120"/>
              <a:gd name="T59" fmla="*/ 2147483646 h 4"/>
              <a:gd name="T60" fmla="*/ 2147483646 w 120"/>
              <a:gd name="T61" fmla="*/ 2147483646 h 4"/>
              <a:gd name="T62" fmla="*/ 2147483646 w 120"/>
              <a:gd name="T63" fmla="*/ 2147483646 h 4"/>
              <a:gd name="T64" fmla="*/ 2147483646 w 120"/>
              <a:gd name="T65" fmla="*/ 2147483646 h 4"/>
              <a:gd name="T66" fmla="*/ 2147483646 w 120"/>
              <a:gd name="T67" fmla="*/ 2147483646 h 4"/>
              <a:gd name="T68" fmla="*/ 2147483646 w 120"/>
              <a:gd name="T69" fmla="*/ 2147483646 h 4"/>
              <a:gd name="T70" fmla="*/ 2147483646 w 120"/>
              <a:gd name="T71" fmla="*/ 0 h 4"/>
              <a:gd name="T72" fmla="*/ 2147483646 w 120"/>
              <a:gd name="T73" fmla="*/ 0 h 4"/>
              <a:gd name="T74" fmla="*/ 2147483646 w 120"/>
              <a:gd name="T75" fmla="*/ 0 h 4"/>
              <a:gd name="T76" fmla="*/ 2147483646 w 120"/>
              <a:gd name="T77" fmla="*/ 2147483646 h 4"/>
              <a:gd name="T78" fmla="*/ 2147483646 w 120"/>
              <a:gd name="T79" fmla="*/ 2147483646 h 4"/>
              <a:gd name="T80" fmla="*/ 2147483646 w 120"/>
              <a:gd name="T81" fmla="*/ 2147483646 h 4"/>
              <a:gd name="T82" fmla="*/ 2147483646 w 120"/>
              <a:gd name="T83" fmla="*/ 2147483646 h 4"/>
              <a:gd name="T84" fmla="*/ 2147483646 w 120"/>
              <a:gd name="T85" fmla="*/ 2147483646 h 4"/>
              <a:gd name="T86" fmla="*/ 2147483646 w 120"/>
              <a:gd name="T87" fmla="*/ 2147483646 h 4"/>
              <a:gd name="T88" fmla="*/ 2147483646 w 120"/>
              <a:gd name="T89" fmla="*/ 0 h 4"/>
              <a:gd name="T90" fmla="*/ 2147483646 w 120"/>
              <a:gd name="T91" fmla="*/ 0 h 4"/>
              <a:gd name="T92" fmla="*/ 2147483646 w 120"/>
              <a:gd name="T93" fmla="*/ 0 h 4"/>
              <a:gd name="T94" fmla="*/ 2147483646 w 120"/>
              <a:gd name="T95" fmla="*/ 2147483646 h 4"/>
              <a:gd name="T96" fmla="*/ 2147483646 w 120"/>
              <a:gd name="T97" fmla="*/ 2147483646 h 4"/>
              <a:gd name="T98" fmla="*/ 2147483646 w 120"/>
              <a:gd name="T99" fmla="*/ 2147483646 h 4"/>
              <a:gd name="T100" fmla="*/ 2147483646 w 120"/>
              <a:gd name="T101" fmla="*/ 2147483646 h 4"/>
              <a:gd name="T102" fmla="*/ 2147483646 w 120"/>
              <a:gd name="T103" fmla="*/ 2147483646 h 4"/>
              <a:gd name="T104" fmla="*/ 2147483646 w 120"/>
              <a:gd name="T105" fmla="*/ 2147483646 h 4"/>
              <a:gd name="T106" fmla="*/ 2147483646 w 120"/>
              <a:gd name="T107" fmla="*/ 0 h 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20" h="4">
                <a:moveTo>
                  <a:pt x="1" y="0"/>
                </a:moveTo>
                <a:cubicBezTo>
                  <a:pt x="5" y="0"/>
                  <a:pt x="9" y="0"/>
                  <a:pt x="13" y="0"/>
                </a:cubicBezTo>
                <a:cubicBezTo>
                  <a:pt x="14" y="0"/>
                  <a:pt x="15" y="1"/>
                  <a:pt x="15" y="2"/>
                </a:cubicBezTo>
                <a:cubicBezTo>
                  <a:pt x="15" y="2"/>
                  <a:pt x="15" y="2"/>
                  <a:pt x="15" y="2"/>
                </a:cubicBezTo>
                <a:cubicBezTo>
                  <a:pt x="15" y="3"/>
                  <a:pt x="14" y="4"/>
                  <a:pt x="13" y="4"/>
                </a:cubicBezTo>
                <a:cubicBezTo>
                  <a:pt x="9" y="4"/>
                  <a:pt x="5" y="4"/>
                  <a:pt x="1" y="4"/>
                </a:cubicBezTo>
                <a:cubicBezTo>
                  <a:pt x="0" y="4"/>
                  <a:pt x="0" y="3"/>
                  <a:pt x="0" y="2"/>
                </a:cubicBezTo>
                <a:cubicBezTo>
                  <a:pt x="0" y="2"/>
                  <a:pt x="0" y="2"/>
                  <a:pt x="0" y="2"/>
                </a:cubicBezTo>
                <a:cubicBezTo>
                  <a:pt x="0" y="1"/>
                  <a:pt x="0" y="0"/>
                  <a:pt x="1" y="0"/>
                </a:cubicBezTo>
                <a:close/>
                <a:moveTo>
                  <a:pt x="22" y="0"/>
                </a:moveTo>
                <a:cubicBezTo>
                  <a:pt x="26" y="0"/>
                  <a:pt x="30" y="0"/>
                  <a:pt x="34" y="0"/>
                </a:cubicBezTo>
                <a:cubicBezTo>
                  <a:pt x="35" y="0"/>
                  <a:pt x="36" y="1"/>
                  <a:pt x="36" y="2"/>
                </a:cubicBezTo>
                <a:cubicBezTo>
                  <a:pt x="36" y="2"/>
                  <a:pt x="36" y="2"/>
                  <a:pt x="36" y="2"/>
                </a:cubicBezTo>
                <a:cubicBezTo>
                  <a:pt x="36" y="3"/>
                  <a:pt x="35" y="4"/>
                  <a:pt x="34" y="4"/>
                </a:cubicBezTo>
                <a:cubicBezTo>
                  <a:pt x="30" y="4"/>
                  <a:pt x="26" y="4"/>
                  <a:pt x="22" y="4"/>
                </a:cubicBezTo>
                <a:cubicBezTo>
                  <a:pt x="21" y="4"/>
                  <a:pt x="21" y="3"/>
                  <a:pt x="21" y="2"/>
                </a:cubicBezTo>
                <a:cubicBezTo>
                  <a:pt x="21" y="2"/>
                  <a:pt x="21" y="2"/>
                  <a:pt x="21" y="2"/>
                </a:cubicBezTo>
                <a:cubicBezTo>
                  <a:pt x="21" y="1"/>
                  <a:pt x="21" y="0"/>
                  <a:pt x="22" y="0"/>
                </a:cubicBezTo>
                <a:close/>
                <a:moveTo>
                  <a:pt x="43" y="0"/>
                </a:moveTo>
                <a:cubicBezTo>
                  <a:pt x="47" y="0"/>
                  <a:pt x="51" y="0"/>
                  <a:pt x="55" y="0"/>
                </a:cubicBezTo>
                <a:cubicBezTo>
                  <a:pt x="56" y="0"/>
                  <a:pt x="57" y="1"/>
                  <a:pt x="57" y="2"/>
                </a:cubicBezTo>
                <a:cubicBezTo>
                  <a:pt x="57" y="2"/>
                  <a:pt x="57" y="2"/>
                  <a:pt x="57" y="2"/>
                </a:cubicBezTo>
                <a:cubicBezTo>
                  <a:pt x="57" y="3"/>
                  <a:pt x="56" y="4"/>
                  <a:pt x="55" y="4"/>
                </a:cubicBezTo>
                <a:cubicBezTo>
                  <a:pt x="51" y="4"/>
                  <a:pt x="47" y="4"/>
                  <a:pt x="43" y="4"/>
                </a:cubicBezTo>
                <a:cubicBezTo>
                  <a:pt x="42" y="4"/>
                  <a:pt x="42" y="3"/>
                  <a:pt x="42" y="2"/>
                </a:cubicBezTo>
                <a:cubicBezTo>
                  <a:pt x="42" y="2"/>
                  <a:pt x="42" y="2"/>
                  <a:pt x="42" y="2"/>
                </a:cubicBezTo>
                <a:cubicBezTo>
                  <a:pt x="42" y="1"/>
                  <a:pt x="42" y="0"/>
                  <a:pt x="43" y="0"/>
                </a:cubicBezTo>
                <a:close/>
                <a:moveTo>
                  <a:pt x="64" y="0"/>
                </a:moveTo>
                <a:cubicBezTo>
                  <a:pt x="68" y="0"/>
                  <a:pt x="72" y="0"/>
                  <a:pt x="76" y="0"/>
                </a:cubicBezTo>
                <a:cubicBezTo>
                  <a:pt x="77" y="0"/>
                  <a:pt x="78" y="1"/>
                  <a:pt x="78" y="2"/>
                </a:cubicBezTo>
                <a:cubicBezTo>
                  <a:pt x="78" y="2"/>
                  <a:pt x="78" y="2"/>
                  <a:pt x="78" y="2"/>
                </a:cubicBezTo>
                <a:cubicBezTo>
                  <a:pt x="78" y="3"/>
                  <a:pt x="77" y="4"/>
                  <a:pt x="76" y="4"/>
                </a:cubicBezTo>
                <a:cubicBezTo>
                  <a:pt x="72" y="4"/>
                  <a:pt x="68" y="4"/>
                  <a:pt x="64" y="4"/>
                </a:cubicBezTo>
                <a:cubicBezTo>
                  <a:pt x="63" y="4"/>
                  <a:pt x="63" y="3"/>
                  <a:pt x="63" y="2"/>
                </a:cubicBezTo>
                <a:cubicBezTo>
                  <a:pt x="63" y="2"/>
                  <a:pt x="63" y="2"/>
                  <a:pt x="63" y="2"/>
                </a:cubicBezTo>
                <a:cubicBezTo>
                  <a:pt x="63" y="1"/>
                  <a:pt x="63" y="0"/>
                  <a:pt x="64" y="0"/>
                </a:cubicBezTo>
                <a:close/>
                <a:moveTo>
                  <a:pt x="85" y="0"/>
                </a:moveTo>
                <a:cubicBezTo>
                  <a:pt x="89" y="0"/>
                  <a:pt x="93" y="0"/>
                  <a:pt x="97" y="0"/>
                </a:cubicBezTo>
                <a:cubicBezTo>
                  <a:pt x="98" y="0"/>
                  <a:pt x="99" y="1"/>
                  <a:pt x="99" y="2"/>
                </a:cubicBezTo>
                <a:cubicBezTo>
                  <a:pt x="99" y="2"/>
                  <a:pt x="99" y="2"/>
                  <a:pt x="99" y="2"/>
                </a:cubicBezTo>
                <a:cubicBezTo>
                  <a:pt x="99" y="3"/>
                  <a:pt x="98" y="4"/>
                  <a:pt x="97" y="4"/>
                </a:cubicBezTo>
                <a:cubicBezTo>
                  <a:pt x="93" y="4"/>
                  <a:pt x="89" y="4"/>
                  <a:pt x="85" y="4"/>
                </a:cubicBezTo>
                <a:cubicBezTo>
                  <a:pt x="84" y="4"/>
                  <a:pt x="84" y="3"/>
                  <a:pt x="84" y="2"/>
                </a:cubicBezTo>
                <a:cubicBezTo>
                  <a:pt x="84" y="2"/>
                  <a:pt x="84" y="2"/>
                  <a:pt x="84" y="2"/>
                </a:cubicBezTo>
                <a:cubicBezTo>
                  <a:pt x="84" y="1"/>
                  <a:pt x="84" y="0"/>
                  <a:pt x="85" y="0"/>
                </a:cubicBezTo>
                <a:close/>
                <a:moveTo>
                  <a:pt x="106" y="0"/>
                </a:moveTo>
                <a:cubicBezTo>
                  <a:pt x="110" y="0"/>
                  <a:pt x="114" y="0"/>
                  <a:pt x="118" y="0"/>
                </a:cubicBezTo>
                <a:cubicBezTo>
                  <a:pt x="119" y="0"/>
                  <a:pt x="120" y="1"/>
                  <a:pt x="120" y="2"/>
                </a:cubicBezTo>
                <a:cubicBezTo>
                  <a:pt x="120" y="2"/>
                  <a:pt x="120" y="2"/>
                  <a:pt x="120" y="2"/>
                </a:cubicBezTo>
                <a:cubicBezTo>
                  <a:pt x="120" y="3"/>
                  <a:pt x="119" y="4"/>
                  <a:pt x="118" y="4"/>
                </a:cubicBezTo>
                <a:cubicBezTo>
                  <a:pt x="114" y="4"/>
                  <a:pt x="110" y="4"/>
                  <a:pt x="106" y="4"/>
                </a:cubicBezTo>
                <a:cubicBezTo>
                  <a:pt x="105" y="4"/>
                  <a:pt x="105" y="3"/>
                  <a:pt x="105" y="2"/>
                </a:cubicBezTo>
                <a:cubicBezTo>
                  <a:pt x="105" y="2"/>
                  <a:pt x="105" y="2"/>
                  <a:pt x="105" y="2"/>
                </a:cubicBezTo>
                <a:cubicBezTo>
                  <a:pt x="105" y="1"/>
                  <a:pt x="105" y="0"/>
                  <a:pt x="106" y="0"/>
                </a:cubicBezTo>
                <a:close/>
              </a:path>
            </a:pathLst>
          </a:custGeom>
          <a:solidFill>
            <a:schemeClr val="bg1"/>
          </a:solidFill>
          <a:ln>
            <a:noFill/>
          </a:ln>
          <a:extLst/>
        </p:spPr>
        <p:txBody>
          <a:bodyPr/>
          <a:lstStyle/>
          <a:p>
            <a:endParaRPr lang="zh-CN" altLang="en-US"/>
          </a:p>
        </p:txBody>
      </p:sp>
      <p:sp>
        <p:nvSpPr>
          <p:cNvPr id="41" name="Freeform 25"/>
          <p:cNvSpPr>
            <a:spLocks noEditPoints="1"/>
          </p:cNvSpPr>
          <p:nvPr/>
        </p:nvSpPr>
        <p:spPr bwMode="auto">
          <a:xfrm>
            <a:off x="3971925" y="2603500"/>
            <a:ext cx="684213" cy="17463"/>
          </a:xfrm>
          <a:custGeom>
            <a:avLst/>
            <a:gdLst>
              <a:gd name="T0" fmla="*/ 2147483646 w 120"/>
              <a:gd name="T1" fmla="*/ 0 h 3"/>
              <a:gd name="T2" fmla="*/ 2147483646 w 120"/>
              <a:gd name="T3" fmla="*/ 0 h 3"/>
              <a:gd name="T4" fmla="*/ 2147483646 w 120"/>
              <a:gd name="T5" fmla="*/ 2147483646 h 3"/>
              <a:gd name="T6" fmla="*/ 2147483646 w 120"/>
              <a:gd name="T7" fmla="*/ 2147483646 h 3"/>
              <a:gd name="T8" fmla="*/ 2147483646 w 120"/>
              <a:gd name="T9" fmla="*/ 2147483646 h 3"/>
              <a:gd name="T10" fmla="*/ 2147483646 w 120"/>
              <a:gd name="T11" fmla="*/ 2147483646 h 3"/>
              <a:gd name="T12" fmla="*/ 0 w 120"/>
              <a:gd name="T13" fmla="*/ 2147483646 h 3"/>
              <a:gd name="T14" fmla="*/ 0 w 120"/>
              <a:gd name="T15" fmla="*/ 2147483646 h 3"/>
              <a:gd name="T16" fmla="*/ 2147483646 w 120"/>
              <a:gd name="T17" fmla="*/ 0 h 3"/>
              <a:gd name="T18" fmla="*/ 2147483646 w 120"/>
              <a:gd name="T19" fmla="*/ 0 h 3"/>
              <a:gd name="T20" fmla="*/ 2147483646 w 120"/>
              <a:gd name="T21" fmla="*/ 0 h 3"/>
              <a:gd name="T22" fmla="*/ 2147483646 w 120"/>
              <a:gd name="T23" fmla="*/ 2147483646 h 3"/>
              <a:gd name="T24" fmla="*/ 2147483646 w 120"/>
              <a:gd name="T25" fmla="*/ 2147483646 h 3"/>
              <a:gd name="T26" fmla="*/ 2147483646 w 120"/>
              <a:gd name="T27" fmla="*/ 2147483646 h 3"/>
              <a:gd name="T28" fmla="*/ 2147483646 w 120"/>
              <a:gd name="T29" fmla="*/ 2147483646 h 3"/>
              <a:gd name="T30" fmla="*/ 2147483646 w 120"/>
              <a:gd name="T31" fmla="*/ 2147483646 h 3"/>
              <a:gd name="T32" fmla="*/ 2147483646 w 120"/>
              <a:gd name="T33" fmla="*/ 2147483646 h 3"/>
              <a:gd name="T34" fmla="*/ 2147483646 w 120"/>
              <a:gd name="T35" fmla="*/ 0 h 3"/>
              <a:gd name="T36" fmla="*/ 2147483646 w 120"/>
              <a:gd name="T37" fmla="*/ 0 h 3"/>
              <a:gd name="T38" fmla="*/ 2147483646 w 120"/>
              <a:gd name="T39" fmla="*/ 0 h 3"/>
              <a:gd name="T40" fmla="*/ 2147483646 w 120"/>
              <a:gd name="T41" fmla="*/ 2147483646 h 3"/>
              <a:gd name="T42" fmla="*/ 2147483646 w 120"/>
              <a:gd name="T43" fmla="*/ 2147483646 h 3"/>
              <a:gd name="T44" fmla="*/ 2147483646 w 120"/>
              <a:gd name="T45" fmla="*/ 2147483646 h 3"/>
              <a:gd name="T46" fmla="*/ 2147483646 w 120"/>
              <a:gd name="T47" fmla="*/ 2147483646 h 3"/>
              <a:gd name="T48" fmla="*/ 2147483646 w 120"/>
              <a:gd name="T49" fmla="*/ 2147483646 h 3"/>
              <a:gd name="T50" fmla="*/ 2147483646 w 120"/>
              <a:gd name="T51" fmla="*/ 2147483646 h 3"/>
              <a:gd name="T52" fmla="*/ 2147483646 w 120"/>
              <a:gd name="T53" fmla="*/ 0 h 3"/>
              <a:gd name="T54" fmla="*/ 2147483646 w 120"/>
              <a:gd name="T55" fmla="*/ 0 h 3"/>
              <a:gd name="T56" fmla="*/ 2147483646 w 120"/>
              <a:gd name="T57" fmla="*/ 0 h 3"/>
              <a:gd name="T58" fmla="*/ 2147483646 w 120"/>
              <a:gd name="T59" fmla="*/ 2147483646 h 3"/>
              <a:gd name="T60" fmla="*/ 2147483646 w 120"/>
              <a:gd name="T61" fmla="*/ 2147483646 h 3"/>
              <a:gd name="T62" fmla="*/ 2147483646 w 120"/>
              <a:gd name="T63" fmla="*/ 2147483646 h 3"/>
              <a:gd name="T64" fmla="*/ 2147483646 w 120"/>
              <a:gd name="T65" fmla="*/ 2147483646 h 3"/>
              <a:gd name="T66" fmla="*/ 2147483646 w 120"/>
              <a:gd name="T67" fmla="*/ 2147483646 h 3"/>
              <a:gd name="T68" fmla="*/ 2147483646 w 120"/>
              <a:gd name="T69" fmla="*/ 2147483646 h 3"/>
              <a:gd name="T70" fmla="*/ 2147483646 w 120"/>
              <a:gd name="T71" fmla="*/ 0 h 3"/>
              <a:gd name="T72" fmla="*/ 2147483646 w 120"/>
              <a:gd name="T73" fmla="*/ 0 h 3"/>
              <a:gd name="T74" fmla="*/ 2147483646 w 120"/>
              <a:gd name="T75" fmla="*/ 0 h 3"/>
              <a:gd name="T76" fmla="*/ 2147483646 w 120"/>
              <a:gd name="T77" fmla="*/ 2147483646 h 3"/>
              <a:gd name="T78" fmla="*/ 2147483646 w 120"/>
              <a:gd name="T79" fmla="*/ 2147483646 h 3"/>
              <a:gd name="T80" fmla="*/ 2147483646 w 120"/>
              <a:gd name="T81" fmla="*/ 2147483646 h 3"/>
              <a:gd name="T82" fmla="*/ 2147483646 w 120"/>
              <a:gd name="T83" fmla="*/ 2147483646 h 3"/>
              <a:gd name="T84" fmla="*/ 2147483646 w 120"/>
              <a:gd name="T85" fmla="*/ 2147483646 h 3"/>
              <a:gd name="T86" fmla="*/ 2147483646 w 120"/>
              <a:gd name="T87" fmla="*/ 2147483646 h 3"/>
              <a:gd name="T88" fmla="*/ 2147483646 w 120"/>
              <a:gd name="T89" fmla="*/ 0 h 3"/>
              <a:gd name="T90" fmla="*/ 2147483646 w 120"/>
              <a:gd name="T91" fmla="*/ 0 h 3"/>
              <a:gd name="T92" fmla="*/ 2147483646 w 120"/>
              <a:gd name="T93" fmla="*/ 0 h 3"/>
              <a:gd name="T94" fmla="*/ 2147483646 w 120"/>
              <a:gd name="T95" fmla="*/ 2147483646 h 3"/>
              <a:gd name="T96" fmla="*/ 2147483646 w 120"/>
              <a:gd name="T97" fmla="*/ 2147483646 h 3"/>
              <a:gd name="T98" fmla="*/ 2147483646 w 120"/>
              <a:gd name="T99" fmla="*/ 2147483646 h 3"/>
              <a:gd name="T100" fmla="*/ 2147483646 w 120"/>
              <a:gd name="T101" fmla="*/ 2147483646 h 3"/>
              <a:gd name="T102" fmla="*/ 2147483646 w 120"/>
              <a:gd name="T103" fmla="*/ 2147483646 h 3"/>
              <a:gd name="T104" fmla="*/ 2147483646 w 120"/>
              <a:gd name="T105" fmla="*/ 2147483646 h 3"/>
              <a:gd name="T106" fmla="*/ 2147483646 w 120"/>
              <a:gd name="T107" fmla="*/ 0 h 3"/>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20" h="3">
                <a:moveTo>
                  <a:pt x="1" y="0"/>
                </a:moveTo>
                <a:cubicBezTo>
                  <a:pt x="5" y="0"/>
                  <a:pt x="9" y="0"/>
                  <a:pt x="13" y="0"/>
                </a:cubicBezTo>
                <a:cubicBezTo>
                  <a:pt x="14" y="0"/>
                  <a:pt x="15" y="1"/>
                  <a:pt x="15" y="2"/>
                </a:cubicBezTo>
                <a:cubicBezTo>
                  <a:pt x="15" y="2"/>
                  <a:pt x="15" y="2"/>
                  <a:pt x="15" y="2"/>
                </a:cubicBezTo>
                <a:cubicBezTo>
                  <a:pt x="15" y="3"/>
                  <a:pt x="14" y="3"/>
                  <a:pt x="13" y="3"/>
                </a:cubicBezTo>
                <a:cubicBezTo>
                  <a:pt x="9" y="3"/>
                  <a:pt x="5" y="3"/>
                  <a:pt x="1" y="3"/>
                </a:cubicBezTo>
                <a:cubicBezTo>
                  <a:pt x="0" y="3"/>
                  <a:pt x="0" y="3"/>
                  <a:pt x="0" y="2"/>
                </a:cubicBezTo>
                <a:cubicBezTo>
                  <a:pt x="0" y="2"/>
                  <a:pt x="0" y="2"/>
                  <a:pt x="0" y="2"/>
                </a:cubicBezTo>
                <a:cubicBezTo>
                  <a:pt x="0" y="1"/>
                  <a:pt x="0" y="0"/>
                  <a:pt x="1" y="0"/>
                </a:cubicBezTo>
                <a:close/>
                <a:moveTo>
                  <a:pt x="22" y="0"/>
                </a:moveTo>
                <a:cubicBezTo>
                  <a:pt x="26" y="0"/>
                  <a:pt x="30" y="0"/>
                  <a:pt x="34" y="0"/>
                </a:cubicBezTo>
                <a:cubicBezTo>
                  <a:pt x="35" y="0"/>
                  <a:pt x="36" y="1"/>
                  <a:pt x="36" y="2"/>
                </a:cubicBezTo>
                <a:cubicBezTo>
                  <a:pt x="36" y="2"/>
                  <a:pt x="36" y="2"/>
                  <a:pt x="36" y="2"/>
                </a:cubicBezTo>
                <a:cubicBezTo>
                  <a:pt x="36" y="3"/>
                  <a:pt x="35" y="3"/>
                  <a:pt x="34" y="3"/>
                </a:cubicBezTo>
                <a:cubicBezTo>
                  <a:pt x="30" y="3"/>
                  <a:pt x="26" y="3"/>
                  <a:pt x="22" y="3"/>
                </a:cubicBezTo>
                <a:cubicBezTo>
                  <a:pt x="21" y="3"/>
                  <a:pt x="21" y="3"/>
                  <a:pt x="21" y="2"/>
                </a:cubicBezTo>
                <a:cubicBezTo>
                  <a:pt x="21" y="2"/>
                  <a:pt x="21" y="2"/>
                  <a:pt x="21" y="2"/>
                </a:cubicBezTo>
                <a:cubicBezTo>
                  <a:pt x="21" y="1"/>
                  <a:pt x="21" y="0"/>
                  <a:pt x="22" y="0"/>
                </a:cubicBezTo>
                <a:close/>
                <a:moveTo>
                  <a:pt x="43" y="0"/>
                </a:moveTo>
                <a:cubicBezTo>
                  <a:pt x="47" y="0"/>
                  <a:pt x="51" y="0"/>
                  <a:pt x="55" y="0"/>
                </a:cubicBezTo>
                <a:cubicBezTo>
                  <a:pt x="56" y="0"/>
                  <a:pt x="57" y="1"/>
                  <a:pt x="57" y="2"/>
                </a:cubicBezTo>
                <a:cubicBezTo>
                  <a:pt x="57" y="2"/>
                  <a:pt x="57" y="2"/>
                  <a:pt x="57" y="2"/>
                </a:cubicBezTo>
                <a:cubicBezTo>
                  <a:pt x="57" y="3"/>
                  <a:pt x="56" y="3"/>
                  <a:pt x="55" y="3"/>
                </a:cubicBezTo>
                <a:cubicBezTo>
                  <a:pt x="51" y="3"/>
                  <a:pt x="47" y="3"/>
                  <a:pt x="43" y="3"/>
                </a:cubicBezTo>
                <a:cubicBezTo>
                  <a:pt x="42" y="3"/>
                  <a:pt x="42" y="3"/>
                  <a:pt x="42" y="2"/>
                </a:cubicBezTo>
                <a:cubicBezTo>
                  <a:pt x="42" y="2"/>
                  <a:pt x="42" y="2"/>
                  <a:pt x="42" y="2"/>
                </a:cubicBezTo>
                <a:cubicBezTo>
                  <a:pt x="42" y="1"/>
                  <a:pt x="42" y="0"/>
                  <a:pt x="43" y="0"/>
                </a:cubicBezTo>
                <a:close/>
                <a:moveTo>
                  <a:pt x="64" y="0"/>
                </a:moveTo>
                <a:cubicBezTo>
                  <a:pt x="68" y="0"/>
                  <a:pt x="72" y="0"/>
                  <a:pt x="76" y="0"/>
                </a:cubicBezTo>
                <a:cubicBezTo>
                  <a:pt x="77" y="0"/>
                  <a:pt x="78" y="1"/>
                  <a:pt x="78" y="2"/>
                </a:cubicBezTo>
                <a:cubicBezTo>
                  <a:pt x="78" y="2"/>
                  <a:pt x="78" y="2"/>
                  <a:pt x="78" y="2"/>
                </a:cubicBezTo>
                <a:cubicBezTo>
                  <a:pt x="78" y="3"/>
                  <a:pt x="77" y="3"/>
                  <a:pt x="76" y="3"/>
                </a:cubicBezTo>
                <a:cubicBezTo>
                  <a:pt x="72" y="3"/>
                  <a:pt x="68" y="3"/>
                  <a:pt x="64" y="3"/>
                </a:cubicBezTo>
                <a:cubicBezTo>
                  <a:pt x="63" y="3"/>
                  <a:pt x="63" y="3"/>
                  <a:pt x="63" y="2"/>
                </a:cubicBezTo>
                <a:cubicBezTo>
                  <a:pt x="63" y="2"/>
                  <a:pt x="63" y="2"/>
                  <a:pt x="63" y="2"/>
                </a:cubicBezTo>
                <a:cubicBezTo>
                  <a:pt x="63" y="1"/>
                  <a:pt x="63" y="0"/>
                  <a:pt x="64" y="0"/>
                </a:cubicBezTo>
                <a:close/>
                <a:moveTo>
                  <a:pt x="85" y="0"/>
                </a:moveTo>
                <a:cubicBezTo>
                  <a:pt x="89" y="0"/>
                  <a:pt x="93" y="0"/>
                  <a:pt x="97" y="0"/>
                </a:cubicBezTo>
                <a:cubicBezTo>
                  <a:pt x="98" y="0"/>
                  <a:pt x="99" y="1"/>
                  <a:pt x="99" y="2"/>
                </a:cubicBezTo>
                <a:cubicBezTo>
                  <a:pt x="99" y="2"/>
                  <a:pt x="99" y="2"/>
                  <a:pt x="99" y="2"/>
                </a:cubicBezTo>
                <a:cubicBezTo>
                  <a:pt x="99" y="3"/>
                  <a:pt x="98" y="3"/>
                  <a:pt x="97" y="3"/>
                </a:cubicBezTo>
                <a:cubicBezTo>
                  <a:pt x="93" y="3"/>
                  <a:pt x="89" y="3"/>
                  <a:pt x="85" y="3"/>
                </a:cubicBezTo>
                <a:cubicBezTo>
                  <a:pt x="84" y="3"/>
                  <a:pt x="84" y="3"/>
                  <a:pt x="84" y="2"/>
                </a:cubicBezTo>
                <a:cubicBezTo>
                  <a:pt x="84" y="2"/>
                  <a:pt x="84" y="2"/>
                  <a:pt x="84" y="2"/>
                </a:cubicBezTo>
                <a:cubicBezTo>
                  <a:pt x="84" y="1"/>
                  <a:pt x="84" y="0"/>
                  <a:pt x="85" y="0"/>
                </a:cubicBezTo>
                <a:close/>
                <a:moveTo>
                  <a:pt x="106" y="0"/>
                </a:moveTo>
                <a:cubicBezTo>
                  <a:pt x="110" y="0"/>
                  <a:pt x="114" y="0"/>
                  <a:pt x="118" y="0"/>
                </a:cubicBezTo>
                <a:cubicBezTo>
                  <a:pt x="119" y="0"/>
                  <a:pt x="120" y="1"/>
                  <a:pt x="120" y="2"/>
                </a:cubicBezTo>
                <a:cubicBezTo>
                  <a:pt x="120" y="2"/>
                  <a:pt x="120" y="2"/>
                  <a:pt x="120" y="2"/>
                </a:cubicBezTo>
                <a:cubicBezTo>
                  <a:pt x="120" y="3"/>
                  <a:pt x="119" y="3"/>
                  <a:pt x="118" y="3"/>
                </a:cubicBezTo>
                <a:cubicBezTo>
                  <a:pt x="114" y="3"/>
                  <a:pt x="110" y="3"/>
                  <a:pt x="106" y="3"/>
                </a:cubicBezTo>
                <a:cubicBezTo>
                  <a:pt x="105" y="3"/>
                  <a:pt x="105" y="3"/>
                  <a:pt x="105" y="2"/>
                </a:cubicBezTo>
                <a:cubicBezTo>
                  <a:pt x="105" y="2"/>
                  <a:pt x="105" y="2"/>
                  <a:pt x="105" y="2"/>
                </a:cubicBezTo>
                <a:cubicBezTo>
                  <a:pt x="105" y="1"/>
                  <a:pt x="105" y="0"/>
                  <a:pt x="106" y="0"/>
                </a:cubicBezTo>
                <a:close/>
              </a:path>
            </a:pathLst>
          </a:custGeom>
          <a:solidFill>
            <a:schemeClr val="bg1"/>
          </a:solidFill>
          <a:ln>
            <a:noFill/>
          </a:ln>
          <a:extLst/>
        </p:spPr>
        <p:txBody>
          <a:bodyPr/>
          <a:lstStyle/>
          <a:p>
            <a:endParaRPr lang="zh-CN" altLang="en-US"/>
          </a:p>
        </p:txBody>
      </p:sp>
      <p:sp>
        <p:nvSpPr>
          <p:cNvPr id="42" name="Freeform 26"/>
          <p:cNvSpPr>
            <a:spLocks/>
          </p:cNvSpPr>
          <p:nvPr/>
        </p:nvSpPr>
        <p:spPr bwMode="auto">
          <a:xfrm>
            <a:off x="4187825" y="1776413"/>
            <a:ext cx="344488" cy="955675"/>
          </a:xfrm>
          <a:custGeom>
            <a:avLst/>
            <a:gdLst>
              <a:gd name="T0" fmla="*/ 0 w 143"/>
              <a:gd name="T1" fmla="*/ 0 h 408"/>
              <a:gd name="T2" fmla="*/ 2147483646 w 143"/>
              <a:gd name="T3" fmla="*/ 2147483646 h 408"/>
              <a:gd name="T4" fmla="*/ 2147483646 w 143"/>
              <a:gd name="T5" fmla="*/ 2147483646 h 408"/>
              <a:gd name="T6" fmla="*/ 0 w 143"/>
              <a:gd name="T7" fmla="*/ 2147483646 h 408"/>
              <a:gd name="T8" fmla="*/ 0 w 143"/>
              <a:gd name="T9" fmla="*/ 0 h 408"/>
              <a:gd name="T10" fmla="*/ 0 w 143"/>
              <a:gd name="T11" fmla="*/ 0 h 40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43" h="408">
                <a:moveTo>
                  <a:pt x="0" y="0"/>
                </a:moveTo>
                <a:lnTo>
                  <a:pt x="143" y="135"/>
                </a:lnTo>
                <a:lnTo>
                  <a:pt x="143" y="408"/>
                </a:lnTo>
                <a:lnTo>
                  <a:pt x="0" y="273"/>
                </a:lnTo>
                <a:lnTo>
                  <a:pt x="0" y="0"/>
                </a:lnTo>
                <a:close/>
              </a:path>
            </a:pathLst>
          </a:custGeom>
          <a:solidFill>
            <a:schemeClr val="accent6">
              <a:lumMod val="50000"/>
            </a:schemeClr>
          </a:solidFill>
          <a:ln>
            <a:noFill/>
          </a:ln>
        </p:spPr>
        <p:txBody>
          <a:bodyPr/>
          <a:lstStyle/>
          <a:p>
            <a:endParaRPr lang="zh-CN" altLang="en-US"/>
          </a:p>
        </p:txBody>
      </p:sp>
      <p:sp>
        <p:nvSpPr>
          <p:cNvPr id="43" name="Freeform 27"/>
          <p:cNvSpPr>
            <a:spLocks noEditPoints="1"/>
          </p:cNvSpPr>
          <p:nvPr/>
        </p:nvSpPr>
        <p:spPr bwMode="auto">
          <a:xfrm>
            <a:off x="4187825" y="2327275"/>
            <a:ext cx="344488" cy="342900"/>
          </a:xfrm>
          <a:custGeom>
            <a:avLst/>
            <a:gdLst>
              <a:gd name="T0" fmla="*/ 2147483646 w 60"/>
              <a:gd name="T1" fmla="*/ 2147483646 h 62"/>
              <a:gd name="T2" fmla="*/ 2147483646 w 60"/>
              <a:gd name="T3" fmla="*/ 2147483646 h 62"/>
              <a:gd name="T4" fmla="*/ 2147483646 w 60"/>
              <a:gd name="T5" fmla="*/ 2147483646 h 62"/>
              <a:gd name="T6" fmla="*/ 2147483646 w 60"/>
              <a:gd name="T7" fmla="*/ 2147483646 h 62"/>
              <a:gd name="T8" fmla="*/ 2147483646 w 60"/>
              <a:gd name="T9" fmla="*/ 2147483646 h 62"/>
              <a:gd name="T10" fmla="*/ 2147483646 w 60"/>
              <a:gd name="T11" fmla="*/ 2147483646 h 62"/>
              <a:gd name="T12" fmla="*/ 2147483646 w 60"/>
              <a:gd name="T13" fmla="*/ 2147483646 h 62"/>
              <a:gd name="T14" fmla="*/ 0 w 60"/>
              <a:gd name="T15" fmla="*/ 2147483646 h 62"/>
              <a:gd name="T16" fmla="*/ 0 w 60"/>
              <a:gd name="T17" fmla="*/ 0 h 62"/>
              <a:gd name="T18" fmla="*/ 2147483646 w 60"/>
              <a:gd name="T19" fmla="*/ 2147483646 h 62"/>
              <a:gd name="T20" fmla="*/ 2147483646 w 60"/>
              <a:gd name="T21" fmla="*/ 2147483646 h 62"/>
              <a:gd name="T22" fmla="*/ 2147483646 w 60"/>
              <a:gd name="T23" fmla="*/ 2147483646 h 62"/>
              <a:gd name="T24" fmla="*/ 2147483646 w 60"/>
              <a:gd name="T25" fmla="*/ 2147483646 h 62"/>
              <a:gd name="T26" fmla="*/ 0 w 60"/>
              <a:gd name="T27" fmla="*/ 2147483646 h 62"/>
              <a:gd name="T28" fmla="*/ 2147483646 w 60"/>
              <a:gd name="T29" fmla="*/ 2147483646 h 62"/>
              <a:gd name="T30" fmla="*/ 2147483646 w 60"/>
              <a:gd name="T31" fmla="*/ 2147483646 h 62"/>
              <a:gd name="T32" fmla="*/ 2147483646 w 60"/>
              <a:gd name="T33" fmla="*/ 2147483646 h 62"/>
              <a:gd name="T34" fmla="*/ 2147483646 w 60"/>
              <a:gd name="T35" fmla="*/ 2147483646 h 62"/>
              <a:gd name="T36" fmla="*/ 2147483646 w 60"/>
              <a:gd name="T37" fmla="*/ 2147483646 h 62"/>
              <a:gd name="T38" fmla="*/ 2147483646 w 60"/>
              <a:gd name="T39" fmla="*/ 2147483646 h 62"/>
              <a:gd name="T40" fmla="*/ 2147483646 w 60"/>
              <a:gd name="T41" fmla="*/ 2147483646 h 62"/>
              <a:gd name="T42" fmla="*/ 2147483646 w 60"/>
              <a:gd name="T43" fmla="*/ 2147483646 h 62"/>
              <a:gd name="T44" fmla="*/ 2147483646 w 60"/>
              <a:gd name="T45" fmla="*/ 2147483646 h 62"/>
              <a:gd name="T46" fmla="*/ 2147483646 w 60"/>
              <a:gd name="T47" fmla="*/ 2147483646 h 62"/>
              <a:gd name="T48" fmla="*/ 2147483646 w 60"/>
              <a:gd name="T49" fmla="*/ 2147483646 h 62"/>
              <a:gd name="T50" fmla="*/ 2147483646 w 60"/>
              <a:gd name="T51" fmla="*/ 2147483646 h 62"/>
              <a:gd name="T52" fmla="*/ 2147483646 w 60"/>
              <a:gd name="T53" fmla="*/ 2147483646 h 62"/>
              <a:gd name="T54" fmla="*/ 2147483646 w 60"/>
              <a:gd name="T55" fmla="*/ 2147483646 h 62"/>
              <a:gd name="T56" fmla="*/ 2147483646 w 60"/>
              <a:gd name="T57" fmla="*/ 2147483646 h 62"/>
              <a:gd name="T58" fmla="*/ 2147483646 w 60"/>
              <a:gd name="T59" fmla="*/ 2147483646 h 62"/>
              <a:gd name="T60" fmla="*/ 2147483646 w 60"/>
              <a:gd name="T61" fmla="*/ 2147483646 h 62"/>
              <a:gd name="T62" fmla="*/ 2147483646 w 60"/>
              <a:gd name="T63" fmla="*/ 2147483646 h 62"/>
              <a:gd name="T64" fmla="*/ 2147483646 w 60"/>
              <a:gd name="T65" fmla="*/ 2147483646 h 62"/>
              <a:gd name="T66" fmla="*/ 2147483646 w 60"/>
              <a:gd name="T67" fmla="*/ 2147483646 h 62"/>
              <a:gd name="T68" fmla="*/ 2147483646 w 60"/>
              <a:gd name="T69" fmla="*/ 2147483646 h 62"/>
              <a:gd name="T70" fmla="*/ 2147483646 w 60"/>
              <a:gd name="T71" fmla="*/ 2147483646 h 62"/>
              <a:gd name="T72" fmla="*/ 2147483646 w 60"/>
              <a:gd name="T73" fmla="*/ 2147483646 h 62"/>
              <a:gd name="T74" fmla="*/ 2147483646 w 60"/>
              <a:gd name="T75" fmla="*/ 2147483646 h 62"/>
              <a:gd name="T76" fmla="*/ 2147483646 w 60"/>
              <a:gd name="T77" fmla="*/ 2147483646 h 62"/>
              <a:gd name="T78" fmla="*/ 2147483646 w 60"/>
              <a:gd name="T79" fmla="*/ 2147483646 h 62"/>
              <a:gd name="T80" fmla="*/ 2147483646 w 60"/>
              <a:gd name="T81" fmla="*/ 2147483646 h 6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60" h="62">
                <a:moveTo>
                  <a:pt x="60" y="57"/>
                </a:moveTo>
                <a:cubicBezTo>
                  <a:pt x="60" y="62"/>
                  <a:pt x="60" y="62"/>
                  <a:pt x="60" y="62"/>
                </a:cubicBezTo>
                <a:cubicBezTo>
                  <a:pt x="58" y="60"/>
                  <a:pt x="56" y="58"/>
                  <a:pt x="53" y="56"/>
                </a:cubicBezTo>
                <a:cubicBezTo>
                  <a:pt x="53" y="56"/>
                  <a:pt x="53" y="55"/>
                  <a:pt x="53" y="54"/>
                </a:cubicBezTo>
                <a:cubicBezTo>
                  <a:pt x="53" y="54"/>
                  <a:pt x="53" y="54"/>
                  <a:pt x="53" y="54"/>
                </a:cubicBezTo>
                <a:cubicBezTo>
                  <a:pt x="54" y="53"/>
                  <a:pt x="55" y="53"/>
                  <a:pt x="56" y="54"/>
                </a:cubicBezTo>
                <a:cubicBezTo>
                  <a:pt x="57" y="55"/>
                  <a:pt x="58" y="56"/>
                  <a:pt x="60" y="57"/>
                </a:cubicBezTo>
                <a:close/>
                <a:moveTo>
                  <a:pt x="0" y="5"/>
                </a:moveTo>
                <a:cubicBezTo>
                  <a:pt x="0" y="0"/>
                  <a:pt x="0" y="0"/>
                  <a:pt x="0" y="0"/>
                </a:cubicBezTo>
                <a:cubicBezTo>
                  <a:pt x="1" y="2"/>
                  <a:pt x="2" y="3"/>
                  <a:pt x="3" y="4"/>
                </a:cubicBezTo>
                <a:cubicBezTo>
                  <a:pt x="4" y="5"/>
                  <a:pt x="4" y="6"/>
                  <a:pt x="4" y="6"/>
                </a:cubicBezTo>
                <a:cubicBezTo>
                  <a:pt x="4" y="6"/>
                  <a:pt x="4" y="6"/>
                  <a:pt x="4" y="6"/>
                </a:cubicBezTo>
                <a:cubicBezTo>
                  <a:pt x="3" y="7"/>
                  <a:pt x="2" y="7"/>
                  <a:pt x="1" y="6"/>
                </a:cubicBezTo>
                <a:cubicBezTo>
                  <a:pt x="1" y="6"/>
                  <a:pt x="0" y="5"/>
                  <a:pt x="0" y="5"/>
                </a:cubicBezTo>
                <a:close/>
                <a:moveTo>
                  <a:pt x="10" y="10"/>
                </a:moveTo>
                <a:cubicBezTo>
                  <a:pt x="13" y="13"/>
                  <a:pt x="16" y="16"/>
                  <a:pt x="19" y="18"/>
                </a:cubicBezTo>
                <a:cubicBezTo>
                  <a:pt x="19" y="19"/>
                  <a:pt x="19" y="20"/>
                  <a:pt x="19" y="21"/>
                </a:cubicBezTo>
                <a:cubicBezTo>
                  <a:pt x="19" y="21"/>
                  <a:pt x="19" y="21"/>
                  <a:pt x="19" y="21"/>
                </a:cubicBezTo>
                <a:cubicBezTo>
                  <a:pt x="18" y="21"/>
                  <a:pt x="17" y="22"/>
                  <a:pt x="16" y="21"/>
                </a:cubicBezTo>
                <a:cubicBezTo>
                  <a:pt x="14" y="18"/>
                  <a:pt x="11" y="15"/>
                  <a:pt x="8" y="13"/>
                </a:cubicBezTo>
                <a:cubicBezTo>
                  <a:pt x="7" y="12"/>
                  <a:pt x="7" y="11"/>
                  <a:pt x="8" y="10"/>
                </a:cubicBezTo>
                <a:cubicBezTo>
                  <a:pt x="8" y="10"/>
                  <a:pt x="8" y="10"/>
                  <a:pt x="8" y="10"/>
                </a:cubicBezTo>
                <a:cubicBezTo>
                  <a:pt x="8" y="10"/>
                  <a:pt x="9" y="10"/>
                  <a:pt x="10" y="10"/>
                </a:cubicBezTo>
                <a:close/>
                <a:moveTo>
                  <a:pt x="25" y="25"/>
                </a:moveTo>
                <a:cubicBezTo>
                  <a:pt x="28" y="28"/>
                  <a:pt x="31" y="30"/>
                  <a:pt x="34" y="33"/>
                </a:cubicBezTo>
                <a:cubicBezTo>
                  <a:pt x="35" y="34"/>
                  <a:pt x="35" y="35"/>
                  <a:pt x="34" y="35"/>
                </a:cubicBezTo>
                <a:cubicBezTo>
                  <a:pt x="34" y="35"/>
                  <a:pt x="34" y="35"/>
                  <a:pt x="34" y="35"/>
                </a:cubicBezTo>
                <a:cubicBezTo>
                  <a:pt x="33" y="36"/>
                  <a:pt x="32" y="36"/>
                  <a:pt x="32" y="35"/>
                </a:cubicBezTo>
                <a:cubicBezTo>
                  <a:pt x="29" y="33"/>
                  <a:pt x="26" y="30"/>
                  <a:pt x="23" y="27"/>
                </a:cubicBezTo>
                <a:cubicBezTo>
                  <a:pt x="22" y="27"/>
                  <a:pt x="22" y="26"/>
                  <a:pt x="23" y="25"/>
                </a:cubicBezTo>
                <a:cubicBezTo>
                  <a:pt x="23" y="25"/>
                  <a:pt x="23" y="25"/>
                  <a:pt x="23" y="25"/>
                </a:cubicBezTo>
                <a:cubicBezTo>
                  <a:pt x="24" y="24"/>
                  <a:pt x="25" y="24"/>
                  <a:pt x="25" y="25"/>
                </a:cubicBezTo>
                <a:close/>
                <a:moveTo>
                  <a:pt x="41" y="39"/>
                </a:moveTo>
                <a:cubicBezTo>
                  <a:pt x="43" y="42"/>
                  <a:pt x="46" y="45"/>
                  <a:pt x="49" y="47"/>
                </a:cubicBezTo>
                <a:cubicBezTo>
                  <a:pt x="50" y="48"/>
                  <a:pt x="50" y="49"/>
                  <a:pt x="49" y="50"/>
                </a:cubicBezTo>
                <a:cubicBezTo>
                  <a:pt x="49" y="50"/>
                  <a:pt x="49" y="50"/>
                  <a:pt x="49" y="50"/>
                </a:cubicBezTo>
                <a:cubicBezTo>
                  <a:pt x="48" y="50"/>
                  <a:pt x="47" y="50"/>
                  <a:pt x="47" y="50"/>
                </a:cubicBezTo>
                <a:cubicBezTo>
                  <a:pt x="44" y="47"/>
                  <a:pt x="41" y="44"/>
                  <a:pt x="38" y="42"/>
                </a:cubicBezTo>
                <a:cubicBezTo>
                  <a:pt x="38" y="41"/>
                  <a:pt x="38" y="40"/>
                  <a:pt x="38" y="39"/>
                </a:cubicBezTo>
                <a:cubicBezTo>
                  <a:pt x="38" y="39"/>
                  <a:pt x="38" y="39"/>
                  <a:pt x="38" y="39"/>
                </a:cubicBezTo>
                <a:cubicBezTo>
                  <a:pt x="39" y="39"/>
                  <a:pt x="40" y="39"/>
                  <a:pt x="41" y="39"/>
                </a:cubicBezTo>
                <a:close/>
              </a:path>
            </a:pathLst>
          </a:custGeom>
          <a:solidFill>
            <a:schemeClr val="bg1"/>
          </a:solidFill>
          <a:ln>
            <a:noFill/>
          </a:ln>
          <a:extLst/>
        </p:spPr>
        <p:txBody>
          <a:bodyPr/>
          <a:lstStyle/>
          <a:p>
            <a:endParaRPr lang="zh-CN" altLang="en-US"/>
          </a:p>
        </p:txBody>
      </p:sp>
      <p:sp>
        <p:nvSpPr>
          <p:cNvPr id="44" name="Freeform 28"/>
          <p:cNvSpPr>
            <a:spLocks/>
          </p:cNvSpPr>
          <p:nvPr/>
        </p:nvSpPr>
        <p:spPr bwMode="auto">
          <a:xfrm>
            <a:off x="4398963" y="1455738"/>
            <a:ext cx="7300912" cy="4578350"/>
          </a:xfrm>
          <a:custGeom>
            <a:avLst/>
            <a:gdLst>
              <a:gd name="T0" fmla="*/ 0 w 617"/>
              <a:gd name="T1" fmla="*/ 0 h 1956"/>
              <a:gd name="T2" fmla="*/ 2147483646 w 617"/>
              <a:gd name="T3" fmla="*/ 0 h 1956"/>
              <a:gd name="T4" fmla="*/ 2147483646 w 617"/>
              <a:gd name="T5" fmla="*/ 2147483646 h 1956"/>
              <a:gd name="T6" fmla="*/ 0 w 617"/>
              <a:gd name="T7" fmla="*/ 2147483646 h 1956"/>
              <a:gd name="T8" fmla="*/ 0 w 617"/>
              <a:gd name="T9" fmla="*/ 0 h 1956"/>
              <a:gd name="T10" fmla="*/ 0 w 617"/>
              <a:gd name="T11" fmla="*/ 0 h 19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17" h="1956">
                <a:moveTo>
                  <a:pt x="0" y="0"/>
                </a:moveTo>
                <a:lnTo>
                  <a:pt x="617" y="0"/>
                </a:lnTo>
                <a:lnTo>
                  <a:pt x="617" y="1956"/>
                </a:lnTo>
                <a:lnTo>
                  <a:pt x="0" y="1956"/>
                </a:lnTo>
                <a:lnTo>
                  <a:pt x="0" y="0"/>
                </a:lnTo>
                <a:close/>
              </a:path>
            </a:pathLst>
          </a:custGeom>
          <a:solidFill>
            <a:schemeClr val="bg1">
              <a:lumMod val="95000"/>
            </a:schemeClr>
          </a:solidFill>
          <a:ln>
            <a:noFill/>
          </a:ln>
          <a:extLst/>
        </p:spPr>
        <p:txBody>
          <a:bodyPr/>
          <a:lstStyle/>
          <a:p>
            <a:endParaRPr lang="zh-CN" altLang="en-US"/>
          </a:p>
        </p:txBody>
      </p:sp>
      <p:sp>
        <p:nvSpPr>
          <p:cNvPr id="45" name="Freeform 29"/>
          <p:cNvSpPr>
            <a:spLocks/>
          </p:cNvSpPr>
          <p:nvPr/>
        </p:nvSpPr>
        <p:spPr bwMode="auto">
          <a:xfrm>
            <a:off x="4398963" y="1844675"/>
            <a:ext cx="1196975" cy="636588"/>
          </a:xfrm>
          <a:custGeom>
            <a:avLst/>
            <a:gdLst>
              <a:gd name="T0" fmla="*/ 0 w 498"/>
              <a:gd name="T1" fmla="*/ 0 h 272"/>
              <a:gd name="T2" fmla="*/ 2147483646 w 498"/>
              <a:gd name="T3" fmla="*/ 0 h 272"/>
              <a:gd name="T4" fmla="*/ 2147483646 w 498"/>
              <a:gd name="T5" fmla="*/ 2147483646 h 272"/>
              <a:gd name="T6" fmla="*/ 2147483646 w 498"/>
              <a:gd name="T7" fmla="*/ 2147483646 h 272"/>
              <a:gd name="T8" fmla="*/ 0 w 498"/>
              <a:gd name="T9" fmla="*/ 2147483646 h 272"/>
              <a:gd name="T10" fmla="*/ 0 w 498"/>
              <a:gd name="T11" fmla="*/ 0 h 272"/>
              <a:gd name="T12" fmla="*/ 0 w 498"/>
              <a:gd name="T13" fmla="*/ 0 h 27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98" h="272">
                <a:moveTo>
                  <a:pt x="0" y="0"/>
                </a:moveTo>
                <a:lnTo>
                  <a:pt x="415" y="0"/>
                </a:lnTo>
                <a:lnTo>
                  <a:pt x="498" y="137"/>
                </a:lnTo>
                <a:lnTo>
                  <a:pt x="415" y="272"/>
                </a:lnTo>
                <a:lnTo>
                  <a:pt x="0" y="272"/>
                </a:lnTo>
                <a:lnTo>
                  <a:pt x="0" y="0"/>
                </a:lnTo>
                <a:close/>
              </a:path>
            </a:pathLst>
          </a:custGeom>
          <a:solidFill>
            <a:srgbClr val="C9CAC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46" name="Freeform 30"/>
          <p:cNvSpPr>
            <a:spLocks/>
          </p:cNvSpPr>
          <p:nvPr/>
        </p:nvSpPr>
        <p:spPr bwMode="auto">
          <a:xfrm>
            <a:off x="4187825" y="1776413"/>
            <a:ext cx="1344613" cy="639762"/>
          </a:xfrm>
          <a:custGeom>
            <a:avLst/>
            <a:gdLst>
              <a:gd name="T0" fmla="*/ 0 w 560"/>
              <a:gd name="T1" fmla="*/ 0 h 273"/>
              <a:gd name="T2" fmla="*/ 2147483646 w 560"/>
              <a:gd name="T3" fmla="*/ 0 h 273"/>
              <a:gd name="T4" fmla="*/ 2147483646 w 560"/>
              <a:gd name="T5" fmla="*/ 2147483646 h 273"/>
              <a:gd name="T6" fmla="*/ 2147483646 w 560"/>
              <a:gd name="T7" fmla="*/ 2147483646 h 273"/>
              <a:gd name="T8" fmla="*/ 0 w 560"/>
              <a:gd name="T9" fmla="*/ 2147483646 h 273"/>
              <a:gd name="T10" fmla="*/ 0 w 560"/>
              <a:gd name="T11" fmla="*/ 0 h 273"/>
              <a:gd name="T12" fmla="*/ 0 w 560"/>
              <a:gd name="T13" fmla="*/ 0 h 27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60" h="273">
                <a:moveTo>
                  <a:pt x="0" y="0"/>
                </a:moveTo>
                <a:lnTo>
                  <a:pt x="477" y="0"/>
                </a:lnTo>
                <a:lnTo>
                  <a:pt x="560" y="135"/>
                </a:lnTo>
                <a:lnTo>
                  <a:pt x="477" y="273"/>
                </a:lnTo>
                <a:lnTo>
                  <a:pt x="0" y="273"/>
                </a:lnTo>
                <a:lnTo>
                  <a:pt x="0" y="0"/>
                </a:lnTo>
                <a:close/>
              </a:path>
            </a:pathLst>
          </a:custGeom>
          <a:solidFill>
            <a:schemeClr val="accent1"/>
          </a:solidFill>
          <a:ln>
            <a:noFill/>
          </a:ln>
        </p:spPr>
        <p:txBody>
          <a:bodyPr/>
          <a:lstStyle/>
          <a:p>
            <a:endParaRPr lang="zh-CN" altLang="en-US"/>
          </a:p>
        </p:txBody>
      </p:sp>
      <p:sp>
        <p:nvSpPr>
          <p:cNvPr id="47" name="Freeform 31"/>
          <p:cNvSpPr>
            <a:spLocks noEditPoints="1"/>
          </p:cNvSpPr>
          <p:nvPr/>
        </p:nvSpPr>
        <p:spPr bwMode="auto">
          <a:xfrm>
            <a:off x="4187825" y="2127250"/>
            <a:ext cx="1265238" cy="244475"/>
          </a:xfrm>
          <a:custGeom>
            <a:avLst/>
            <a:gdLst>
              <a:gd name="T0" fmla="*/ 2147483646 w 221"/>
              <a:gd name="T1" fmla="*/ 2147483646 h 44"/>
              <a:gd name="T2" fmla="*/ 2147483646 w 221"/>
              <a:gd name="T3" fmla="*/ 2147483646 h 44"/>
              <a:gd name="T4" fmla="*/ 2147483646 w 221"/>
              <a:gd name="T5" fmla="*/ 2147483646 h 44"/>
              <a:gd name="T6" fmla="*/ 2147483646 w 221"/>
              <a:gd name="T7" fmla="*/ 2147483646 h 44"/>
              <a:gd name="T8" fmla="*/ 2147483646 w 221"/>
              <a:gd name="T9" fmla="*/ 2147483646 h 44"/>
              <a:gd name="T10" fmla="*/ 2147483646 w 221"/>
              <a:gd name="T11" fmla="*/ 2147483646 h 44"/>
              <a:gd name="T12" fmla="*/ 2147483646 w 221"/>
              <a:gd name="T13" fmla="*/ 2147483646 h 44"/>
              <a:gd name="T14" fmla="*/ 2147483646 w 221"/>
              <a:gd name="T15" fmla="*/ 2147483646 h 44"/>
              <a:gd name="T16" fmla="*/ 2147483646 w 221"/>
              <a:gd name="T17" fmla="*/ 2147483646 h 44"/>
              <a:gd name="T18" fmla="*/ 2147483646 w 221"/>
              <a:gd name="T19" fmla="*/ 2147483646 h 44"/>
              <a:gd name="T20" fmla="*/ 2147483646 w 221"/>
              <a:gd name="T21" fmla="*/ 2147483646 h 44"/>
              <a:gd name="T22" fmla="*/ 2147483646 w 221"/>
              <a:gd name="T23" fmla="*/ 2147483646 h 44"/>
              <a:gd name="T24" fmla="*/ 2147483646 w 221"/>
              <a:gd name="T25" fmla="*/ 2147483646 h 44"/>
              <a:gd name="T26" fmla="*/ 2147483646 w 221"/>
              <a:gd name="T27" fmla="*/ 2147483646 h 44"/>
              <a:gd name="T28" fmla="*/ 2147483646 w 221"/>
              <a:gd name="T29" fmla="*/ 2147483646 h 44"/>
              <a:gd name="T30" fmla="*/ 2147483646 w 221"/>
              <a:gd name="T31" fmla="*/ 2147483646 h 44"/>
              <a:gd name="T32" fmla="*/ 2147483646 w 221"/>
              <a:gd name="T33" fmla="*/ 2147483646 h 44"/>
              <a:gd name="T34" fmla="*/ 2147483646 w 221"/>
              <a:gd name="T35" fmla="*/ 2147483646 h 44"/>
              <a:gd name="T36" fmla="*/ 2147483646 w 221"/>
              <a:gd name="T37" fmla="*/ 2147483646 h 44"/>
              <a:gd name="T38" fmla="*/ 0 w 221"/>
              <a:gd name="T39" fmla="*/ 2147483646 h 44"/>
              <a:gd name="T40" fmla="*/ 2147483646 w 221"/>
              <a:gd name="T41" fmla="*/ 2147483646 h 44"/>
              <a:gd name="T42" fmla="*/ 2147483646 w 221"/>
              <a:gd name="T43" fmla="*/ 2147483646 h 44"/>
              <a:gd name="T44" fmla="*/ 0 w 221"/>
              <a:gd name="T45" fmla="*/ 2147483646 h 44"/>
              <a:gd name="T46" fmla="*/ 2147483646 w 221"/>
              <a:gd name="T47" fmla="*/ 2147483646 h 44"/>
              <a:gd name="T48" fmla="*/ 2147483646 w 221"/>
              <a:gd name="T49" fmla="*/ 2147483646 h 44"/>
              <a:gd name="T50" fmla="*/ 2147483646 w 221"/>
              <a:gd name="T51" fmla="*/ 2147483646 h 44"/>
              <a:gd name="T52" fmla="*/ 2147483646 w 221"/>
              <a:gd name="T53" fmla="*/ 2147483646 h 44"/>
              <a:gd name="T54" fmla="*/ 2147483646 w 221"/>
              <a:gd name="T55" fmla="*/ 2147483646 h 44"/>
              <a:gd name="T56" fmla="*/ 2147483646 w 221"/>
              <a:gd name="T57" fmla="*/ 2147483646 h 44"/>
              <a:gd name="T58" fmla="*/ 2147483646 w 221"/>
              <a:gd name="T59" fmla="*/ 2147483646 h 44"/>
              <a:gd name="T60" fmla="*/ 2147483646 w 221"/>
              <a:gd name="T61" fmla="*/ 2147483646 h 44"/>
              <a:gd name="T62" fmla="*/ 2147483646 w 221"/>
              <a:gd name="T63" fmla="*/ 2147483646 h 44"/>
              <a:gd name="T64" fmla="*/ 2147483646 w 221"/>
              <a:gd name="T65" fmla="*/ 2147483646 h 44"/>
              <a:gd name="T66" fmla="*/ 2147483646 w 221"/>
              <a:gd name="T67" fmla="*/ 2147483646 h 44"/>
              <a:gd name="T68" fmla="*/ 2147483646 w 221"/>
              <a:gd name="T69" fmla="*/ 2147483646 h 44"/>
              <a:gd name="T70" fmla="*/ 2147483646 w 221"/>
              <a:gd name="T71" fmla="*/ 2147483646 h 44"/>
              <a:gd name="T72" fmla="*/ 2147483646 w 221"/>
              <a:gd name="T73" fmla="*/ 2147483646 h 44"/>
              <a:gd name="T74" fmla="*/ 2147483646 w 221"/>
              <a:gd name="T75" fmla="*/ 2147483646 h 44"/>
              <a:gd name="T76" fmla="*/ 2147483646 w 221"/>
              <a:gd name="T77" fmla="*/ 2147483646 h 44"/>
              <a:gd name="T78" fmla="*/ 2147483646 w 221"/>
              <a:gd name="T79" fmla="*/ 2147483646 h 44"/>
              <a:gd name="T80" fmla="*/ 2147483646 w 221"/>
              <a:gd name="T81" fmla="*/ 2147483646 h 44"/>
              <a:gd name="T82" fmla="*/ 2147483646 w 221"/>
              <a:gd name="T83" fmla="*/ 2147483646 h 44"/>
              <a:gd name="T84" fmla="*/ 2147483646 w 221"/>
              <a:gd name="T85" fmla="*/ 2147483646 h 44"/>
              <a:gd name="T86" fmla="*/ 2147483646 w 221"/>
              <a:gd name="T87" fmla="*/ 2147483646 h 44"/>
              <a:gd name="T88" fmla="*/ 2147483646 w 221"/>
              <a:gd name="T89" fmla="*/ 2147483646 h 44"/>
              <a:gd name="T90" fmla="*/ 2147483646 w 221"/>
              <a:gd name="T91" fmla="*/ 2147483646 h 44"/>
              <a:gd name="T92" fmla="*/ 2147483646 w 221"/>
              <a:gd name="T93" fmla="*/ 2147483646 h 44"/>
              <a:gd name="T94" fmla="*/ 2147483646 w 221"/>
              <a:gd name="T95" fmla="*/ 2147483646 h 44"/>
              <a:gd name="T96" fmla="*/ 2147483646 w 221"/>
              <a:gd name="T97" fmla="*/ 2147483646 h 44"/>
              <a:gd name="T98" fmla="*/ 2147483646 w 221"/>
              <a:gd name="T99" fmla="*/ 2147483646 h 44"/>
              <a:gd name="T100" fmla="*/ 2147483646 w 221"/>
              <a:gd name="T101" fmla="*/ 2147483646 h 44"/>
              <a:gd name="T102" fmla="*/ 2147483646 w 221"/>
              <a:gd name="T103" fmla="*/ 2147483646 h 44"/>
              <a:gd name="T104" fmla="*/ 2147483646 w 221"/>
              <a:gd name="T105" fmla="*/ 2147483646 h 44"/>
              <a:gd name="T106" fmla="*/ 2147483646 w 221"/>
              <a:gd name="T107" fmla="*/ 2147483646 h 4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21" h="44">
                <a:moveTo>
                  <a:pt x="19" y="44"/>
                </a:moveTo>
                <a:cubicBezTo>
                  <a:pt x="22" y="44"/>
                  <a:pt x="26" y="44"/>
                  <a:pt x="30" y="44"/>
                </a:cubicBezTo>
                <a:cubicBezTo>
                  <a:pt x="31" y="44"/>
                  <a:pt x="32" y="44"/>
                  <a:pt x="32" y="43"/>
                </a:cubicBezTo>
                <a:cubicBezTo>
                  <a:pt x="32" y="43"/>
                  <a:pt x="32" y="43"/>
                  <a:pt x="32" y="43"/>
                </a:cubicBezTo>
                <a:cubicBezTo>
                  <a:pt x="32" y="42"/>
                  <a:pt x="31" y="41"/>
                  <a:pt x="30" y="41"/>
                </a:cubicBezTo>
                <a:cubicBezTo>
                  <a:pt x="26" y="41"/>
                  <a:pt x="22" y="41"/>
                  <a:pt x="19" y="41"/>
                </a:cubicBezTo>
                <a:cubicBezTo>
                  <a:pt x="18" y="41"/>
                  <a:pt x="17" y="42"/>
                  <a:pt x="17" y="43"/>
                </a:cubicBezTo>
                <a:cubicBezTo>
                  <a:pt x="17" y="43"/>
                  <a:pt x="17" y="43"/>
                  <a:pt x="17" y="43"/>
                </a:cubicBezTo>
                <a:cubicBezTo>
                  <a:pt x="17" y="44"/>
                  <a:pt x="18" y="44"/>
                  <a:pt x="19" y="44"/>
                </a:cubicBezTo>
                <a:close/>
                <a:moveTo>
                  <a:pt x="196" y="43"/>
                </a:moveTo>
                <a:cubicBezTo>
                  <a:pt x="196" y="42"/>
                  <a:pt x="197" y="40"/>
                  <a:pt x="198" y="39"/>
                </a:cubicBezTo>
                <a:cubicBezTo>
                  <a:pt x="199" y="38"/>
                  <a:pt x="198" y="37"/>
                  <a:pt x="198" y="37"/>
                </a:cubicBezTo>
                <a:cubicBezTo>
                  <a:pt x="198" y="37"/>
                  <a:pt x="198" y="37"/>
                  <a:pt x="198" y="37"/>
                </a:cubicBezTo>
                <a:cubicBezTo>
                  <a:pt x="197" y="36"/>
                  <a:pt x="196" y="37"/>
                  <a:pt x="195" y="37"/>
                </a:cubicBezTo>
                <a:cubicBezTo>
                  <a:pt x="195" y="39"/>
                  <a:pt x="194" y="40"/>
                  <a:pt x="193" y="41"/>
                </a:cubicBezTo>
                <a:cubicBezTo>
                  <a:pt x="190" y="41"/>
                  <a:pt x="190" y="41"/>
                  <a:pt x="186" y="41"/>
                </a:cubicBezTo>
                <a:cubicBezTo>
                  <a:pt x="186" y="41"/>
                  <a:pt x="185" y="42"/>
                  <a:pt x="185" y="43"/>
                </a:cubicBezTo>
                <a:cubicBezTo>
                  <a:pt x="185" y="43"/>
                  <a:pt x="185" y="43"/>
                  <a:pt x="185" y="43"/>
                </a:cubicBezTo>
                <a:cubicBezTo>
                  <a:pt x="185" y="44"/>
                  <a:pt x="186" y="44"/>
                  <a:pt x="186" y="44"/>
                </a:cubicBezTo>
                <a:cubicBezTo>
                  <a:pt x="194" y="44"/>
                  <a:pt x="194" y="44"/>
                  <a:pt x="194" y="44"/>
                </a:cubicBezTo>
                <a:cubicBezTo>
                  <a:pt x="195" y="44"/>
                  <a:pt x="195" y="44"/>
                  <a:pt x="196" y="43"/>
                </a:cubicBezTo>
                <a:close/>
                <a:moveTo>
                  <a:pt x="217" y="1"/>
                </a:moveTo>
                <a:cubicBezTo>
                  <a:pt x="215" y="5"/>
                  <a:pt x="213" y="8"/>
                  <a:pt x="211" y="12"/>
                </a:cubicBezTo>
                <a:cubicBezTo>
                  <a:pt x="211" y="12"/>
                  <a:pt x="211" y="13"/>
                  <a:pt x="212" y="14"/>
                </a:cubicBezTo>
                <a:cubicBezTo>
                  <a:pt x="212" y="14"/>
                  <a:pt x="212" y="14"/>
                  <a:pt x="212" y="14"/>
                </a:cubicBezTo>
                <a:cubicBezTo>
                  <a:pt x="212" y="14"/>
                  <a:pt x="213" y="14"/>
                  <a:pt x="214" y="13"/>
                </a:cubicBezTo>
                <a:cubicBezTo>
                  <a:pt x="216" y="10"/>
                  <a:pt x="218" y="7"/>
                  <a:pt x="220" y="3"/>
                </a:cubicBezTo>
                <a:cubicBezTo>
                  <a:pt x="221" y="2"/>
                  <a:pt x="220" y="1"/>
                  <a:pt x="219" y="1"/>
                </a:cubicBezTo>
                <a:cubicBezTo>
                  <a:pt x="219" y="1"/>
                  <a:pt x="219" y="1"/>
                  <a:pt x="219" y="1"/>
                </a:cubicBezTo>
                <a:cubicBezTo>
                  <a:pt x="219" y="0"/>
                  <a:pt x="218" y="1"/>
                  <a:pt x="217" y="1"/>
                </a:cubicBezTo>
                <a:close/>
                <a:moveTo>
                  <a:pt x="206" y="19"/>
                </a:moveTo>
                <a:cubicBezTo>
                  <a:pt x="204" y="23"/>
                  <a:pt x="202" y="26"/>
                  <a:pt x="200" y="29"/>
                </a:cubicBezTo>
                <a:cubicBezTo>
                  <a:pt x="200" y="30"/>
                  <a:pt x="200" y="31"/>
                  <a:pt x="201" y="32"/>
                </a:cubicBezTo>
                <a:cubicBezTo>
                  <a:pt x="201" y="32"/>
                  <a:pt x="201" y="32"/>
                  <a:pt x="201" y="32"/>
                </a:cubicBezTo>
                <a:cubicBezTo>
                  <a:pt x="201" y="32"/>
                  <a:pt x="203" y="32"/>
                  <a:pt x="203" y="31"/>
                </a:cubicBezTo>
                <a:cubicBezTo>
                  <a:pt x="205" y="28"/>
                  <a:pt x="207" y="24"/>
                  <a:pt x="209" y="21"/>
                </a:cubicBezTo>
                <a:cubicBezTo>
                  <a:pt x="210" y="20"/>
                  <a:pt x="209" y="19"/>
                  <a:pt x="209" y="19"/>
                </a:cubicBezTo>
                <a:cubicBezTo>
                  <a:pt x="209" y="19"/>
                  <a:pt x="209" y="19"/>
                  <a:pt x="209" y="19"/>
                </a:cubicBezTo>
                <a:cubicBezTo>
                  <a:pt x="208" y="18"/>
                  <a:pt x="207" y="19"/>
                  <a:pt x="206" y="19"/>
                </a:cubicBezTo>
                <a:close/>
                <a:moveTo>
                  <a:pt x="0" y="41"/>
                </a:moveTo>
                <a:cubicBezTo>
                  <a:pt x="0" y="44"/>
                  <a:pt x="0" y="44"/>
                  <a:pt x="0" y="44"/>
                </a:cubicBezTo>
                <a:cubicBezTo>
                  <a:pt x="8" y="44"/>
                  <a:pt x="8" y="44"/>
                  <a:pt x="8" y="44"/>
                </a:cubicBezTo>
                <a:cubicBezTo>
                  <a:pt x="9" y="44"/>
                  <a:pt x="10" y="44"/>
                  <a:pt x="10" y="43"/>
                </a:cubicBezTo>
                <a:cubicBezTo>
                  <a:pt x="10" y="43"/>
                  <a:pt x="10" y="43"/>
                  <a:pt x="10" y="43"/>
                </a:cubicBezTo>
                <a:cubicBezTo>
                  <a:pt x="10" y="42"/>
                  <a:pt x="9" y="41"/>
                  <a:pt x="8" y="41"/>
                </a:cubicBezTo>
                <a:cubicBezTo>
                  <a:pt x="0" y="41"/>
                  <a:pt x="0" y="41"/>
                  <a:pt x="0" y="41"/>
                </a:cubicBezTo>
                <a:close/>
                <a:moveTo>
                  <a:pt x="40" y="44"/>
                </a:moveTo>
                <a:cubicBezTo>
                  <a:pt x="43" y="44"/>
                  <a:pt x="47" y="44"/>
                  <a:pt x="51" y="44"/>
                </a:cubicBezTo>
                <a:cubicBezTo>
                  <a:pt x="52" y="44"/>
                  <a:pt x="53" y="44"/>
                  <a:pt x="53" y="43"/>
                </a:cubicBezTo>
                <a:cubicBezTo>
                  <a:pt x="53" y="43"/>
                  <a:pt x="53" y="43"/>
                  <a:pt x="53" y="43"/>
                </a:cubicBezTo>
                <a:cubicBezTo>
                  <a:pt x="53" y="42"/>
                  <a:pt x="52" y="41"/>
                  <a:pt x="51" y="41"/>
                </a:cubicBezTo>
                <a:cubicBezTo>
                  <a:pt x="47" y="41"/>
                  <a:pt x="43" y="41"/>
                  <a:pt x="40" y="41"/>
                </a:cubicBezTo>
                <a:cubicBezTo>
                  <a:pt x="39" y="41"/>
                  <a:pt x="38" y="42"/>
                  <a:pt x="38" y="43"/>
                </a:cubicBezTo>
                <a:cubicBezTo>
                  <a:pt x="38" y="43"/>
                  <a:pt x="38" y="43"/>
                  <a:pt x="38" y="43"/>
                </a:cubicBezTo>
                <a:cubicBezTo>
                  <a:pt x="38" y="44"/>
                  <a:pt x="39" y="44"/>
                  <a:pt x="40" y="44"/>
                </a:cubicBezTo>
                <a:close/>
                <a:moveTo>
                  <a:pt x="60" y="44"/>
                </a:moveTo>
                <a:cubicBezTo>
                  <a:pt x="64" y="44"/>
                  <a:pt x="68" y="44"/>
                  <a:pt x="72" y="44"/>
                </a:cubicBezTo>
                <a:cubicBezTo>
                  <a:pt x="73" y="44"/>
                  <a:pt x="74" y="44"/>
                  <a:pt x="74" y="43"/>
                </a:cubicBezTo>
                <a:cubicBezTo>
                  <a:pt x="74" y="43"/>
                  <a:pt x="74" y="43"/>
                  <a:pt x="74" y="43"/>
                </a:cubicBezTo>
                <a:cubicBezTo>
                  <a:pt x="74" y="42"/>
                  <a:pt x="73" y="41"/>
                  <a:pt x="72" y="41"/>
                </a:cubicBezTo>
                <a:cubicBezTo>
                  <a:pt x="68" y="41"/>
                  <a:pt x="64" y="41"/>
                  <a:pt x="60" y="41"/>
                </a:cubicBezTo>
                <a:cubicBezTo>
                  <a:pt x="60" y="41"/>
                  <a:pt x="59" y="42"/>
                  <a:pt x="59" y="43"/>
                </a:cubicBezTo>
                <a:cubicBezTo>
                  <a:pt x="59" y="43"/>
                  <a:pt x="59" y="43"/>
                  <a:pt x="59" y="43"/>
                </a:cubicBezTo>
                <a:cubicBezTo>
                  <a:pt x="59" y="44"/>
                  <a:pt x="60" y="44"/>
                  <a:pt x="60" y="44"/>
                </a:cubicBezTo>
                <a:close/>
                <a:moveTo>
                  <a:pt x="81" y="44"/>
                </a:moveTo>
                <a:cubicBezTo>
                  <a:pt x="85" y="44"/>
                  <a:pt x="89" y="44"/>
                  <a:pt x="93" y="44"/>
                </a:cubicBezTo>
                <a:cubicBezTo>
                  <a:pt x="94" y="44"/>
                  <a:pt x="95" y="44"/>
                  <a:pt x="95" y="43"/>
                </a:cubicBezTo>
                <a:cubicBezTo>
                  <a:pt x="95" y="43"/>
                  <a:pt x="95" y="43"/>
                  <a:pt x="95" y="43"/>
                </a:cubicBezTo>
                <a:cubicBezTo>
                  <a:pt x="95" y="42"/>
                  <a:pt x="94" y="41"/>
                  <a:pt x="93" y="41"/>
                </a:cubicBezTo>
                <a:cubicBezTo>
                  <a:pt x="89" y="41"/>
                  <a:pt x="85" y="41"/>
                  <a:pt x="81" y="41"/>
                </a:cubicBezTo>
                <a:cubicBezTo>
                  <a:pt x="81" y="41"/>
                  <a:pt x="80" y="42"/>
                  <a:pt x="80" y="43"/>
                </a:cubicBezTo>
                <a:cubicBezTo>
                  <a:pt x="80" y="43"/>
                  <a:pt x="80" y="43"/>
                  <a:pt x="80" y="43"/>
                </a:cubicBezTo>
                <a:cubicBezTo>
                  <a:pt x="80" y="44"/>
                  <a:pt x="81" y="44"/>
                  <a:pt x="81" y="44"/>
                </a:cubicBezTo>
                <a:close/>
                <a:moveTo>
                  <a:pt x="102" y="44"/>
                </a:moveTo>
                <a:cubicBezTo>
                  <a:pt x="106" y="44"/>
                  <a:pt x="110" y="44"/>
                  <a:pt x="114" y="44"/>
                </a:cubicBezTo>
                <a:cubicBezTo>
                  <a:pt x="115" y="44"/>
                  <a:pt x="116" y="44"/>
                  <a:pt x="116" y="43"/>
                </a:cubicBezTo>
                <a:cubicBezTo>
                  <a:pt x="116" y="43"/>
                  <a:pt x="116" y="43"/>
                  <a:pt x="116" y="43"/>
                </a:cubicBezTo>
                <a:cubicBezTo>
                  <a:pt x="116" y="42"/>
                  <a:pt x="115" y="41"/>
                  <a:pt x="114" y="41"/>
                </a:cubicBezTo>
                <a:cubicBezTo>
                  <a:pt x="110" y="41"/>
                  <a:pt x="106" y="41"/>
                  <a:pt x="102" y="41"/>
                </a:cubicBezTo>
                <a:cubicBezTo>
                  <a:pt x="102" y="41"/>
                  <a:pt x="101" y="42"/>
                  <a:pt x="101" y="43"/>
                </a:cubicBezTo>
                <a:cubicBezTo>
                  <a:pt x="101" y="43"/>
                  <a:pt x="101" y="43"/>
                  <a:pt x="101" y="43"/>
                </a:cubicBezTo>
                <a:cubicBezTo>
                  <a:pt x="101" y="44"/>
                  <a:pt x="102" y="44"/>
                  <a:pt x="102" y="44"/>
                </a:cubicBezTo>
                <a:close/>
                <a:moveTo>
                  <a:pt x="123" y="44"/>
                </a:moveTo>
                <a:cubicBezTo>
                  <a:pt x="127" y="44"/>
                  <a:pt x="131" y="44"/>
                  <a:pt x="135" y="44"/>
                </a:cubicBezTo>
                <a:cubicBezTo>
                  <a:pt x="136" y="44"/>
                  <a:pt x="137" y="44"/>
                  <a:pt x="137" y="43"/>
                </a:cubicBezTo>
                <a:cubicBezTo>
                  <a:pt x="137" y="43"/>
                  <a:pt x="137" y="43"/>
                  <a:pt x="137" y="43"/>
                </a:cubicBezTo>
                <a:cubicBezTo>
                  <a:pt x="137" y="42"/>
                  <a:pt x="136" y="41"/>
                  <a:pt x="135" y="41"/>
                </a:cubicBezTo>
                <a:cubicBezTo>
                  <a:pt x="131" y="41"/>
                  <a:pt x="127" y="41"/>
                  <a:pt x="123" y="41"/>
                </a:cubicBezTo>
                <a:cubicBezTo>
                  <a:pt x="123" y="41"/>
                  <a:pt x="122" y="42"/>
                  <a:pt x="122" y="43"/>
                </a:cubicBezTo>
                <a:cubicBezTo>
                  <a:pt x="122" y="43"/>
                  <a:pt x="122" y="43"/>
                  <a:pt x="122" y="43"/>
                </a:cubicBezTo>
                <a:cubicBezTo>
                  <a:pt x="122" y="44"/>
                  <a:pt x="123" y="44"/>
                  <a:pt x="123" y="44"/>
                </a:cubicBezTo>
                <a:close/>
                <a:moveTo>
                  <a:pt x="144" y="44"/>
                </a:moveTo>
                <a:cubicBezTo>
                  <a:pt x="148" y="44"/>
                  <a:pt x="152" y="44"/>
                  <a:pt x="156" y="44"/>
                </a:cubicBezTo>
                <a:cubicBezTo>
                  <a:pt x="157" y="44"/>
                  <a:pt x="158" y="44"/>
                  <a:pt x="158" y="43"/>
                </a:cubicBezTo>
                <a:cubicBezTo>
                  <a:pt x="158" y="43"/>
                  <a:pt x="158" y="43"/>
                  <a:pt x="158" y="43"/>
                </a:cubicBezTo>
                <a:cubicBezTo>
                  <a:pt x="158" y="42"/>
                  <a:pt x="157" y="41"/>
                  <a:pt x="156" y="41"/>
                </a:cubicBezTo>
                <a:cubicBezTo>
                  <a:pt x="152" y="41"/>
                  <a:pt x="148" y="41"/>
                  <a:pt x="144" y="41"/>
                </a:cubicBezTo>
                <a:cubicBezTo>
                  <a:pt x="144" y="41"/>
                  <a:pt x="143" y="42"/>
                  <a:pt x="143" y="43"/>
                </a:cubicBezTo>
                <a:cubicBezTo>
                  <a:pt x="143" y="43"/>
                  <a:pt x="143" y="43"/>
                  <a:pt x="143" y="43"/>
                </a:cubicBezTo>
                <a:cubicBezTo>
                  <a:pt x="143" y="44"/>
                  <a:pt x="144" y="44"/>
                  <a:pt x="144" y="44"/>
                </a:cubicBezTo>
                <a:close/>
                <a:moveTo>
                  <a:pt x="165" y="44"/>
                </a:moveTo>
                <a:cubicBezTo>
                  <a:pt x="169" y="44"/>
                  <a:pt x="173" y="44"/>
                  <a:pt x="177" y="44"/>
                </a:cubicBezTo>
                <a:cubicBezTo>
                  <a:pt x="178" y="44"/>
                  <a:pt x="179" y="44"/>
                  <a:pt x="179" y="43"/>
                </a:cubicBezTo>
                <a:cubicBezTo>
                  <a:pt x="179" y="43"/>
                  <a:pt x="179" y="43"/>
                  <a:pt x="179" y="43"/>
                </a:cubicBezTo>
                <a:cubicBezTo>
                  <a:pt x="179" y="42"/>
                  <a:pt x="178" y="41"/>
                  <a:pt x="177" y="41"/>
                </a:cubicBezTo>
                <a:cubicBezTo>
                  <a:pt x="173" y="41"/>
                  <a:pt x="169" y="41"/>
                  <a:pt x="165" y="41"/>
                </a:cubicBezTo>
                <a:cubicBezTo>
                  <a:pt x="165" y="41"/>
                  <a:pt x="164" y="42"/>
                  <a:pt x="164" y="43"/>
                </a:cubicBezTo>
                <a:cubicBezTo>
                  <a:pt x="164" y="43"/>
                  <a:pt x="164" y="43"/>
                  <a:pt x="164" y="43"/>
                </a:cubicBezTo>
                <a:cubicBezTo>
                  <a:pt x="164" y="44"/>
                  <a:pt x="165" y="44"/>
                  <a:pt x="165" y="44"/>
                </a:cubicBezTo>
                <a:close/>
              </a:path>
            </a:pathLst>
          </a:custGeom>
          <a:solidFill>
            <a:schemeClr val="bg1"/>
          </a:solidFill>
          <a:ln w="9525">
            <a:noFill/>
            <a:round/>
            <a:headEnd/>
            <a:tailEnd/>
          </a:ln>
          <a:extLst/>
        </p:spPr>
        <p:txBody>
          <a:bodyPr/>
          <a:lstStyle/>
          <a:p>
            <a:endParaRPr lang="zh-CN" altLang="en-US"/>
          </a:p>
        </p:txBody>
      </p:sp>
      <p:sp>
        <p:nvSpPr>
          <p:cNvPr id="48" name="Freeform 32"/>
          <p:cNvSpPr>
            <a:spLocks noEditPoints="1"/>
          </p:cNvSpPr>
          <p:nvPr/>
        </p:nvSpPr>
        <p:spPr bwMode="auto">
          <a:xfrm>
            <a:off x="4187825" y="1816100"/>
            <a:ext cx="1287463" cy="287338"/>
          </a:xfrm>
          <a:custGeom>
            <a:avLst/>
            <a:gdLst>
              <a:gd name="T0" fmla="*/ 2147483646 w 225"/>
              <a:gd name="T1" fmla="*/ 0 h 52"/>
              <a:gd name="T2" fmla="*/ 2147483646 w 225"/>
              <a:gd name="T3" fmla="*/ 2147483646 h 52"/>
              <a:gd name="T4" fmla="*/ 2147483646 w 225"/>
              <a:gd name="T5" fmla="*/ 2147483646 h 52"/>
              <a:gd name="T6" fmla="*/ 2147483646 w 225"/>
              <a:gd name="T7" fmla="*/ 2147483646 h 52"/>
              <a:gd name="T8" fmla="*/ 2147483646 w 225"/>
              <a:gd name="T9" fmla="*/ 2147483646 h 52"/>
              <a:gd name="T10" fmla="*/ 2147483646 w 225"/>
              <a:gd name="T11" fmla="*/ 2147483646 h 52"/>
              <a:gd name="T12" fmla="*/ 2147483646 w 225"/>
              <a:gd name="T13" fmla="*/ 2147483646 h 52"/>
              <a:gd name="T14" fmla="*/ 2147483646 w 225"/>
              <a:gd name="T15" fmla="*/ 2147483646 h 52"/>
              <a:gd name="T16" fmla="*/ 2147483646 w 225"/>
              <a:gd name="T17" fmla="*/ 2147483646 h 52"/>
              <a:gd name="T18" fmla="*/ 2147483646 w 225"/>
              <a:gd name="T19" fmla="*/ 2147483646 h 52"/>
              <a:gd name="T20" fmla="*/ 2147483646 w 225"/>
              <a:gd name="T21" fmla="*/ 2147483646 h 52"/>
              <a:gd name="T22" fmla="*/ 2147483646 w 225"/>
              <a:gd name="T23" fmla="*/ 2147483646 h 52"/>
              <a:gd name="T24" fmla="*/ 2147483646 w 225"/>
              <a:gd name="T25" fmla="*/ 2147483646 h 52"/>
              <a:gd name="T26" fmla="*/ 2147483646 w 225"/>
              <a:gd name="T27" fmla="*/ 0 h 52"/>
              <a:gd name="T28" fmla="*/ 2147483646 w 225"/>
              <a:gd name="T29" fmla="*/ 2147483646 h 52"/>
              <a:gd name="T30" fmla="*/ 2147483646 w 225"/>
              <a:gd name="T31" fmla="*/ 2147483646 h 52"/>
              <a:gd name="T32" fmla="*/ 2147483646 w 225"/>
              <a:gd name="T33" fmla="*/ 2147483646 h 52"/>
              <a:gd name="T34" fmla="*/ 2147483646 w 225"/>
              <a:gd name="T35" fmla="*/ 2147483646 h 52"/>
              <a:gd name="T36" fmla="*/ 2147483646 w 225"/>
              <a:gd name="T37" fmla="*/ 2147483646 h 52"/>
              <a:gd name="T38" fmla="*/ 2147483646 w 225"/>
              <a:gd name="T39" fmla="*/ 2147483646 h 52"/>
              <a:gd name="T40" fmla="*/ 2147483646 w 225"/>
              <a:gd name="T41" fmla="*/ 2147483646 h 52"/>
              <a:gd name="T42" fmla="*/ 2147483646 w 225"/>
              <a:gd name="T43" fmla="*/ 2147483646 h 52"/>
              <a:gd name="T44" fmla="*/ 2147483646 w 225"/>
              <a:gd name="T45" fmla="*/ 2147483646 h 52"/>
              <a:gd name="T46" fmla="*/ 2147483646 w 225"/>
              <a:gd name="T47" fmla="*/ 2147483646 h 52"/>
              <a:gd name="T48" fmla="*/ 0 w 225"/>
              <a:gd name="T49" fmla="*/ 0 h 52"/>
              <a:gd name="T50" fmla="*/ 2147483646 w 225"/>
              <a:gd name="T51" fmla="*/ 2147483646 h 52"/>
              <a:gd name="T52" fmla="*/ 2147483646 w 225"/>
              <a:gd name="T53" fmla="*/ 2147483646 h 52"/>
              <a:gd name="T54" fmla="*/ 2147483646 w 225"/>
              <a:gd name="T55" fmla="*/ 0 h 52"/>
              <a:gd name="T56" fmla="*/ 2147483646 w 225"/>
              <a:gd name="T57" fmla="*/ 2147483646 h 52"/>
              <a:gd name="T58" fmla="*/ 2147483646 w 225"/>
              <a:gd name="T59" fmla="*/ 2147483646 h 52"/>
              <a:gd name="T60" fmla="*/ 2147483646 w 225"/>
              <a:gd name="T61" fmla="*/ 2147483646 h 52"/>
              <a:gd name="T62" fmla="*/ 2147483646 w 225"/>
              <a:gd name="T63" fmla="*/ 0 h 52"/>
              <a:gd name="T64" fmla="*/ 2147483646 w 225"/>
              <a:gd name="T65" fmla="*/ 0 h 52"/>
              <a:gd name="T66" fmla="*/ 2147483646 w 225"/>
              <a:gd name="T67" fmla="*/ 2147483646 h 52"/>
              <a:gd name="T68" fmla="*/ 2147483646 w 225"/>
              <a:gd name="T69" fmla="*/ 2147483646 h 52"/>
              <a:gd name="T70" fmla="*/ 2147483646 w 225"/>
              <a:gd name="T71" fmla="*/ 2147483646 h 52"/>
              <a:gd name="T72" fmla="*/ 2147483646 w 225"/>
              <a:gd name="T73" fmla="*/ 0 h 52"/>
              <a:gd name="T74" fmla="*/ 2147483646 w 225"/>
              <a:gd name="T75" fmla="*/ 2147483646 h 52"/>
              <a:gd name="T76" fmla="*/ 2147483646 w 225"/>
              <a:gd name="T77" fmla="*/ 2147483646 h 52"/>
              <a:gd name="T78" fmla="*/ 2147483646 w 225"/>
              <a:gd name="T79" fmla="*/ 2147483646 h 52"/>
              <a:gd name="T80" fmla="*/ 2147483646 w 225"/>
              <a:gd name="T81" fmla="*/ 0 h 52"/>
              <a:gd name="T82" fmla="*/ 2147483646 w 225"/>
              <a:gd name="T83" fmla="*/ 0 h 52"/>
              <a:gd name="T84" fmla="*/ 2147483646 w 225"/>
              <a:gd name="T85" fmla="*/ 2147483646 h 52"/>
              <a:gd name="T86" fmla="*/ 2147483646 w 225"/>
              <a:gd name="T87" fmla="*/ 2147483646 h 52"/>
              <a:gd name="T88" fmla="*/ 2147483646 w 225"/>
              <a:gd name="T89" fmla="*/ 2147483646 h 52"/>
              <a:gd name="T90" fmla="*/ 2147483646 w 225"/>
              <a:gd name="T91" fmla="*/ 0 h 52"/>
              <a:gd name="T92" fmla="*/ 2147483646 w 225"/>
              <a:gd name="T93" fmla="*/ 2147483646 h 52"/>
              <a:gd name="T94" fmla="*/ 2147483646 w 225"/>
              <a:gd name="T95" fmla="*/ 2147483646 h 52"/>
              <a:gd name="T96" fmla="*/ 2147483646 w 225"/>
              <a:gd name="T97" fmla="*/ 2147483646 h 52"/>
              <a:gd name="T98" fmla="*/ 2147483646 w 225"/>
              <a:gd name="T99" fmla="*/ 0 h 52"/>
              <a:gd name="T100" fmla="*/ 2147483646 w 225"/>
              <a:gd name="T101" fmla="*/ 0 h 52"/>
              <a:gd name="T102" fmla="*/ 2147483646 w 225"/>
              <a:gd name="T103" fmla="*/ 2147483646 h 52"/>
              <a:gd name="T104" fmla="*/ 2147483646 w 225"/>
              <a:gd name="T105" fmla="*/ 2147483646 h 52"/>
              <a:gd name="T106" fmla="*/ 2147483646 w 225"/>
              <a:gd name="T107" fmla="*/ 2147483646 h 52"/>
              <a:gd name="T108" fmla="*/ 2147483646 w 225"/>
              <a:gd name="T109" fmla="*/ 0 h 52"/>
              <a:gd name="T110" fmla="*/ 2147483646 w 225"/>
              <a:gd name="T111" fmla="*/ 2147483646 h 52"/>
              <a:gd name="T112" fmla="*/ 2147483646 w 225"/>
              <a:gd name="T113" fmla="*/ 2147483646 h 52"/>
              <a:gd name="T114" fmla="*/ 2147483646 w 225"/>
              <a:gd name="T115" fmla="*/ 2147483646 h 52"/>
              <a:gd name="T116" fmla="*/ 2147483646 w 225"/>
              <a:gd name="T117" fmla="*/ 0 h 5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25" h="52">
                <a:moveTo>
                  <a:pt x="19" y="0"/>
                </a:moveTo>
                <a:cubicBezTo>
                  <a:pt x="22" y="0"/>
                  <a:pt x="26" y="0"/>
                  <a:pt x="30" y="0"/>
                </a:cubicBezTo>
                <a:cubicBezTo>
                  <a:pt x="31" y="0"/>
                  <a:pt x="32" y="1"/>
                  <a:pt x="32" y="2"/>
                </a:cubicBezTo>
                <a:cubicBezTo>
                  <a:pt x="32" y="2"/>
                  <a:pt x="32" y="2"/>
                  <a:pt x="32" y="2"/>
                </a:cubicBezTo>
                <a:cubicBezTo>
                  <a:pt x="32" y="3"/>
                  <a:pt x="31" y="3"/>
                  <a:pt x="30" y="3"/>
                </a:cubicBezTo>
                <a:cubicBezTo>
                  <a:pt x="26" y="3"/>
                  <a:pt x="22" y="3"/>
                  <a:pt x="19" y="3"/>
                </a:cubicBezTo>
                <a:cubicBezTo>
                  <a:pt x="18" y="3"/>
                  <a:pt x="17" y="3"/>
                  <a:pt x="17" y="2"/>
                </a:cubicBezTo>
                <a:cubicBezTo>
                  <a:pt x="17" y="2"/>
                  <a:pt x="17" y="2"/>
                  <a:pt x="17" y="2"/>
                </a:cubicBezTo>
                <a:cubicBezTo>
                  <a:pt x="17" y="1"/>
                  <a:pt x="18" y="0"/>
                  <a:pt x="19" y="0"/>
                </a:cubicBezTo>
                <a:close/>
                <a:moveTo>
                  <a:pt x="224" y="48"/>
                </a:moveTo>
                <a:cubicBezTo>
                  <a:pt x="224" y="48"/>
                  <a:pt x="224" y="48"/>
                  <a:pt x="224" y="48"/>
                </a:cubicBezTo>
                <a:cubicBezTo>
                  <a:pt x="225" y="48"/>
                  <a:pt x="225" y="49"/>
                  <a:pt x="225" y="50"/>
                </a:cubicBezTo>
                <a:cubicBezTo>
                  <a:pt x="225" y="50"/>
                  <a:pt x="225" y="50"/>
                  <a:pt x="225" y="50"/>
                </a:cubicBezTo>
                <a:cubicBezTo>
                  <a:pt x="225" y="51"/>
                  <a:pt x="225" y="52"/>
                  <a:pt x="224" y="52"/>
                </a:cubicBezTo>
                <a:cubicBezTo>
                  <a:pt x="224" y="52"/>
                  <a:pt x="224" y="52"/>
                  <a:pt x="224" y="52"/>
                </a:cubicBezTo>
                <a:cubicBezTo>
                  <a:pt x="223" y="52"/>
                  <a:pt x="222" y="51"/>
                  <a:pt x="222" y="50"/>
                </a:cubicBezTo>
                <a:cubicBezTo>
                  <a:pt x="222" y="50"/>
                  <a:pt x="222" y="50"/>
                  <a:pt x="222" y="50"/>
                </a:cubicBezTo>
                <a:cubicBezTo>
                  <a:pt x="222" y="49"/>
                  <a:pt x="223" y="48"/>
                  <a:pt x="224" y="48"/>
                </a:cubicBezTo>
                <a:close/>
                <a:moveTo>
                  <a:pt x="196" y="1"/>
                </a:moveTo>
                <a:cubicBezTo>
                  <a:pt x="196" y="3"/>
                  <a:pt x="197" y="4"/>
                  <a:pt x="198" y="5"/>
                </a:cubicBezTo>
                <a:cubicBezTo>
                  <a:pt x="199" y="6"/>
                  <a:pt x="198" y="7"/>
                  <a:pt x="198" y="8"/>
                </a:cubicBezTo>
                <a:cubicBezTo>
                  <a:pt x="198" y="8"/>
                  <a:pt x="198" y="8"/>
                  <a:pt x="198" y="8"/>
                </a:cubicBezTo>
                <a:cubicBezTo>
                  <a:pt x="197" y="8"/>
                  <a:pt x="196" y="8"/>
                  <a:pt x="195" y="7"/>
                </a:cubicBezTo>
                <a:cubicBezTo>
                  <a:pt x="195" y="6"/>
                  <a:pt x="194" y="5"/>
                  <a:pt x="193" y="3"/>
                </a:cubicBezTo>
                <a:cubicBezTo>
                  <a:pt x="190" y="3"/>
                  <a:pt x="190" y="3"/>
                  <a:pt x="186" y="3"/>
                </a:cubicBezTo>
                <a:cubicBezTo>
                  <a:pt x="186" y="3"/>
                  <a:pt x="185" y="3"/>
                  <a:pt x="185" y="2"/>
                </a:cubicBezTo>
                <a:cubicBezTo>
                  <a:pt x="185" y="2"/>
                  <a:pt x="185" y="2"/>
                  <a:pt x="185" y="2"/>
                </a:cubicBezTo>
                <a:cubicBezTo>
                  <a:pt x="185" y="1"/>
                  <a:pt x="186" y="0"/>
                  <a:pt x="186" y="0"/>
                </a:cubicBezTo>
                <a:cubicBezTo>
                  <a:pt x="194" y="0"/>
                  <a:pt x="194" y="0"/>
                  <a:pt x="194" y="0"/>
                </a:cubicBezTo>
                <a:cubicBezTo>
                  <a:pt x="195" y="0"/>
                  <a:pt x="195" y="1"/>
                  <a:pt x="196" y="1"/>
                </a:cubicBezTo>
                <a:close/>
                <a:moveTo>
                  <a:pt x="217" y="43"/>
                </a:moveTo>
                <a:cubicBezTo>
                  <a:pt x="215" y="40"/>
                  <a:pt x="213" y="36"/>
                  <a:pt x="211" y="33"/>
                </a:cubicBezTo>
                <a:cubicBezTo>
                  <a:pt x="211" y="32"/>
                  <a:pt x="211" y="31"/>
                  <a:pt x="212" y="31"/>
                </a:cubicBezTo>
                <a:cubicBezTo>
                  <a:pt x="212" y="31"/>
                  <a:pt x="212" y="31"/>
                  <a:pt x="212" y="31"/>
                </a:cubicBezTo>
                <a:cubicBezTo>
                  <a:pt x="212" y="30"/>
                  <a:pt x="213" y="30"/>
                  <a:pt x="214" y="31"/>
                </a:cubicBezTo>
                <a:cubicBezTo>
                  <a:pt x="216" y="34"/>
                  <a:pt x="218" y="38"/>
                  <a:pt x="220" y="41"/>
                </a:cubicBezTo>
                <a:cubicBezTo>
                  <a:pt x="221" y="42"/>
                  <a:pt x="220" y="43"/>
                  <a:pt x="219" y="43"/>
                </a:cubicBezTo>
                <a:cubicBezTo>
                  <a:pt x="219" y="43"/>
                  <a:pt x="219" y="43"/>
                  <a:pt x="219" y="43"/>
                </a:cubicBezTo>
                <a:cubicBezTo>
                  <a:pt x="219" y="44"/>
                  <a:pt x="218" y="44"/>
                  <a:pt x="217" y="43"/>
                </a:cubicBezTo>
                <a:close/>
                <a:moveTo>
                  <a:pt x="206" y="25"/>
                </a:moveTo>
                <a:cubicBezTo>
                  <a:pt x="204" y="22"/>
                  <a:pt x="202" y="18"/>
                  <a:pt x="200" y="15"/>
                </a:cubicBezTo>
                <a:cubicBezTo>
                  <a:pt x="200" y="14"/>
                  <a:pt x="200" y="13"/>
                  <a:pt x="201" y="13"/>
                </a:cubicBezTo>
                <a:cubicBezTo>
                  <a:pt x="201" y="13"/>
                  <a:pt x="201" y="13"/>
                  <a:pt x="201" y="13"/>
                </a:cubicBezTo>
                <a:cubicBezTo>
                  <a:pt x="201" y="12"/>
                  <a:pt x="203" y="12"/>
                  <a:pt x="203" y="13"/>
                </a:cubicBezTo>
                <a:cubicBezTo>
                  <a:pt x="205" y="17"/>
                  <a:pt x="207" y="20"/>
                  <a:pt x="209" y="23"/>
                </a:cubicBezTo>
                <a:cubicBezTo>
                  <a:pt x="210" y="24"/>
                  <a:pt x="209" y="25"/>
                  <a:pt x="209" y="26"/>
                </a:cubicBezTo>
                <a:cubicBezTo>
                  <a:pt x="209" y="26"/>
                  <a:pt x="209" y="26"/>
                  <a:pt x="209" y="26"/>
                </a:cubicBezTo>
                <a:cubicBezTo>
                  <a:pt x="208" y="26"/>
                  <a:pt x="207" y="26"/>
                  <a:pt x="206" y="25"/>
                </a:cubicBezTo>
                <a:close/>
                <a:moveTo>
                  <a:pt x="0" y="3"/>
                </a:moveTo>
                <a:cubicBezTo>
                  <a:pt x="0" y="0"/>
                  <a:pt x="0" y="0"/>
                  <a:pt x="0" y="0"/>
                </a:cubicBezTo>
                <a:cubicBezTo>
                  <a:pt x="8" y="0"/>
                  <a:pt x="8" y="0"/>
                  <a:pt x="8" y="0"/>
                </a:cubicBezTo>
                <a:cubicBezTo>
                  <a:pt x="9" y="0"/>
                  <a:pt x="10" y="1"/>
                  <a:pt x="10" y="2"/>
                </a:cubicBezTo>
                <a:cubicBezTo>
                  <a:pt x="10" y="2"/>
                  <a:pt x="10" y="2"/>
                  <a:pt x="10" y="2"/>
                </a:cubicBezTo>
                <a:cubicBezTo>
                  <a:pt x="10" y="3"/>
                  <a:pt x="9" y="3"/>
                  <a:pt x="8" y="3"/>
                </a:cubicBezTo>
                <a:cubicBezTo>
                  <a:pt x="0" y="3"/>
                  <a:pt x="0" y="3"/>
                  <a:pt x="0" y="3"/>
                </a:cubicBezTo>
                <a:close/>
                <a:moveTo>
                  <a:pt x="40" y="0"/>
                </a:moveTo>
                <a:cubicBezTo>
                  <a:pt x="43" y="0"/>
                  <a:pt x="47" y="0"/>
                  <a:pt x="51" y="0"/>
                </a:cubicBezTo>
                <a:cubicBezTo>
                  <a:pt x="52" y="0"/>
                  <a:pt x="53" y="1"/>
                  <a:pt x="53" y="2"/>
                </a:cubicBezTo>
                <a:cubicBezTo>
                  <a:pt x="53" y="2"/>
                  <a:pt x="53" y="2"/>
                  <a:pt x="53" y="2"/>
                </a:cubicBezTo>
                <a:cubicBezTo>
                  <a:pt x="53" y="3"/>
                  <a:pt x="52" y="3"/>
                  <a:pt x="51" y="3"/>
                </a:cubicBezTo>
                <a:cubicBezTo>
                  <a:pt x="47" y="3"/>
                  <a:pt x="43" y="3"/>
                  <a:pt x="40" y="3"/>
                </a:cubicBezTo>
                <a:cubicBezTo>
                  <a:pt x="39" y="3"/>
                  <a:pt x="38" y="3"/>
                  <a:pt x="38" y="2"/>
                </a:cubicBezTo>
                <a:cubicBezTo>
                  <a:pt x="38" y="2"/>
                  <a:pt x="38" y="2"/>
                  <a:pt x="38" y="2"/>
                </a:cubicBezTo>
                <a:cubicBezTo>
                  <a:pt x="38" y="1"/>
                  <a:pt x="39" y="0"/>
                  <a:pt x="40" y="0"/>
                </a:cubicBezTo>
                <a:close/>
                <a:moveTo>
                  <a:pt x="60" y="0"/>
                </a:moveTo>
                <a:cubicBezTo>
                  <a:pt x="64" y="0"/>
                  <a:pt x="68" y="0"/>
                  <a:pt x="72" y="0"/>
                </a:cubicBezTo>
                <a:cubicBezTo>
                  <a:pt x="73" y="0"/>
                  <a:pt x="74" y="1"/>
                  <a:pt x="74" y="2"/>
                </a:cubicBezTo>
                <a:cubicBezTo>
                  <a:pt x="74" y="2"/>
                  <a:pt x="74" y="2"/>
                  <a:pt x="74" y="2"/>
                </a:cubicBezTo>
                <a:cubicBezTo>
                  <a:pt x="74" y="3"/>
                  <a:pt x="73" y="3"/>
                  <a:pt x="72" y="3"/>
                </a:cubicBezTo>
                <a:cubicBezTo>
                  <a:pt x="68" y="3"/>
                  <a:pt x="64" y="3"/>
                  <a:pt x="60" y="3"/>
                </a:cubicBezTo>
                <a:cubicBezTo>
                  <a:pt x="60" y="3"/>
                  <a:pt x="59" y="3"/>
                  <a:pt x="59" y="2"/>
                </a:cubicBezTo>
                <a:cubicBezTo>
                  <a:pt x="59" y="2"/>
                  <a:pt x="59" y="2"/>
                  <a:pt x="59" y="2"/>
                </a:cubicBezTo>
                <a:cubicBezTo>
                  <a:pt x="59" y="1"/>
                  <a:pt x="60" y="0"/>
                  <a:pt x="60" y="0"/>
                </a:cubicBezTo>
                <a:close/>
                <a:moveTo>
                  <a:pt x="81" y="0"/>
                </a:moveTo>
                <a:cubicBezTo>
                  <a:pt x="85" y="0"/>
                  <a:pt x="89" y="0"/>
                  <a:pt x="93" y="0"/>
                </a:cubicBezTo>
                <a:cubicBezTo>
                  <a:pt x="94" y="0"/>
                  <a:pt x="95" y="1"/>
                  <a:pt x="95" y="2"/>
                </a:cubicBezTo>
                <a:cubicBezTo>
                  <a:pt x="95" y="2"/>
                  <a:pt x="95" y="2"/>
                  <a:pt x="95" y="2"/>
                </a:cubicBezTo>
                <a:cubicBezTo>
                  <a:pt x="95" y="3"/>
                  <a:pt x="94" y="3"/>
                  <a:pt x="93" y="3"/>
                </a:cubicBezTo>
                <a:cubicBezTo>
                  <a:pt x="89" y="3"/>
                  <a:pt x="85" y="3"/>
                  <a:pt x="81" y="3"/>
                </a:cubicBezTo>
                <a:cubicBezTo>
                  <a:pt x="81" y="3"/>
                  <a:pt x="80" y="3"/>
                  <a:pt x="80" y="2"/>
                </a:cubicBezTo>
                <a:cubicBezTo>
                  <a:pt x="80" y="2"/>
                  <a:pt x="80" y="2"/>
                  <a:pt x="80" y="2"/>
                </a:cubicBezTo>
                <a:cubicBezTo>
                  <a:pt x="80" y="1"/>
                  <a:pt x="81" y="0"/>
                  <a:pt x="81" y="0"/>
                </a:cubicBezTo>
                <a:close/>
                <a:moveTo>
                  <a:pt x="102" y="0"/>
                </a:moveTo>
                <a:cubicBezTo>
                  <a:pt x="106" y="0"/>
                  <a:pt x="110" y="0"/>
                  <a:pt x="114" y="0"/>
                </a:cubicBezTo>
                <a:cubicBezTo>
                  <a:pt x="115" y="0"/>
                  <a:pt x="116" y="1"/>
                  <a:pt x="116" y="2"/>
                </a:cubicBezTo>
                <a:cubicBezTo>
                  <a:pt x="116" y="2"/>
                  <a:pt x="116" y="2"/>
                  <a:pt x="116" y="2"/>
                </a:cubicBezTo>
                <a:cubicBezTo>
                  <a:pt x="116" y="3"/>
                  <a:pt x="115" y="3"/>
                  <a:pt x="114" y="3"/>
                </a:cubicBezTo>
                <a:cubicBezTo>
                  <a:pt x="110" y="3"/>
                  <a:pt x="106" y="3"/>
                  <a:pt x="102" y="3"/>
                </a:cubicBezTo>
                <a:cubicBezTo>
                  <a:pt x="102" y="3"/>
                  <a:pt x="101" y="3"/>
                  <a:pt x="101" y="2"/>
                </a:cubicBezTo>
                <a:cubicBezTo>
                  <a:pt x="101" y="2"/>
                  <a:pt x="101" y="2"/>
                  <a:pt x="101" y="2"/>
                </a:cubicBezTo>
                <a:cubicBezTo>
                  <a:pt x="101" y="1"/>
                  <a:pt x="102" y="0"/>
                  <a:pt x="102" y="0"/>
                </a:cubicBezTo>
                <a:close/>
                <a:moveTo>
                  <a:pt x="123" y="0"/>
                </a:moveTo>
                <a:cubicBezTo>
                  <a:pt x="127" y="0"/>
                  <a:pt x="131" y="0"/>
                  <a:pt x="135" y="0"/>
                </a:cubicBezTo>
                <a:cubicBezTo>
                  <a:pt x="136" y="0"/>
                  <a:pt x="137" y="1"/>
                  <a:pt x="137" y="2"/>
                </a:cubicBezTo>
                <a:cubicBezTo>
                  <a:pt x="137" y="2"/>
                  <a:pt x="137" y="2"/>
                  <a:pt x="137" y="2"/>
                </a:cubicBezTo>
                <a:cubicBezTo>
                  <a:pt x="137" y="3"/>
                  <a:pt x="136" y="3"/>
                  <a:pt x="135" y="3"/>
                </a:cubicBezTo>
                <a:cubicBezTo>
                  <a:pt x="131" y="3"/>
                  <a:pt x="127" y="3"/>
                  <a:pt x="123" y="3"/>
                </a:cubicBezTo>
                <a:cubicBezTo>
                  <a:pt x="123" y="3"/>
                  <a:pt x="122" y="3"/>
                  <a:pt x="122" y="2"/>
                </a:cubicBezTo>
                <a:cubicBezTo>
                  <a:pt x="122" y="2"/>
                  <a:pt x="122" y="2"/>
                  <a:pt x="122" y="2"/>
                </a:cubicBezTo>
                <a:cubicBezTo>
                  <a:pt x="122" y="1"/>
                  <a:pt x="123" y="0"/>
                  <a:pt x="123" y="0"/>
                </a:cubicBezTo>
                <a:close/>
                <a:moveTo>
                  <a:pt x="144" y="0"/>
                </a:moveTo>
                <a:cubicBezTo>
                  <a:pt x="148" y="0"/>
                  <a:pt x="152" y="0"/>
                  <a:pt x="156" y="0"/>
                </a:cubicBezTo>
                <a:cubicBezTo>
                  <a:pt x="157" y="0"/>
                  <a:pt x="158" y="1"/>
                  <a:pt x="158" y="2"/>
                </a:cubicBezTo>
                <a:cubicBezTo>
                  <a:pt x="158" y="2"/>
                  <a:pt x="158" y="2"/>
                  <a:pt x="158" y="2"/>
                </a:cubicBezTo>
                <a:cubicBezTo>
                  <a:pt x="158" y="3"/>
                  <a:pt x="157" y="3"/>
                  <a:pt x="156" y="3"/>
                </a:cubicBezTo>
                <a:cubicBezTo>
                  <a:pt x="152" y="3"/>
                  <a:pt x="148" y="3"/>
                  <a:pt x="144" y="3"/>
                </a:cubicBezTo>
                <a:cubicBezTo>
                  <a:pt x="144" y="3"/>
                  <a:pt x="143" y="3"/>
                  <a:pt x="143" y="2"/>
                </a:cubicBezTo>
                <a:cubicBezTo>
                  <a:pt x="143" y="2"/>
                  <a:pt x="143" y="2"/>
                  <a:pt x="143" y="2"/>
                </a:cubicBezTo>
                <a:cubicBezTo>
                  <a:pt x="143" y="1"/>
                  <a:pt x="144" y="0"/>
                  <a:pt x="144" y="0"/>
                </a:cubicBezTo>
                <a:close/>
                <a:moveTo>
                  <a:pt x="165" y="0"/>
                </a:moveTo>
                <a:cubicBezTo>
                  <a:pt x="169" y="0"/>
                  <a:pt x="173" y="0"/>
                  <a:pt x="177" y="0"/>
                </a:cubicBezTo>
                <a:cubicBezTo>
                  <a:pt x="178" y="0"/>
                  <a:pt x="179" y="1"/>
                  <a:pt x="179" y="2"/>
                </a:cubicBezTo>
                <a:cubicBezTo>
                  <a:pt x="179" y="2"/>
                  <a:pt x="179" y="2"/>
                  <a:pt x="179" y="2"/>
                </a:cubicBezTo>
                <a:cubicBezTo>
                  <a:pt x="179" y="3"/>
                  <a:pt x="178" y="3"/>
                  <a:pt x="177" y="3"/>
                </a:cubicBezTo>
                <a:cubicBezTo>
                  <a:pt x="173" y="3"/>
                  <a:pt x="169" y="3"/>
                  <a:pt x="165" y="3"/>
                </a:cubicBezTo>
                <a:cubicBezTo>
                  <a:pt x="165" y="3"/>
                  <a:pt x="164" y="3"/>
                  <a:pt x="164" y="2"/>
                </a:cubicBezTo>
                <a:cubicBezTo>
                  <a:pt x="164" y="2"/>
                  <a:pt x="164" y="2"/>
                  <a:pt x="164" y="2"/>
                </a:cubicBezTo>
                <a:cubicBezTo>
                  <a:pt x="164" y="1"/>
                  <a:pt x="165" y="0"/>
                  <a:pt x="165" y="0"/>
                </a:cubicBezTo>
                <a:close/>
              </a:path>
            </a:pathLst>
          </a:custGeom>
          <a:solidFill>
            <a:schemeClr val="bg1"/>
          </a:solidFill>
          <a:ln>
            <a:noFill/>
          </a:ln>
          <a:extLst/>
        </p:spPr>
        <p:txBody>
          <a:bodyPr/>
          <a:lstStyle/>
          <a:p>
            <a:endParaRPr lang="zh-CN" altLang="en-US"/>
          </a:p>
        </p:txBody>
      </p:sp>
      <p:sp>
        <p:nvSpPr>
          <p:cNvPr id="49" name="Freeform 36"/>
          <p:cNvSpPr>
            <a:spLocks/>
          </p:cNvSpPr>
          <p:nvPr/>
        </p:nvSpPr>
        <p:spPr bwMode="auto">
          <a:xfrm>
            <a:off x="4398963" y="2925763"/>
            <a:ext cx="1196975" cy="638175"/>
          </a:xfrm>
          <a:custGeom>
            <a:avLst/>
            <a:gdLst>
              <a:gd name="T0" fmla="*/ 0 w 498"/>
              <a:gd name="T1" fmla="*/ 0 h 273"/>
              <a:gd name="T2" fmla="*/ 2147483646 w 498"/>
              <a:gd name="T3" fmla="*/ 0 h 273"/>
              <a:gd name="T4" fmla="*/ 2147483646 w 498"/>
              <a:gd name="T5" fmla="*/ 2147483646 h 273"/>
              <a:gd name="T6" fmla="*/ 2147483646 w 498"/>
              <a:gd name="T7" fmla="*/ 2147483646 h 273"/>
              <a:gd name="T8" fmla="*/ 0 w 498"/>
              <a:gd name="T9" fmla="*/ 2147483646 h 273"/>
              <a:gd name="T10" fmla="*/ 0 w 498"/>
              <a:gd name="T11" fmla="*/ 0 h 273"/>
              <a:gd name="T12" fmla="*/ 0 w 498"/>
              <a:gd name="T13" fmla="*/ 0 h 27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98" h="273">
                <a:moveTo>
                  <a:pt x="0" y="0"/>
                </a:moveTo>
                <a:lnTo>
                  <a:pt x="415" y="0"/>
                </a:lnTo>
                <a:lnTo>
                  <a:pt x="498" y="138"/>
                </a:lnTo>
                <a:lnTo>
                  <a:pt x="415" y="273"/>
                </a:lnTo>
                <a:lnTo>
                  <a:pt x="0" y="273"/>
                </a:lnTo>
                <a:lnTo>
                  <a:pt x="0" y="0"/>
                </a:lnTo>
                <a:close/>
              </a:path>
            </a:pathLst>
          </a:custGeom>
          <a:solidFill>
            <a:srgbClr val="C9CAC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50" name="Freeform 37"/>
          <p:cNvSpPr>
            <a:spLocks/>
          </p:cNvSpPr>
          <p:nvPr/>
        </p:nvSpPr>
        <p:spPr bwMode="auto">
          <a:xfrm>
            <a:off x="4187825" y="2860675"/>
            <a:ext cx="1344613" cy="636588"/>
          </a:xfrm>
          <a:custGeom>
            <a:avLst/>
            <a:gdLst>
              <a:gd name="T0" fmla="*/ 0 w 560"/>
              <a:gd name="T1" fmla="*/ 0 h 272"/>
              <a:gd name="T2" fmla="*/ 2147483646 w 560"/>
              <a:gd name="T3" fmla="*/ 0 h 272"/>
              <a:gd name="T4" fmla="*/ 2147483646 w 560"/>
              <a:gd name="T5" fmla="*/ 2147483646 h 272"/>
              <a:gd name="T6" fmla="*/ 2147483646 w 560"/>
              <a:gd name="T7" fmla="*/ 2147483646 h 272"/>
              <a:gd name="T8" fmla="*/ 0 w 560"/>
              <a:gd name="T9" fmla="*/ 2147483646 h 272"/>
              <a:gd name="T10" fmla="*/ 0 w 560"/>
              <a:gd name="T11" fmla="*/ 0 h 272"/>
              <a:gd name="T12" fmla="*/ 0 w 560"/>
              <a:gd name="T13" fmla="*/ 0 h 27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60" h="272">
                <a:moveTo>
                  <a:pt x="0" y="0"/>
                </a:moveTo>
                <a:lnTo>
                  <a:pt x="477" y="0"/>
                </a:lnTo>
                <a:lnTo>
                  <a:pt x="560" y="135"/>
                </a:lnTo>
                <a:lnTo>
                  <a:pt x="477" y="272"/>
                </a:lnTo>
                <a:lnTo>
                  <a:pt x="0" y="272"/>
                </a:lnTo>
                <a:lnTo>
                  <a:pt x="0" y="0"/>
                </a:lnTo>
                <a:close/>
              </a:path>
            </a:pathLst>
          </a:custGeom>
          <a:solidFill>
            <a:schemeClr val="accent4"/>
          </a:solidFill>
          <a:ln>
            <a:noFill/>
          </a:ln>
        </p:spPr>
        <p:txBody>
          <a:bodyPr/>
          <a:lstStyle/>
          <a:p>
            <a:endParaRPr lang="zh-CN" altLang="en-US"/>
          </a:p>
        </p:txBody>
      </p:sp>
      <p:sp>
        <p:nvSpPr>
          <p:cNvPr id="51" name="Freeform 38"/>
          <p:cNvSpPr>
            <a:spLocks noEditPoints="1"/>
          </p:cNvSpPr>
          <p:nvPr/>
        </p:nvSpPr>
        <p:spPr bwMode="auto">
          <a:xfrm>
            <a:off x="4187825" y="3213100"/>
            <a:ext cx="1265238" cy="246063"/>
          </a:xfrm>
          <a:custGeom>
            <a:avLst/>
            <a:gdLst>
              <a:gd name="T0" fmla="*/ 2147483646 w 221"/>
              <a:gd name="T1" fmla="*/ 2147483646 h 44"/>
              <a:gd name="T2" fmla="*/ 2147483646 w 221"/>
              <a:gd name="T3" fmla="*/ 2147483646 h 44"/>
              <a:gd name="T4" fmla="*/ 2147483646 w 221"/>
              <a:gd name="T5" fmla="*/ 2147483646 h 44"/>
              <a:gd name="T6" fmla="*/ 2147483646 w 221"/>
              <a:gd name="T7" fmla="*/ 2147483646 h 44"/>
              <a:gd name="T8" fmla="*/ 2147483646 w 221"/>
              <a:gd name="T9" fmla="*/ 2147483646 h 44"/>
              <a:gd name="T10" fmla="*/ 2147483646 w 221"/>
              <a:gd name="T11" fmla="*/ 2147483646 h 44"/>
              <a:gd name="T12" fmla="*/ 2147483646 w 221"/>
              <a:gd name="T13" fmla="*/ 2147483646 h 44"/>
              <a:gd name="T14" fmla="*/ 2147483646 w 221"/>
              <a:gd name="T15" fmla="*/ 2147483646 h 44"/>
              <a:gd name="T16" fmla="*/ 2147483646 w 221"/>
              <a:gd name="T17" fmla="*/ 2147483646 h 44"/>
              <a:gd name="T18" fmla="*/ 2147483646 w 221"/>
              <a:gd name="T19" fmla="*/ 2147483646 h 44"/>
              <a:gd name="T20" fmla="*/ 2147483646 w 221"/>
              <a:gd name="T21" fmla="*/ 2147483646 h 44"/>
              <a:gd name="T22" fmla="*/ 2147483646 w 221"/>
              <a:gd name="T23" fmla="*/ 2147483646 h 44"/>
              <a:gd name="T24" fmla="*/ 2147483646 w 221"/>
              <a:gd name="T25" fmla="*/ 2147483646 h 44"/>
              <a:gd name="T26" fmla="*/ 2147483646 w 221"/>
              <a:gd name="T27" fmla="*/ 0 h 44"/>
              <a:gd name="T28" fmla="*/ 2147483646 w 221"/>
              <a:gd name="T29" fmla="*/ 2147483646 h 44"/>
              <a:gd name="T30" fmla="*/ 2147483646 w 221"/>
              <a:gd name="T31" fmla="*/ 2147483646 h 44"/>
              <a:gd name="T32" fmla="*/ 2147483646 w 221"/>
              <a:gd name="T33" fmla="*/ 2147483646 h 44"/>
              <a:gd name="T34" fmla="*/ 2147483646 w 221"/>
              <a:gd name="T35" fmla="*/ 2147483646 h 44"/>
              <a:gd name="T36" fmla="*/ 2147483646 w 221"/>
              <a:gd name="T37" fmla="*/ 2147483646 h 44"/>
              <a:gd name="T38" fmla="*/ 0 w 221"/>
              <a:gd name="T39" fmla="*/ 2147483646 h 44"/>
              <a:gd name="T40" fmla="*/ 2147483646 w 221"/>
              <a:gd name="T41" fmla="*/ 2147483646 h 44"/>
              <a:gd name="T42" fmla="*/ 2147483646 w 221"/>
              <a:gd name="T43" fmla="*/ 2147483646 h 44"/>
              <a:gd name="T44" fmla="*/ 0 w 221"/>
              <a:gd name="T45" fmla="*/ 2147483646 h 44"/>
              <a:gd name="T46" fmla="*/ 2147483646 w 221"/>
              <a:gd name="T47" fmla="*/ 2147483646 h 44"/>
              <a:gd name="T48" fmla="*/ 2147483646 w 221"/>
              <a:gd name="T49" fmla="*/ 2147483646 h 44"/>
              <a:gd name="T50" fmla="*/ 2147483646 w 221"/>
              <a:gd name="T51" fmla="*/ 2147483646 h 44"/>
              <a:gd name="T52" fmla="*/ 2147483646 w 221"/>
              <a:gd name="T53" fmla="*/ 2147483646 h 44"/>
              <a:gd name="T54" fmla="*/ 2147483646 w 221"/>
              <a:gd name="T55" fmla="*/ 2147483646 h 44"/>
              <a:gd name="T56" fmla="*/ 2147483646 w 221"/>
              <a:gd name="T57" fmla="*/ 2147483646 h 44"/>
              <a:gd name="T58" fmla="*/ 2147483646 w 221"/>
              <a:gd name="T59" fmla="*/ 2147483646 h 44"/>
              <a:gd name="T60" fmla="*/ 2147483646 w 221"/>
              <a:gd name="T61" fmla="*/ 2147483646 h 44"/>
              <a:gd name="T62" fmla="*/ 2147483646 w 221"/>
              <a:gd name="T63" fmla="*/ 2147483646 h 44"/>
              <a:gd name="T64" fmla="*/ 2147483646 w 221"/>
              <a:gd name="T65" fmla="*/ 2147483646 h 44"/>
              <a:gd name="T66" fmla="*/ 2147483646 w 221"/>
              <a:gd name="T67" fmla="*/ 2147483646 h 44"/>
              <a:gd name="T68" fmla="*/ 2147483646 w 221"/>
              <a:gd name="T69" fmla="*/ 2147483646 h 44"/>
              <a:gd name="T70" fmla="*/ 2147483646 w 221"/>
              <a:gd name="T71" fmla="*/ 2147483646 h 44"/>
              <a:gd name="T72" fmla="*/ 2147483646 w 221"/>
              <a:gd name="T73" fmla="*/ 2147483646 h 44"/>
              <a:gd name="T74" fmla="*/ 2147483646 w 221"/>
              <a:gd name="T75" fmla="*/ 2147483646 h 44"/>
              <a:gd name="T76" fmla="*/ 2147483646 w 221"/>
              <a:gd name="T77" fmla="*/ 2147483646 h 44"/>
              <a:gd name="T78" fmla="*/ 2147483646 w 221"/>
              <a:gd name="T79" fmla="*/ 2147483646 h 44"/>
              <a:gd name="T80" fmla="*/ 2147483646 w 221"/>
              <a:gd name="T81" fmla="*/ 2147483646 h 44"/>
              <a:gd name="T82" fmla="*/ 2147483646 w 221"/>
              <a:gd name="T83" fmla="*/ 2147483646 h 44"/>
              <a:gd name="T84" fmla="*/ 2147483646 w 221"/>
              <a:gd name="T85" fmla="*/ 2147483646 h 44"/>
              <a:gd name="T86" fmla="*/ 2147483646 w 221"/>
              <a:gd name="T87" fmla="*/ 2147483646 h 44"/>
              <a:gd name="T88" fmla="*/ 2147483646 w 221"/>
              <a:gd name="T89" fmla="*/ 2147483646 h 44"/>
              <a:gd name="T90" fmla="*/ 2147483646 w 221"/>
              <a:gd name="T91" fmla="*/ 2147483646 h 44"/>
              <a:gd name="T92" fmla="*/ 2147483646 w 221"/>
              <a:gd name="T93" fmla="*/ 2147483646 h 44"/>
              <a:gd name="T94" fmla="*/ 2147483646 w 221"/>
              <a:gd name="T95" fmla="*/ 2147483646 h 44"/>
              <a:gd name="T96" fmla="*/ 2147483646 w 221"/>
              <a:gd name="T97" fmla="*/ 2147483646 h 44"/>
              <a:gd name="T98" fmla="*/ 2147483646 w 221"/>
              <a:gd name="T99" fmla="*/ 2147483646 h 44"/>
              <a:gd name="T100" fmla="*/ 2147483646 w 221"/>
              <a:gd name="T101" fmla="*/ 2147483646 h 44"/>
              <a:gd name="T102" fmla="*/ 2147483646 w 221"/>
              <a:gd name="T103" fmla="*/ 2147483646 h 44"/>
              <a:gd name="T104" fmla="*/ 2147483646 w 221"/>
              <a:gd name="T105" fmla="*/ 2147483646 h 44"/>
              <a:gd name="T106" fmla="*/ 2147483646 w 221"/>
              <a:gd name="T107" fmla="*/ 2147483646 h 4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21" h="44">
                <a:moveTo>
                  <a:pt x="19" y="44"/>
                </a:moveTo>
                <a:cubicBezTo>
                  <a:pt x="22" y="44"/>
                  <a:pt x="26" y="44"/>
                  <a:pt x="30" y="44"/>
                </a:cubicBezTo>
                <a:cubicBezTo>
                  <a:pt x="31" y="44"/>
                  <a:pt x="32" y="43"/>
                  <a:pt x="32" y="42"/>
                </a:cubicBezTo>
                <a:cubicBezTo>
                  <a:pt x="32" y="42"/>
                  <a:pt x="32" y="42"/>
                  <a:pt x="32" y="42"/>
                </a:cubicBezTo>
                <a:cubicBezTo>
                  <a:pt x="32" y="41"/>
                  <a:pt x="31" y="40"/>
                  <a:pt x="30" y="40"/>
                </a:cubicBezTo>
                <a:cubicBezTo>
                  <a:pt x="26" y="40"/>
                  <a:pt x="22" y="40"/>
                  <a:pt x="19" y="40"/>
                </a:cubicBezTo>
                <a:cubicBezTo>
                  <a:pt x="18" y="40"/>
                  <a:pt x="17" y="41"/>
                  <a:pt x="17" y="42"/>
                </a:cubicBezTo>
                <a:cubicBezTo>
                  <a:pt x="17" y="42"/>
                  <a:pt x="17" y="42"/>
                  <a:pt x="17" y="42"/>
                </a:cubicBezTo>
                <a:cubicBezTo>
                  <a:pt x="17" y="43"/>
                  <a:pt x="18" y="44"/>
                  <a:pt x="19" y="44"/>
                </a:cubicBezTo>
                <a:close/>
                <a:moveTo>
                  <a:pt x="196" y="42"/>
                </a:moveTo>
                <a:cubicBezTo>
                  <a:pt x="196" y="41"/>
                  <a:pt x="197" y="40"/>
                  <a:pt x="198" y="38"/>
                </a:cubicBezTo>
                <a:cubicBezTo>
                  <a:pt x="199" y="38"/>
                  <a:pt x="198" y="36"/>
                  <a:pt x="198" y="36"/>
                </a:cubicBezTo>
                <a:cubicBezTo>
                  <a:pt x="198" y="36"/>
                  <a:pt x="198" y="36"/>
                  <a:pt x="198" y="36"/>
                </a:cubicBezTo>
                <a:cubicBezTo>
                  <a:pt x="197" y="36"/>
                  <a:pt x="196" y="36"/>
                  <a:pt x="195" y="37"/>
                </a:cubicBezTo>
                <a:cubicBezTo>
                  <a:pt x="195" y="38"/>
                  <a:pt x="194" y="39"/>
                  <a:pt x="193" y="40"/>
                </a:cubicBezTo>
                <a:cubicBezTo>
                  <a:pt x="190" y="40"/>
                  <a:pt x="190" y="40"/>
                  <a:pt x="186" y="40"/>
                </a:cubicBezTo>
                <a:cubicBezTo>
                  <a:pt x="186" y="40"/>
                  <a:pt x="185" y="41"/>
                  <a:pt x="185" y="42"/>
                </a:cubicBezTo>
                <a:cubicBezTo>
                  <a:pt x="185" y="42"/>
                  <a:pt x="185" y="42"/>
                  <a:pt x="185" y="42"/>
                </a:cubicBezTo>
                <a:cubicBezTo>
                  <a:pt x="185" y="43"/>
                  <a:pt x="186" y="44"/>
                  <a:pt x="186" y="44"/>
                </a:cubicBezTo>
                <a:cubicBezTo>
                  <a:pt x="194" y="44"/>
                  <a:pt x="194" y="44"/>
                  <a:pt x="194" y="44"/>
                </a:cubicBezTo>
                <a:cubicBezTo>
                  <a:pt x="195" y="44"/>
                  <a:pt x="195" y="43"/>
                  <a:pt x="196" y="42"/>
                </a:cubicBezTo>
                <a:close/>
                <a:moveTo>
                  <a:pt x="217" y="1"/>
                </a:moveTo>
                <a:cubicBezTo>
                  <a:pt x="215" y="4"/>
                  <a:pt x="213" y="7"/>
                  <a:pt x="211" y="11"/>
                </a:cubicBezTo>
                <a:cubicBezTo>
                  <a:pt x="211" y="12"/>
                  <a:pt x="211" y="13"/>
                  <a:pt x="212" y="13"/>
                </a:cubicBezTo>
                <a:cubicBezTo>
                  <a:pt x="212" y="13"/>
                  <a:pt x="212" y="13"/>
                  <a:pt x="212" y="13"/>
                </a:cubicBezTo>
                <a:cubicBezTo>
                  <a:pt x="212" y="14"/>
                  <a:pt x="213" y="13"/>
                  <a:pt x="214" y="12"/>
                </a:cubicBezTo>
                <a:cubicBezTo>
                  <a:pt x="216" y="9"/>
                  <a:pt x="218" y="6"/>
                  <a:pt x="220" y="2"/>
                </a:cubicBezTo>
                <a:cubicBezTo>
                  <a:pt x="221" y="2"/>
                  <a:pt x="220" y="1"/>
                  <a:pt x="219" y="0"/>
                </a:cubicBezTo>
                <a:cubicBezTo>
                  <a:pt x="219" y="0"/>
                  <a:pt x="219" y="0"/>
                  <a:pt x="219" y="0"/>
                </a:cubicBezTo>
                <a:cubicBezTo>
                  <a:pt x="219" y="0"/>
                  <a:pt x="218" y="0"/>
                  <a:pt x="217" y="1"/>
                </a:cubicBezTo>
                <a:close/>
                <a:moveTo>
                  <a:pt x="206" y="19"/>
                </a:moveTo>
                <a:cubicBezTo>
                  <a:pt x="204" y="22"/>
                  <a:pt x="202" y="25"/>
                  <a:pt x="200" y="29"/>
                </a:cubicBezTo>
                <a:cubicBezTo>
                  <a:pt x="200" y="29"/>
                  <a:pt x="200" y="30"/>
                  <a:pt x="201" y="31"/>
                </a:cubicBezTo>
                <a:cubicBezTo>
                  <a:pt x="201" y="31"/>
                  <a:pt x="201" y="31"/>
                  <a:pt x="201" y="31"/>
                </a:cubicBezTo>
                <a:cubicBezTo>
                  <a:pt x="201" y="31"/>
                  <a:pt x="203" y="31"/>
                  <a:pt x="203" y="30"/>
                </a:cubicBezTo>
                <a:cubicBezTo>
                  <a:pt x="205" y="27"/>
                  <a:pt x="207" y="24"/>
                  <a:pt x="209" y="20"/>
                </a:cubicBezTo>
                <a:cubicBezTo>
                  <a:pt x="210" y="20"/>
                  <a:pt x="209" y="19"/>
                  <a:pt x="209" y="18"/>
                </a:cubicBezTo>
                <a:cubicBezTo>
                  <a:pt x="209" y="18"/>
                  <a:pt x="209" y="18"/>
                  <a:pt x="209" y="18"/>
                </a:cubicBezTo>
                <a:cubicBezTo>
                  <a:pt x="208" y="18"/>
                  <a:pt x="207" y="18"/>
                  <a:pt x="206" y="19"/>
                </a:cubicBezTo>
                <a:close/>
                <a:moveTo>
                  <a:pt x="0" y="40"/>
                </a:moveTo>
                <a:cubicBezTo>
                  <a:pt x="0" y="44"/>
                  <a:pt x="0" y="44"/>
                  <a:pt x="0" y="44"/>
                </a:cubicBezTo>
                <a:cubicBezTo>
                  <a:pt x="8" y="44"/>
                  <a:pt x="8" y="44"/>
                  <a:pt x="8" y="44"/>
                </a:cubicBezTo>
                <a:cubicBezTo>
                  <a:pt x="9" y="44"/>
                  <a:pt x="10" y="43"/>
                  <a:pt x="10" y="42"/>
                </a:cubicBezTo>
                <a:cubicBezTo>
                  <a:pt x="10" y="42"/>
                  <a:pt x="10" y="42"/>
                  <a:pt x="10" y="42"/>
                </a:cubicBezTo>
                <a:cubicBezTo>
                  <a:pt x="10" y="41"/>
                  <a:pt x="9" y="40"/>
                  <a:pt x="8" y="40"/>
                </a:cubicBezTo>
                <a:cubicBezTo>
                  <a:pt x="0" y="40"/>
                  <a:pt x="0" y="40"/>
                  <a:pt x="0" y="40"/>
                </a:cubicBezTo>
                <a:close/>
                <a:moveTo>
                  <a:pt x="40" y="44"/>
                </a:moveTo>
                <a:cubicBezTo>
                  <a:pt x="43" y="44"/>
                  <a:pt x="47" y="44"/>
                  <a:pt x="51" y="44"/>
                </a:cubicBezTo>
                <a:cubicBezTo>
                  <a:pt x="52" y="44"/>
                  <a:pt x="53" y="43"/>
                  <a:pt x="53" y="42"/>
                </a:cubicBezTo>
                <a:cubicBezTo>
                  <a:pt x="53" y="42"/>
                  <a:pt x="53" y="42"/>
                  <a:pt x="53" y="42"/>
                </a:cubicBezTo>
                <a:cubicBezTo>
                  <a:pt x="53" y="41"/>
                  <a:pt x="52" y="40"/>
                  <a:pt x="51" y="40"/>
                </a:cubicBezTo>
                <a:cubicBezTo>
                  <a:pt x="47" y="40"/>
                  <a:pt x="43" y="40"/>
                  <a:pt x="40" y="40"/>
                </a:cubicBezTo>
                <a:cubicBezTo>
                  <a:pt x="39" y="40"/>
                  <a:pt x="38" y="41"/>
                  <a:pt x="38" y="42"/>
                </a:cubicBezTo>
                <a:cubicBezTo>
                  <a:pt x="38" y="42"/>
                  <a:pt x="38" y="42"/>
                  <a:pt x="38" y="42"/>
                </a:cubicBezTo>
                <a:cubicBezTo>
                  <a:pt x="38" y="43"/>
                  <a:pt x="39" y="44"/>
                  <a:pt x="40" y="44"/>
                </a:cubicBezTo>
                <a:close/>
                <a:moveTo>
                  <a:pt x="60" y="44"/>
                </a:moveTo>
                <a:cubicBezTo>
                  <a:pt x="64" y="44"/>
                  <a:pt x="68" y="44"/>
                  <a:pt x="72" y="44"/>
                </a:cubicBezTo>
                <a:cubicBezTo>
                  <a:pt x="73" y="44"/>
                  <a:pt x="74" y="43"/>
                  <a:pt x="74" y="42"/>
                </a:cubicBezTo>
                <a:cubicBezTo>
                  <a:pt x="74" y="42"/>
                  <a:pt x="74" y="42"/>
                  <a:pt x="74" y="42"/>
                </a:cubicBezTo>
                <a:cubicBezTo>
                  <a:pt x="74" y="41"/>
                  <a:pt x="73" y="40"/>
                  <a:pt x="72" y="40"/>
                </a:cubicBezTo>
                <a:cubicBezTo>
                  <a:pt x="68" y="40"/>
                  <a:pt x="64" y="40"/>
                  <a:pt x="60" y="40"/>
                </a:cubicBezTo>
                <a:cubicBezTo>
                  <a:pt x="60" y="40"/>
                  <a:pt x="59" y="41"/>
                  <a:pt x="59" y="42"/>
                </a:cubicBezTo>
                <a:cubicBezTo>
                  <a:pt x="59" y="42"/>
                  <a:pt x="59" y="42"/>
                  <a:pt x="59" y="42"/>
                </a:cubicBezTo>
                <a:cubicBezTo>
                  <a:pt x="59" y="43"/>
                  <a:pt x="60" y="44"/>
                  <a:pt x="60" y="44"/>
                </a:cubicBezTo>
                <a:close/>
                <a:moveTo>
                  <a:pt x="81" y="44"/>
                </a:moveTo>
                <a:cubicBezTo>
                  <a:pt x="85" y="44"/>
                  <a:pt x="89" y="44"/>
                  <a:pt x="93" y="44"/>
                </a:cubicBezTo>
                <a:cubicBezTo>
                  <a:pt x="94" y="44"/>
                  <a:pt x="95" y="43"/>
                  <a:pt x="95" y="42"/>
                </a:cubicBezTo>
                <a:cubicBezTo>
                  <a:pt x="95" y="42"/>
                  <a:pt x="95" y="42"/>
                  <a:pt x="95" y="42"/>
                </a:cubicBezTo>
                <a:cubicBezTo>
                  <a:pt x="95" y="41"/>
                  <a:pt x="94" y="40"/>
                  <a:pt x="93" y="40"/>
                </a:cubicBezTo>
                <a:cubicBezTo>
                  <a:pt x="89" y="40"/>
                  <a:pt x="85" y="40"/>
                  <a:pt x="81" y="40"/>
                </a:cubicBezTo>
                <a:cubicBezTo>
                  <a:pt x="81" y="40"/>
                  <a:pt x="80" y="41"/>
                  <a:pt x="80" y="42"/>
                </a:cubicBezTo>
                <a:cubicBezTo>
                  <a:pt x="80" y="42"/>
                  <a:pt x="80" y="42"/>
                  <a:pt x="80" y="42"/>
                </a:cubicBezTo>
                <a:cubicBezTo>
                  <a:pt x="80" y="43"/>
                  <a:pt x="81" y="44"/>
                  <a:pt x="81" y="44"/>
                </a:cubicBezTo>
                <a:close/>
                <a:moveTo>
                  <a:pt x="102" y="44"/>
                </a:moveTo>
                <a:cubicBezTo>
                  <a:pt x="106" y="44"/>
                  <a:pt x="110" y="44"/>
                  <a:pt x="114" y="44"/>
                </a:cubicBezTo>
                <a:cubicBezTo>
                  <a:pt x="115" y="44"/>
                  <a:pt x="116" y="43"/>
                  <a:pt x="116" y="42"/>
                </a:cubicBezTo>
                <a:cubicBezTo>
                  <a:pt x="116" y="42"/>
                  <a:pt x="116" y="42"/>
                  <a:pt x="116" y="42"/>
                </a:cubicBezTo>
                <a:cubicBezTo>
                  <a:pt x="116" y="41"/>
                  <a:pt x="115" y="40"/>
                  <a:pt x="114" y="40"/>
                </a:cubicBezTo>
                <a:cubicBezTo>
                  <a:pt x="110" y="40"/>
                  <a:pt x="106" y="40"/>
                  <a:pt x="102" y="40"/>
                </a:cubicBezTo>
                <a:cubicBezTo>
                  <a:pt x="102" y="40"/>
                  <a:pt x="101" y="41"/>
                  <a:pt x="101" y="42"/>
                </a:cubicBezTo>
                <a:cubicBezTo>
                  <a:pt x="101" y="42"/>
                  <a:pt x="101" y="42"/>
                  <a:pt x="101" y="42"/>
                </a:cubicBezTo>
                <a:cubicBezTo>
                  <a:pt x="101" y="43"/>
                  <a:pt x="102" y="44"/>
                  <a:pt x="102" y="44"/>
                </a:cubicBezTo>
                <a:close/>
                <a:moveTo>
                  <a:pt x="123" y="44"/>
                </a:moveTo>
                <a:cubicBezTo>
                  <a:pt x="127" y="44"/>
                  <a:pt x="131" y="44"/>
                  <a:pt x="135" y="44"/>
                </a:cubicBezTo>
                <a:cubicBezTo>
                  <a:pt x="136" y="44"/>
                  <a:pt x="137" y="43"/>
                  <a:pt x="137" y="42"/>
                </a:cubicBezTo>
                <a:cubicBezTo>
                  <a:pt x="137" y="42"/>
                  <a:pt x="137" y="42"/>
                  <a:pt x="137" y="42"/>
                </a:cubicBezTo>
                <a:cubicBezTo>
                  <a:pt x="137" y="41"/>
                  <a:pt x="136" y="40"/>
                  <a:pt x="135" y="40"/>
                </a:cubicBezTo>
                <a:cubicBezTo>
                  <a:pt x="131" y="40"/>
                  <a:pt x="127" y="40"/>
                  <a:pt x="123" y="40"/>
                </a:cubicBezTo>
                <a:cubicBezTo>
                  <a:pt x="123" y="40"/>
                  <a:pt x="122" y="41"/>
                  <a:pt x="122" y="42"/>
                </a:cubicBezTo>
                <a:cubicBezTo>
                  <a:pt x="122" y="42"/>
                  <a:pt x="122" y="42"/>
                  <a:pt x="122" y="42"/>
                </a:cubicBezTo>
                <a:cubicBezTo>
                  <a:pt x="122" y="43"/>
                  <a:pt x="123" y="44"/>
                  <a:pt x="123" y="44"/>
                </a:cubicBezTo>
                <a:close/>
                <a:moveTo>
                  <a:pt x="144" y="44"/>
                </a:moveTo>
                <a:cubicBezTo>
                  <a:pt x="148" y="44"/>
                  <a:pt x="152" y="44"/>
                  <a:pt x="156" y="44"/>
                </a:cubicBezTo>
                <a:cubicBezTo>
                  <a:pt x="157" y="44"/>
                  <a:pt x="158" y="43"/>
                  <a:pt x="158" y="42"/>
                </a:cubicBezTo>
                <a:cubicBezTo>
                  <a:pt x="158" y="42"/>
                  <a:pt x="158" y="42"/>
                  <a:pt x="158" y="42"/>
                </a:cubicBezTo>
                <a:cubicBezTo>
                  <a:pt x="158" y="41"/>
                  <a:pt x="157" y="40"/>
                  <a:pt x="156" y="40"/>
                </a:cubicBezTo>
                <a:cubicBezTo>
                  <a:pt x="152" y="40"/>
                  <a:pt x="148" y="40"/>
                  <a:pt x="144" y="40"/>
                </a:cubicBezTo>
                <a:cubicBezTo>
                  <a:pt x="144" y="40"/>
                  <a:pt x="143" y="41"/>
                  <a:pt x="143" y="42"/>
                </a:cubicBezTo>
                <a:cubicBezTo>
                  <a:pt x="143" y="42"/>
                  <a:pt x="143" y="42"/>
                  <a:pt x="143" y="42"/>
                </a:cubicBezTo>
                <a:cubicBezTo>
                  <a:pt x="143" y="43"/>
                  <a:pt x="144" y="44"/>
                  <a:pt x="144" y="44"/>
                </a:cubicBezTo>
                <a:close/>
                <a:moveTo>
                  <a:pt x="165" y="44"/>
                </a:moveTo>
                <a:cubicBezTo>
                  <a:pt x="169" y="44"/>
                  <a:pt x="173" y="44"/>
                  <a:pt x="177" y="44"/>
                </a:cubicBezTo>
                <a:cubicBezTo>
                  <a:pt x="178" y="44"/>
                  <a:pt x="179" y="43"/>
                  <a:pt x="179" y="42"/>
                </a:cubicBezTo>
                <a:cubicBezTo>
                  <a:pt x="179" y="42"/>
                  <a:pt x="179" y="42"/>
                  <a:pt x="179" y="42"/>
                </a:cubicBezTo>
                <a:cubicBezTo>
                  <a:pt x="179" y="41"/>
                  <a:pt x="178" y="40"/>
                  <a:pt x="177" y="40"/>
                </a:cubicBezTo>
                <a:cubicBezTo>
                  <a:pt x="173" y="40"/>
                  <a:pt x="169" y="40"/>
                  <a:pt x="165" y="40"/>
                </a:cubicBezTo>
                <a:cubicBezTo>
                  <a:pt x="165" y="40"/>
                  <a:pt x="164" y="41"/>
                  <a:pt x="164" y="42"/>
                </a:cubicBezTo>
                <a:cubicBezTo>
                  <a:pt x="164" y="42"/>
                  <a:pt x="164" y="42"/>
                  <a:pt x="164" y="42"/>
                </a:cubicBezTo>
                <a:cubicBezTo>
                  <a:pt x="164" y="43"/>
                  <a:pt x="165" y="44"/>
                  <a:pt x="165" y="44"/>
                </a:cubicBezTo>
                <a:close/>
              </a:path>
            </a:pathLst>
          </a:custGeom>
          <a:solidFill>
            <a:srgbClr val="757975"/>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52" name="Freeform 39"/>
          <p:cNvSpPr>
            <a:spLocks noEditPoints="1"/>
          </p:cNvSpPr>
          <p:nvPr/>
        </p:nvSpPr>
        <p:spPr bwMode="auto">
          <a:xfrm>
            <a:off x="4187825" y="2897188"/>
            <a:ext cx="1287463" cy="288925"/>
          </a:xfrm>
          <a:custGeom>
            <a:avLst/>
            <a:gdLst>
              <a:gd name="T0" fmla="*/ 2147483646 w 225"/>
              <a:gd name="T1" fmla="*/ 0 h 52"/>
              <a:gd name="T2" fmla="*/ 2147483646 w 225"/>
              <a:gd name="T3" fmla="*/ 2147483646 h 52"/>
              <a:gd name="T4" fmla="*/ 2147483646 w 225"/>
              <a:gd name="T5" fmla="*/ 2147483646 h 52"/>
              <a:gd name="T6" fmla="*/ 2147483646 w 225"/>
              <a:gd name="T7" fmla="*/ 2147483646 h 52"/>
              <a:gd name="T8" fmla="*/ 2147483646 w 225"/>
              <a:gd name="T9" fmla="*/ 2147483646 h 52"/>
              <a:gd name="T10" fmla="*/ 2147483646 w 225"/>
              <a:gd name="T11" fmla="*/ 2147483646 h 52"/>
              <a:gd name="T12" fmla="*/ 2147483646 w 225"/>
              <a:gd name="T13" fmla="*/ 2147483646 h 52"/>
              <a:gd name="T14" fmla="*/ 2147483646 w 225"/>
              <a:gd name="T15" fmla="*/ 2147483646 h 52"/>
              <a:gd name="T16" fmla="*/ 2147483646 w 225"/>
              <a:gd name="T17" fmla="*/ 2147483646 h 52"/>
              <a:gd name="T18" fmla="*/ 2147483646 w 225"/>
              <a:gd name="T19" fmla="*/ 2147483646 h 52"/>
              <a:gd name="T20" fmla="*/ 2147483646 w 225"/>
              <a:gd name="T21" fmla="*/ 2147483646 h 52"/>
              <a:gd name="T22" fmla="*/ 2147483646 w 225"/>
              <a:gd name="T23" fmla="*/ 2147483646 h 52"/>
              <a:gd name="T24" fmla="*/ 2147483646 w 225"/>
              <a:gd name="T25" fmla="*/ 2147483646 h 52"/>
              <a:gd name="T26" fmla="*/ 2147483646 w 225"/>
              <a:gd name="T27" fmla="*/ 0 h 52"/>
              <a:gd name="T28" fmla="*/ 2147483646 w 225"/>
              <a:gd name="T29" fmla="*/ 2147483646 h 52"/>
              <a:gd name="T30" fmla="*/ 2147483646 w 225"/>
              <a:gd name="T31" fmla="*/ 2147483646 h 52"/>
              <a:gd name="T32" fmla="*/ 2147483646 w 225"/>
              <a:gd name="T33" fmla="*/ 2147483646 h 52"/>
              <a:gd name="T34" fmla="*/ 2147483646 w 225"/>
              <a:gd name="T35" fmla="*/ 2147483646 h 52"/>
              <a:gd name="T36" fmla="*/ 2147483646 w 225"/>
              <a:gd name="T37" fmla="*/ 2147483646 h 52"/>
              <a:gd name="T38" fmla="*/ 2147483646 w 225"/>
              <a:gd name="T39" fmla="*/ 2147483646 h 52"/>
              <a:gd name="T40" fmla="*/ 2147483646 w 225"/>
              <a:gd name="T41" fmla="*/ 2147483646 h 52"/>
              <a:gd name="T42" fmla="*/ 2147483646 w 225"/>
              <a:gd name="T43" fmla="*/ 2147483646 h 52"/>
              <a:gd name="T44" fmla="*/ 2147483646 w 225"/>
              <a:gd name="T45" fmla="*/ 2147483646 h 52"/>
              <a:gd name="T46" fmla="*/ 2147483646 w 225"/>
              <a:gd name="T47" fmla="*/ 2147483646 h 52"/>
              <a:gd name="T48" fmla="*/ 0 w 225"/>
              <a:gd name="T49" fmla="*/ 0 h 52"/>
              <a:gd name="T50" fmla="*/ 2147483646 w 225"/>
              <a:gd name="T51" fmla="*/ 2147483646 h 52"/>
              <a:gd name="T52" fmla="*/ 2147483646 w 225"/>
              <a:gd name="T53" fmla="*/ 2147483646 h 52"/>
              <a:gd name="T54" fmla="*/ 2147483646 w 225"/>
              <a:gd name="T55" fmla="*/ 0 h 52"/>
              <a:gd name="T56" fmla="*/ 2147483646 w 225"/>
              <a:gd name="T57" fmla="*/ 2147483646 h 52"/>
              <a:gd name="T58" fmla="*/ 2147483646 w 225"/>
              <a:gd name="T59" fmla="*/ 2147483646 h 52"/>
              <a:gd name="T60" fmla="*/ 2147483646 w 225"/>
              <a:gd name="T61" fmla="*/ 2147483646 h 52"/>
              <a:gd name="T62" fmla="*/ 2147483646 w 225"/>
              <a:gd name="T63" fmla="*/ 0 h 52"/>
              <a:gd name="T64" fmla="*/ 2147483646 w 225"/>
              <a:gd name="T65" fmla="*/ 0 h 52"/>
              <a:gd name="T66" fmla="*/ 2147483646 w 225"/>
              <a:gd name="T67" fmla="*/ 2147483646 h 52"/>
              <a:gd name="T68" fmla="*/ 2147483646 w 225"/>
              <a:gd name="T69" fmla="*/ 2147483646 h 52"/>
              <a:gd name="T70" fmla="*/ 2147483646 w 225"/>
              <a:gd name="T71" fmla="*/ 2147483646 h 52"/>
              <a:gd name="T72" fmla="*/ 2147483646 w 225"/>
              <a:gd name="T73" fmla="*/ 0 h 52"/>
              <a:gd name="T74" fmla="*/ 2147483646 w 225"/>
              <a:gd name="T75" fmla="*/ 2147483646 h 52"/>
              <a:gd name="T76" fmla="*/ 2147483646 w 225"/>
              <a:gd name="T77" fmla="*/ 2147483646 h 52"/>
              <a:gd name="T78" fmla="*/ 2147483646 w 225"/>
              <a:gd name="T79" fmla="*/ 2147483646 h 52"/>
              <a:gd name="T80" fmla="*/ 2147483646 w 225"/>
              <a:gd name="T81" fmla="*/ 0 h 52"/>
              <a:gd name="T82" fmla="*/ 2147483646 w 225"/>
              <a:gd name="T83" fmla="*/ 0 h 52"/>
              <a:gd name="T84" fmla="*/ 2147483646 w 225"/>
              <a:gd name="T85" fmla="*/ 2147483646 h 52"/>
              <a:gd name="T86" fmla="*/ 2147483646 w 225"/>
              <a:gd name="T87" fmla="*/ 2147483646 h 52"/>
              <a:gd name="T88" fmla="*/ 2147483646 w 225"/>
              <a:gd name="T89" fmla="*/ 2147483646 h 52"/>
              <a:gd name="T90" fmla="*/ 2147483646 w 225"/>
              <a:gd name="T91" fmla="*/ 0 h 52"/>
              <a:gd name="T92" fmla="*/ 2147483646 w 225"/>
              <a:gd name="T93" fmla="*/ 2147483646 h 52"/>
              <a:gd name="T94" fmla="*/ 2147483646 w 225"/>
              <a:gd name="T95" fmla="*/ 2147483646 h 52"/>
              <a:gd name="T96" fmla="*/ 2147483646 w 225"/>
              <a:gd name="T97" fmla="*/ 2147483646 h 52"/>
              <a:gd name="T98" fmla="*/ 2147483646 w 225"/>
              <a:gd name="T99" fmla="*/ 0 h 52"/>
              <a:gd name="T100" fmla="*/ 2147483646 w 225"/>
              <a:gd name="T101" fmla="*/ 0 h 52"/>
              <a:gd name="T102" fmla="*/ 2147483646 w 225"/>
              <a:gd name="T103" fmla="*/ 2147483646 h 52"/>
              <a:gd name="T104" fmla="*/ 2147483646 w 225"/>
              <a:gd name="T105" fmla="*/ 2147483646 h 52"/>
              <a:gd name="T106" fmla="*/ 2147483646 w 225"/>
              <a:gd name="T107" fmla="*/ 2147483646 h 52"/>
              <a:gd name="T108" fmla="*/ 2147483646 w 225"/>
              <a:gd name="T109" fmla="*/ 0 h 52"/>
              <a:gd name="T110" fmla="*/ 2147483646 w 225"/>
              <a:gd name="T111" fmla="*/ 2147483646 h 52"/>
              <a:gd name="T112" fmla="*/ 2147483646 w 225"/>
              <a:gd name="T113" fmla="*/ 2147483646 h 52"/>
              <a:gd name="T114" fmla="*/ 2147483646 w 225"/>
              <a:gd name="T115" fmla="*/ 2147483646 h 52"/>
              <a:gd name="T116" fmla="*/ 2147483646 w 225"/>
              <a:gd name="T117" fmla="*/ 0 h 5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25" h="52">
                <a:moveTo>
                  <a:pt x="19" y="0"/>
                </a:moveTo>
                <a:cubicBezTo>
                  <a:pt x="22" y="0"/>
                  <a:pt x="26" y="0"/>
                  <a:pt x="30" y="0"/>
                </a:cubicBezTo>
                <a:cubicBezTo>
                  <a:pt x="31" y="0"/>
                  <a:pt x="32" y="1"/>
                  <a:pt x="32" y="2"/>
                </a:cubicBezTo>
                <a:cubicBezTo>
                  <a:pt x="32" y="2"/>
                  <a:pt x="32" y="2"/>
                  <a:pt x="32" y="2"/>
                </a:cubicBezTo>
                <a:cubicBezTo>
                  <a:pt x="32" y="3"/>
                  <a:pt x="31" y="4"/>
                  <a:pt x="30" y="4"/>
                </a:cubicBezTo>
                <a:cubicBezTo>
                  <a:pt x="26" y="4"/>
                  <a:pt x="22" y="4"/>
                  <a:pt x="19" y="4"/>
                </a:cubicBezTo>
                <a:cubicBezTo>
                  <a:pt x="18" y="4"/>
                  <a:pt x="17" y="3"/>
                  <a:pt x="17" y="2"/>
                </a:cubicBezTo>
                <a:cubicBezTo>
                  <a:pt x="17" y="2"/>
                  <a:pt x="17" y="2"/>
                  <a:pt x="17" y="2"/>
                </a:cubicBezTo>
                <a:cubicBezTo>
                  <a:pt x="17" y="1"/>
                  <a:pt x="18" y="0"/>
                  <a:pt x="19" y="0"/>
                </a:cubicBezTo>
                <a:close/>
                <a:moveTo>
                  <a:pt x="224" y="48"/>
                </a:moveTo>
                <a:cubicBezTo>
                  <a:pt x="224" y="48"/>
                  <a:pt x="224" y="48"/>
                  <a:pt x="224" y="48"/>
                </a:cubicBezTo>
                <a:cubicBezTo>
                  <a:pt x="225" y="48"/>
                  <a:pt x="225" y="49"/>
                  <a:pt x="225" y="50"/>
                </a:cubicBezTo>
                <a:cubicBezTo>
                  <a:pt x="225" y="51"/>
                  <a:pt x="225" y="51"/>
                  <a:pt x="225" y="51"/>
                </a:cubicBezTo>
                <a:cubicBezTo>
                  <a:pt x="225" y="52"/>
                  <a:pt x="225" y="52"/>
                  <a:pt x="224" y="52"/>
                </a:cubicBezTo>
                <a:cubicBezTo>
                  <a:pt x="224" y="52"/>
                  <a:pt x="224" y="52"/>
                  <a:pt x="224" y="52"/>
                </a:cubicBezTo>
                <a:cubicBezTo>
                  <a:pt x="223" y="52"/>
                  <a:pt x="222" y="52"/>
                  <a:pt x="222" y="51"/>
                </a:cubicBezTo>
                <a:cubicBezTo>
                  <a:pt x="222" y="50"/>
                  <a:pt x="222" y="50"/>
                  <a:pt x="222" y="50"/>
                </a:cubicBezTo>
                <a:cubicBezTo>
                  <a:pt x="222" y="49"/>
                  <a:pt x="223" y="48"/>
                  <a:pt x="224" y="48"/>
                </a:cubicBezTo>
                <a:close/>
                <a:moveTo>
                  <a:pt x="196" y="1"/>
                </a:moveTo>
                <a:cubicBezTo>
                  <a:pt x="196" y="3"/>
                  <a:pt x="197" y="4"/>
                  <a:pt x="198" y="6"/>
                </a:cubicBezTo>
                <a:cubicBezTo>
                  <a:pt x="199" y="6"/>
                  <a:pt x="198" y="7"/>
                  <a:pt x="198" y="8"/>
                </a:cubicBezTo>
                <a:cubicBezTo>
                  <a:pt x="198" y="8"/>
                  <a:pt x="198" y="8"/>
                  <a:pt x="198" y="8"/>
                </a:cubicBezTo>
                <a:cubicBezTo>
                  <a:pt x="197" y="8"/>
                  <a:pt x="196" y="8"/>
                  <a:pt x="195" y="7"/>
                </a:cubicBezTo>
                <a:cubicBezTo>
                  <a:pt x="195" y="6"/>
                  <a:pt x="194" y="5"/>
                  <a:pt x="193" y="4"/>
                </a:cubicBezTo>
                <a:cubicBezTo>
                  <a:pt x="190" y="4"/>
                  <a:pt x="190" y="4"/>
                  <a:pt x="186" y="4"/>
                </a:cubicBezTo>
                <a:cubicBezTo>
                  <a:pt x="186" y="4"/>
                  <a:pt x="185" y="3"/>
                  <a:pt x="185" y="2"/>
                </a:cubicBezTo>
                <a:cubicBezTo>
                  <a:pt x="185" y="2"/>
                  <a:pt x="185" y="2"/>
                  <a:pt x="185" y="2"/>
                </a:cubicBezTo>
                <a:cubicBezTo>
                  <a:pt x="185" y="1"/>
                  <a:pt x="186" y="0"/>
                  <a:pt x="186" y="0"/>
                </a:cubicBezTo>
                <a:cubicBezTo>
                  <a:pt x="194" y="0"/>
                  <a:pt x="194" y="0"/>
                  <a:pt x="194" y="0"/>
                </a:cubicBezTo>
                <a:cubicBezTo>
                  <a:pt x="195" y="0"/>
                  <a:pt x="195" y="1"/>
                  <a:pt x="196" y="1"/>
                </a:cubicBezTo>
                <a:close/>
                <a:moveTo>
                  <a:pt x="217" y="43"/>
                </a:moveTo>
                <a:cubicBezTo>
                  <a:pt x="215" y="40"/>
                  <a:pt x="213" y="36"/>
                  <a:pt x="211" y="33"/>
                </a:cubicBezTo>
                <a:cubicBezTo>
                  <a:pt x="211" y="32"/>
                  <a:pt x="211" y="31"/>
                  <a:pt x="212" y="31"/>
                </a:cubicBezTo>
                <a:cubicBezTo>
                  <a:pt x="212" y="31"/>
                  <a:pt x="212" y="31"/>
                  <a:pt x="212" y="31"/>
                </a:cubicBezTo>
                <a:cubicBezTo>
                  <a:pt x="212" y="30"/>
                  <a:pt x="213" y="31"/>
                  <a:pt x="214" y="31"/>
                </a:cubicBezTo>
                <a:cubicBezTo>
                  <a:pt x="216" y="35"/>
                  <a:pt x="218" y="38"/>
                  <a:pt x="220" y="41"/>
                </a:cubicBezTo>
                <a:cubicBezTo>
                  <a:pt x="221" y="42"/>
                  <a:pt x="220" y="43"/>
                  <a:pt x="219" y="44"/>
                </a:cubicBezTo>
                <a:cubicBezTo>
                  <a:pt x="219" y="44"/>
                  <a:pt x="219" y="44"/>
                  <a:pt x="219" y="44"/>
                </a:cubicBezTo>
                <a:cubicBezTo>
                  <a:pt x="219" y="44"/>
                  <a:pt x="218" y="44"/>
                  <a:pt x="217" y="43"/>
                </a:cubicBezTo>
                <a:close/>
                <a:moveTo>
                  <a:pt x="206" y="25"/>
                </a:moveTo>
                <a:cubicBezTo>
                  <a:pt x="204" y="22"/>
                  <a:pt x="202" y="19"/>
                  <a:pt x="200" y="15"/>
                </a:cubicBezTo>
                <a:cubicBezTo>
                  <a:pt x="200" y="14"/>
                  <a:pt x="200" y="13"/>
                  <a:pt x="201" y="13"/>
                </a:cubicBezTo>
                <a:cubicBezTo>
                  <a:pt x="201" y="13"/>
                  <a:pt x="201" y="13"/>
                  <a:pt x="201" y="13"/>
                </a:cubicBezTo>
                <a:cubicBezTo>
                  <a:pt x="201" y="12"/>
                  <a:pt x="203" y="13"/>
                  <a:pt x="203" y="13"/>
                </a:cubicBezTo>
                <a:cubicBezTo>
                  <a:pt x="205" y="17"/>
                  <a:pt x="207" y="20"/>
                  <a:pt x="209" y="23"/>
                </a:cubicBezTo>
                <a:cubicBezTo>
                  <a:pt x="210" y="24"/>
                  <a:pt x="209" y="25"/>
                  <a:pt x="209" y="26"/>
                </a:cubicBezTo>
                <a:cubicBezTo>
                  <a:pt x="209" y="26"/>
                  <a:pt x="209" y="26"/>
                  <a:pt x="209" y="26"/>
                </a:cubicBezTo>
                <a:cubicBezTo>
                  <a:pt x="208" y="26"/>
                  <a:pt x="207" y="26"/>
                  <a:pt x="206" y="25"/>
                </a:cubicBezTo>
                <a:close/>
                <a:moveTo>
                  <a:pt x="0" y="4"/>
                </a:moveTo>
                <a:cubicBezTo>
                  <a:pt x="0" y="0"/>
                  <a:pt x="0" y="0"/>
                  <a:pt x="0" y="0"/>
                </a:cubicBezTo>
                <a:cubicBezTo>
                  <a:pt x="8" y="0"/>
                  <a:pt x="8" y="0"/>
                  <a:pt x="8" y="0"/>
                </a:cubicBezTo>
                <a:cubicBezTo>
                  <a:pt x="9" y="0"/>
                  <a:pt x="10" y="1"/>
                  <a:pt x="10" y="2"/>
                </a:cubicBezTo>
                <a:cubicBezTo>
                  <a:pt x="10" y="2"/>
                  <a:pt x="10" y="2"/>
                  <a:pt x="10" y="2"/>
                </a:cubicBezTo>
                <a:cubicBezTo>
                  <a:pt x="10" y="3"/>
                  <a:pt x="9" y="4"/>
                  <a:pt x="8" y="4"/>
                </a:cubicBezTo>
                <a:cubicBezTo>
                  <a:pt x="0" y="4"/>
                  <a:pt x="0" y="4"/>
                  <a:pt x="0" y="4"/>
                </a:cubicBezTo>
                <a:close/>
                <a:moveTo>
                  <a:pt x="40" y="0"/>
                </a:moveTo>
                <a:cubicBezTo>
                  <a:pt x="43" y="0"/>
                  <a:pt x="47" y="0"/>
                  <a:pt x="51" y="0"/>
                </a:cubicBezTo>
                <a:cubicBezTo>
                  <a:pt x="52" y="0"/>
                  <a:pt x="53" y="1"/>
                  <a:pt x="53" y="2"/>
                </a:cubicBezTo>
                <a:cubicBezTo>
                  <a:pt x="53" y="2"/>
                  <a:pt x="53" y="2"/>
                  <a:pt x="53" y="2"/>
                </a:cubicBezTo>
                <a:cubicBezTo>
                  <a:pt x="53" y="3"/>
                  <a:pt x="52" y="4"/>
                  <a:pt x="51" y="4"/>
                </a:cubicBezTo>
                <a:cubicBezTo>
                  <a:pt x="47" y="4"/>
                  <a:pt x="43" y="4"/>
                  <a:pt x="40" y="4"/>
                </a:cubicBezTo>
                <a:cubicBezTo>
                  <a:pt x="39" y="4"/>
                  <a:pt x="38" y="3"/>
                  <a:pt x="38" y="2"/>
                </a:cubicBezTo>
                <a:cubicBezTo>
                  <a:pt x="38" y="2"/>
                  <a:pt x="38" y="2"/>
                  <a:pt x="38" y="2"/>
                </a:cubicBezTo>
                <a:cubicBezTo>
                  <a:pt x="38" y="1"/>
                  <a:pt x="39" y="0"/>
                  <a:pt x="40" y="0"/>
                </a:cubicBezTo>
                <a:close/>
                <a:moveTo>
                  <a:pt x="60" y="0"/>
                </a:moveTo>
                <a:cubicBezTo>
                  <a:pt x="64" y="0"/>
                  <a:pt x="68" y="0"/>
                  <a:pt x="72" y="0"/>
                </a:cubicBezTo>
                <a:cubicBezTo>
                  <a:pt x="73" y="0"/>
                  <a:pt x="74" y="1"/>
                  <a:pt x="74" y="2"/>
                </a:cubicBezTo>
                <a:cubicBezTo>
                  <a:pt x="74" y="2"/>
                  <a:pt x="74" y="2"/>
                  <a:pt x="74" y="2"/>
                </a:cubicBezTo>
                <a:cubicBezTo>
                  <a:pt x="74" y="3"/>
                  <a:pt x="73" y="4"/>
                  <a:pt x="72" y="4"/>
                </a:cubicBezTo>
                <a:cubicBezTo>
                  <a:pt x="68" y="4"/>
                  <a:pt x="64" y="4"/>
                  <a:pt x="60" y="4"/>
                </a:cubicBezTo>
                <a:cubicBezTo>
                  <a:pt x="60" y="4"/>
                  <a:pt x="59" y="3"/>
                  <a:pt x="59" y="2"/>
                </a:cubicBezTo>
                <a:cubicBezTo>
                  <a:pt x="59" y="2"/>
                  <a:pt x="59" y="2"/>
                  <a:pt x="59" y="2"/>
                </a:cubicBezTo>
                <a:cubicBezTo>
                  <a:pt x="59" y="1"/>
                  <a:pt x="60" y="0"/>
                  <a:pt x="60" y="0"/>
                </a:cubicBezTo>
                <a:close/>
                <a:moveTo>
                  <a:pt x="81" y="0"/>
                </a:moveTo>
                <a:cubicBezTo>
                  <a:pt x="85" y="0"/>
                  <a:pt x="89" y="0"/>
                  <a:pt x="93" y="0"/>
                </a:cubicBezTo>
                <a:cubicBezTo>
                  <a:pt x="94" y="0"/>
                  <a:pt x="95" y="1"/>
                  <a:pt x="95" y="2"/>
                </a:cubicBezTo>
                <a:cubicBezTo>
                  <a:pt x="95" y="2"/>
                  <a:pt x="95" y="2"/>
                  <a:pt x="95" y="2"/>
                </a:cubicBezTo>
                <a:cubicBezTo>
                  <a:pt x="95" y="3"/>
                  <a:pt x="94" y="4"/>
                  <a:pt x="93" y="4"/>
                </a:cubicBezTo>
                <a:cubicBezTo>
                  <a:pt x="89" y="4"/>
                  <a:pt x="85" y="4"/>
                  <a:pt x="81" y="4"/>
                </a:cubicBezTo>
                <a:cubicBezTo>
                  <a:pt x="81" y="4"/>
                  <a:pt x="80" y="3"/>
                  <a:pt x="80" y="2"/>
                </a:cubicBezTo>
                <a:cubicBezTo>
                  <a:pt x="80" y="2"/>
                  <a:pt x="80" y="2"/>
                  <a:pt x="80" y="2"/>
                </a:cubicBezTo>
                <a:cubicBezTo>
                  <a:pt x="80" y="1"/>
                  <a:pt x="81" y="0"/>
                  <a:pt x="81" y="0"/>
                </a:cubicBezTo>
                <a:close/>
                <a:moveTo>
                  <a:pt x="102" y="0"/>
                </a:moveTo>
                <a:cubicBezTo>
                  <a:pt x="106" y="0"/>
                  <a:pt x="110" y="0"/>
                  <a:pt x="114" y="0"/>
                </a:cubicBezTo>
                <a:cubicBezTo>
                  <a:pt x="115" y="0"/>
                  <a:pt x="116" y="1"/>
                  <a:pt x="116" y="2"/>
                </a:cubicBezTo>
                <a:cubicBezTo>
                  <a:pt x="116" y="2"/>
                  <a:pt x="116" y="2"/>
                  <a:pt x="116" y="2"/>
                </a:cubicBezTo>
                <a:cubicBezTo>
                  <a:pt x="116" y="3"/>
                  <a:pt x="115" y="4"/>
                  <a:pt x="114" y="4"/>
                </a:cubicBezTo>
                <a:cubicBezTo>
                  <a:pt x="110" y="4"/>
                  <a:pt x="106" y="4"/>
                  <a:pt x="102" y="4"/>
                </a:cubicBezTo>
                <a:cubicBezTo>
                  <a:pt x="102" y="4"/>
                  <a:pt x="101" y="3"/>
                  <a:pt x="101" y="2"/>
                </a:cubicBezTo>
                <a:cubicBezTo>
                  <a:pt x="101" y="2"/>
                  <a:pt x="101" y="2"/>
                  <a:pt x="101" y="2"/>
                </a:cubicBezTo>
                <a:cubicBezTo>
                  <a:pt x="101" y="1"/>
                  <a:pt x="102" y="0"/>
                  <a:pt x="102" y="0"/>
                </a:cubicBezTo>
                <a:close/>
                <a:moveTo>
                  <a:pt x="123" y="0"/>
                </a:moveTo>
                <a:cubicBezTo>
                  <a:pt x="127" y="0"/>
                  <a:pt x="131" y="0"/>
                  <a:pt x="135" y="0"/>
                </a:cubicBezTo>
                <a:cubicBezTo>
                  <a:pt x="136" y="0"/>
                  <a:pt x="137" y="1"/>
                  <a:pt x="137" y="2"/>
                </a:cubicBezTo>
                <a:cubicBezTo>
                  <a:pt x="137" y="2"/>
                  <a:pt x="137" y="2"/>
                  <a:pt x="137" y="2"/>
                </a:cubicBezTo>
                <a:cubicBezTo>
                  <a:pt x="137" y="3"/>
                  <a:pt x="136" y="4"/>
                  <a:pt x="135" y="4"/>
                </a:cubicBezTo>
                <a:cubicBezTo>
                  <a:pt x="131" y="4"/>
                  <a:pt x="127" y="4"/>
                  <a:pt x="123" y="4"/>
                </a:cubicBezTo>
                <a:cubicBezTo>
                  <a:pt x="123" y="4"/>
                  <a:pt x="122" y="3"/>
                  <a:pt x="122" y="2"/>
                </a:cubicBezTo>
                <a:cubicBezTo>
                  <a:pt x="122" y="2"/>
                  <a:pt x="122" y="2"/>
                  <a:pt x="122" y="2"/>
                </a:cubicBezTo>
                <a:cubicBezTo>
                  <a:pt x="122" y="1"/>
                  <a:pt x="123" y="0"/>
                  <a:pt x="123" y="0"/>
                </a:cubicBezTo>
                <a:close/>
                <a:moveTo>
                  <a:pt x="144" y="0"/>
                </a:moveTo>
                <a:cubicBezTo>
                  <a:pt x="148" y="0"/>
                  <a:pt x="152" y="0"/>
                  <a:pt x="156" y="0"/>
                </a:cubicBezTo>
                <a:cubicBezTo>
                  <a:pt x="157" y="0"/>
                  <a:pt x="158" y="1"/>
                  <a:pt x="158" y="2"/>
                </a:cubicBezTo>
                <a:cubicBezTo>
                  <a:pt x="158" y="2"/>
                  <a:pt x="158" y="2"/>
                  <a:pt x="158" y="2"/>
                </a:cubicBezTo>
                <a:cubicBezTo>
                  <a:pt x="158" y="3"/>
                  <a:pt x="157" y="4"/>
                  <a:pt x="156" y="4"/>
                </a:cubicBezTo>
                <a:cubicBezTo>
                  <a:pt x="152" y="4"/>
                  <a:pt x="148" y="4"/>
                  <a:pt x="144" y="4"/>
                </a:cubicBezTo>
                <a:cubicBezTo>
                  <a:pt x="144" y="4"/>
                  <a:pt x="143" y="3"/>
                  <a:pt x="143" y="2"/>
                </a:cubicBezTo>
                <a:cubicBezTo>
                  <a:pt x="143" y="2"/>
                  <a:pt x="143" y="2"/>
                  <a:pt x="143" y="2"/>
                </a:cubicBezTo>
                <a:cubicBezTo>
                  <a:pt x="143" y="1"/>
                  <a:pt x="144" y="0"/>
                  <a:pt x="144" y="0"/>
                </a:cubicBezTo>
                <a:close/>
                <a:moveTo>
                  <a:pt x="165" y="0"/>
                </a:moveTo>
                <a:cubicBezTo>
                  <a:pt x="169" y="0"/>
                  <a:pt x="173" y="0"/>
                  <a:pt x="177" y="0"/>
                </a:cubicBezTo>
                <a:cubicBezTo>
                  <a:pt x="178" y="0"/>
                  <a:pt x="179" y="1"/>
                  <a:pt x="179" y="2"/>
                </a:cubicBezTo>
                <a:cubicBezTo>
                  <a:pt x="179" y="2"/>
                  <a:pt x="179" y="2"/>
                  <a:pt x="179" y="2"/>
                </a:cubicBezTo>
                <a:cubicBezTo>
                  <a:pt x="179" y="3"/>
                  <a:pt x="178" y="4"/>
                  <a:pt x="177" y="4"/>
                </a:cubicBezTo>
                <a:cubicBezTo>
                  <a:pt x="173" y="4"/>
                  <a:pt x="169" y="4"/>
                  <a:pt x="165" y="4"/>
                </a:cubicBezTo>
                <a:cubicBezTo>
                  <a:pt x="165" y="4"/>
                  <a:pt x="164" y="3"/>
                  <a:pt x="164" y="2"/>
                </a:cubicBezTo>
                <a:cubicBezTo>
                  <a:pt x="164" y="2"/>
                  <a:pt x="164" y="2"/>
                  <a:pt x="164" y="2"/>
                </a:cubicBezTo>
                <a:cubicBezTo>
                  <a:pt x="164" y="1"/>
                  <a:pt x="165" y="0"/>
                  <a:pt x="165" y="0"/>
                </a:cubicBezTo>
                <a:close/>
              </a:path>
            </a:pathLst>
          </a:custGeom>
          <a:solidFill>
            <a:srgbClr val="757975"/>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53" name="Freeform 43"/>
          <p:cNvSpPr>
            <a:spLocks/>
          </p:cNvSpPr>
          <p:nvPr/>
        </p:nvSpPr>
        <p:spPr bwMode="auto">
          <a:xfrm>
            <a:off x="4398963" y="4014788"/>
            <a:ext cx="1196975" cy="636587"/>
          </a:xfrm>
          <a:custGeom>
            <a:avLst/>
            <a:gdLst>
              <a:gd name="T0" fmla="*/ 0 w 498"/>
              <a:gd name="T1" fmla="*/ 0 h 272"/>
              <a:gd name="T2" fmla="*/ 2147483646 w 498"/>
              <a:gd name="T3" fmla="*/ 0 h 272"/>
              <a:gd name="T4" fmla="*/ 2147483646 w 498"/>
              <a:gd name="T5" fmla="*/ 2147483646 h 272"/>
              <a:gd name="T6" fmla="*/ 2147483646 w 498"/>
              <a:gd name="T7" fmla="*/ 2147483646 h 272"/>
              <a:gd name="T8" fmla="*/ 0 w 498"/>
              <a:gd name="T9" fmla="*/ 2147483646 h 272"/>
              <a:gd name="T10" fmla="*/ 0 w 498"/>
              <a:gd name="T11" fmla="*/ 0 h 272"/>
              <a:gd name="T12" fmla="*/ 0 w 498"/>
              <a:gd name="T13" fmla="*/ 0 h 27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98" h="272">
                <a:moveTo>
                  <a:pt x="0" y="0"/>
                </a:moveTo>
                <a:lnTo>
                  <a:pt x="415" y="0"/>
                </a:lnTo>
                <a:lnTo>
                  <a:pt x="498" y="137"/>
                </a:lnTo>
                <a:lnTo>
                  <a:pt x="415" y="272"/>
                </a:lnTo>
                <a:lnTo>
                  <a:pt x="0" y="272"/>
                </a:lnTo>
                <a:lnTo>
                  <a:pt x="0" y="0"/>
                </a:lnTo>
                <a:close/>
              </a:path>
            </a:pathLst>
          </a:custGeom>
          <a:solidFill>
            <a:srgbClr val="C9CAC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54" name="Freeform 44"/>
          <p:cNvSpPr>
            <a:spLocks/>
          </p:cNvSpPr>
          <p:nvPr/>
        </p:nvSpPr>
        <p:spPr bwMode="auto">
          <a:xfrm>
            <a:off x="4398963" y="5100638"/>
            <a:ext cx="1196975" cy="633412"/>
          </a:xfrm>
          <a:custGeom>
            <a:avLst/>
            <a:gdLst>
              <a:gd name="T0" fmla="*/ 0 w 498"/>
              <a:gd name="T1" fmla="*/ 0 h 271"/>
              <a:gd name="T2" fmla="*/ 2147483646 w 498"/>
              <a:gd name="T3" fmla="*/ 0 h 271"/>
              <a:gd name="T4" fmla="*/ 2147483646 w 498"/>
              <a:gd name="T5" fmla="*/ 2147483646 h 271"/>
              <a:gd name="T6" fmla="*/ 2147483646 w 498"/>
              <a:gd name="T7" fmla="*/ 2147483646 h 271"/>
              <a:gd name="T8" fmla="*/ 0 w 498"/>
              <a:gd name="T9" fmla="*/ 2147483646 h 271"/>
              <a:gd name="T10" fmla="*/ 0 w 498"/>
              <a:gd name="T11" fmla="*/ 0 h 271"/>
              <a:gd name="T12" fmla="*/ 0 w 498"/>
              <a:gd name="T13" fmla="*/ 0 h 27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98" h="271">
                <a:moveTo>
                  <a:pt x="0" y="0"/>
                </a:moveTo>
                <a:lnTo>
                  <a:pt x="415" y="0"/>
                </a:lnTo>
                <a:lnTo>
                  <a:pt x="498" y="136"/>
                </a:lnTo>
                <a:lnTo>
                  <a:pt x="415" y="271"/>
                </a:lnTo>
                <a:lnTo>
                  <a:pt x="0" y="271"/>
                </a:lnTo>
                <a:lnTo>
                  <a:pt x="0" y="0"/>
                </a:lnTo>
                <a:close/>
              </a:path>
            </a:pathLst>
          </a:custGeom>
          <a:solidFill>
            <a:srgbClr val="C9CAC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55" name="Freeform 45"/>
          <p:cNvSpPr>
            <a:spLocks/>
          </p:cNvSpPr>
          <p:nvPr/>
        </p:nvSpPr>
        <p:spPr bwMode="auto">
          <a:xfrm>
            <a:off x="4187825" y="3946525"/>
            <a:ext cx="1344613" cy="638175"/>
          </a:xfrm>
          <a:custGeom>
            <a:avLst/>
            <a:gdLst>
              <a:gd name="T0" fmla="*/ 0 w 560"/>
              <a:gd name="T1" fmla="*/ 0 h 273"/>
              <a:gd name="T2" fmla="*/ 2147483646 w 560"/>
              <a:gd name="T3" fmla="*/ 0 h 273"/>
              <a:gd name="T4" fmla="*/ 2147483646 w 560"/>
              <a:gd name="T5" fmla="*/ 2147483646 h 273"/>
              <a:gd name="T6" fmla="*/ 2147483646 w 560"/>
              <a:gd name="T7" fmla="*/ 2147483646 h 273"/>
              <a:gd name="T8" fmla="*/ 0 w 560"/>
              <a:gd name="T9" fmla="*/ 2147483646 h 273"/>
              <a:gd name="T10" fmla="*/ 0 w 560"/>
              <a:gd name="T11" fmla="*/ 0 h 273"/>
              <a:gd name="T12" fmla="*/ 0 w 560"/>
              <a:gd name="T13" fmla="*/ 0 h 27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60" h="273">
                <a:moveTo>
                  <a:pt x="0" y="0"/>
                </a:moveTo>
                <a:lnTo>
                  <a:pt x="477" y="0"/>
                </a:lnTo>
                <a:lnTo>
                  <a:pt x="560" y="135"/>
                </a:lnTo>
                <a:lnTo>
                  <a:pt x="477" y="273"/>
                </a:lnTo>
                <a:lnTo>
                  <a:pt x="0" y="273"/>
                </a:lnTo>
                <a:lnTo>
                  <a:pt x="0" y="0"/>
                </a:lnTo>
                <a:close/>
              </a:path>
            </a:pathLst>
          </a:custGeom>
          <a:solidFill>
            <a:schemeClr val="accent1"/>
          </a:solidFill>
          <a:ln>
            <a:noFill/>
          </a:ln>
        </p:spPr>
        <p:txBody>
          <a:bodyPr/>
          <a:lstStyle/>
          <a:p>
            <a:endParaRPr lang="zh-CN" altLang="en-US"/>
          </a:p>
        </p:txBody>
      </p:sp>
      <p:sp>
        <p:nvSpPr>
          <p:cNvPr id="56" name="Freeform 46"/>
          <p:cNvSpPr>
            <a:spLocks/>
          </p:cNvSpPr>
          <p:nvPr/>
        </p:nvSpPr>
        <p:spPr bwMode="auto">
          <a:xfrm>
            <a:off x="4187825" y="5029200"/>
            <a:ext cx="1344613" cy="636588"/>
          </a:xfrm>
          <a:custGeom>
            <a:avLst/>
            <a:gdLst>
              <a:gd name="T0" fmla="*/ 0 w 560"/>
              <a:gd name="T1" fmla="*/ 0 h 272"/>
              <a:gd name="T2" fmla="*/ 2147483646 w 560"/>
              <a:gd name="T3" fmla="*/ 0 h 272"/>
              <a:gd name="T4" fmla="*/ 2147483646 w 560"/>
              <a:gd name="T5" fmla="*/ 2147483646 h 272"/>
              <a:gd name="T6" fmla="*/ 2147483646 w 560"/>
              <a:gd name="T7" fmla="*/ 2147483646 h 272"/>
              <a:gd name="T8" fmla="*/ 0 w 560"/>
              <a:gd name="T9" fmla="*/ 2147483646 h 272"/>
              <a:gd name="T10" fmla="*/ 0 w 560"/>
              <a:gd name="T11" fmla="*/ 0 h 272"/>
              <a:gd name="T12" fmla="*/ 0 w 560"/>
              <a:gd name="T13" fmla="*/ 0 h 27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60" h="272">
                <a:moveTo>
                  <a:pt x="0" y="0"/>
                </a:moveTo>
                <a:lnTo>
                  <a:pt x="477" y="0"/>
                </a:lnTo>
                <a:lnTo>
                  <a:pt x="560" y="137"/>
                </a:lnTo>
                <a:lnTo>
                  <a:pt x="477" y="272"/>
                </a:lnTo>
                <a:lnTo>
                  <a:pt x="0" y="272"/>
                </a:lnTo>
                <a:lnTo>
                  <a:pt x="0" y="0"/>
                </a:lnTo>
                <a:close/>
              </a:path>
            </a:pathLst>
          </a:custGeom>
          <a:solidFill>
            <a:schemeClr val="accent4"/>
          </a:solidFill>
          <a:ln>
            <a:noFill/>
          </a:ln>
        </p:spPr>
        <p:txBody>
          <a:bodyPr/>
          <a:lstStyle/>
          <a:p>
            <a:endParaRPr lang="zh-CN" altLang="en-US"/>
          </a:p>
        </p:txBody>
      </p:sp>
      <p:sp>
        <p:nvSpPr>
          <p:cNvPr id="57" name="Freeform 47"/>
          <p:cNvSpPr>
            <a:spLocks noEditPoints="1"/>
          </p:cNvSpPr>
          <p:nvPr/>
        </p:nvSpPr>
        <p:spPr bwMode="auto">
          <a:xfrm>
            <a:off x="4187825" y="4302125"/>
            <a:ext cx="1265238" cy="242888"/>
          </a:xfrm>
          <a:custGeom>
            <a:avLst/>
            <a:gdLst>
              <a:gd name="T0" fmla="*/ 2147483646 w 221"/>
              <a:gd name="T1" fmla="*/ 2147483646 h 44"/>
              <a:gd name="T2" fmla="*/ 2147483646 w 221"/>
              <a:gd name="T3" fmla="*/ 2147483646 h 44"/>
              <a:gd name="T4" fmla="*/ 2147483646 w 221"/>
              <a:gd name="T5" fmla="*/ 2147483646 h 44"/>
              <a:gd name="T6" fmla="*/ 2147483646 w 221"/>
              <a:gd name="T7" fmla="*/ 2147483646 h 44"/>
              <a:gd name="T8" fmla="*/ 2147483646 w 221"/>
              <a:gd name="T9" fmla="*/ 2147483646 h 44"/>
              <a:gd name="T10" fmla="*/ 2147483646 w 221"/>
              <a:gd name="T11" fmla="*/ 2147483646 h 44"/>
              <a:gd name="T12" fmla="*/ 2147483646 w 221"/>
              <a:gd name="T13" fmla="*/ 2147483646 h 44"/>
              <a:gd name="T14" fmla="*/ 2147483646 w 221"/>
              <a:gd name="T15" fmla="*/ 2147483646 h 44"/>
              <a:gd name="T16" fmla="*/ 2147483646 w 221"/>
              <a:gd name="T17" fmla="*/ 2147483646 h 44"/>
              <a:gd name="T18" fmla="*/ 2147483646 w 221"/>
              <a:gd name="T19" fmla="*/ 2147483646 h 44"/>
              <a:gd name="T20" fmla="*/ 2147483646 w 221"/>
              <a:gd name="T21" fmla="*/ 2147483646 h 44"/>
              <a:gd name="T22" fmla="*/ 2147483646 w 221"/>
              <a:gd name="T23" fmla="*/ 2147483646 h 44"/>
              <a:gd name="T24" fmla="*/ 2147483646 w 221"/>
              <a:gd name="T25" fmla="*/ 2147483646 h 44"/>
              <a:gd name="T26" fmla="*/ 2147483646 w 221"/>
              <a:gd name="T27" fmla="*/ 0 h 44"/>
              <a:gd name="T28" fmla="*/ 2147483646 w 221"/>
              <a:gd name="T29" fmla="*/ 2147483646 h 44"/>
              <a:gd name="T30" fmla="*/ 2147483646 w 221"/>
              <a:gd name="T31" fmla="*/ 2147483646 h 44"/>
              <a:gd name="T32" fmla="*/ 2147483646 w 221"/>
              <a:gd name="T33" fmla="*/ 2147483646 h 44"/>
              <a:gd name="T34" fmla="*/ 2147483646 w 221"/>
              <a:gd name="T35" fmla="*/ 2147483646 h 44"/>
              <a:gd name="T36" fmla="*/ 2147483646 w 221"/>
              <a:gd name="T37" fmla="*/ 2147483646 h 44"/>
              <a:gd name="T38" fmla="*/ 0 w 221"/>
              <a:gd name="T39" fmla="*/ 2147483646 h 44"/>
              <a:gd name="T40" fmla="*/ 2147483646 w 221"/>
              <a:gd name="T41" fmla="*/ 2147483646 h 44"/>
              <a:gd name="T42" fmla="*/ 2147483646 w 221"/>
              <a:gd name="T43" fmla="*/ 2147483646 h 44"/>
              <a:gd name="T44" fmla="*/ 0 w 221"/>
              <a:gd name="T45" fmla="*/ 2147483646 h 44"/>
              <a:gd name="T46" fmla="*/ 2147483646 w 221"/>
              <a:gd name="T47" fmla="*/ 2147483646 h 44"/>
              <a:gd name="T48" fmla="*/ 2147483646 w 221"/>
              <a:gd name="T49" fmla="*/ 2147483646 h 44"/>
              <a:gd name="T50" fmla="*/ 2147483646 w 221"/>
              <a:gd name="T51" fmla="*/ 2147483646 h 44"/>
              <a:gd name="T52" fmla="*/ 2147483646 w 221"/>
              <a:gd name="T53" fmla="*/ 2147483646 h 44"/>
              <a:gd name="T54" fmla="*/ 2147483646 w 221"/>
              <a:gd name="T55" fmla="*/ 2147483646 h 44"/>
              <a:gd name="T56" fmla="*/ 2147483646 w 221"/>
              <a:gd name="T57" fmla="*/ 2147483646 h 44"/>
              <a:gd name="T58" fmla="*/ 2147483646 w 221"/>
              <a:gd name="T59" fmla="*/ 2147483646 h 44"/>
              <a:gd name="T60" fmla="*/ 2147483646 w 221"/>
              <a:gd name="T61" fmla="*/ 2147483646 h 44"/>
              <a:gd name="T62" fmla="*/ 2147483646 w 221"/>
              <a:gd name="T63" fmla="*/ 2147483646 h 44"/>
              <a:gd name="T64" fmla="*/ 2147483646 w 221"/>
              <a:gd name="T65" fmla="*/ 2147483646 h 44"/>
              <a:gd name="T66" fmla="*/ 2147483646 w 221"/>
              <a:gd name="T67" fmla="*/ 2147483646 h 44"/>
              <a:gd name="T68" fmla="*/ 2147483646 w 221"/>
              <a:gd name="T69" fmla="*/ 2147483646 h 44"/>
              <a:gd name="T70" fmla="*/ 2147483646 w 221"/>
              <a:gd name="T71" fmla="*/ 2147483646 h 44"/>
              <a:gd name="T72" fmla="*/ 2147483646 w 221"/>
              <a:gd name="T73" fmla="*/ 2147483646 h 44"/>
              <a:gd name="T74" fmla="*/ 2147483646 w 221"/>
              <a:gd name="T75" fmla="*/ 2147483646 h 44"/>
              <a:gd name="T76" fmla="*/ 2147483646 w 221"/>
              <a:gd name="T77" fmla="*/ 2147483646 h 44"/>
              <a:gd name="T78" fmla="*/ 2147483646 w 221"/>
              <a:gd name="T79" fmla="*/ 2147483646 h 44"/>
              <a:gd name="T80" fmla="*/ 2147483646 w 221"/>
              <a:gd name="T81" fmla="*/ 2147483646 h 44"/>
              <a:gd name="T82" fmla="*/ 2147483646 w 221"/>
              <a:gd name="T83" fmla="*/ 2147483646 h 44"/>
              <a:gd name="T84" fmla="*/ 2147483646 w 221"/>
              <a:gd name="T85" fmla="*/ 2147483646 h 44"/>
              <a:gd name="T86" fmla="*/ 2147483646 w 221"/>
              <a:gd name="T87" fmla="*/ 2147483646 h 44"/>
              <a:gd name="T88" fmla="*/ 2147483646 w 221"/>
              <a:gd name="T89" fmla="*/ 2147483646 h 44"/>
              <a:gd name="T90" fmla="*/ 2147483646 w 221"/>
              <a:gd name="T91" fmla="*/ 2147483646 h 44"/>
              <a:gd name="T92" fmla="*/ 2147483646 w 221"/>
              <a:gd name="T93" fmla="*/ 2147483646 h 44"/>
              <a:gd name="T94" fmla="*/ 2147483646 w 221"/>
              <a:gd name="T95" fmla="*/ 2147483646 h 44"/>
              <a:gd name="T96" fmla="*/ 2147483646 w 221"/>
              <a:gd name="T97" fmla="*/ 2147483646 h 44"/>
              <a:gd name="T98" fmla="*/ 2147483646 w 221"/>
              <a:gd name="T99" fmla="*/ 2147483646 h 44"/>
              <a:gd name="T100" fmla="*/ 2147483646 w 221"/>
              <a:gd name="T101" fmla="*/ 2147483646 h 44"/>
              <a:gd name="T102" fmla="*/ 2147483646 w 221"/>
              <a:gd name="T103" fmla="*/ 2147483646 h 44"/>
              <a:gd name="T104" fmla="*/ 2147483646 w 221"/>
              <a:gd name="T105" fmla="*/ 2147483646 h 44"/>
              <a:gd name="T106" fmla="*/ 2147483646 w 221"/>
              <a:gd name="T107" fmla="*/ 2147483646 h 4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21" h="44">
                <a:moveTo>
                  <a:pt x="19" y="44"/>
                </a:moveTo>
                <a:cubicBezTo>
                  <a:pt x="22" y="44"/>
                  <a:pt x="26" y="44"/>
                  <a:pt x="30" y="44"/>
                </a:cubicBezTo>
                <a:cubicBezTo>
                  <a:pt x="31" y="44"/>
                  <a:pt x="32" y="43"/>
                  <a:pt x="32" y="42"/>
                </a:cubicBezTo>
                <a:cubicBezTo>
                  <a:pt x="32" y="42"/>
                  <a:pt x="32" y="42"/>
                  <a:pt x="32" y="42"/>
                </a:cubicBezTo>
                <a:cubicBezTo>
                  <a:pt x="32" y="41"/>
                  <a:pt x="31" y="40"/>
                  <a:pt x="30" y="40"/>
                </a:cubicBezTo>
                <a:cubicBezTo>
                  <a:pt x="26" y="40"/>
                  <a:pt x="22" y="40"/>
                  <a:pt x="19" y="40"/>
                </a:cubicBezTo>
                <a:cubicBezTo>
                  <a:pt x="18" y="40"/>
                  <a:pt x="17" y="41"/>
                  <a:pt x="17" y="42"/>
                </a:cubicBezTo>
                <a:cubicBezTo>
                  <a:pt x="17" y="42"/>
                  <a:pt x="17" y="42"/>
                  <a:pt x="17" y="42"/>
                </a:cubicBezTo>
                <a:cubicBezTo>
                  <a:pt x="17" y="43"/>
                  <a:pt x="18" y="44"/>
                  <a:pt x="19" y="44"/>
                </a:cubicBezTo>
                <a:close/>
                <a:moveTo>
                  <a:pt x="196" y="43"/>
                </a:moveTo>
                <a:cubicBezTo>
                  <a:pt x="196" y="41"/>
                  <a:pt x="197" y="40"/>
                  <a:pt x="198" y="38"/>
                </a:cubicBezTo>
                <a:cubicBezTo>
                  <a:pt x="199" y="38"/>
                  <a:pt x="198" y="37"/>
                  <a:pt x="198" y="36"/>
                </a:cubicBezTo>
                <a:cubicBezTo>
                  <a:pt x="198" y="36"/>
                  <a:pt x="198" y="36"/>
                  <a:pt x="198" y="36"/>
                </a:cubicBezTo>
                <a:cubicBezTo>
                  <a:pt x="197" y="36"/>
                  <a:pt x="196" y="36"/>
                  <a:pt x="195" y="37"/>
                </a:cubicBezTo>
                <a:cubicBezTo>
                  <a:pt x="195" y="38"/>
                  <a:pt x="194" y="39"/>
                  <a:pt x="193" y="40"/>
                </a:cubicBezTo>
                <a:cubicBezTo>
                  <a:pt x="190" y="40"/>
                  <a:pt x="190" y="40"/>
                  <a:pt x="186" y="40"/>
                </a:cubicBezTo>
                <a:cubicBezTo>
                  <a:pt x="186" y="40"/>
                  <a:pt x="185" y="41"/>
                  <a:pt x="185" y="42"/>
                </a:cubicBezTo>
                <a:cubicBezTo>
                  <a:pt x="185" y="42"/>
                  <a:pt x="185" y="42"/>
                  <a:pt x="185" y="42"/>
                </a:cubicBezTo>
                <a:cubicBezTo>
                  <a:pt x="185" y="43"/>
                  <a:pt x="186" y="44"/>
                  <a:pt x="186" y="44"/>
                </a:cubicBezTo>
                <a:cubicBezTo>
                  <a:pt x="194" y="44"/>
                  <a:pt x="194" y="44"/>
                  <a:pt x="194" y="44"/>
                </a:cubicBezTo>
                <a:cubicBezTo>
                  <a:pt x="195" y="44"/>
                  <a:pt x="195" y="43"/>
                  <a:pt x="196" y="43"/>
                </a:cubicBezTo>
                <a:close/>
                <a:moveTo>
                  <a:pt x="217" y="1"/>
                </a:moveTo>
                <a:cubicBezTo>
                  <a:pt x="215" y="4"/>
                  <a:pt x="213" y="7"/>
                  <a:pt x="211" y="11"/>
                </a:cubicBezTo>
                <a:cubicBezTo>
                  <a:pt x="211" y="12"/>
                  <a:pt x="211" y="13"/>
                  <a:pt x="212" y="13"/>
                </a:cubicBezTo>
                <a:cubicBezTo>
                  <a:pt x="212" y="13"/>
                  <a:pt x="212" y="13"/>
                  <a:pt x="212" y="13"/>
                </a:cubicBezTo>
                <a:cubicBezTo>
                  <a:pt x="212" y="14"/>
                  <a:pt x="213" y="13"/>
                  <a:pt x="214" y="13"/>
                </a:cubicBezTo>
                <a:cubicBezTo>
                  <a:pt x="216" y="9"/>
                  <a:pt x="218" y="6"/>
                  <a:pt x="220" y="3"/>
                </a:cubicBezTo>
                <a:cubicBezTo>
                  <a:pt x="221" y="2"/>
                  <a:pt x="220" y="1"/>
                  <a:pt x="219" y="0"/>
                </a:cubicBezTo>
                <a:cubicBezTo>
                  <a:pt x="219" y="0"/>
                  <a:pt x="219" y="0"/>
                  <a:pt x="219" y="0"/>
                </a:cubicBezTo>
                <a:cubicBezTo>
                  <a:pt x="219" y="0"/>
                  <a:pt x="218" y="0"/>
                  <a:pt x="217" y="1"/>
                </a:cubicBezTo>
                <a:close/>
                <a:moveTo>
                  <a:pt x="206" y="19"/>
                </a:moveTo>
                <a:cubicBezTo>
                  <a:pt x="204" y="22"/>
                  <a:pt x="202" y="25"/>
                  <a:pt x="200" y="29"/>
                </a:cubicBezTo>
                <a:cubicBezTo>
                  <a:pt x="200" y="29"/>
                  <a:pt x="200" y="31"/>
                  <a:pt x="201" y="31"/>
                </a:cubicBezTo>
                <a:cubicBezTo>
                  <a:pt x="201" y="31"/>
                  <a:pt x="201" y="31"/>
                  <a:pt x="201" y="31"/>
                </a:cubicBezTo>
                <a:cubicBezTo>
                  <a:pt x="201" y="31"/>
                  <a:pt x="203" y="31"/>
                  <a:pt x="203" y="30"/>
                </a:cubicBezTo>
                <a:cubicBezTo>
                  <a:pt x="205" y="27"/>
                  <a:pt x="207" y="24"/>
                  <a:pt x="209" y="20"/>
                </a:cubicBezTo>
                <a:cubicBezTo>
                  <a:pt x="210" y="20"/>
                  <a:pt x="209" y="19"/>
                  <a:pt x="209" y="18"/>
                </a:cubicBezTo>
                <a:cubicBezTo>
                  <a:pt x="209" y="18"/>
                  <a:pt x="209" y="18"/>
                  <a:pt x="209" y="18"/>
                </a:cubicBezTo>
                <a:cubicBezTo>
                  <a:pt x="208" y="18"/>
                  <a:pt x="207" y="18"/>
                  <a:pt x="206" y="19"/>
                </a:cubicBezTo>
                <a:close/>
                <a:moveTo>
                  <a:pt x="0" y="40"/>
                </a:moveTo>
                <a:cubicBezTo>
                  <a:pt x="0" y="44"/>
                  <a:pt x="0" y="44"/>
                  <a:pt x="0" y="44"/>
                </a:cubicBezTo>
                <a:cubicBezTo>
                  <a:pt x="8" y="44"/>
                  <a:pt x="8" y="44"/>
                  <a:pt x="8" y="44"/>
                </a:cubicBezTo>
                <a:cubicBezTo>
                  <a:pt x="9" y="44"/>
                  <a:pt x="10" y="43"/>
                  <a:pt x="10" y="42"/>
                </a:cubicBezTo>
                <a:cubicBezTo>
                  <a:pt x="10" y="42"/>
                  <a:pt x="10" y="42"/>
                  <a:pt x="10" y="42"/>
                </a:cubicBezTo>
                <a:cubicBezTo>
                  <a:pt x="10" y="41"/>
                  <a:pt x="9" y="40"/>
                  <a:pt x="8" y="40"/>
                </a:cubicBezTo>
                <a:cubicBezTo>
                  <a:pt x="0" y="40"/>
                  <a:pt x="0" y="40"/>
                  <a:pt x="0" y="40"/>
                </a:cubicBezTo>
                <a:close/>
                <a:moveTo>
                  <a:pt x="40" y="44"/>
                </a:moveTo>
                <a:cubicBezTo>
                  <a:pt x="43" y="44"/>
                  <a:pt x="47" y="44"/>
                  <a:pt x="51" y="44"/>
                </a:cubicBezTo>
                <a:cubicBezTo>
                  <a:pt x="52" y="44"/>
                  <a:pt x="53" y="43"/>
                  <a:pt x="53" y="42"/>
                </a:cubicBezTo>
                <a:cubicBezTo>
                  <a:pt x="53" y="42"/>
                  <a:pt x="53" y="42"/>
                  <a:pt x="53" y="42"/>
                </a:cubicBezTo>
                <a:cubicBezTo>
                  <a:pt x="53" y="41"/>
                  <a:pt x="52" y="40"/>
                  <a:pt x="51" y="40"/>
                </a:cubicBezTo>
                <a:cubicBezTo>
                  <a:pt x="47" y="40"/>
                  <a:pt x="43" y="40"/>
                  <a:pt x="40" y="40"/>
                </a:cubicBezTo>
                <a:cubicBezTo>
                  <a:pt x="39" y="40"/>
                  <a:pt x="38" y="41"/>
                  <a:pt x="38" y="42"/>
                </a:cubicBezTo>
                <a:cubicBezTo>
                  <a:pt x="38" y="42"/>
                  <a:pt x="38" y="42"/>
                  <a:pt x="38" y="42"/>
                </a:cubicBezTo>
                <a:cubicBezTo>
                  <a:pt x="38" y="43"/>
                  <a:pt x="39" y="44"/>
                  <a:pt x="40" y="44"/>
                </a:cubicBezTo>
                <a:close/>
                <a:moveTo>
                  <a:pt x="60" y="44"/>
                </a:moveTo>
                <a:cubicBezTo>
                  <a:pt x="64" y="44"/>
                  <a:pt x="68" y="44"/>
                  <a:pt x="72" y="44"/>
                </a:cubicBezTo>
                <a:cubicBezTo>
                  <a:pt x="73" y="44"/>
                  <a:pt x="74" y="43"/>
                  <a:pt x="74" y="42"/>
                </a:cubicBezTo>
                <a:cubicBezTo>
                  <a:pt x="74" y="42"/>
                  <a:pt x="74" y="42"/>
                  <a:pt x="74" y="42"/>
                </a:cubicBezTo>
                <a:cubicBezTo>
                  <a:pt x="74" y="41"/>
                  <a:pt x="73" y="40"/>
                  <a:pt x="72" y="40"/>
                </a:cubicBezTo>
                <a:cubicBezTo>
                  <a:pt x="68" y="40"/>
                  <a:pt x="64" y="40"/>
                  <a:pt x="60" y="40"/>
                </a:cubicBezTo>
                <a:cubicBezTo>
                  <a:pt x="60" y="40"/>
                  <a:pt x="59" y="41"/>
                  <a:pt x="59" y="42"/>
                </a:cubicBezTo>
                <a:cubicBezTo>
                  <a:pt x="59" y="42"/>
                  <a:pt x="59" y="42"/>
                  <a:pt x="59" y="42"/>
                </a:cubicBezTo>
                <a:cubicBezTo>
                  <a:pt x="59" y="43"/>
                  <a:pt x="60" y="44"/>
                  <a:pt x="60" y="44"/>
                </a:cubicBezTo>
                <a:close/>
                <a:moveTo>
                  <a:pt x="81" y="44"/>
                </a:moveTo>
                <a:cubicBezTo>
                  <a:pt x="85" y="44"/>
                  <a:pt x="89" y="44"/>
                  <a:pt x="93" y="44"/>
                </a:cubicBezTo>
                <a:cubicBezTo>
                  <a:pt x="94" y="44"/>
                  <a:pt x="95" y="43"/>
                  <a:pt x="95" y="42"/>
                </a:cubicBezTo>
                <a:cubicBezTo>
                  <a:pt x="95" y="42"/>
                  <a:pt x="95" y="42"/>
                  <a:pt x="95" y="42"/>
                </a:cubicBezTo>
                <a:cubicBezTo>
                  <a:pt x="95" y="41"/>
                  <a:pt x="94" y="40"/>
                  <a:pt x="93" y="40"/>
                </a:cubicBezTo>
                <a:cubicBezTo>
                  <a:pt x="89" y="40"/>
                  <a:pt x="85" y="40"/>
                  <a:pt x="81" y="40"/>
                </a:cubicBezTo>
                <a:cubicBezTo>
                  <a:pt x="81" y="40"/>
                  <a:pt x="80" y="41"/>
                  <a:pt x="80" y="42"/>
                </a:cubicBezTo>
                <a:cubicBezTo>
                  <a:pt x="80" y="42"/>
                  <a:pt x="80" y="42"/>
                  <a:pt x="80" y="42"/>
                </a:cubicBezTo>
                <a:cubicBezTo>
                  <a:pt x="80" y="43"/>
                  <a:pt x="81" y="44"/>
                  <a:pt x="81" y="44"/>
                </a:cubicBezTo>
                <a:close/>
                <a:moveTo>
                  <a:pt x="102" y="44"/>
                </a:moveTo>
                <a:cubicBezTo>
                  <a:pt x="106" y="44"/>
                  <a:pt x="110" y="44"/>
                  <a:pt x="114" y="44"/>
                </a:cubicBezTo>
                <a:cubicBezTo>
                  <a:pt x="115" y="44"/>
                  <a:pt x="116" y="43"/>
                  <a:pt x="116" y="42"/>
                </a:cubicBezTo>
                <a:cubicBezTo>
                  <a:pt x="116" y="42"/>
                  <a:pt x="116" y="42"/>
                  <a:pt x="116" y="42"/>
                </a:cubicBezTo>
                <a:cubicBezTo>
                  <a:pt x="116" y="41"/>
                  <a:pt x="115" y="40"/>
                  <a:pt x="114" y="40"/>
                </a:cubicBezTo>
                <a:cubicBezTo>
                  <a:pt x="110" y="40"/>
                  <a:pt x="106" y="40"/>
                  <a:pt x="102" y="40"/>
                </a:cubicBezTo>
                <a:cubicBezTo>
                  <a:pt x="102" y="40"/>
                  <a:pt x="101" y="41"/>
                  <a:pt x="101" y="42"/>
                </a:cubicBezTo>
                <a:cubicBezTo>
                  <a:pt x="101" y="42"/>
                  <a:pt x="101" y="42"/>
                  <a:pt x="101" y="42"/>
                </a:cubicBezTo>
                <a:cubicBezTo>
                  <a:pt x="101" y="43"/>
                  <a:pt x="102" y="44"/>
                  <a:pt x="102" y="44"/>
                </a:cubicBezTo>
                <a:close/>
                <a:moveTo>
                  <a:pt x="123" y="44"/>
                </a:moveTo>
                <a:cubicBezTo>
                  <a:pt x="127" y="44"/>
                  <a:pt x="131" y="44"/>
                  <a:pt x="135" y="44"/>
                </a:cubicBezTo>
                <a:cubicBezTo>
                  <a:pt x="136" y="44"/>
                  <a:pt x="137" y="43"/>
                  <a:pt x="137" y="42"/>
                </a:cubicBezTo>
                <a:cubicBezTo>
                  <a:pt x="137" y="42"/>
                  <a:pt x="137" y="42"/>
                  <a:pt x="137" y="42"/>
                </a:cubicBezTo>
                <a:cubicBezTo>
                  <a:pt x="137" y="41"/>
                  <a:pt x="136" y="40"/>
                  <a:pt x="135" y="40"/>
                </a:cubicBezTo>
                <a:cubicBezTo>
                  <a:pt x="131" y="40"/>
                  <a:pt x="127" y="40"/>
                  <a:pt x="123" y="40"/>
                </a:cubicBezTo>
                <a:cubicBezTo>
                  <a:pt x="123" y="40"/>
                  <a:pt x="122" y="41"/>
                  <a:pt x="122" y="42"/>
                </a:cubicBezTo>
                <a:cubicBezTo>
                  <a:pt x="122" y="42"/>
                  <a:pt x="122" y="42"/>
                  <a:pt x="122" y="42"/>
                </a:cubicBezTo>
                <a:cubicBezTo>
                  <a:pt x="122" y="43"/>
                  <a:pt x="123" y="44"/>
                  <a:pt x="123" y="44"/>
                </a:cubicBezTo>
                <a:close/>
                <a:moveTo>
                  <a:pt x="144" y="44"/>
                </a:moveTo>
                <a:cubicBezTo>
                  <a:pt x="148" y="44"/>
                  <a:pt x="152" y="44"/>
                  <a:pt x="156" y="44"/>
                </a:cubicBezTo>
                <a:cubicBezTo>
                  <a:pt x="157" y="44"/>
                  <a:pt x="158" y="43"/>
                  <a:pt x="158" y="42"/>
                </a:cubicBezTo>
                <a:cubicBezTo>
                  <a:pt x="158" y="42"/>
                  <a:pt x="158" y="42"/>
                  <a:pt x="158" y="42"/>
                </a:cubicBezTo>
                <a:cubicBezTo>
                  <a:pt x="158" y="41"/>
                  <a:pt x="157" y="40"/>
                  <a:pt x="156" y="40"/>
                </a:cubicBezTo>
                <a:cubicBezTo>
                  <a:pt x="152" y="40"/>
                  <a:pt x="148" y="40"/>
                  <a:pt x="144" y="40"/>
                </a:cubicBezTo>
                <a:cubicBezTo>
                  <a:pt x="144" y="40"/>
                  <a:pt x="143" y="41"/>
                  <a:pt x="143" y="42"/>
                </a:cubicBezTo>
                <a:cubicBezTo>
                  <a:pt x="143" y="42"/>
                  <a:pt x="143" y="42"/>
                  <a:pt x="143" y="42"/>
                </a:cubicBezTo>
                <a:cubicBezTo>
                  <a:pt x="143" y="43"/>
                  <a:pt x="144" y="44"/>
                  <a:pt x="144" y="44"/>
                </a:cubicBezTo>
                <a:close/>
                <a:moveTo>
                  <a:pt x="165" y="44"/>
                </a:moveTo>
                <a:cubicBezTo>
                  <a:pt x="169" y="44"/>
                  <a:pt x="173" y="44"/>
                  <a:pt x="177" y="44"/>
                </a:cubicBezTo>
                <a:cubicBezTo>
                  <a:pt x="178" y="44"/>
                  <a:pt x="179" y="43"/>
                  <a:pt x="179" y="42"/>
                </a:cubicBezTo>
                <a:cubicBezTo>
                  <a:pt x="179" y="42"/>
                  <a:pt x="179" y="42"/>
                  <a:pt x="179" y="42"/>
                </a:cubicBezTo>
                <a:cubicBezTo>
                  <a:pt x="179" y="41"/>
                  <a:pt x="178" y="40"/>
                  <a:pt x="177" y="40"/>
                </a:cubicBezTo>
                <a:cubicBezTo>
                  <a:pt x="173" y="40"/>
                  <a:pt x="169" y="40"/>
                  <a:pt x="165" y="40"/>
                </a:cubicBezTo>
                <a:cubicBezTo>
                  <a:pt x="165" y="40"/>
                  <a:pt x="164" y="41"/>
                  <a:pt x="164" y="42"/>
                </a:cubicBezTo>
                <a:cubicBezTo>
                  <a:pt x="164" y="42"/>
                  <a:pt x="164" y="42"/>
                  <a:pt x="164" y="42"/>
                </a:cubicBezTo>
                <a:cubicBezTo>
                  <a:pt x="164" y="43"/>
                  <a:pt x="165" y="44"/>
                  <a:pt x="165" y="44"/>
                </a:cubicBezTo>
                <a:close/>
              </a:path>
            </a:pathLst>
          </a:custGeom>
          <a:solidFill>
            <a:schemeClr val="bg1">
              <a:lumMod val="85000"/>
            </a:schemeClr>
          </a:solidFill>
          <a:ln>
            <a:noFill/>
          </a:ln>
        </p:spPr>
        <p:txBody>
          <a:bodyPr/>
          <a:lstStyle/>
          <a:p>
            <a:endParaRPr lang="zh-CN" altLang="en-US"/>
          </a:p>
        </p:txBody>
      </p:sp>
      <p:sp>
        <p:nvSpPr>
          <p:cNvPr id="58" name="Freeform 48"/>
          <p:cNvSpPr>
            <a:spLocks noEditPoints="1"/>
          </p:cNvSpPr>
          <p:nvPr/>
        </p:nvSpPr>
        <p:spPr bwMode="auto">
          <a:xfrm>
            <a:off x="4187825" y="5383213"/>
            <a:ext cx="1265238" cy="246062"/>
          </a:xfrm>
          <a:custGeom>
            <a:avLst/>
            <a:gdLst>
              <a:gd name="T0" fmla="*/ 2147483646 w 221"/>
              <a:gd name="T1" fmla="*/ 2147483646 h 44"/>
              <a:gd name="T2" fmla="*/ 2147483646 w 221"/>
              <a:gd name="T3" fmla="*/ 2147483646 h 44"/>
              <a:gd name="T4" fmla="*/ 2147483646 w 221"/>
              <a:gd name="T5" fmla="*/ 2147483646 h 44"/>
              <a:gd name="T6" fmla="*/ 2147483646 w 221"/>
              <a:gd name="T7" fmla="*/ 2147483646 h 44"/>
              <a:gd name="T8" fmla="*/ 2147483646 w 221"/>
              <a:gd name="T9" fmla="*/ 2147483646 h 44"/>
              <a:gd name="T10" fmla="*/ 2147483646 w 221"/>
              <a:gd name="T11" fmla="*/ 2147483646 h 44"/>
              <a:gd name="T12" fmla="*/ 2147483646 w 221"/>
              <a:gd name="T13" fmla="*/ 2147483646 h 44"/>
              <a:gd name="T14" fmla="*/ 2147483646 w 221"/>
              <a:gd name="T15" fmla="*/ 2147483646 h 44"/>
              <a:gd name="T16" fmla="*/ 2147483646 w 221"/>
              <a:gd name="T17" fmla="*/ 2147483646 h 44"/>
              <a:gd name="T18" fmla="*/ 2147483646 w 221"/>
              <a:gd name="T19" fmla="*/ 2147483646 h 44"/>
              <a:gd name="T20" fmla="*/ 2147483646 w 221"/>
              <a:gd name="T21" fmla="*/ 2147483646 h 44"/>
              <a:gd name="T22" fmla="*/ 2147483646 w 221"/>
              <a:gd name="T23" fmla="*/ 2147483646 h 44"/>
              <a:gd name="T24" fmla="*/ 2147483646 w 221"/>
              <a:gd name="T25" fmla="*/ 2147483646 h 44"/>
              <a:gd name="T26" fmla="*/ 2147483646 w 221"/>
              <a:gd name="T27" fmla="*/ 0 h 44"/>
              <a:gd name="T28" fmla="*/ 2147483646 w 221"/>
              <a:gd name="T29" fmla="*/ 2147483646 h 44"/>
              <a:gd name="T30" fmla="*/ 2147483646 w 221"/>
              <a:gd name="T31" fmla="*/ 2147483646 h 44"/>
              <a:gd name="T32" fmla="*/ 2147483646 w 221"/>
              <a:gd name="T33" fmla="*/ 2147483646 h 44"/>
              <a:gd name="T34" fmla="*/ 2147483646 w 221"/>
              <a:gd name="T35" fmla="*/ 2147483646 h 44"/>
              <a:gd name="T36" fmla="*/ 2147483646 w 221"/>
              <a:gd name="T37" fmla="*/ 2147483646 h 44"/>
              <a:gd name="T38" fmla="*/ 0 w 221"/>
              <a:gd name="T39" fmla="*/ 2147483646 h 44"/>
              <a:gd name="T40" fmla="*/ 2147483646 w 221"/>
              <a:gd name="T41" fmla="*/ 2147483646 h 44"/>
              <a:gd name="T42" fmla="*/ 2147483646 w 221"/>
              <a:gd name="T43" fmla="*/ 2147483646 h 44"/>
              <a:gd name="T44" fmla="*/ 0 w 221"/>
              <a:gd name="T45" fmla="*/ 2147483646 h 44"/>
              <a:gd name="T46" fmla="*/ 2147483646 w 221"/>
              <a:gd name="T47" fmla="*/ 2147483646 h 44"/>
              <a:gd name="T48" fmla="*/ 2147483646 w 221"/>
              <a:gd name="T49" fmla="*/ 2147483646 h 44"/>
              <a:gd name="T50" fmla="*/ 2147483646 w 221"/>
              <a:gd name="T51" fmla="*/ 2147483646 h 44"/>
              <a:gd name="T52" fmla="*/ 2147483646 w 221"/>
              <a:gd name="T53" fmla="*/ 2147483646 h 44"/>
              <a:gd name="T54" fmla="*/ 2147483646 w 221"/>
              <a:gd name="T55" fmla="*/ 2147483646 h 44"/>
              <a:gd name="T56" fmla="*/ 2147483646 w 221"/>
              <a:gd name="T57" fmla="*/ 2147483646 h 44"/>
              <a:gd name="T58" fmla="*/ 2147483646 w 221"/>
              <a:gd name="T59" fmla="*/ 2147483646 h 44"/>
              <a:gd name="T60" fmla="*/ 2147483646 w 221"/>
              <a:gd name="T61" fmla="*/ 2147483646 h 44"/>
              <a:gd name="T62" fmla="*/ 2147483646 w 221"/>
              <a:gd name="T63" fmla="*/ 2147483646 h 44"/>
              <a:gd name="T64" fmla="*/ 2147483646 w 221"/>
              <a:gd name="T65" fmla="*/ 2147483646 h 44"/>
              <a:gd name="T66" fmla="*/ 2147483646 w 221"/>
              <a:gd name="T67" fmla="*/ 2147483646 h 44"/>
              <a:gd name="T68" fmla="*/ 2147483646 w 221"/>
              <a:gd name="T69" fmla="*/ 2147483646 h 44"/>
              <a:gd name="T70" fmla="*/ 2147483646 w 221"/>
              <a:gd name="T71" fmla="*/ 2147483646 h 44"/>
              <a:gd name="T72" fmla="*/ 2147483646 w 221"/>
              <a:gd name="T73" fmla="*/ 2147483646 h 44"/>
              <a:gd name="T74" fmla="*/ 2147483646 w 221"/>
              <a:gd name="T75" fmla="*/ 2147483646 h 44"/>
              <a:gd name="T76" fmla="*/ 2147483646 w 221"/>
              <a:gd name="T77" fmla="*/ 2147483646 h 44"/>
              <a:gd name="T78" fmla="*/ 2147483646 w 221"/>
              <a:gd name="T79" fmla="*/ 2147483646 h 44"/>
              <a:gd name="T80" fmla="*/ 2147483646 w 221"/>
              <a:gd name="T81" fmla="*/ 2147483646 h 44"/>
              <a:gd name="T82" fmla="*/ 2147483646 w 221"/>
              <a:gd name="T83" fmla="*/ 2147483646 h 44"/>
              <a:gd name="T84" fmla="*/ 2147483646 w 221"/>
              <a:gd name="T85" fmla="*/ 2147483646 h 44"/>
              <a:gd name="T86" fmla="*/ 2147483646 w 221"/>
              <a:gd name="T87" fmla="*/ 2147483646 h 44"/>
              <a:gd name="T88" fmla="*/ 2147483646 w 221"/>
              <a:gd name="T89" fmla="*/ 2147483646 h 44"/>
              <a:gd name="T90" fmla="*/ 2147483646 w 221"/>
              <a:gd name="T91" fmla="*/ 2147483646 h 44"/>
              <a:gd name="T92" fmla="*/ 2147483646 w 221"/>
              <a:gd name="T93" fmla="*/ 2147483646 h 44"/>
              <a:gd name="T94" fmla="*/ 2147483646 w 221"/>
              <a:gd name="T95" fmla="*/ 2147483646 h 44"/>
              <a:gd name="T96" fmla="*/ 2147483646 w 221"/>
              <a:gd name="T97" fmla="*/ 2147483646 h 44"/>
              <a:gd name="T98" fmla="*/ 2147483646 w 221"/>
              <a:gd name="T99" fmla="*/ 2147483646 h 44"/>
              <a:gd name="T100" fmla="*/ 2147483646 w 221"/>
              <a:gd name="T101" fmla="*/ 2147483646 h 44"/>
              <a:gd name="T102" fmla="*/ 2147483646 w 221"/>
              <a:gd name="T103" fmla="*/ 2147483646 h 44"/>
              <a:gd name="T104" fmla="*/ 2147483646 w 221"/>
              <a:gd name="T105" fmla="*/ 2147483646 h 44"/>
              <a:gd name="T106" fmla="*/ 2147483646 w 221"/>
              <a:gd name="T107" fmla="*/ 2147483646 h 4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21" h="44">
                <a:moveTo>
                  <a:pt x="19" y="44"/>
                </a:moveTo>
                <a:cubicBezTo>
                  <a:pt x="22" y="44"/>
                  <a:pt x="26" y="44"/>
                  <a:pt x="30" y="44"/>
                </a:cubicBezTo>
                <a:cubicBezTo>
                  <a:pt x="31" y="44"/>
                  <a:pt x="32" y="43"/>
                  <a:pt x="32" y="42"/>
                </a:cubicBezTo>
                <a:cubicBezTo>
                  <a:pt x="32" y="42"/>
                  <a:pt x="32" y="42"/>
                  <a:pt x="32" y="42"/>
                </a:cubicBezTo>
                <a:cubicBezTo>
                  <a:pt x="32" y="41"/>
                  <a:pt x="31" y="40"/>
                  <a:pt x="30" y="40"/>
                </a:cubicBezTo>
                <a:cubicBezTo>
                  <a:pt x="26" y="40"/>
                  <a:pt x="22" y="40"/>
                  <a:pt x="19" y="40"/>
                </a:cubicBezTo>
                <a:cubicBezTo>
                  <a:pt x="18" y="40"/>
                  <a:pt x="17" y="41"/>
                  <a:pt x="17" y="42"/>
                </a:cubicBezTo>
                <a:cubicBezTo>
                  <a:pt x="17" y="42"/>
                  <a:pt x="17" y="42"/>
                  <a:pt x="17" y="42"/>
                </a:cubicBezTo>
                <a:cubicBezTo>
                  <a:pt x="17" y="43"/>
                  <a:pt x="18" y="44"/>
                  <a:pt x="19" y="44"/>
                </a:cubicBezTo>
                <a:close/>
                <a:moveTo>
                  <a:pt x="196" y="43"/>
                </a:moveTo>
                <a:cubicBezTo>
                  <a:pt x="196" y="41"/>
                  <a:pt x="197" y="40"/>
                  <a:pt x="198" y="39"/>
                </a:cubicBezTo>
                <a:cubicBezTo>
                  <a:pt x="199" y="38"/>
                  <a:pt x="198" y="37"/>
                  <a:pt x="198" y="36"/>
                </a:cubicBezTo>
                <a:cubicBezTo>
                  <a:pt x="198" y="36"/>
                  <a:pt x="198" y="36"/>
                  <a:pt x="198" y="36"/>
                </a:cubicBezTo>
                <a:cubicBezTo>
                  <a:pt x="197" y="36"/>
                  <a:pt x="196" y="36"/>
                  <a:pt x="195" y="37"/>
                </a:cubicBezTo>
                <a:cubicBezTo>
                  <a:pt x="195" y="38"/>
                  <a:pt x="194" y="39"/>
                  <a:pt x="193" y="40"/>
                </a:cubicBezTo>
                <a:cubicBezTo>
                  <a:pt x="190" y="40"/>
                  <a:pt x="190" y="40"/>
                  <a:pt x="186" y="40"/>
                </a:cubicBezTo>
                <a:cubicBezTo>
                  <a:pt x="186" y="40"/>
                  <a:pt x="185" y="41"/>
                  <a:pt x="185" y="42"/>
                </a:cubicBezTo>
                <a:cubicBezTo>
                  <a:pt x="185" y="42"/>
                  <a:pt x="185" y="42"/>
                  <a:pt x="185" y="42"/>
                </a:cubicBezTo>
                <a:cubicBezTo>
                  <a:pt x="185" y="43"/>
                  <a:pt x="186" y="44"/>
                  <a:pt x="186" y="44"/>
                </a:cubicBezTo>
                <a:cubicBezTo>
                  <a:pt x="194" y="44"/>
                  <a:pt x="194" y="44"/>
                  <a:pt x="194" y="44"/>
                </a:cubicBezTo>
                <a:cubicBezTo>
                  <a:pt x="195" y="44"/>
                  <a:pt x="195" y="43"/>
                  <a:pt x="196" y="43"/>
                </a:cubicBezTo>
                <a:close/>
                <a:moveTo>
                  <a:pt x="217" y="1"/>
                </a:moveTo>
                <a:cubicBezTo>
                  <a:pt x="215" y="4"/>
                  <a:pt x="213" y="8"/>
                  <a:pt x="211" y="11"/>
                </a:cubicBezTo>
                <a:cubicBezTo>
                  <a:pt x="211" y="12"/>
                  <a:pt x="211" y="13"/>
                  <a:pt x="212" y="13"/>
                </a:cubicBezTo>
                <a:cubicBezTo>
                  <a:pt x="212" y="13"/>
                  <a:pt x="212" y="13"/>
                  <a:pt x="212" y="13"/>
                </a:cubicBezTo>
                <a:cubicBezTo>
                  <a:pt x="212" y="14"/>
                  <a:pt x="213" y="14"/>
                  <a:pt x="214" y="13"/>
                </a:cubicBezTo>
                <a:cubicBezTo>
                  <a:pt x="216" y="9"/>
                  <a:pt x="218" y="6"/>
                  <a:pt x="220" y="3"/>
                </a:cubicBezTo>
                <a:cubicBezTo>
                  <a:pt x="221" y="2"/>
                  <a:pt x="220" y="1"/>
                  <a:pt x="219" y="0"/>
                </a:cubicBezTo>
                <a:cubicBezTo>
                  <a:pt x="219" y="0"/>
                  <a:pt x="219" y="0"/>
                  <a:pt x="219" y="0"/>
                </a:cubicBezTo>
                <a:cubicBezTo>
                  <a:pt x="219" y="0"/>
                  <a:pt x="218" y="0"/>
                  <a:pt x="217" y="1"/>
                </a:cubicBezTo>
                <a:close/>
                <a:moveTo>
                  <a:pt x="206" y="19"/>
                </a:moveTo>
                <a:cubicBezTo>
                  <a:pt x="204" y="22"/>
                  <a:pt x="202" y="26"/>
                  <a:pt x="200" y="29"/>
                </a:cubicBezTo>
                <a:cubicBezTo>
                  <a:pt x="200" y="30"/>
                  <a:pt x="200" y="31"/>
                  <a:pt x="201" y="31"/>
                </a:cubicBezTo>
                <a:cubicBezTo>
                  <a:pt x="201" y="31"/>
                  <a:pt x="201" y="31"/>
                  <a:pt x="201" y="31"/>
                </a:cubicBezTo>
                <a:cubicBezTo>
                  <a:pt x="201" y="32"/>
                  <a:pt x="203" y="31"/>
                  <a:pt x="203" y="31"/>
                </a:cubicBezTo>
                <a:cubicBezTo>
                  <a:pt x="205" y="27"/>
                  <a:pt x="207" y="24"/>
                  <a:pt x="209" y="21"/>
                </a:cubicBezTo>
                <a:cubicBezTo>
                  <a:pt x="210" y="20"/>
                  <a:pt x="209" y="19"/>
                  <a:pt x="209" y="18"/>
                </a:cubicBezTo>
                <a:cubicBezTo>
                  <a:pt x="209" y="18"/>
                  <a:pt x="209" y="18"/>
                  <a:pt x="209" y="18"/>
                </a:cubicBezTo>
                <a:cubicBezTo>
                  <a:pt x="208" y="18"/>
                  <a:pt x="207" y="18"/>
                  <a:pt x="206" y="19"/>
                </a:cubicBezTo>
                <a:close/>
                <a:moveTo>
                  <a:pt x="0" y="40"/>
                </a:moveTo>
                <a:cubicBezTo>
                  <a:pt x="0" y="44"/>
                  <a:pt x="0" y="44"/>
                  <a:pt x="0" y="44"/>
                </a:cubicBezTo>
                <a:cubicBezTo>
                  <a:pt x="8" y="44"/>
                  <a:pt x="8" y="44"/>
                  <a:pt x="8" y="44"/>
                </a:cubicBezTo>
                <a:cubicBezTo>
                  <a:pt x="9" y="44"/>
                  <a:pt x="10" y="43"/>
                  <a:pt x="10" y="42"/>
                </a:cubicBezTo>
                <a:cubicBezTo>
                  <a:pt x="10" y="42"/>
                  <a:pt x="10" y="42"/>
                  <a:pt x="10" y="42"/>
                </a:cubicBezTo>
                <a:cubicBezTo>
                  <a:pt x="10" y="41"/>
                  <a:pt x="9" y="40"/>
                  <a:pt x="8" y="40"/>
                </a:cubicBezTo>
                <a:cubicBezTo>
                  <a:pt x="0" y="40"/>
                  <a:pt x="0" y="40"/>
                  <a:pt x="0" y="40"/>
                </a:cubicBezTo>
                <a:close/>
                <a:moveTo>
                  <a:pt x="40" y="44"/>
                </a:moveTo>
                <a:cubicBezTo>
                  <a:pt x="43" y="44"/>
                  <a:pt x="47" y="44"/>
                  <a:pt x="51" y="44"/>
                </a:cubicBezTo>
                <a:cubicBezTo>
                  <a:pt x="52" y="44"/>
                  <a:pt x="53" y="43"/>
                  <a:pt x="53" y="42"/>
                </a:cubicBezTo>
                <a:cubicBezTo>
                  <a:pt x="53" y="42"/>
                  <a:pt x="53" y="42"/>
                  <a:pt x="53" y="42"/>
                </a:cubicBezTo>
                <a:cubicBezTo>
                  <a:pt x="53" y="41"/>
                  <a:pt x="52" y="40"/>
                  <a:pt x="51" y="40"/>
                </a:cubicBezTo>
                <a:cubicBezTo>
                  <a:pt x="47" y="40"/>
                  <a:pt x="43" y="40"/>
                  <a:pt x="40" y="40"/>
                </a:cubicBezTo>
                <a:cubicBezTo>
                  <a:pt x="39" y="40"/>
                  <a:pt x="38" y="41"/>
                  <a:pt x="38" y="42"/>
                </a:cubicBezTo>
                <a:cubicBezTo>
                  <a:pt x="38" y="42"/>
                  <a:pt x="38" y="42"/>
                  <a:pt x="38" y="42"/>
                </a:cubicBezTo>
                <a:cubicBezTo>
                  <a:pt x="38" y="43"/>
                  <a:pt x="39" y="44"/>
                  <a:pt x="40" y="44"/>
                </a:cubicBezTo>
                <a:close/>
                <a:moveTo>
                  <a:pt x="60" y="44"/>
                </a:moveTo>
                <a:cubicBezTo>
                  <a:pt x="64" y="44"/>
                  <a:pt x="68" y="44"/>
                  <a:pt x="72" y="44"/>
                </a:cubicBezTo>
                <a:cubicBezTo>
                  <a:pt x="73" y="44"/>
                  <a:pt x="74" y="43"/>
                  <a:pt x="74" y="42"/>
                </a:cubicBezTo>
                <a:cubicBezTo>
                  <a:pt x="74" y="42"/>
                  <a:pt x="74" y="42"/>
                  <a:pt x="74" y="42"/>
                </a:cubicBezTo>
                <a:cubicBezTo>
                  <a:pt x="74" y="41"/>
                  <a:pt x="73" y="40"/>
                  <a:pt x="72" y="40"/>
                </a:cubicBezTo>
                <a:cubicBezTo>
                  <a:pt x="68" y="40"/>
                  <a:pt x="64" y="40"/>
                  <a:pt x="60" y="40"/>
                </a:cubicBezTo>
                <a:cubicBezTo>
                  <a:pt x="60" y="40"/>
                  <a:pt x="59" y="41"/>
                  <a:pt x="59" y="42"/>
                </a:cubicBezTo>
                <a:cubicBezTo>
                  <a:pt x="59" y="42"/>
                  <a:pt x="59" y="42"/>
                  <a:pt x="59" y="42"/>
                </a:cubicBezTo>
                <a:cubicBezTo>
                  <a:pt x="59" y="43"/>
                  <a:pt x="60" y="44"/>
                  <a:pt x="60" y="44"/>
                </a:cubicBezTo>
                <a:close/>
                <a:moveTo>
                  <a:pt x="81" y="44"/>
                </a:moveTo>
                <a:cubicBezTo>
                  <a:pt x="85" y="44"/>
                  <a:pt x="89" y="44"/>
                  <a:pt x="93" y="44"/>
                </a:cubicBezTo>
                <a:cubicBezTo>
                  <a:pt x="94" y="44"/>
                  <a:pt x="95" y="43"/>
                  <a:pt x="95" y="42"/>
                </a:cubicBezTo>
                <a:cubicBezTo>
                  <a:pt x="95" y="42"/>
                  <a:pt x="95" y="42"/>
                  <a:pt x="95" y="42"/>
                </a:cubicBezTo>
                <a:cubicBezTo>
                  <a:pt x="95" y="41"/>
                  <a:pt x="94" y="40"/>
                  <a:pt x="93" y="40"/>
                </a:cubicBezTo>
                <a:cubicBezTo>
                  <a:pt x="89" y="40"/>
                  <a:pt x="85" y="40"/>
                  <a:pt x="81" y="40"/>
                </a:cubicBezTo>
                <a:cubicBezTo>
                  <a:pt x="81" y="40"/>
                  <a:pt x="80" y="41"/>
                  <a:pt x="80" y="42"/>
                </a:cubicBezTo>
                <a:cubicBezTo>
                  <a:pt x="80" y="42"/>
                  <a:pt x="80" y="42"/>
                  <a:pt x="80" y="42"/>
                </a:cubicBezTo>
                <a:cubicBezTo>
                  <a:pt x="80" y="43"/>
                  <a:pt x="81" y="44"/>
                  <a:pt x="81" y="44"/>
                </a:cubicBezTo>
                <a:close/>
                <a:moveTo>
                  <a:pt x="102" y="44"/>
                </a:moveTo>
                <a:cubicBezTo>
                  <a:pt x="106" y="44"/>
                  <a:pt x="110" y="44"/>
                  <a:pt x="114" y="44"/>
                </a:cubicBezTo>
                <a:cubicBezTo>
                  <a:pt x="115" y="44"/>
                  <a:pt x="116" y="43"/>
                  <a:pt x="116" y="42"/>
                </a:cubicBezTo>
                <a:cubicBezTo>
                  <a:pt x="116" y="42"/>
                  <a:pt x="116" y="42"/>
                  <a:pt x="116" y="42"/>
                </a:cubicBezTo>
                <a:cubicBezTo>
                  <a:pt x="116" y="41"/>
                  <a:pt x="115" y="40"/>
                  <a:pt x="114" y="40"/>
                </a:cubicBezTo>
                <a:cubicBezTo>
                  <a:pt x="110" y="40"/>
                  <a:pt x="106" y="40"/>
                  <a:pt x="102" y="40"/>
                </a:cubicBezTo>
                <a:cubicBezTo>
                  <a:pt x="102" y="40"/>
                  <a:pt x="101" y="41"/>
                  <a:pt x="101" y="42"/>
                </a:cubicBezTo>
                <a:cubicBezTo>
                  <a:pt x="101" y="42"/>
                  <a:pt x="101" y="42"/>
                  <a:pt x="101" y="42"/>
                </a:cubicBezTo>
                <a:cubicBezTo>
                  <a:pt x="101" y="43"/>
                  <a:pt x="102" y="44"/>
                  <a:pt x="102" y="44"/>
                </a:cubicBezTo>
                <a:close/>
                <a:moveTo>
                  <a:pt x="123" y="44"/>
                </a:moveTo>
                <a:cubicBezTo>
                  <a:pt x="127" y="44"/>
                  <a:pt x="131" y="44"/>
                  <a:pt x="135" y="44"/>
                </a:cubicBezTo>
                <a:cubicBezTo>
                  <a:pt x="136" y="44"/>
                  <a:pt x="137" y="43"/>
                  <a:pt x="137" y="42"/>
                </a:cubicBezTo>
                <a:cubicBezTo>
                  <a:pt x="137" y="42"/>
                  <a:pt x="137" y="42"/>
                  <a:pt x="137" y="42"/>
                </a:cubicBezTo>
                <a:cubicBezTo>
                  <a:pt x="137" y="41"/>
                  <a:pt x="136" y="40"/>
                  <a:pt x="135" y="40"/>
                </a:cubicBezTo>
                <a:cubicBezTo>
                  <a:pt x="131" y="40"/>
                  <a:pt x="127" y="40"/>
                  <a:pt x="123" y="40"/>
                </a:cubicBezTo>
                <a:cubicBezTo>
                  <a:pt x="123" y="40"/>
                  <a:pt x="122" y="41"/>
                  <a:pt x="122" y="42"/>
                </a:cubicBezTo>
                <a:cubicBezTo>
                  <a:pt x="122" y="42"/>
                  <a:pt x="122" y="42"/>
                  <a:pt x="122" y="42"/>
                </a:cubicBezTo>
                <a:cubicBezTo>
                  <a:pt x="122" y="43"/>
                  <a:pt x="123" y="44"/>
                  <a:pt x="123" y="44"/>
                </a:cubicBezTo>
                <a:close/>
                <a:moveTo>
                  <a:pt x="144" y="44"/>
                </a:moveTo>
                <a:cubicBezTo>
                  <a:pt x="148" y="44"/>
                  <a:pt x="152" y="44"/>
                  <a:pt x="156" y="44"/>
                </a:cubicBezTo>
                <a:cubicBezTo>
                  <a:pt x="157" y="44"/>
                  <a:pt x="158" y="43"/>
                  <a:pt x="158" y="42"/>
                </a:cubicBezTo>
                <a:cubicBezTo>
                  <a:pt x="158" y="42"/>
                  <a:pt x="158" y="42"/>
                  <a:pt x="158" y="42"/>
                </a:cubicBezTo>
                <a:cubicBezTo>
                  <a:pt x="158" y="41"/>
                  <a:pt x="157" y="40"/>
                  <a:pt x="156" y="40"/>
                </a:cubicBezTo>
                <a:cubicBezTo>
                  <a:pt x="152" y="40"/>
                  <a:pt x="148" y="40"/>
                  <a:pt x="144" y="40"/>
                </a:cubicBezTo>
                <a:cubicBezTo>
                  <a:pt x="144" y="40"/>
                  <a:pt x="143" y="41"/>
                  <a:pt x="143" y="42"/>
                </a:cubicBezTo>
                <a:cubicBezTo>
                  <a:pt x="143" y="42"/>
                  <a:pt x="143" y="42"/>
                  <a:pt x="143" y="42"/>
                </a:cubicBezTo>
                <a:cubicBezTo>
                  <a:pt x="143" y="43"/>
                  <a:pt x="144" y="44"/>
                  <a:pt x="144" y="44"/>
                </a:cubicBezTo>
                <a:close/>
                <a:moveTo>
                  <a:pt x="165" y="44"/>
                </a:moveTo>
                <a:cubicBezTo>
                  <a:pt x="169" y="44"/>
                  <a:pt x="173" y="44"/>
                  <a:pt x="177" y="44"/>
                </a:cubicBezTo>
                <a:cubicBezTo>
                  <a:pt x="178" y="44"/>
                  <a:pt x="179" y="43"/>
                  <a:pt x="179" y="42"/>
                </a:cubicBezTo>
                <a:cubicBezTo>
                  <a:pt x="179" y="42"/>
                  <a:pt x="179" y="42"/>
                  <a:pt x="179" y="42"/>
                </a:cubicBezTo>
                <a:cubicBezTo>
                  <a:pt x="179" y="41"/>
                  <a:pt x="178" y="40"/>
                  <a:pt x="177" y="40"/>
                </a:cubicBezTo>
                <a:cubicBezTo>
                  <a:pt x="173" y="40"/>
                  <a:pt x="169" y="40"/>
                  <a:pt x="165" y="40"/>
                </a:cubicBezTo>
                <a:cubicBezTo>
                  <a:pt x="165" y="40"/>
                  <a:pt x="164" y="41"/>
                  <a:pt x="164" y="42"/>
                </a:cubicBezTo>
                <a:cubicBezTo>
                  <a:pt x="164" y="42"/>
                  <a:pt x="164" y="42"/>
                  <a:pt x="164" y="42"/>
                </a:cubicBezTo>
                <a:cubicBezTo>
                  <a:pt x="164" y="43"/>
                  <a:pt x="165" y="44"/>
                  <a:pt x="165" y="44"/>
                </a:cubicBezTo>
                <a:close/>
              </a:path>
            </a:pathLst>
          </a:custGeom>
          <a:solidFill>
            <a:schemeClr val="bg1">
              <a:lumMod val="75000"/>
            </a:schemeClr>
          </a:solidFill>
          <a:ln>
            <a:noFill/>
          </a:ln>
        </p:spPr>
        <p:txBody>
          <a:bodyPr/>
          <a:lstStyle/>
          <a:p>
            <a:endParaRPr lang="zh-CN" altLang="en-US"/>
          </a:p>
        </p:txBody>
      </p:sp>
      <p:sp>
        <p:nvSpPr>
          <p:cNvPr id="59" name="Freeform 49"/>
          <p:cNvSpPr>
            <a:spLocks noEditPoints="1"/>
          </p:cNvSpPr>
          <p:nvPr/>
        </p:nvSpPr>
        <p:spPr bwMode="auto">
          <a:xfrm>
            <a:off x="4187825" y="3986213"/>
            <a:ext cx="1287463" cy="287337"/>
          </a:xfrm>
          <a:custGeom>
            <a:avLst/>
            <a:gdLst>
              <a:gd name="T0" fmla="*/ 2147483646 w 225"/>
              <a:gd name="T1" fmla="*/ 0 h 52"/>
              <a:gd name="T2" fmla="*/ 2147483646 w 225"/>
              <a:gd name="T3" fmla="*/ 2147483646 h 52"/>
              <a:gd name="T4" fmla="*/ 2147483646 w 225"/>
              <a:gd name="T5" fmla="*/ 2147483646 h 52"/>
              <a:gd name="T6" fmla="*/ 2147483646 w 225"/>
              <a:gd name="T7" fmla="*/ 2147483646 h 52"/>
              <a:gd name="T8" fmla="*/ 2147483646 w 225"/>
              <a:gd name="T9" fmla="*/ 2147483646 h 52"/>
              <a:gd name="T10" fmla="*/ 2147483646 w 225"/>
              <a:gd name="T11" fmla="*/ 2147483646 h 52"/>
              <a:gd name="T12" fmla="*/ 2147483646 w 225"/>
              <a:gd name="T13" fmla="*/ 2147483646 h 52"/>
              <a:gd name="T14" fmla="*/ 2147483646 w 225"/>
              <a:gd name="T15" fmla="*/ 2147483646 h 52"/>
              <a:gd name="T16" fmla="*/ 2147483646 w 225"/>
              <a:gd name="T17" fmla="*/ 2147483646 h 52"/>
              <a:gd name="T18" fmla="*/ 2147483646 w 225"/>
              <a:gd name="T19" fmla="*/ 2147483646 h 52"/>
              <a:gd name="T20" fmla="*/ 2147483646 w 225"/>
              <a:gd name="T21" fmla="*/ 2147483646 h 52"/>
              <a:gd name="T22" fmla="*/ 2147483646 w 225"/>
              <a:gd name="T23" fmla="*/ 2147483646 h 52"/>
              <a:gd name="T24" fmla="*/ 2147483646 w 225"/>
              <a:gd name="T25" fmla="*/ 2147483646 h 52"/>
              <a:gd name="T26" fmla="*/ 2147483646 w 225"/>
              <a:gd name="T27" fmla="*/ 0 h 52"/>
              <a:gd name="T28" fmla="*/ 2147483646 w 225"/>
              <a:gd name="T29" fmla="*/ 2147483646 h 52"/>
              <a:gd name="T30" fmla="*/ 2147483646 w 225"/>
              <a:gd name="T31" fmla="*/ 2147483646 h 52"/>
              <a:gd name="T32" fmla="*/ 2147483646 w 225"/>
              <a:gd name="T33" fmla="*/ 2147483646 h 52"/>
              <a:gd name="T34" fmla="*/ 2147483646 w 225"/>
              <a:gd name="T35" fmla="*/ 2147483646 h 52"/>
              <a:gd name="T36" fmla="*/ 2147483646 w 225"/>
              <a:gd name="T37" fmla="*/ 2147483646 h 52"/>
              <a:gd name="T38" fmla="*/ 2147483646 w 225"/>
              <a:gd name="T39" fmla="*/ 2147483646 h 52"/>
              <a:gd name="T40" fmla="*/ 2147483646 w 225"/>
              <a:gd name="T41" fmla="*/ 2147483646 h 52"/>
              <a:gd name="T42" fmla="*/ 2147483646 w 225"/>
              <a:gd name="T43" fmla="*/ 2147483646 h 52"/>
              <a:gd name="T44" fmla="*/ 2147483646 w 225"/>
              <a:gd name="T45" fmla="*/ 2147483646 h 52"/>
              <a:gd name="T46" fmla="*/ 2147483646 w 225"/>
              <a:gd name="T47" fmla="*/ 2147483646 h 52"/>
              <a:gd name="T48" fmla="*/ 0 w 225"/>
              <a:gd name="T49" fmla="*/ 0 h 52"/>
              <a:gd name="T50" fmla="*/ 2147483646 w 225"/>
              <a:gd name="T51" fmla="*/ 2147483646 h 52"/>
              <a:gd name="T52" fmla="*/ 2147483646 w 225"/>
              <a:gd name="T53" fmla="*/ 2147483646 h 52"/>
              <a:gd name="T54" fmla="*/ 2147483646 w 225"/>
              <a:gd name="T55" fmla="*/ 0 h 52"/>
              <a:gd name="T56" fmla="*/ 2147483646 w 225"/>
              <a:gd name="T57" fmla="*/ 2147483646 h 52"/>
              <a:gd name="T58" fmla="*/ 2147483646 w 225"/>
              <a:gd name="T59" fmla="*/ 2147483646 h 52"/>
              <a:gd name="T60" fmla="*/ 2147483646 w 225"/>
              <a:gd name="T61" fmla="*/ 2147483646 h 52"/>
              <a:gd name="T62" fmla="*/ 2147483646 w 225"/>
              <a:gd name="T63" fmla="*/ 0 h 52"/>
              <a:gd name="T64" fmla="*/ 2147483646 w 225"/>
              <a:gd name="T65" fmla="*/ 0 h 52"/>
              <a:gd name="T66" fmla="*/ 2147483646 w 225"/>
              <a:gd name="T67" fmla="*/ 2147483646 h 52"/>
              <a:gd name="T68" fmla="*/ 2147483646 w 225"/>
              <a:gd name="T69" fmla="*/ 2147483646 h 52"/>
              <a:gd name="T70" fmla="*/ 2147483646 w 225"/>
              <a:gd name="T71" fmla="*/ 2147483646 h 52"/>
              <a:gd name="T72" fmla="*/ 2147483646 w 225"/>
              <a:gd name="T73" fmla="*/ 0 h 52"/>
              <a:gd name="T74" fmla="*/ 2147483646 w 225"/>
              <a:gd name="T75" fmla="*/ 2147483646 h 52"/>
              <a:gd name="T76" fmla="*/ 2147483646 w 225"/>
              <a:gd name="T77" fmla="*/ 2147483646 h 52"/>
              <a:gd name="T78" fmla="*/ 2147483646 w 225"/>
              <a:gd name="T79" fmla="*/ 2147483646 h 52"/>
              <a:gd name="T80" fmla="*/ 2147483646 w 225"/>
              <a:gd name="T81" fmla="*/ 0 h 52"/>
              <a:gd name="T82" fmla="*/ 2147483646 w 225"/>
              <a:gd name="T83" fmla="*/ 0 h 52"/>
              <a:gd name="T84" fmla="*/ 2147483646 w 225"/>
              <a:gd name="T85" fmla="*/ 2147483646 h 52"/>
              <a:gd name="T86" fmla="*/ 2147483646 w 225"/>
              <a:gd name="T87" fmla="*/ 2147483646 h 52"/>
              <a:gd name="T88" fmla="*/ 2147483646 w 225"/>
              <a:gd name="T89" fmla="*/ 2147483646 h 52"/>
              <a:gd name="T90" fmla="*/ 2147483646 w 225"/>
              <a:gd name="T91" fmla="*/ 0 h 52"/>
              <a:gd name="T92" fmla="*/ 2147483646 w 225"/>
              <a:gd name="T93" fmla="*/ 2147483646 h 52"/>
              <a:gd name="T94" fmla="*/ 2147483646 w 225"/>
              <a:gd name="T95" fmla="*/ 2147483646 h 52"/>
              <a:gd name="T96" fmla="*/ 2147483646 w 225"/>
              <a:gd name="T97" fmla="*/ 2147483646 h 52"/>
              <a:gd name="T98" fmla="*/ 2147483646 w 225"/>
              <a:gd name="T99" fmla="*/ 0 h 52"/>
              <a:gd name="T100" fmla="*/ 2147483646 w 225"/>
              <a:gd name="T101" fmla="*/ 0 h 52"/>
              <a:gd name="T102" fmla="*/ 2147483646 w 225"/>
              <a:gd name="T103" fmla="*/ 2147483646 h 52"/>
              <a:gd name="T104" fmla="*/ 2147483646 w 225"/>
              <a:gd name="T105" fmla="*/ 2147483646 h 52"/>
              <a:gd name="T106" fmla="*/ 2147483646 w 225"/>
              <a:gd name="T107" fmla="*/ 2147483646 h 52"/>
              <a:gd name="T108" fmla="*/ 2147483646 w 225"/>
              <a:gd name="T109" fmla="*/ 0 h 52"/>
              <a:gd name="T110" fmla="*/ 2147483646 w 225"/>
              <a:gd name="T111" fmla="*/ 2147483646 h 52"/>
              <a:gd name="T112" fmla="*/ 2147483646 w 225"/>
              <a:gd name="T113" fmla="*/ 2147483646 h 52"/>
              <a:gd name="T114" fmla="*/ 2147483646 w 225"/>
              <a:gd name="T115" fmla="*/ 2147483646 h 52"/>
              <a:gd name="T116" fmla="*/ 2147483646 w 225"/>
              <a:gd name="T117" fmla="*/ 0 h 5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25" h="52">
                <a:moveTo>
                  <a:pt x="19" y="0"/>
                </a:moveTo>
                <a:cubicBezTo>
                  <a:pt x="22" y="0"/>
                  <a:pt x="26" y="0"/>
                  <a:pt x="30" y="0"/>
                </a:cubicBezTo>
                <a:cubicBezTo>
                  <a:pt x="31" y="0"/>
                  <a:pt x="32" y="1"/>
                  <a:pt x="32" y="2"/>
                </a:cubicBezTo>
                <a:cubicBezTo>
                  <a:pt x="32" y="2"/>
                  <a:pt x="32" y="2"/>
                  <a:pt x="32" y="2"/>
                </a:cubicBezTo>
                <a:cubicBezTo>
                  <a:pt x="32" y="3"/>
                  <a:pt x="31" y="4"/>
                  <a:pt x="30" y="4"/>
                </a:cubicBezTo>
                <a:cubicBezTo>
                  <a:pt x="26" y="4"/>
                  <a:pt x="22" y="4"/>
                  <a:pt x="19" y="4"/>
                </a:cubicBezTo>
                <a:cubicBezTo>
                  <a:pt x="18" y="4"/>
                  <a:pt x="17" y="3"/>
                  <a:pt x="17" y="2"/>
                </a:cubicBezTo>
                <a:cubicBezTo>
                  <a:pt x="17" y="2"/>
                  <a:pt x="17" y="2"/>
                  <a:pt x="17" y="2"/>
                </a:cubicBezTo>
                <a:cubicBezTo>
                  <a:pt x="17" y="1"/>
                  <a:pt x="18" y="0"/>
                  <a:pt x="19" y="0"/>
                </a:cubicBezTo>
                <a:close/>
                <a:moveTo>
                  <a:pt x="224" y="49"/>
                </a:moveTo>
                <a:cubicBezTo>
                  <a:pt x="224" y="49"/>
                  <a:pt x="224" y="49"/>
                  <a:pt x="224" y="49"/>
                </a:cubicBezTo>
                <a:cubicBezTo>
                  <a:pt x="225" y="49"/>
                  <a:pt x="225" y="49"/>
                  <a:pt x="225" y="50"/>
                </a:cubicBezTo>
                <a:cubicBezTo>
                  <a:pt x="225" y="51"/>
                  <a:pt x="225" y="51"/>
                  <a:pt x="225" y="51"/>
                </a:cubicBezTo>
                <a:cubicBezTo>
                  <a:pt x="225" y="52"/>
                  <a:pt x="225" y="52"/>
                  <a:pt x="224" y="52"/>
                </a:cubicBezTo>
                <a:cubicBezTo>
                  <a:pt x="224" y="52"/>
                  <a:pt x="224" y="52"/>
                  <a:pt x="224" y="52"/>
                </a:cubicBezTo>
                <a:cubicBezTo>
                  <a:pt x="223" y="52"/>
                  <a:pt x="222" y="52"/>
                  <a:pt x="222" y="51"/>
                </a:cubicBezTo>
                <a:cubicBezTo>
                  <a:pt x="222" y="50"/>
                  <a:pt x="222" y="50"/>
                  <a:pt x="222" y="50"/>
                </a:cubicBezTo>
                <a:cubicBezTo>
                  <a:pt x="222" y="49"/>
                  <a:pt x="223" y="49"/>
                  <a:pt x="224" y="49"/>
                </a:cubicBezTo>
                <a:close/>
                <a:moveTo>
                  <a:pt x="196" y="1"/>
                </a:moveTo>
                <a:cubicBezTo>
                  <a:pt x="196" y="3"/>
                  <a:pt x="197" y="4"/>
                  <a:pt x="198" y="6"/>
                </a:cubicBezTo>
                <a:cubicBezTo>
                  <a:pt x="199" y="6"/>
                  <a:pt x="198" y="7"/>
                  <a:pt x="198" y="8"/>
                </a:cubicBezTo>
                <a:cubicBezTo>
                  <a:pt x="198" y="8"/>
                  <a:pt x="198" y="8"/>
                  <a:pt x="198" y="8"/>
                </a:cubicBezTo>
                <a:cubicBezTo>
                  <a:pt x="197" y="8"/>
                  <a:pt x="196" y="8"/>
                  <a:pt x="195" y="7"/>
                </a:cubicBezTo>
                <a:cubicBezTo>
                  <a:pt x="195" y="6"/>
                  <a:pt x="194" y="5"/>
                  <a:pt x="193" y="4"/>
                </a:cubicBezTo>
                <a:cubicBezTo>
                  <a:pt x="190" y="4"/>
                  <a:pt x="190" y="4"/>
                  <a:pt x="186" y="4"/>
                </a:cubicBezTo>
                <a:cubicBezTo>
                  <a:pt x="186" y="4"/>
                  <a:pt x="185" y="3"/>
                  <a:pt x="185" y="2"/>
                </a:cubicBezTo>
                <a:cubicBezTo>
                  <a:pt x="185" y="2"/>
                  <a:pt x="185" y="2"/>
                  <a:pt x="185" y="2"/>
                </a:cubicBezTo>
                <a:cubicBezTo>
                  <a:pt x="185" y="1"/>
                  <a:pt x="186" y="0"/>
                  <a:pt x="186" y="0"/>
                </a:cubicBezTo>
                <a:cubicBezTo>
                  <a:pt x="194" y="0"/>
                  <a:pt x="194" y="0"/>
                  <a:pt x="194" y="0"/>
                </a:cubicBezTo>
                <a:cubicBezTo>
                  <a:pt x="195" y="0"/>
                  <a:pt x="195" y="1"/>
                  <a:pt x="196" y="1"/>
                </a:cubicBezTo>
                <a:close/>
                <a:moveTo>
                  <a:pt x="217" y="43"/>
                </a:moveTo>
                <a:cubicBezTo>
                  <a:pt x="215" y="40"/>
                  <a:pt x="213" y="37"/>
                  <a:pt x="211" y="33"/>
                </a:cubicBezTo>
                <a:cubicBezTo>
                  <a:pt x="211" y="32"/>
                  <a:pt x="211" y="31"/>
                  <a:pt x="212" y="31"/>
                </a:cubicBezTo>
                <a:cubicBezTo>
                  <a:pt x="212" y="31"/>
                  <a:pt x="212" y="31"/>
                  <a:pt x="212" y="31"/>
                </a:cubicBezTo>
                <a:cubicBezTo>
                  <a:pt x="212" y="30"/>
                  <a:pt x="213" y="31"/>
                  <a:pt x="214" y="31"/>
                </a:cubicBezTo>
                <a:cubicBezTo>
                  <a:pt x="216" y="35"/>
                  <a:pt x="218" y="38"/>
                  <a:pt x="220" y="41"/>
                </a:cubicBezTo>
                <a:cubicBezTo>
                  <a:pt x="221" y="42"/>
                  <a:pt x="220" y="43"/>
                  <a:pt x="219" y="44"/>
                </a:cubicBezTo>
                <a:cubicBezTo>
                  <a:pt x="219" y="44"/>
                  <a:pt x="219" y="44"/>
                  <a:pt x="219" y="44"/>
                </a:cubicBezTo>
                <a:cubicBezTo>
                  <a:pt x="219" y="44"/>
                  <a:pt x="218" y="44"/>
                  <a:pt x="217" y="43"/>
                </a:cubicBezTo>
                <a:close/>
                <a:moveTo>
                  <a:pt x="206" y="25"/>
                </a:moveTo>
                <a:cubicBezTo>
                  <a:pt x="204" y="22"/>
                  <a:pt x="202" y="19"/>
                  <a:pt x="200" y="15"/>
                </a:cubicBezTo>
                <a:cubicBezTo>
                  <a:pt x="200" y="14"/>
                  <a:pt x="200" y="13"/>
                  <a:pt x="201" y="13"/>
                </a:cubicBezTo>
                <a:cubicBezTo>
                  <a:pt x="201" y="13"/>
                  <a:pt x="201" y="13"/>
                  <a:pt x="201" y="13"/>
                </a:cubicBezTo>
                <a:cubicBezTo>
                  <a:pt x="201" y="12"/>
                  <a:pt x="203" y="13"/>
                  <a:pt x="203" y="14"/>
                </a:cubicBezTo>
                <a:cubicBezTo>
                  <a:pt x="205" y="17"/>
                  <a:pt x="207" y="20"/>
                  <a:pt x="209" y="24"/>
                </a:cubicBezTo>
                <a:cubicBezTo>
                  <a:pt x="210" y="24"/>
                  <a:pt x="209" y="25"/>
                  <a:pt x="209" y="26"/>
                </a:cubicBezTo>
                <a:cubicBezTo>
                  <a:pt x="209" y="26"/>
                  <a:pt x="209" y="26"/>
                  <a:pt x="209" y="26"/>
                </a:cubicBezTo>
                <a:cubicBezTo>
                  <a:pt x="208" y="26"/>
                  <a:pt x="207" y="26"/>
                  <a:pt x="206" y="25"/>
                </a:cubicBezTo>
                <a:close/>
                <a:moveTo>
                  <a:pt x="0" y="4"/>
                </a:moveTo>
                <a:cubicBezTo>
                  <a:pt x="0" y="0"/>
                  <a:pt x="0" y="0"/>
                  <a:pt x="0" y="0"/>
                </a:cubicBezTo>
                <a:cubicBezTo>
                  <a:pt x="8" y="0"/>
                  <a:pt x="8" y="0"/>
                  <a:pt x="8" y="0"/>
                </a:cubicBezTo>
                <a:cubicBezTo>
                  <a:pt x="9" y="0"/>
                  <a:pt x="10" y="1"/>
                  <a:pt x="10" y="2"/>
                </a:cubicBezTo>
                <a:cubicBezTo>
                  <a:pt x="10" y="2"/>
                  <a:pt x="10" y="2"/>
                  <a:pt x="10" y="2"/>
                </a:cubicBezTo>
                <a:cubicBezTo>
                  <a:pt x="10" y="3"/>
                  <a:pt x="9" y="4"/>
                  <a:pt x="8" y="4"/>
                </a:cubicBezTo>
                <a:cubicBezTo>
                  <a:pt x="0" y="4"/>
                  <a:pt x="0" y="4"/>
                  <a:pt x="0" y="4"/>
                </a:cubicBezTo>
                <a:close/>
                <a:moveTo>
                  <a:pt x="40" y="0"/>
                </a:moveTo>
                <a:cubicBezTo>
                  <a:pt x="43" y="0"/>
                  <a:pt x="47" y="0"/>
                  <a:pt x="51" y="0"/>
                </a:cubicBezTo>
                <a:cubicBezTo>
                  <a:pt x="52" y="0"/>
                  <a:pt x="53" y="1"/>
                  <a:pt x="53" y="2"/>
                </a:cubicBezTo>
                <a:cubicBezTo>
                  <a:pt x="53" y="2"/>
                  <a:pt x="53" y="2"/>
                  <a:pt x="53" y="2"/>
                </a:cubicBezTo>
                <a:cubicBezTo>
                  <a:pt x="53" y="3"/>
                  <a:pt x="52" y="4"/>
                  <a:pt x="51" y="4"/>
                </a:cubicBezTo>
                <a:cubicBezTo>
                  <a:pt x="47" y="4"/>
                  <a:pt x="43" y="4"/>
                  <a:pt x="40" y="4"/>
                </a:cubicBezTo>
                <a:cubicBezTo>
                  <a:pt x="39" y="4"/>
                  <a:pt x="38" y="3"/>
                  <a:pt x="38" y="2"/>
                </a:cubicBezTo>
                <a:cubicBezTo>
                  <a:pt x="38" y="2"/>
                  <a:pt x="38" y="2"/>
                  <a:pt x="38" y="2"/>
                </a:cubicBezTo>
                <a:cubicBezTo>
                  <a:pt x="38" y="1"/>
                  <a:pt x="39" y="0"/>
                  <a:pt x="40" y="0"/>
                </a:cubicBezTo>
                <a:close/>
                <a:moveTo>
                  <a:pt x="60" y="0"/>
                </a:moveTo>
                <a:cubicBezTo>
                  <a:pt x="64" y="0"/>
                  <a:pt x="68" y="0"/>
                  <a:pt x="72" y="0"/>
                </a:cubicBezTo>
                <a:cubicBezTo>
                  <a:pt x="73" y="0"/>
                  <a:pt x="74" y="1"/>
                  <a:pt x="74" y="2"/>
                </a:cubicBezTo>
                <a:cubicBezTo>
                  <a:pt x="74" y="2"/>
                  <a:pt x="74" y="2"/>
                  <a:pt x="74" y="2"/>
                </a:cubicBezTo>
                <a:cubicBezTo>
                  <a:pt x="74" y="3"/>
                  <a:pt x="73" y="4"/>
                  <a:pt x="72" y="4"/>
                </a:cubicBezTo>
                <a:cubicBezTo>
                  <a:pt x="68" y="4"/>
                  <a:pt x="64" y="4"/>
                  <a:pt x="60" y="4"/>
                </a:cubicBezTo>
                <a:cubicBezTo>
                  <a:pt x="60" y="4"/>
                  <a:pt x="59" y="3"/>
                  <a:pt x="59" y="2"/>
                </a:cubicBezTo>
                <a:cubicBezTo>
                  <a:pt x="59" y="2"/>
                  <a:pt x="59" y="2"/>
                  <a:pt x="59" y="2"/>
                </a:cubicBezTo>
                <a:cubicBezTo>
                  <a:pt x="59" y="1"/>
                  <a:pt x="60" y="0"/>
                  <a:pt x="60" y="0"/>
                </a:cubicBezTo>
                <a:close/>
                <a:moveTo>
                  <a:pt x="81" y="0"/>
                </a:moveTo>
                <a:cubicBezTo>
                  <a:pt x="85" y="0"/>
                  <a:pt x="89" y="0"/>
                  <a:pt x="93" y="0"/>
                </a:cubicBezTo>
                <a:cubicBezTo>
                  <a:pt x="94" y="0"/>
                  <a:pt x="95" y="1"/>
                  <a:pt x="95" y="2"/>
                </a:cubicBezTo>
                <a:cubicBezTo>
                  <a:pt x="95" y="2"/>
                  <a:pt x="95" y="2"/>
                  <a:pt x="95" y="2"/>
                </a:cubicBezTo>
                <a:cubicBezTo>
                  <a:pt x="95" y="3"/>
                  <a:pt x="94" y="4"/>
                  <a:pt x="93" y="4"/>
                </a:cubicBezTo>
                <a:cubicBezTo>
                  <a:pt x="89" y="4"/>
                  <a:pt x="85" y="4"/>
                  <a:pt x="81" y="4"/>
                </a:cubicBezTo>
                <a:cubicBezTo>
                  <a:pt x="81" y="4"/>
                  <a:pt x="80" y="3"/>
                  <a:pt x="80" y="2"/>
                </a:cubicBezTo>
                <a:cubicBezTo>
                  <a:pt x="80" y="2"/>
                  <a:pt x="80" y="2"/>
                  <a:pt x="80" y="2"/>
                </a:cubicBezTo>
                <a:cubicBezTo>
                  <a:pt x="80" y="1"/>
                  <a:pt x="81" y="0"/>
                  <a:pt x="81" y="0"/>
                </a:cubicBezTo>
                <a:close/>
                <a:moveTo>
                  <a:pt x="102" y="0"/>
                </a:moveTo>
                <a:cubicBezTo>
                  <a:pt x="106" y="0"/>
                  <a:pt x="110" y="0"/>
                  <a:pt x="114" y="0"/>
                </a:cubicBezTo>
                <a:cubicBezTo>
                  <a:pt x="115" y="0"/>
                  <a:pt x="116" y="1"/>
                  <a:pt x="116" y="2"/>
                </a:cubicBezTo>
                <a:cubicBezTo>
                  <a:pt x="116" y="2"/>
                  <a:pt x="116" y="2"/>
                  <a:pt x="116" y="2"/>
                </a:cubicBezTo>
                <a:cubicBezTo>
                  <a:pt x="116" y="3"/>
                  <a:pt x="115" y="4"/>
                  <a:pt x="114" y="4"/>
                </a:cubicBezTo>
                <a:cubicBezTo>
                  <a:pt x="110" y="4"/>
                  <a:pt x="106" y="4"/>
                  <a:pt x="102" y="4"/>
                </a:cubicBezTo>
                <a:cubicBezTo>
                  <a:pt x="102" y="4"/>
                  <a:pt x="101" y="3"/>
                  <a:pt x="101" y="2"/>
                </a:cubicBezTo>
                <a:cubicBezTo>
                  <a:pt x="101" y="2"/>
                  <a:pt x="101" y="2"/>
                  <a:pt x="101" y="2"/>
                </a:cubicBezTo>
                <a:cubicBezTo>
                  <a:pt x="101" y="1"/>
                  <a:pt x="102" y="0"/>
                  <a:pt x="102" y="0"/>
                </a:cubicBezTo>
                <a:close/>
                <a:moveTo>
                  <a:pt x="123" y="0"/>
                </a:moveTo>
                <a:cubicBezTo>
                  <a:pt x="127" y="0"/>
                  <a:pt x="131" y="0"/>
                  <a:pt x="135" y="0"/>
                </a:cubicBezTo>
                <a:cubicBezTo>
                  <a:pt x="136" y="0"/>
                  <a:pt x="137" y="1"/>
                  <a:pt x="137" y="2"/>
                </a:cubicBezTo>
                <a:cubicBezTo>
                  <a:pt x="137" y="2"/>
                  <a:pt x="137" y="2"/>
                  <a:pt x="137" y="2"/>
                </a:cubicBezTo>
                <a:cubicBezTo>
                  <a:pt x="137" y="3"/>
                  <a:pt x="136" y="4"/>
                  <a:pt x="135" y="4"/>
                </a:cubicBezTo>
                <a:cubicBezTo>
                  <a:pt x="131" y="4"/>
                  <a:pt x="127" y="4"/>
                  <a:pt x="123" y="4"/>
                </a:cubicBezTo>
                <a:cubicBezTo>
                  <a:pt x="123" y="4"/>
                  <a:pt x="122" y="3"/>
                  <a:pt x="122" y="2"/>
                </a:cubicBezTo>
                <a:cubicBezTo>
                  <a:pt x="122" y="2"/>
                  <a:pt x="122" y="2"/>
                  <a:pt x="122" y="2"/>
                </a:cubicBezTo>
                <a:cubicBezTo>
                  <a:pt x="122" y="1"/>
                  <a:pt x="123" y="0"/>
                  <a:pt x="123" y="0"/>
                </a:cubicBezTo>
                <a:close/>
                <a:moveTo>
                  <a:pt x="144" y="0"/>
                </a:moveTo>
                <a:cubicBezTo>
                  <a:pt x="148" y="0"/>
                  <a:pt x="152" y="0"/>
                  <a:pt x="156" y="0"/>
                </a:cubicBezTo>
                <a:cubicBezTo>
                  <a:pt x="157" y="0"/>
                  <a:pt x="158" y="1"/>
                  <a:pt x="158" y="2"/>
                </a:cubicBezTo>
                <a:cubicBezTo>
                  <a:pt x="158" y="2"/>
                  <a:pt x="158" y="2"/>
                  <a:pt x="158" y="2"/>
                </a:cubicBezTo>
                <a:cubicBezTo>
                  <a:pt x="158" y="3"/>
                  <a:pt x="157" y="4"/>
                  <a:pt x="156" y="4"/>
                </a:cubicBezTo>
                <a:cubicBezTo>
                  <a:pt x="152" y="4"/>
                  <a:pt x="148" y="4"/>
                  <a:pt x="144" y="4"/>
                </a:cubicBezTo>
                <a:cubicBezTo>
                  <a:pt x="144" y="4"/>
                  <a:pt x="143" y="3"/>
                  <a:pt x="143" y="2"/>
                </a:cubicBezTo>
                <a:cubicBezTo>
                  <a:pt x="143" y="2"/>
                  <a:pt x="143" y="2"/>
                  <a:pt x="143" y="2"/>
                </a:cubicBezTo>
                <a:cubicBezTo>
                  <a:pt x="143" y="1"/>
                  <a:pt x="144" y="0"/>
                  <a:pt x="144" y="0"/>
                </a:cubicBezTo>
                <a:close/>
                <a:moveTo>
                  <a:pt x="165" y="0"/>
                </a:moveTo>
                <a:cubicBezTo>
                  <a:pt x="169" y="0"/>
                  <a:pt x="173" y="0"/>
                  <a:pt x="177" y="0"/>
                </a:cubicBezTo>
                <a:cubicBezTo>
                  <a:pt x="178" y="0"/>
                  <a:pt x="179" y="1"/>
                  <a:pt x="179" y="2"/>
                </a:cubicBezTo>
                <a:cubicBezTo>
                  <a:pt x="179" y="2"/>
                  <a:pt x="179" y="2"/>
                  <a:pt x="179" y="2"/>
                </a:cubicBezTo>
                <a:cubicBezTo>
                  <a:pt x="179" y="3"/>
                  <a:pt x="178" y="4"/>
                  <a:pt x="177" y="4"/>
                </a:cubicBezTo>
                <a:cubicBezTo>
                  <a:pt x="173" y="4"/>
                  <a:pt x="169" y="4"/>
                  <a:pt x="165" y="4"/>
                </a:cubicBezTo>
                <a:cubicBezTo>
                  <a:pt x="165" y="4"/>
                  <a:pt x="164" y="3"/>
                  <a:pt x="164" y="2"/>
                </a:cubicBezTo>
                <a:cubicBezTo>
                  <a:pt x="164" y="2"/>
                  <a:pt x="164" y="2"/>
                  <a:pt x="164" y="2"/>
                </a:cubicBezTo>
                <a:cubicBezTo>
                  <a:pt x="164" y="1"/>
                  <a:pt x="165" y="0"/>
                  <a:pt x="165" y="0"/>
                </a:cubicBezTo>
                <a:close/>
              </a:path>
            </a:pathLst>
          </a:custGeom>
          <a:solidFill>
            <a:schemeClr val="bg1">
              <a:lumMod val="85000"/>
            </a:schemeClr>
          </a:solidFill>
          <a:ln>
            <a:noFill/>
          </a:ln>
        </p:spPr>
        <p:txBody>
          <a:bodyPr/>
          <a:lstStyle/>
          <a:p>
            <a:endParaRPr lang="zh-CN" altLang="en-US"/>
          </a:p>
        </p:txBody>
      </p:sp>
      <p:sp>
        <p:nvSpPr>
          <p:cNvPr id="60" name="Freeform 50"/>
          <p:cNvSpPr>
            <a:spLocks noEditPoints="1"/>
          </p:cNvSpPr>
          <p:nvPr/>
        </p:nvSpPr>
        <p:spPr bwMode="auto">
          <a:xfrm>
            <a:off x="4187825" y="5073650"/>
            <a:ext cx="1287463" cy="288925"/>
          </a:xfrm>
          <a:custGeom>
            <a:avLst/>
            <a:gdLst>
              <a:gd name="T0" fmla="*/ 2147483646 w 225"/>
              <a:gd name="T1" fmla="*/ 0 h 52"/>
              <a:gd name="T2" fmla="*/ 2147483646 w 225"/>
              <a:gd name="T3" fmla="*/ 2147483646 h 52"/>
              <a:gd name="T4" fmla="*/ 2147483646 w 225"/>
              <a:gd name="T5" fmla="*/ 2147483646 h 52"/>
              <a:gd name="T6" fmla="*/ 2147483646 w 225"/>
              <a:gd name="T7" fmla="*/ 2147483646 h 52"/>
              <a:gd name="T8" fmla="*/ 2147483646 w 225"/>
              <a:gd name="T9" fmla="*/ 2147483646 h 52"/>
              <a:gd name="T10" fmla="*/ 2147483646 w 225"/>
              <a:gd name="T11" fmla="*/ 2147483646 h 52"/>
              <a:gd name="T12" fmla="*/ 2147483646 w 225"/>
              <a:gd name="T13" fmla="*/ 2147483646 h 52"/>
              <a:gd name="T14" fmla="*/ 2147483646 w 225"/>
              <a:gd name="T15" fmla="*/ 2147483646 h 52"/>
              <a:gd name="T16" fmla="*/ 2147483646 w 225"/>
              <a:gd name="T17" fmla="*/ 2147483646 h 52"/>
              <a:gd name="T18" fmla="*/ 2147483646 w 225"/>
              <a:gd name="T19" fmla="*/ 2147483646 h 52"/>
              <a:gd name="T20" fmla="*/ 2147483646 w 225"/>
              <a:gd name="T21" fmla="*/ 2147483646 h 52"/>
              <a:gd name="T22" fmla="*/ 2147483646 w 225"/>
              <a:gd name="T23" fmla="*/ 2147483646 h 52"/>
              <a:gd name="T24" fmla="*/ 2147483646 w 225"/>
              <a:gd name="T25" fmla="*/ 2147483646 h 52"/>
              <a:gd name="T26" fmla="*/ 2147483646 w 225"/>
              <a:gd name="T27" fmla="*/ 0 h 52"/>
              <a:gd name="T28" fmla="*/ 2147483646 w 225"/>
              <a:gd name="T29" fmla="*/ 2147483646 h 52"/>
              <a:gd name="T30" fmla="*/ 2147483646 w 225"/>
              <a:gd name="T31" fmla="*/ 2147483646 h 52"/>
              <a:gd name="T32" fmla="*/ 2147483646 w 225"/>
              <a:gd name="T33" fmla="*/ 2147483646 h 52"/>
              <a:gd name="T34" fmla="*/ 2147483646 w 225"/>
              <a:gd name="T35" fmla="*/ 2147483646 h 52"/>
              <a:gd name="T36" fmla="*/ 2147483646 w 225"/>
              <a:gd name="T37" fmla="*/ 2147483646 h 52"/>
              <a:gd name="T38" fmla="*/ 2147483646 w 225"/>
              <a:gd name="T39" fmla="*/ 2147483646 h 52"/>
              <a:gd name="T40" fmla="*/ 2147483646 w 225"/>
              <a:gd name="T41" fmla="*/ 2147483646 h 52"/>
              <a:gd name="T42" fmla="*/ 2147483646 w 225"/>
              <a:gd name="T43" fmla="*/ 2147483646 h 52"/>
              <a:gd name="T44" fmla="*/ 2147483646 w 225"/>
              <a:gd name="T45" fmla="*/ 2147483646 h 52"/>
              <a:gd name="T46" fmla="*/ 2147483646 w 225"/>
              <a:gd name="T47" fmla="*/ 2147483646 h 52"/>
              <a:gd name="T48" fmla="*/ 0 w 225"/>
              <a:gd name="T49" fmla="*/ 0 h 52"/>
              <a:gd name="T50" fmla="*/ 2147483646 w 225"/>
              <a:gd name="T51" fmla="*/ 2147483646 h 52"/>
              <a:gd name="T52" fmla="*/ 2147483646 w 225"/>
              <a:gd name="T53" fmla="*/ 2147483646 h 52"/>
              <a:gd name="T54" fmla="*/ 2147483646 w 225"/>
              <a:gd name="T55" fmla="*/ 0 h 52"/>
              <a:gd name="T56" fmla="*/ 2147483646 w 225"/>
              <a:gd name="T57" fmla="*/ 2147483646 h 52"/>
              <a:gd name="T58" fmla="*/ 2147483646 w 225"/>
              <a:gd name="T59" fmla="*/ 2147483646 h 52"/>
              <a:gd name="T60" fmla="*/ 2147483646 w 225"/>
              <a:gd name="T61" fmla="*/ 2147483646 h 52"/>
              <a:gd name="T62" fmla="*/ 2147483646 w 225"/>
              <a:gd name="T63" fmla="*/ 0 h 52"/>
              <a:gd name="T64" fmla="*/ 2147483646 w 225"/>
              <a:gd name="T65" fmla="*/ 0 h 52"/>
              <a:gd name="T66" fmla="*/ 2147483646 w 225"/>
              <a:gd name="T67" fmla="*/ 2147483646 h 52"/>
              <a:gd name="T68" fmla="*/ 2147483646 w 225"/>
              <a:gd name="T69" fmla="*/ 2147483646 h 52"/>
              <a:gd name="T70" fmla="*/ 2147483646 w 225"/>
              <a:gd name="T71" fmla="*/ 2147483646 h 52"/>
              <a:gd name="T72" fmla="*/ 2147483646 w 225"/>
              <a:gd name="T73" fmla="*/ 0 h 52"/>
              <a:gd name="T74" fmla="*/ 2147483646 w 225"/>
              <a:gd name="T75" fmla="*/ 2147483646 h 52"/>
              <a:gd name="T76" fmla="*/ 2147483646 w 225"/>
              <a:gd name="T77" fmla="*/ 2147483646 h 52"/>
              <a:gd name="T78" fmla="*/ 2147483646 w 225"/>
              <a:gd name="T79" fmla="*/ 2147483646 h 52"/>
              <a:gd name="T80" fmla="*/ 2147483646 w 225"/>
              <a:gd name="T81" fmla="*/ 0 h 52"/>
              <a:gd name="T82" fmla="*/ 2147483646 w 225"/>
              <a:gd name="T83" fmla="*/ 0 h 52"/>
              <a:gd name="T84" fmla="*/ 2147483646 w 225"/>
              <a:gd name="T85" fmla="*/ 2147483646 h 52"/>
              <a:gd name="T86" fmla="*/ 2147483646 w 225"/>
              <a:gd name="T87" fmla="*/ 2147483646 h 52"/>
              <a:gd name="T88" fmla="*/ 2147483646 w 225"/>
              <a:gd name="T89" fmla="*/ 2147483646 h 52"/>
              <a:gd name="T90" fmla="*/ 2147483646 w 225"/>
              <a:gd name="T91" fmla="*/ 0 h 52"/>
              <a:gd name="T92" fmla="*/ 2147483646 w 225"/>
              <a:gd name="T93" fmla="*/ 2147483646 h 52"/>
              <a:gd name="T94" fmla="*/ 2147483646 w 225"/>
              <a:gd name="T95" fmla="*/ 2147483646 h 52"/>
              <a:gd name="T96" fmla="*/ 2147483646 w 225"/>
              <a:gd name="T97" fmla="*/ 2147483646 h 52"/>
              <a:gd name="T98" fmla="*/ 2147483646 w 225"/>
              <a:gd name="T99" fmla="*/ 0 h 52"/>
              <a:gd name="T100" fmla="*/ 2147483646 w 225"/>
              <a:gd name="T101" fmla="*/ 0 h 52"/>
              <a:gd name="T102" fmla="*/ 2147483646 w 225"/>
              <a:gd name="T103" fmla="*/ 2147483646 h 52"/>
              <a:gd name="T104" fmla="*/ 2147483646 w 225"/>
              <a:gd name="T105" fmla="*/ 2147483646 h 52"/>
              <a:gd name="T106" fmla="*/ 2147483646 w 225"/>
              <a:gd name="T107" fmla="*/ 2147483646 h 52"/>
              <a:gd name="T108" fmla="*/ 2147483646 w 225"/>
              <a:gd name="T109" fmla="*/ 0 h 52"/>
              <a:gd name="T110" fmla="*/ 2147483646 w 225"/>
              <a:gd name="T111" fmla="*/ 2147483646 h 52"/>
              <a:gd name="T112" fmla="*/ 2147483646 w 225"/>
              <a:gd name="T113" fmla="*/ 2147483646 h 52"/>
              <a:gd name="T114" fmla="*/ 2147483646 w 225"/>
              <a:gd name="T115" fmla="*/ 2147483646 h 52"/>
              <a:gd name="T116" fmla="*/ 2147483646 w 225"/>
              <a:gd name="T117" fmla="*/ 0 h 5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25" h="52">
                <a:moveTo>
                  <a:pt x="19" y="0"/>
                </a:moveTo>
                <a:cubicBezTo>
                  <a:pt x="22" y="0"/>
                  <a:pt x="26" y="0"/>
                  <a:pt x="30" y="0"/>
                </a:cubicBezTo>
                <a:cubicBezTo>
                  <a:pt x="31" y="0"/>
                  <a:pt x="32" y="0"/>
                  <a:pt x="32" y="1"/>
                </a:cubicBezTo>
                <a:cubicBezTo>
                  <a:pt x="32" y="1"/>
                  <a:pt x="32" y="1"/>
                  <a:pt x="32" y="1"/>
                </a:cubicBezTo>
                <a:cubicBezTo>
                  <a:pt x="32" y="2"/>
                  <a:pt x="31" y="3"/>
                  <a:pt x="30" y="3"/>
                </a:cubicBezTo>
                <a:cubicBezTo>
                  <a:pt x="26" y="3"/>
                  <a:pt x="22" y="3"/>
                  <a:pt x="19" y="3"/>
                </a:cubicBezTo>
                <a:cubicBezTo>
                  <a:pt x="18" y="3"/>
                  <a:pt x="17" y="2"/>
                  <a:pt x="17" y="1"/>
                </a:cubicBezTo>
                <a:cubicBezTo>
                  <a:pt x="17" y="1"/>
                  <a:pt x="17" y="1"/>
                  <a:pt x="17" y="1"/>
                </a:cubicBezTo>
                <a:cubicBezTo>
                  <a:pt x="17" y="0"/>
                  <a:pt x="18" y="0"/>
                  <a:pt x="19" y="0"/>
                </a:cubicBezTo>
                <a:close/>
                <a:moveTo>
                  <a:pt x="224" y="48"/>
                </a:moveTo>
                <a:cubicBezTo>
                  <a:pt x="224" y="48"/>
                  <a:pt x="224" y="48"/>
                  <a:pt x="224" y="48"/>
                </a:cubicBezTo>
                <a:cubicBezTo>
                  <a:pt x="225" y="48"/>
                  <a:pt x="225" y="49"/>
                  <a:pt x="225" y="50"/>
                </a:cubicBezTo>
                <a:cubicBezTo>
                  <a:pt x="225" y="50"/>
                  <a:pt x="225" y="50"/>
                  <a:pt x="225" y="50"/>
                </a:cubicBezTo>
                <a:cubicBezTo>
                  <a:pt x="225" y="51"/>
                  <a:pt x="225" y="52"/>
                  <a:pt x="224" y="52"/>
                </a:cubicBezTo>
                <a:cubicBezTo>
                  <a:pt x="224" y="52"/>
                  <a:pt x="224" y="52"/>
                  <a:pt x="224" y="52"/>
                </a:cubicBezTo>
                <a:cubicBezTo>
                  <a:pt x="223" y="52"/>
                  <a:pt x="222" y="51"/>
                  <a:pt x="222" y="50"/>
                </a:cubicBezTo>
                <a:cubicBezTo>
                  <a:pt x="222" y="50"/>
                  <a:pt x="222" y="50"/>
                  <a:pt x="222" y="50"/>
                </a:cubicBezTo>
                <a:cubicBezTo>
                  <a:pt x="222" y="49"/>
                  <a:pt x="223" y="48"/>
                  <a:pt x="224" y="48"/>
                </a:cubicBezTo>
                <a:close/>
                <a:moveTo>
                  <a:pt x="196" y="1"/>
                </a:moveTo>
                <a:cubicBezTo>
                  <a:pt x="196" y="2"/>
                  <a:pt x="197" y="3"/>
                  <a:pt x="198" y="5"/>
                </a:cubicBezTo>
                <a:cubicBezTo>
                  <a:pt x="199" y="6"/>
                  <a:pt x="198" y="7"/>
                  <a:pt x="198" y="7"/>
                </a:cubicBezTo>
                <a:cubicBezTo>
                  <a:pt x="198" y="7"/>
                  <a:pt x="198" y="7"/>
                  <a:pt x="198" y="7"/>
                </a:cubicBezTo>
                <a:cubicBezTo>
                  <a:pt x="197" y="8"/>
                  <a:pt x="196" y="7"/>
                  <a:pt x="195" y="7"/>
                </a:cubicBezTo>
                <a:cubicBezTo>
                  <a:pt x="195" y="5"/>
                  <a:pt x="194" y="4"/>
                  <a:pt x="193" y="3"/>
                </a:cubicBezTo>
                <a:cubicBezTo>
                  <a:pt x="190" y="3"/>
                  <a:pt x="190" y="3"/>
                  <a:pt x="186" y="3"/>
                </a:cubicBezTo>
                <a:cubicBezTo>
                  <a:pt x="186" y="3"/>
                  <a:pt x="185" y="2"/>
                  <a:pt x="185" y="1"/>
                </a:cubicBezTo>
                <a:cubicBezTo>
                  <a:pt x="185" y="1"/>
                  <a:pt x="185" y="1"/>
                  <a:pt x="185" y="1"/>
                </a:cubicBezTo>
                <a:cubicBezTo>
                  <a:pt x="185" y="0"/>
                  <a:pt x="186" y="0"/>
                  <a:pt x="186" y="0"/>
                </a:cubicBezTo>
                <a:cubicBezTo>
                  <a:pt x="194" y="0"/>
                  <a:pt x="194" y="0"/>
                  <a:pt x="194" y="0"/>
                </a:cubicBezTo>
                <a:cubicBezTo>
                  <a:pt x="195" y="0"/>
                  <a:pt x="195" y="0"/>
                  <a:pt x="196" y="1"/>
                </a:cubicBezTo>
                <a:close/>
                <a:moveTo>
                  <a:pt x="217" y="42"/>
                </a:moveTo>
                <a:cubicBezTo>
                  <a:pt x="215" y="39"/>
                  <a:pt x="213" y="36"/>
                  <a:pt x="211" y="32"/>
                </a:cubicBezTo>
                <a:cubicBezTo>
                  <a:pt x="211" y="32"/>
                  <a:pt x="211" y="31"/>
                  <a:pt x="212" y="30"/>
                </a:cubicBezTo>
                <a:cubicBezTo>
                  <a:pt x="212" y="30"/>
                  <a:pt x="212" y="30"/>
                  <a:pt x="212" y="30"/>
                </a:cubicBezTo>
                <a:cubicBezTo>
                  <a:pt x="212" y="30"/>
                  <a:pt x="213" y="30"/>
                  <a:pt x="214" y="31"/>
                </a:cubicBezTo>
                <a:cubicBezTo>
                  <a:pt x="216" y="34"/>
                  <a:pt x="218" y="37"/>
                  <a:pt x="220" y="41"/>
                </a:cubicBezTo>
                <a:cubicBezTo>
                  <a:pt x="221" y="41"/>
                  <a:pt x="220" y="42"/>
                  <a:pt x="219" y="43"/>
                </a:cubicBezTo>
                <a:cubicBezTo>
                  <a:pt x="219" y="43"/>
                  <a:pt x="219" y="43"/>
                  <a:pt x="219" y="43"/>
                </a:cubicBezTo>
                <a:cubicBezTo>
                  <a:pt x="219" y="43"/>
                  <a:pt x="218" y="43"/>
                  <a:pt x="217" y="42"/>
                </a:cubicBezTo>
                <a:close/>
                <a:moveTo>
                  <a:pt x="206" y="24"/>
                </a:moveTo>
                <a:cubicBezTo>
                  <a:pt x="204" y="21"/>
                  <a:pt x="202" y="18"/>
                  <a:pt x="200" y="14"/>
                </a:cubicBezTo>
                <a:cubicBezTo>
                  <a:pt x="200" y="14"/>
                  <a:pt x="200" y="13"/>
                  <a:pt x="201" y="12"/>
                </a:cubicBezTo>
                <a:cubicBezTo>
                  <a:pt x="201" y="12"/>
                  <a:pt x="201" y="12"/>
                  <a:pt x="201" y="12"/>
                </a:cubicBezTo>
                <a:cubicBezTo>
                  <a:pt x="201" y="12"/>
                  <a:pt x="203" y="12"/>
                  <a:pt x="203" y="13"/>
                </a:cubicBezTo>
                <a:cubicBezTo>
                  <a:pt x="205" y="16"/>
                  <a:pt x="207" y="19"/>
                  <a:pt x="209" y="23"/>
                </a:cubicBezTo>
                <a:cubicBezTo>
                  <a:pt x="210" y="24"/>
                  <a:pt x="209" y="25"/>
                  <a:pt x="209" y="25"/>
                </a:cubicBezTo>
                <a:cubicBezTo>
                  <a:pt x="209" y="25"/>
                  <a:pt x="209" y="25"/>
                  <a:pt x="209" y="25"/>
                </a:cubicBezTo>
                <a:cubicBezTo>
                  <a:pt x="208" y="26"/>
                  <a:pt x="207" y="25"/>
                  <a:pt x="206" y="24"/>
                </a:cubicBezTo>
                <a:close/>
                <a:moveTo>
                  <a:pt x="0" y="3"/>
                </a:moveTo>
                <a:cubicBezTo>
                  <a:pt x="0" y="0"/>
                  <a:pt x="0" y="0"/>
                  <a:pt x="0" y="0"/>
                </a:cubicBezTo>
                <a:cubicBezTo>
                  <a:pt x="8" y="0"/>
                  <a:pt x="8" y="0"/>
                  <a:pt x="8" y="0"/>
                </a:cubicBezTo>
                <a:cubicBezTo>
                  <a:pt x="9" y="0"/>
                  <a:pt x="10" y="0"/>
                  <a:pt x="10" y="1"/>
                </a:cubicBezTo>
                <a:cubicBezTo>
                  <a:pt x="10" y="1"/>
                  <a:pt x="10" y="1"/>
                  <a:pt x="10" y="1"/>
                </a:cubicBezTo>
                <a:cubicBezTo>
                  <a:pt x="10" y="2"/>
                  <a:pt x="9" y="3"/>
                  <a:pt x="8" y="3"/>
                </a:cubicBezTo>
                <a:cubicBezTo>
                  <a:pt x="0" y="3"/>
                  <a:pt x="0" y="3"/>
                  <a:pt x="0" y="3"/>
                </a:cubicBezTo>
                <a:close/>
                <a:moveTo>
                  <a:pt x="40" y="0"/>
                </a:moveTo>
                <a:cubicBezTo>
                  <a:pt x="43" y="0"/>
                  <a:pt x="47" y="0"/>
                  <a:pt x="51" y="0"/>
                </a:cubicBezTo>
                <a:cubicBezTo>
                  <a:pt x="52" y="0"/>
                  <a:pt x="53" y="0"/>
                  <a:pt x="53" y="1"/>
                </a:cubicBezTo>
                <a:cubicBezTo>
                  <a:pt x="53" y="1"/>
                  <a:pt x="53" y="1"/>
                  <a:pt x="53" y="1"/>
                </a:cubicBezTo>
                <a:cubicBezTo>
                  <a:pt x="53" y="2"/>
                  <a:pt x="52" y="3"/>
                  <a:pt x="51" y="3"/>
                </a:cubicBezTo>
                <a:cubicBezTo>
                  <a:pt x="47" y="3"/>
                  <a:pt x="43" y="3"/>
                  <a:pt x="40" y="3"/>
                </a:cubicBezTo>
                <a:cubicBezTo>
                  <a:pt x="39" y="3"/>
                  <a:pt x="38" y="2"/>
                  <a:pt x="38" y="1"/>
                </a:cubicBezTo>
                <a:cubicBezTo>
                  <a:pt x="38" y="1"/>
                  <a:pt x="38" y="1"/>
                  <a:pt x="38" y="1"/>
                </a:cubicBezTo>
                <a:cubicBezTo>
                  <a:pt x="38" y="0"/>
                  <a:pt x="39" y="0"/>
                  <a:pt x="40" y="0"/>
                </a:cubicBezTo>
                <a:close/>
                <a:moveTo>
                  <a:pt x="60" y="0"/>
                </a:moveTo>
                <a:cubicBezTo>
                  <a:pt x="64" y="0"/>
                  <a:pt x="68" y="0"/>
                  <a:pt x="72" y="0"/>
                </a:cubicBezTo>
                <a:cubicBezTo>
                  <a:pt x="73" y="0"/>
                  <a:pt x="74" y="0"/>
                  <a:pt x="74" y="1"/>
                </a:cubicBezTo>
                <a:cubicBezTo>
                  <a:pt x="74" y="1"/>
                  <a:pt x="74" y="1"/>
                  <a:pt x="74" y="1"/>
                </a:cubicBezTo>
                <a:cubicBezTo>
                  <a:pt x="74" y="2"/>
                  <a:pt x="73" y="3"/>
                  <a:pt x="72" y="3"/>
                </a:cubicBezTo>
                <a:cubicBezTo>
                  <a:pt x="68" y="3"/>
                  <a:pt x="64" y="3"/>
                  <a:pt x="60" y="3"/>
                </a:cubicBezTo>
                <a:cubicBezTo>
                  <a:pt x="60" y="3"/>
                  <a:pt x="59" y="2"/>
                  <a:pt x="59" y="1"/>
                </a:cubicBezTo>
                <a:cubicBezTo>
                  <a:pt x="59" y="1"/>
                  <a:pt x="59" y="1"/>
                  <a:pt x="59" y="1"/>
                </a:cubicBezTo>
                <a:cubicBezTo>
                  <a:pt x="59" y="0"/>
                  <a:pt x="60" y="0"/>
                  <a:pt x="60" y="0"/>
                </a:cubicBezTo>
                <a:close/>
                <a:moveTo>
                  <a:pt x="81" y="0"/>
                </a:moveTo>
                <a:cubicBezTo>
                  <a:pt x="85" y="0"/>
                  <a:pt x="89" y="0"/>
                  <a:pt x="93" y="0"/>
                </a:cubicBezTo>
                <a:cubicBezTo>
                  <a:pt x="94" y="0"/>
                  <a:pt x="95" y="0"/>
                  <a:pt x="95" y="1"/>
                </a:cubicBezTo>
                <a:cubicBezTo>
                  <a:pt x="95" y="1"/>
                  <a:pt x="95" y="1"/>
                  <a:pt x="95" y="1"/>
                </a:cubicBezTo>
                <a:cubicBezTo>
                  <a:pt x="95" y="2"/>
                  <a:pt x="94" y="3"/>
                  <a:pt x="93" y="3"/>
                </a:cubicBezTo>
                <a:cubicBezTo>
                  <a:pt x="89" y="3"/>
                  <a:pt x="85" y="3"/>
                  <a:pt x="81" y="3"/>
                </a:cubicBezTo>
                <a:cubicBezTo>
                  <a:pt x="81" y="3"/>
                  <a:pt x="80" y="2"/>
                  <a:pt x="80" y="1"/>
                </a:cubicBezTo>
                <a:cubicBezTo>
                  <a:pt x="80" y="1"/>
                  <a:pt x="80" y="1"/>
                  <a:pt x="80" y="1"/>
                </a:cubicBezTo>
                <a:cubicBezTo>
                  <a:pt x="80" y="0"/>
                  <a:pt x="81" y="0"/>
                  <a:pt x="81" y="0"/>
                </a:cubicBezTo>
                <a:close/>
                <a:moveTo>
                  <a:pt x="102" y="0"/>
                </a:moveTo>
                <a:cubicBezTo>
                  <a:pt x="106" y="0"/>
                  <a:pt x="110" y="0"/>
                  <a:pt x="114" y="0"/>
                </a:cubicBezTo>
                <a:cubicBezTo>
                  <a:pt x="115" y="0"/>
                  <a:pt x="116" y="0"/>
                  <a:pt x="116" y="1"/>
                </a:cubicBezTo>
                <a:cubicBezTo>
                  <a:pt x="116" y="1"/>
                  <a:pt x="116" y="1"/>
                  <a:pt x="116" y="1"/>
                </a:cubicBezTo>
                <a:cubicBezTo>
                  <a:pt x="116" y="2"/>
                  <a:pt x="115" y="3"/>
                  <a:pt x="114" y="3"/>
                </a:cubicBezTo>
                <a:cubicBezTo>
                  <a:pt x="110" y="3"/>
                  <a:pt x="106" y="3"/>
                  <a:pt x="102" y="3"/>
                </a:cubicBezTo>
                <a:cubicBezTo>
                  <a:pt x="102" y="3"/>
                  <a:pt x="101" y="2"/>
                  <a:pt x="101" y="1"/>
                </a:cubicBezTo>
                <a:cubicBezTo>
                  <a:pt x="101" y="1"/>
                  <a:pt x="101" y="1"/>
                  <a:pt x="101" y="1"/>
                </a:cubicBezTo>
                <a:cubicBezTo>
                  <a:pt x="101" y="0"/>
                  <a:pt x="102" y="0"/>
                  <a:pt x="102" y="0"/>
                </a:cubicBezTo>
                <a:close/>
                <a:moveTo>
                  <a:pt x="123" y="0"/>
                </a:moveTo>
                <a:cubicBezTo>
                  <a:pt x="127" y="0"/>
                  <a:pt x="131" y="0"/>
                  <a:pt x="135" y="0"/>
                </a:cubicBezTo>
                <a:cubicBezTo>
                  <a:pt x="136" y="0"/>
                  <a:pt x="137" y="0"/>
                  <a:pt x="137" y="1"/>
                </a:cubicBezTo>
                <a:cubicBezTo>
                  <a:pt x="137" y="1"/>
                  <a:pt x="137" y="1"/>
                  <a:pt x="137" y="1"/>
                </a:cubicBezTo>
                <a:cubicBezTo>
                  <a:pt x="137" y="2"/>
                  <a:pt x="136" y="3"/>
                  <a:pt x="135" y="3"/>
                </a:cubicBezTo>
                <a:cubicBezTo>
                  <a:pt x="131" y="3"/>
                  <a:pt x="127" y="3"/>
                  <a:pt x="123" y="3"/>
                </a:cubicBezTo>
                <a:cubicBezTo>
                  <a:pt x="123" y="3"/>
                  <a:pt x="122" y="2"/>
                  <a:pt x="122" y="1"/>
                </a:cubicBezTo>
                <a:cubicBezTo>
                  <a:pt x="122" y="1"/>
                  <a:pt x="122" y="1"/>
                  <a:pt x="122" y="1"/>
                </a:cubicBezTo>
                <a:cubicBezTo>
                  <a:pt x="122" y="0"/>
                  <a:pt x="123" y="0"/>
                  <a:pt x="123" y="0"/>
                </a:cubicBezTo>
                <a:close/>
                <a:moveTo>
                  <a:pt x="144" y="0"/>
                </a:moveTo>
                <a:cubicBezTo>
                  <a:pt x="148" y="0"/>
                  <a:pt x="152" y="0"/>
                  <a:pt x="156" y="0"/>
                </a:cubicBezTo>
                <a:cubicBezTo>
                  <a:pt x="157" y="0"/>
                  <a:pt x="158" y="0"/>
                  <a:pt x="158" y="1"/>
                </a:cubicBezTo>
                <a:cubicBezTo>
                  <a:pt x="158" y="1"/>
                  <a:pt x="158" y="1"/>
                  <a:pt x="158" y="1"/>
                </a:cubicBezTo>
                <a:cubicBezTo>
                  <a:pt x="158" y="2"/>
                  <a:pt x="157" y="3"/>
                  <a:pt x="156" y="3"/>
                </a:cubicBezTo>
                <a:cubicBezTo>
                  <a:pt x="152" y="3"/>
                  <a:pt x="148" y="3"/>
                  <a:pt x="144" y="3"/>
                </a:cubicBezTo>
                <a:cubicBezTo>
                  <a:pt x="144" y="3"/>
                  <a:pt x="143" y="2"/>
                  <a:pt x="143" y="1"/>
                </a:cubicBezTo>
                <a:cubicBezTo>
                  <a:pt x="143" y="1"/>
                  <a:pt x="143" y="1"/>
                  <a:pt x="143" y="1"/>
                </a:cubicBezTo>
                <a:cubicBezTo>
                  <a:pt x="143" y="0"/>
                  <a:pt x="144" y="0"/>
                  <a:pt x="144" y="0"/>
                </a:cubicBezTo>
                <a:close/>
                <a:moveTo>
                  <a:pt x="165" y="0"/>
                </a:moveTo>
                <a:cubicBezTo>
                  <a:pt x="169" y="0"/>
                  <a:pt x="173" y="0"/>
                  <a:pt x="177" y="0"/>
                </a:cubicBezTo>
                <a:cubicBezTo>
                  <a:pt x="178" y="0"/>
                  <a:pt x="179" y="0"/>
                  <a:pt x="179" y="1"/>
                </a:cubicBezTo>
                <a:cubicBezTo>
                  <a:pt x="179" y="1"/>
                  <a:pt x="179" y="1"/>
                  <a:pt x="179" y="1"/>
                </a:cubicBezTo>
                <a:cubicBezTo>
                  <a:pt x="179" y="2"/>
                  <a:pt x="178" y="3"/>
                  <a:pt x="177" y="3"/>
                </a:cubicBezTo>
                <a:cubicBezTo>
                  <a:pt x="173" y="3"/>
                  <a:pt x="169" y="3"/>
                  <a:pt x="165" y="3"/>
                </a:cubicBezTo>
                <a:cubicBezTo>
                  <a:pt x="165" y="3"/>
                  <a:pt x="164" y="2"/>
                  <a:pt x="164" y="1"/>
                </a:cubicBezTo>
                <a:cubicBezTo>
                  <a:pt x="164" y="1"/>
                  <a:pt x="164" y="1"/>
                  <a:pt x="164" y="1"/>
                </a:cubicBezTo>
                <a:cubicBezTo>
                  <a:pt x="164" y="0"/>
                  <a:pt x="165" y="0"/>
                  <a:pt x="165" y="0"/>
                </a:cubicBezTo>
                <a:close/>
              </a:path>
            </a:pathLst>
          </a:custGeom>
          <a:solidFill>
            <a:schemeClr val="bg1">
              <a:lumMod val="75000"/>
            </a:schemeClr>
          </a:solidFill>
          <a:ln>
            <a:noFill/>
          </a:ln>
        </p:spPr>
        <p:txBody>
          <a:bodyPr/>
          <a:lstStyle/>
          <a:p>
            <a:endParaRPr lang="zh-CN" altLang="en-US"/>
          </a:p>
        </p:txBody>
      </p:sp>
      <p:sp>
        <p:nvSpPr>
          <p:cNvPr id="61" name="矩形 5"/>
          <p:cNvSpPr>
            <a:spLocks noChangeArrowheads="1"/>
          </p:cNvSpPr>
          <p:nvPr/>
        </p:nvSpPr>
        <p:spPr bwMode="auto">
          <a:xfrm>
            <a:off x="4430713" y="1803400"/>
            <a:ext cx="692150" cy="5857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Tx/>
              <a:buNone/>
            </a:pPr>
            <a:r>
              <a:rPr lang="en-US" altLang="zh-CN" sz="3200" b="1" dirty="0">
                <a:solidFill>
                  <a:schemeClr val="bg1"/>
                </a:solidFill>
                <a:latin typeface="微软雅黑" panose="020B0503020204020204" pitchFamily="34" charset="-122"/>
                <a:ea typeface="微软雅黑" panose="020B0503020204020204" pitchFamily="34" charset="-122"/>
              </a:rPr>
              <a:t>04</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62" name="矩形 80"/>
          <p:cNvSpPr>
            <a:spLocks noChangeArrowheads="1"/>
          </p:cNvSpPr>
          <p:nvPr/>
        </p:nvSpPr>
        <p:spPr bwMode="auto">
          <a:xfrm>
            <a:off x="4430713" y="2890838"/>
            <a:ext cx="692150" cy="584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Tx/>
              <a:buNone/>
            </a:pPr>
            <a:r>
              <a:rPr lang="en-US" altLang="zh-CN" sz="3200" b="1">
                <a:solidFill>
                  <a:schemeClr val="bg1"/>
                </a:solidFill>
                <a:latin typeface="微软雅黑" panose="020B0503020204020204" pitchFamily="34" charset="-122"/>
                <a:ea typeface="微软雅黑" panose="020B0503020204020204" pitchFamily="34" charset="-122"/>
              </a:rPr>
              <a:t>01</a:t>
            </a:r>
            <a:endParaRPr lang="zh-CN" altLang="en-US" sz="1400" b="1">
              <a:solidFill>
                <a:schemeClr val="bg1"/>
              </a:solidFill>
              <a:latin typeface="微软雅黑" panose="020B0503020204020204" pitchFamily="34" charset="-122"/>
              <a:ea typeface="微软雅黑" panose="020B0503020204020204" pitchFamily="34" charset="-122"/>
            </a:endParaRPr>
          </a:p>
        </p:txBody>
      </p:sp>
      <p:sp>
        <p:nvSpPr>
          <p:cNvPr id="63" name="矩形 81"/>
          <p:cNvSpPr>
            <a:spLocks noChangeArrowheads="1"/>
          </p:cNvSpPr>
          <p:nvPr/>
        </p:nvSpPr>
        <p:spPr bwMode="auto">
          <a:xfrm>
            <a:off x="4430713" y="3976688"/>
            <a:ext cx="692150" cy="5857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Tx/>
              <a:buNone/>
            </a:pPr>
            <a:r>
              <a:rPr lang="en-US" altLang="zh-CN" sz="3200" b="1" dirty="0">
                <a:solidFill>
                  <a:schemeClr val="bg1"/>
                </a:solidFill>
                <a:latin typeface="微软雅黑" panose="020B0503020204020204" pitchFamily="34" charset="-122"/>
                <a:ea typeface="微软雅黑" panose="020B0503020204020204" pitchFamily="34" charset="-122"/>
              </a:rPr>
              <a:t>02</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64" name="矩形 82"/>
          <p:cNvSpPr>
            <a:spLocks noChangeArrowheads="1"/>
          </p:cNvSpPr>
          <p:nvPr/>
        </p:nvSpPr>
        <p:spPr bwMode="auto">
          <a:xfrm>
            <a:off x="4430713" y="5064125"/>
            <a:ext cx="692150" cy="584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Tx/>
              <a:buNone/>
            </a:pPr>
            <a:r>
              <a:rPr lang="en-US" altLang="zh-CN" sz="3200" b="1">
                <a:solidFill>
                  <a:schemeClr val="bg1"/>
                </a:solidFill>
                <a:latin typeface="微软雅黑" panose="020B0503020204020204" pitchFamily="34" charset="-122"/>
                <a:ea typeface="微软雅黑" panose="020B0503020204020204" pitchFamily="34" charset="-122"/>
              </a:rPr>
              <a:t>03</a:t>
            </a:r>
            <a:endParaRPr lang="zh-CN" altLang="en-US" sz="1400" b="1">
              <a:solidFill>
                <a:schemeClr val="bg1"/>
              </a:solidFill>
              <a:latin typeface="微软雅黑" panose="020B0503020204020204" pitchFamily="34" charset="-122"/>
              <a:ea typeface="微软雅黑" panose="020B0503020204020204" pitchFamily="34" charset="-122"/>
            </a:endParaRPr>
          </a:p>
        </p:txBody>
      </p:sp>
      <p:sp>
        <p:nvSpPr>
          <p:cNvPr id="65" name="矩形 13"/>
          <p:cNvSpPr>
            <a:spLocks noChangeArrowheads="1"/>
          </p:cNvSpPr>
          <p:nvPr/>
        </p:nvSpPr>
        <p:spPr bwMode="auto">
          <a:xfrm>
            <a:off x="8478838" y="1817688"/>
            <a:ext cx="2592387" cy="787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round/>
                <a:headEnd/>
                <a:tailE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en-US" altLang="zh-CN" sz="1600">
              <a:latin typeface="微软雅黑" panose="020B0503020204020204" pitchFamily="34" charset="-122"/>
              <a:ea typeface="微软雅黑" panose="020B0503020204020204" pitchFamily="34" charset="-122"/>
            </a:endParaRPr>
          </a:p>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p>
        </p:txBody>
      </p:sp>
      <p:sp>
        <p:nvSpPr>
          <p:cNvPr id="66" name="矩形 13"/>
          <p:cNvSpPr>
            <a:spLocks noChangeArrowheads="1"/>
          </p:cNvSpPr>
          <p:nvPr/>
        </p:nvSpPr>
        <p:spPr bwMode="auto">
          <a:xfrm>
            <a:off x="8478838" y="2851150"/>
            <a:ext cx="2592387" cy="7889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round/>
                <a:headEnd/>
                <a:tailE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en-US" altLang="zh-CN" sz="1600">
              <a:latin typeface="微软雅黑" panose="020B0503020204020204" pitchFamily="34" charset="-122"/>
              <a:ea typeface="微软雅黑" panose="020B0503020204020204" pitchFamily="34" charset="-122"/>
            </a:endParaRPr>
          </a:p>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p>
        </p:txBody>
      </p:sp>
      <p:sp>
        <p:nvSpPr>
          <p:cNvPr id="67" name="矩形 13"/>
          <p:cNvSpPr>
            <a:spLocks noChangeArrowheads="1"/>
          </p:cNvSpPr>
          <p:nvPr/>
        </p:nvSpPr>
        <p:spPr bwMode="auto">
          <a:xfrm>
            <a:off x="8478838" y="3886200"/>
            <a:ext cx="2592387" cy="787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round/>
                <a:headEnd/>
                <a:tailE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en-US" altLang="zh-CN" sz="1600">
              <a:latin typeface="微软雅黑" panose="020B0503020204020204" pitchFamily="34" charset="-122"/>
              <a:ea typeface="微软雅黑" panose="020B0503020204020204" pitchFamily="34" charset="-122"/>
            </a:endParaRPr>
          </a:p>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p>
        </p:txBody>
      </p:sp>
      <p:sp>
        <p:nvSpPr>
          <p:cNvPr id="68" name="矩形 13"/>
          <p:cNvSpPr>
            <a:spLocks noChangeArrowheads="1"/>
          </p:cNvSpPr>
          <p:nvPr/>
        </p:nvSpPr>
        <p:spPr bwMode="auto">
          <a:xfrm>
            <a:off x="8478838" y="4919663"/>
            <a:ext cx="2592387" cy="787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round/>
                <a:headEnd/>
                <a:tailE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en-US" altLang="zh-CN" sz="1600">
              <a:latin typeface="微软雅黑" panose="020B0503020204020204" pitchFamily="34" charset="-122"/>
              <a:ea typeface="微软雅黑" panose="020B0503020204020204" pitchFamily="34" charset="-122"/>
            </a:endParaRPr>
          </a:p>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p>
        </p:txBody>
      </p:sp>
      <p:sp>
        <p:nvSpPr>
          <p:cNvPr id="69" name="矩形 13"/>
          <p:cNvSpPr>
            <a:spLocks noChangeArrowheads="1"/>
          </p:cNvSpPr>
          <p:nvPr/>
        </p:nvSpPr>
        <p:spPr bwMode="auto">
          <a:xfrm>
            <a:off x="5776913" y="1844675"/>
            <a:ext cx="2592387" cy="787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round/>
                <a:headEnd/>
                <a:tailE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en-US" altLang="zh-CN" sz="1600">
              <a:latin typeface="微软雅黑" panose="020B0503020204020204" pitchFamily="34" charset="-122"/>
              <a:ea typeface="微软雅黑" panose="020B0503020204020204" pitchFamily="34" charset="-122"/>
            </a:endParaRPr>
          </a:p>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p>
        </p:txBody>
      </p:sp>
      <p:sp>
        <p:nvSpPr>
          <p:cNvPr id="70" name="矩形 13"/>
          <p:cNvSpPr>
            <a:spLocks noChangeArrowheads="1"/>
          </p:cNvSpPr>
          <p:nvPr/>
        </p:nvSpPr>
        <p:spPr bwMode="auto">
          <a:xfrm>
            <a:off x="5776913" y="2878138"/>
            <a:ext cx="2592387" cy="787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round/>
                <a:headEnd/>
                <a:tailE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en-US" altLang="zh-CN" sz="1600">
              <a:latin typeface="微软雅黑" panose="020B0503020204020204" pitchFamily="34" charset="-122"/>
              <a:ea typeface="微软雅黑" panose="020B0503020204020204" pitchFamily="34" charset="-122"/>
            </a:endParaRPr>
          </a:p>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p>
        </p:txBody>
      </p:sp>
      <p:sp>
        <p:nvSpPr>
          <p:cNvPr id="71" name="矩形 13"/>
          <p:cNvSpPr>
            <a:spLocks noChangeArrowheads="1"/>
          </p:cNvSpPr>
          <p:nvPr/>
        </p:nvSpPr>
        <p:spPr bwMode="auto">
          <a:xfrm>
            <a:off x="5776913" y="3913188"/>
            <a:ext cx="2592387" cy="787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round/>
                <a:headEnd/>
                <a:tailE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en-US" altLang="zh-CN" sz="1600">
              <a:latin typeface="微软雅黑" panose="020B0503020204020204" pitchFamily="34" charset="-122"/>
              <a:ea typeface="微软雅黑" panose="020B0503020204020204" pitchFamily="34" charset="-122"/>
            </a:endParaRPr>
          </a:p>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p>
        </p:txBody>
      </p:sp>
      <p:sp>
        <p:nvSpPr>
          <p:cNvPr id="72" name="矩形 13"/>
          <p:cNvSpPr>
            <a:spLocks noChangeArrowheads="1"/>
          </p:cNvSpPr>
          <p:nvPr/>
        </p:nvSpPr>
        <p:spPr bwMode="auto">
          <a:xfrm>
            <a:off x="5776913" y="4946650"/>
            <a:ext cx="2592387" cy="787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round/>
                <a:headEnd/>
                <a:tailE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en-US" altLang="zh-CN" sz="1600">
              <a:latin typeface="微软雅黑" panose="020B0503020204020204" pitchFamily="34" charset="-122"/>
              <a:ea typeface="微软雅黑" panose="020B0503020204020204" pitchFamily="34" charset="-122"/>
            </a:endParaRPr>
          </a:p>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p>
        </p:txBody>
      </p:sp>
    </p:spTree>
    <p:extLst>
      <p:ext uri="{BB962C8B-B14F-4D97-AF65-F5344CB8AC3E}">
        <p14:creationId xmlns:p14="http://schemas.microsoft.com/office/powerpoint/2010/main" xmlns="" val="313760120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任意多边形 4"/>
          <p:cNvSpPr/>
          <p:nvPr/>
        </p:nvSpPr>
        <p:spPr>
          <a:xfrm>
            <a:off x="503533" y="4670185"/>
            <a:ext cx="11343473" cy="1517550"/>
          </a:xfrm>
          <a:custGeom>
            <a:avLst/>
            <a:gdLst>
              <a:gd name="connsiteX0" fmla="*/ 0 w 11343473"/>
              <a:gd name="connsiteY0" fmla="*/ 151755 h 1517550"/>
              <a:gd name="connsiteX1" fmla="*/ 151755 w 11343473"/>
              <a:gd name="connsiteY1" fmla="*/ 0 h 1517550"/>
              <a:gd name="connsiteX2" fmla="*/ 11191718 w 11343473"/>
              <a:gd name="connsiteY2" fmla="*/ 0 h 1517550"/>
              <a:gd name="connsiteX3" fmla="*/ 11343473 w 11343473"/>
              <a:gd name="connsiteY3" fmla="*/ 151755 h 1517550"/>
              <a:gd name="connsiteX4" fmla="*/ 11343473 w 11343473"/>
              <a:gd name="connsiteY4" fmla="*/ 1365795 h 1517550"/>
              <a:gd name="connsiteX5" fmla="*/ 11191718 w 11343473"/>
              <a:gd name="connsiteY5" fmla="*/ 1517550 h 1517550"/>
              <a:gd name="connsiteX6" fmla="*/ 151755 w 11343473"/>
              <a:gd name="connsiteY6" fmla="*/ 1517550 h 1517550"/>
              <a:gd name="connsiteX7" fmla="*/ 0 w 11343473"/>
              <a:gd name="connsiteY7" fmla="*/ 1365795 h 1517550"/>
              <a:gd name="connsiteX8" fmla="*/ 0 w 11343473"/>
              <a:gd name="connsiteY8" fmla="*/ 151755 h 1517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43473" h="1517550">
                <a:moveTo>
                  <a:pt x="0" y="151755"/>
                </a:moveTo>
                <a:cubicBezTo>
                  <a:pt x="0" y="67943"/>
                  <a:pt x="67943" y="0"/>
                  <a:pt x="151755" y="0"/>
                </a:cubicBezTo>
                <a:lnTo>
                  <a:pt x="11191718" y="0"/>
                </a:lnTo>
                <a:cubicBezTo>
                  <a:pt x="11275530" y="0"/>
                  <a:pt x="11343473" y="67943"/>
                  <a:pt x="11343473" y="151755"/>
                </a:cubicBezTo>
                <a:lnTo>
                  <a:pt x="11343473" y="1365795"/>
                </a:lnTo>
                <a:cubicBezTo>
                  <a:pt x="11343473" y="1449607"/>
                  <a:pt x="11275530" y="1517550"/>
                  <a:pt x="11191718" y="1517550"/>
                </a:cubicBezTo>
                <a:lnTo>
                  <a:pt x="151755" y="1517550"/>
                </a:lnTo>
                <a:cubicBezTo>
                  <a:pt x="67943" y="1517550"/>
                  <a:pt x="0" y="1449607"/>
                  <a:pt x="0" y="1365795"/>
                </a:cubicBezTo>
                <a:lnTo>
                  <a:pt x="0" y="151755"/>
                </a:lnTo>
                <a:close/>
              </a:path>
            </a:pathLst>
          </a:custGeom>
          <a:solidFill>
            <a:srgbClr val="D9D9D9"/>
          </a:solidFill>
        </p:spPr>
        <p:style>
          <a:lnRef idx="0">
            <a:schemeClr val="dk1">
              <a:hueOff val="0"/>
              <a:satOff val="0"/>
              <a:lumOff val="0"/>
              <a:alphaOff val="0"/>
            </a:schemeClr>
          </a:lnRef>
          <a:fillRef idx="1">
            <a:schemeClr val="accent2">
              <a:tint val="40000"/>
              <a:hueOff val="0"/>
              <a:satOff val="0"/>
              <a:lumOff val="0"/>
              <a:alphaOff val="0"/>
            </a:schemeClr>
          </a:fillRef>
          <a:effectRef idx="0">
            <a:schemeClr val="accent2">
              <a:tint val="40000"/>
              <a:hueOff val="0"/>
              <a:satOff val="0"/>
              <a:lumOff val="0"/>
              <a:alphaOff val="0"/>
            </a:schemeClr>
          </a:effectRef>
          <a:fontRef idx="minor">
            <a:schemeClr val="dk1">
              <a:hueOff val="0"/>
              <a:satOff val="0"/>
              <a:lumOff val="0"/>
              <a:alphaOff val="0"/>
            </a:schemeClr>
          </a:fontRef>
        </p:style>
        <p:txBody>
          <a:bodyPr spcFirstLastPara="0" vert="horz" wrap="square" lIns="369824" tIns="369824" rIns="8310256" bIns="369824" numCol="1" spcCol="1270" anchor="ctr" anchorCtr="0">
            <a:noAutofit/>
          </a:bodyPr>
          <a:lstStyle/>
          <a:p>
            <a:pPr lvl="0" algn="ctr" defTabSz="2311400">
              <a:lnSpc>
                <a:spcPct val="90000"/>
              </a:lnSpc>
              <a:spcBef>
                <a:spcPct val="0"/>
              </a:spcBef>
              <a:spcAft>
                <a:spcPct val="35000"/>
              </a:spcAft>
            </a:pPr>
            <a:endParaRPr lang="zh-CN" altLang="en-US" sz="5200" kern="1200"/>
          </a:p>
        </p:txBody>
      </p:sp>
      <p:sp>
        <p:nvSpPr>
          <p:cNvPr id="6" name="任意多边形 5"/>
          <p:cNvSpPr/>
          <p:nvPr/>
        </p:nvSpPr>
        <p:spPr>
          <a:xfrm>
            <a:off x="503533" y="2898219"/>
            <a:ext cx="11343473" cy="1517550"/>
          </a:xfrm>
          <a:custGeom>
            <a:avLst/>
            <a:gdLst>
              <a:gd name="connsiteX0" fmla="*/ 0 w 11343473"/>
              <a:gd name="connsiteY0" fmla="*/ 151755 h 1517550"/>
              <a:gd name="connsiteX1" fmla="*/ 151755 w 11343473"/>
              <a:gd name="connsiteY1" fmla="*/ 0 h 1517550"/>
              <a:gd name="connsiteX2" fmla="*/ 11191718 w 11343473"/>
              <a:gd name="connsiteY2" fmla="*/ 0 h 1517550"/>
              <a:gd name="connsiteX3" fmla="*/ 11343473 w 11343473"/>
              <a:gd name="connsiteY3" fmla="*/ 151755 h 1517550"/>
              <a:gd name="connsiteX4" fmla="*/ 11343473 w 11343473"/>
              <a:gd name="connsiteY4" fmla="*/ 1365795 h 1517550"/>
              <a:gd name="connsiteX5" fmla="*/ 11191718 w 11343473"/>
              <a:gd name="connsiteY5" fmla="*/ 1517550 h 1517550"/>
              <a:gd name="connsiteX6" fmla="*/ 151755 w 11343473"/>
              <a:gd name="connsiteY6" fmla="*/ 1517550 h 1517550"/>
              <a:gd name="connsiteX7" fmla="*/ 0 w 11343473"/>
              <a:gd name="connsiteY7" fmla="*/ 1365795 h 1517550"/>
              <a:gd name="connsiteX8" fmla="*/ 0 w 11343473"/>
              <a:gd name="connsiteY8" fmla="*/ 151755 h 1517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43473" h="1517550">
                <a:moveTo>
                  <a:pt x="0" y="151755"/>
                </a:moveTo>
                <a:cubicBezTo>
                  <a:pt x="0" y="67943"/>
                  <a:pt x="67943" y="0"/>
                  <a:pt x="151755" y="0"/>
                </a:cubicBezTo>
                <a:lnTo>
                  <a:pt x="11191718" y="0"/>
                </a:lnTo>
                <a:cubicBezTo>
                  <a:pt x="11275530" y="0"/>
                  <a:pt x="11343473" y="67943"/>
                  <a:pt x="11343473" y="151755"/>
                </a:cubicBezTo>
                <a:lnTo>
                  <a:pt x="11343473" y="1365795"/>
                </a:lnTo>
                <a:cubicBezTo>
                  <a:pt x="11343473" y="1449607"/>
                  <a:pt x="11275530" y="1517550"/>
                  <a:pt x="11191718" y="1517550"/>
                </a:cubicBezTo>
                <a:lnTo>
                  <a:pt x="151755" y="1517550"/>
                </a:lnTo>
                <a:cubicBezTo>
                  <a:pt x="67943" y="1517550"/>
                  <a:pt x="0" y="1449607"/>
                  <a:pt x="0" y="1365795"/>
                </a:cubicBezTo>
                <a:lnTo>
                  <a:pt x="0" y="151755"/>
                </a:lnTo>
                <a:close/>
              </a:path>
            </a:pathLst>
          </a:custGeom>
          <a:solidFill>
            <a:srgbClr val="D9D9D9"/>
          </a:solidFill>
        </p:spPr>
        <p:style>
          <a:lnRef idx="0">
            <a:schemeClr val="dk1">
              <a:hueOff val="0"/>
              <a:satOff val="0"/>
              <a:lumOff val="0"/>
              <a:alphaOff val="0"/>
            </a:schemeClr>
          </a:lnRef>
          <a:fillRef idx="1">
            <a:schemeClr val="accent2">
              <a:tint val="40000"/>
              <a:hueOff val="0"/>
              <a:satOff val="0"/>
              <a:lumOff val="0"/>
              <a:alphaOff val="0"/>
            </a:schemeClr>
          </a:fillRef>
          <a:effectRef idx="0">
            <a:schemeClr val="accent2">
              <a:tint val="40000"/>
              <a:hueOff val="0"/>
              <a:satOff val="0"/>
              <a:lumOff val="0"/>
              <a:alphaOff val="0"/>
            </a:schemeClr>
          </a:effectRef>
          <a:fontRef idx="minor">
            <a:schemeClr val="dk1">
              <a:hueOff val="0"/>
              <a:satOff val="0"/>
              <a:lumOff val="0"/>
              <a:alphaOff val="0"/>
            </a:schemeClr>
          </a:fontRef>
        </p:style>
        <p:txBody>
          <a:bodyPr spcFirstLastPara="0" vert="horz" wrap="square" lIns="369824" tIns="369824" rIns="8310256" bIns="369824" numCol="1" spcCol="1270" anchor="ctr" anchorCtr="0">
            <a:noAutofit/>
          </a:bodyPr>
          <a:lstStyle/>
          <a:p>
            <a:pPr lvl="0" algn="ctr" defTabSz="2311400">
              <a:lnSpc>
                <a:spcPct val="90000"/>
              </a:lnSpc>
              <a:spcBef>
                <a:spcPct val="0"/>
              </a:spcBef>
              <a:spcAft>
                <a:spcPct val="35000"/>
              </a:spcAft>
            </a:pPr>
            <a:endParaRPr lang="zh-CN" altLang="en-US" sz="5200" kern="1200"/>
          </a:p>
        </p:txBody>
      </p:sp>
      <p:sp>
        <p:nvSpPr>
          <p:cNvPr id="7" name="任意多边形 6"/>
          <p:cNvSpPr/>
          <p:nvPr/>
        </p:nvSpPr>
        <p:spPr>
          <a:xfrm>
            <a:off x="503533" y="1126253"/>
            <a:ext cx="11343473" cy="1517550"/>
          </a:xfrm>
          <a:custGeom>
            <a:avLst/>
            <a:gdLst>
              <a:gd name="connsiteX0" fmla="*/ 0 w 11343473"/>
              <a:gd name="connsiteY0" fmla="*/ 151755 h 1517550"/>
              <a:gd name="connsiteX1" fmla="*/ 151755 w 11343473"/>
              <a:gd name="connsiteY1" fmla="*/ 0 h 1517550"/>
              <a:gd name="connsiteX2" fmla="*/ 11191718 w 11343473"/>
              <a:gd name="connsiteY2" fmla="*/ 0 h 1517550"/>
              <a:gd name="connsiteX3" fmla="*/ 11343473 w 11343473"/>
              <a:gd name="connsiteY3" fmla="*/ 151755 h 1517550"/>
              <a:gd name="connsiteX4" fmla="*/ 11343473 w 11343473"/>
              <a:gd name="connsiteY4" fmla="*/ 1365795 h 1517550"/>
              <a:gd name="connsiteX5" fmla="*/ 11191718 w 11343473"/>
              <a:gd name="connsiteY5" fmla="*/ 1517550 h 1517550"/>
              <a:gd name="connsiteX6" fmla="*/ 151755 w 11343473"/>
              <a:gd name="connsiteY6" fmla="*/ 1517550 h 1517550"/>
              <a:gd name="connsiteX7" fmla="*/ 0 w 11343473"/>
              <a:gd name="connsiteY7" fmla="*/ 1365795 h 1517550"/>
              <a:gd name="connsiteX8" fmla="*/ 0 w 11343473"/>
              <a:gd name="connsiteY8" fmla="*/ 151755 h 1517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43473" h="1517550">
                <a:moveTo>
                  <a:pt x="0" y="151755"/>
                </a:moveTo>
                <a:cubicBezTo>
                  <a:pt x="0" y="67943"/>
                  <a:pt x="67943" y="0"/>
                  <a:pt x="151755" y="0"/>
                </a:cubicBezTo>
                <a:lnTo>
                  <a:pt x="11191718" y="0"/>
                </a:lnTo>
                <a:cubicBezTo>
                  <a:pt x="11275530" y="0"/>
                  <a:pt x="11343473" y="67943"/>
                  <a:pt x="11343473" y="151755"/>
                </a:cubicBezTo>
                <a:lnTo>
                  <a:pt x="11343473" y="1365795"/>
                </a:lnTo>
                <a:cubicBezTo>
                  <a:pt x="11343473" y="1449607"/>
                  <a:pt x="11275530" y="1517550"/>
                  <a:pt x="11191718" y="1517550"/>
                </a:cubicBezTo>
                <a:lnTo>
                  <a:pt x="151755" y="1517550"/>
                </a:lnTo>
                <a:cubicBezTo>
                  <a:pt x="67943" y="1517550"/>
                  <a:pt x="0" y="1449607"/>
                  <a:pt x="0" y="1365795"/>
                </a:cubicBezTo>
                <a:lnTo>
                  <a:pt x="0" y="151755"/>
                </a:lnTo>
                <a:close/>
              </a:path>
            </a:pathLst>
          </a:custGeom>
          <a:solidFill>
            <a:srgbClr val="D9D9D9"/>
          </a:solidFill>
        </p:spPr>
        <p:style>
          <a:lnRef idx="0">
            <a:schemeClr val="dk1">
              <a:hueOff val="0"/>
              <a:satOff val="0"/>
              <a:lumOff val="0"/>
              <a:alphaOff val="0"/>
            </a:schemeClr>
          </a:lnRef>
          <a:fillRef idx="1">
            <a:schemeClr val="accent2">
              <a:tint val="40000"/>
              <a:hueOff val="0"/>
              <a:satOff val="0"/>
              <a:lumOff val="0"/>
              <a:alphaOff val="0"/>
            </a:schemeClr>
          </a:fillRef>
          <a:effectRef idx="0">
            <a:schemeClr val="accent2">
              <a:tint val="40000"/>
              <a:hueOff val="0"/>
              <a:satOff val="0"/>
              <a:lumOff val="0"/>
              <a:alphaOff val="0"/>
            </a:schemeClr>
          </a:effectRef>
          <a:fontRef idx="minor">
            <a:schemeClr val="dk1">
              <a:hueOff val="0"/>
              <a:satOff val="0"/>
              <a:lumOff val="0"/>
              <a:alphaOff val="0"/>
            </a:schemeClr>
          </a:fontRef>
        </p:style>
        <p:txBody>
          <a:bodyPr spcFirstLastPara="0" vert="horz" wrap="square" lIns="369824" tIns="369824" rIns="8310256" bIns="369824" numCol="1" spcCol="1270" anchor="ctr" anchorCtr="0">
            <a:noAutofit/>
          </a:bodyPr>
          <a:lstStyle/>
          <a:p>
            <a:pPr lvl="0" algn="ctr" defTabSz="2311400">
              <a:lnSpc>
                <a:spcPct val="90000"/>
              </a:lnSpc>
              <a:spcBef>
                <a:spcPct val="0"/>
              </a:spcBef>
              <a:spcAft>
                <a:spcPct val="35000"/>
              </a:spcAft>
            </a:pPr>
            <a:endParaRPr lang="zh-CN" altLang="en-US" sz="5200" kern="1200"/>
          </a:p>
        </p:txBody>
      </p:sp>
      <p:sp>
        <p:nvSpPr>
          <p:cNvPr id="8" name="任意多边形 7"/>
          <p:cNvSpPr/>
          <p:nvPr/>
        </p:nvSpPr>
        <p:spPr>
          <a:xfrm>
            <a:off x="7590208" y="1253461"/>
            <a:ext cx="1908118" cy="1272078"/>
          </a:xfrm>
          <a:custGeom>
            <a:avLst/>
            <a:gdLst>
              <a:gd name="connsiteX0" fmla="*/ 0 w 1908118"/>
              <a:gd name="connsiteY0" fmla="*/ 127208 h 1272078"/>
              <a:gd name="connsiteX1" fmla="*/ 127208 w 1908118"/>
              <a:gd name="connsiteY1" fmla="*/ 0 h 1272078"/>
              <a:gd name="connsiteX2" fmla="*/ 1780910 w 1908118"/>
              <a:gd name="connsiteY2" fmla="*/ 0 h 1272078"/>
              <a:gd name="connsiteX3" fmla="*/ 1908118 w 1908118"/>
              <a:gd name="connsiteY3" fmla="*/ 127208 h 1272078"/>
              <a:gd name="connsiteX4" fmla="*/ 1908118 w 1908118"/>
              <a:gd name="connsiteY4" fmla="*/ 1144870 h 1272078"/>
              <a:gd name="connsiteX5" fmla="*/ 1780910 w 1908118"/>
              <a:gd name="connsiteY5" fmla="*/ 1272078 h 1272078"/>
              <a:gd name="connsiteX6" fmla="*/ 127208 w 1908118"/>
              <a:gd name="connsiteY6" fmla="*/ 1272078 h 1272078"/>
              <a:gd name="connsiteX7" fmla="*/ 0 w 1908118"/>
              <a:gd name="connsiteY7" fmla="*/ 1144870 h 1272078"/>
              <a:gd name="connsiteX8" fmla="*/ 0 w 1908118"/>
              <a:gd name="connsiteY8" fmla="*/ 127208 h 1272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23948" tIns="223948" rIns="223948" bIns="223948" numCol="1" spcCol="1270" anchor="ctr" anchorCtr="0">
            <a:noAutofit/>
          </a:bodyPr>
          <a:lstStyle/>
          <a:p>
            <a:pPr lvl="0" algn="ctr" defTabSz="2178050">
              <a:lnSpc>
                <a:spcPct val="90000"/>
              </a:lnSpc>
              <a:spcBef>
                <a:spcPct val="0"/>
              </a:spcBef>
              <a:spcAft>
                <a:spcPct val="35000"/>
              </a:spcAft>
            </a:pPr>
            <a:endParaRPr lang="zh-CN" altLang="en-US" sz="4900" kern="1200"/>
          </a:p>
        </p:txBody>
      </p:sp>
      <p:sp>
        <p:nvSpPr>
          <p:cNvPr id="9" name="任意多边形 8"/>
          <p:cNvSpPr/>
          <p:nvPr/>
        </p:nvSpPr>
        <p:spPr>
          <a:xfrm>
            <a:off x="6683851" y="2525540"/>
            <a:ext cx="1860415" cy="508831"/>
          </a:xfrm>
          <a:custGeom>
            <a:avLst/>
            <a:gdLst/>
            <a:ahLst/>
            <a:cxnLst/>
            <a:rect l="0" t="0" r="0" b="0"/>
            <a:pathLst>
              <a:path>
                <a:moveTo>
                  <a:pt x="1860415" y="0"/>
                </a:moveTo>
                <a:lnTo>
                  <a:pt x="1860415" y="254415"/>
                </a:lnTo>
                <a:lnTo>
                  <a:pt x="0" y="254415"/>
                </a:lnTo>
                <a:lnTo>
                  <a:pt x="0" y="508831"/>
                </a:lnTo>
              </a:path>
            </a:pathLst>
          </a:custGeom>
          <a:noFill/>
          <a:ln w="28575">
            <a:solidFill>
              <a:schemeClr val="bg1">
                <a:lumMod val="50000"/>
              </a:schemeClr>
            </a:solidFill>
          </a:ln>
        </p:spPr>
        <p:style>
          <a:lnRef idx="2">
            <a:schemeClr val="accent2">
              <a:hueOff val="0"/>
              <a:satOff val="0"/>
              <a:lumOff val="0"/>
              <a:alphaOff val="0"/>
            </a:schemeClr>
          </a:lnRef>
          <a:fillRef idx="0">
            <a:scrgbClr r="0" g="0" b="0"/>
          </a:fillRef>
          <a:effectRef idx="0">
            <a:schemeClr val="accent3">
              <a:tint val="90000"/>
              <a:hueOff val="0"/>
              <a:satOff val="0"/>
              <a:lumOff val="0"/>
              <a:alphaOff val="0"/>
            </a:schemeClr>
          </a:effectRef>
          <a:fontRef idx="minor">
            <a:schemeClr val="tx1">
              <a:hueOff val="0"/>
              <a:satOff val="0"/>
              <a:lumOff val="0"/>
              <a:alphaOff val="0"/>
            </a:schemeClr>
          </a:fontRef>
        </p:style>
      </p:sp>
      <p:sp>
        <p:nvSpPr>
          <p:cNvPr id="10" name="任意多边形 9"/>
          <p:cNvSpPr/>
          <p:nvPr/>
        </p:nvSpPr>
        <p:spPr>
          <a:xfrm>
            <a:off x="5729792" y="3034371"/>
            <a:ext cx="1908118" cy="1272078"/>
          </a:xfrm>
          <a:custGeom>
            <a:avLst/>
            <a:gdLst>
              <a:gd name="connsiteX0" fmla="*/ 0 w 1908118"/>
              <a:gd name="connsiteY0" fmla="*/ 127208 h 1272078"/>
              <a:gd name="connsiteX1" fmla="*/ 127208 w 1908118"/>
              <a:gd name="connsiteY1" fmla="*/ 0 h 1272078"/>
              <a:gd name="connsiteX2" fmla="*/ 1780910 w 1908118"/>
              <a:gd name="connsiteY2" fmla="*/ 0 h 1272078"/>
              <a:gd name="connsiteX3" fmla="*/ 1908118 w 1908118"/>
              <a:gd name="connsiteY3" fmla="*/ 127208 h 1272078"/>
              <a:gd name="connsiteX4" fmla="*/ 1908118 w 1908118"/>
              <a:gd name="connsiteY4" fmla="*/ 1144870 h 1272078"/>
              <a:gd name="connsiteX5" fmla="*/ 1780910 w 1908118"/>
              <a:gd name="connsiteY5" fmla="*/ 1272078 h 1272078"/>
              <a:gd name="connsiteX6" fmla="*/ 127208 w 1908118"/>
              <a:gd name="connsiteY6" fmla="*/ 1272078 h 1272078"/>
              <a:gd name="connsiteX7" fmla="*/ 0 w 1908118"/>
              <a:gd name="connsiteY7" fmla="*/ 1144870 h 1272078"/>
              <a:gd name="connsiteX8" fmla="*/ 0 w 1908118"/>
              <a:gd name="connsiteY8" fmla="*/ 127208 h 1272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chemeClr val="accent1"/>
          </a:solidFill>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223948" tIns="223948" rIns="223948" bIns="223948" numCol="1" spcCol="1270" anchor="ctr" anchorCtr="0">
            <a:noAutofit/>
          </a:bodyPr>
          <a:lstStyle/>
          <a:p>
            <a:pPr lvl="0" algn="ctr" defTabSz="2178050">
              <a:lnSpc>
                <a:spcPct val="90000"/>
              </a:lnSpc>
              <a:spcBef>
                <a:spcPct val="0"/>
              </a:spcBef>
              <a:spcAft>
                <a:spcPct val="35000"/>
              </a:spcAft>
            </a:pPr>
            <a:endParaRPr lang="zh-CN" altLang="en-US" sz="4900" kern="1200"/>
          </a:p>
        </p:txBody>
      </p:sp>
      <p:sp>
        <p:nvSpPr>
          <p:cNvPr id="11" name="任意多边形 10"/>
          <p:cNvSpPr/>
          <p:nvPr/>
        </p:nvSpPr>
        <p:spPr>
          <a:xfrm>
            <a:off x="5443574" y="4306450"/>
            <a:ext cx="1240276" cy="508831"/>
          </a:xfrm>
          <a:custGeom>
            <a:avLst/>
            <a:gdLst/>
            <a:ahLst/>
            <a:cxnLst/>
            <a:rect l="0" t="0" r="0" b="0"/>
            <a:pathLst>
              <a:path>
                <a:moveTo>
                  <a:pt x="1240276" y="0"/>
                </a:moveTo>
                <a:lnTo>
                  <a:pt x="1240276" y="254415"/>
                </a:lnTo>
                <a:lnTo>
                  <a:pt x="0" y="254415"/>
                </a:lnTo>
                <a:lnTo>
                  <a:pt x="0" y="508831"/>
                </a:lnTo>
              </a:path>
            </a:pathLst>
          </a:custGeom>
          <a:noFill/>
          <a:ln w="28575">
            <a:solidFill>
              <a:schemeClr val="bg1">
                <a:lumMod val="50000"/>
              </a:schemeClr>
            </a:solidFill>
          </a:ln>
        </p:spPr>
        <p:style>
          <a:lnRef idx="2">
            <a:schemeClr val="accent3">
              <a:hueOff val="0"/>
              <a:satOff val="0"/>
              <a:lumOff val="0"/>
              <a:alphaOff val="0"/>
            </a:schemeClr>
          </a:lnRef>
          <a:fillRef idx="0">
            <a:scrgbClr r="0" g="0" b="0"/>
          </a:fillRef>
          <a:effectRef idx="0">
            <a:schemeClr val="accent4">
              <a:tint val="70000"/>
              <a:hueOff val="0"/>
              <a:satOff val="0"/>
              <a:lumOff val="0"/>
              <a:alphaOff val="0"/>
            </a:schemeClr>
          </a:effectRef>
          <a:fontRef idx="minor">
            <a:schemeClr val="tx1">
              <a:hueOff val="0"/>
              <a:satOff val="0"/>
              <a:lumOff val="0"/>
              <a:alphaOff val="0"/>
            </a:schemeClr>
          </a:fontRef>
        </p:style>
      </p:sp>
      <p:sp>
        <p:nvSpPr>
          <p:cNvPr id="12" name="任意多边形 11"/>
          <p:cNvSpPr/>
          <p:nvPr/>
        </p:nvSpPr>
        <p:spPr>
          <a:xfrm>
            <a:off x="4489515" y="4815282"/>
            <a:ext cx="1908118" cy="1272078"/>
          </a:xfrm>
          <a:custGeom>
            <a:avLst/>
            <a:gdLst>
              <a:gd name="connsiteX0" fmla="*/ 0 w 1908118"/>
              <a:gd name="connsiteY0" fmla="*/ 127208 h 1272078"/>
              <a:gd name="connsiteX1" fmla="*/ 127208 w 1908118"/>
              <a:gd name="connsiteY1" fmla="*/ 0 h 1272078"/>
              <a:gd name="connsiteX2" fmla="*/ 1780910 w 1908118"/>
              <a:gd name="connsiteY2" fmla="*/ 0 h 1272078"/>
              <a:gd name="connsiteX3" fmla="*/ 1908118 w 1908118"/>
              <a:gd name="connsiteY3" fmla="*/ 127208 h 1272078"/>
              <a:gd name="connsiteX4" fmla="*/ 1908118 w 1908118"/>
              <a:gd name="connsiteY4" fmla="*/ 1144870 h 1272078"/>
              <a:gd name="connsiteX5" fmla="*/ 1780910 w 1908118"/>
              <a:gd name="connsiteY5" fmla="*/ 1272078 h 1272078"/>
              <a:gd name="connsiteX6" fmla="*/ 127208 w 1908118"/>
              <a:gd name="connsiteY6" fmla="*/ 1272078 h 1272078"/>
              <a:gd name="connsiteX7" fmla="*/ 0 w 1908118"/>
              <a:gd name="connsiteY7" fmla="*/ 1144870 h 1272078"/>
              <a:gd name="connsiteX8" fmla="*/ 0 w 1908118"/>
              <a:gd name="connsiteY8" fmla="*/ 127208 h 1272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chemeClr val="accent2"/>
          </a:solidFill>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223948" tIns="223948" rIns="223948" bIns="223948" numCol="1" spcCol="1270" anchor="ctr" anchorCtr="0">
            <a:noAutofit/>
          </a:bodyPr>
          <a:lstStyle/>
          <a:p>
            <a:pPr lvl="0" algn="ctr" defTabSz="2178050">
              <a:lnSpc>
                <a:spcPct val="90000"/>
              </a:lnSpc>
              <a:spcBef>
                <a:spcPct val="0"/>
              </a:spcBef>
              <a:spcAft>
                <a:spcPct val="35000"/>
              </a:spcAft>
            </a:pPr>
            <a:r>
              <a:rPr lang="en-US" altLang="zh-CN" sz="2400" kern="1200" dirty="0">
                <a:latin typeface="微软雅黑" panose="020B0503020204020204" pitchFamily="34" charset="-122"/>
                <a:ea typeface="微软雅黑" panose="020B0503020204020204" pitchFamily="34" charset="-122"/>
              </a:rPr>
              <a:t>Keyword</a:t>
            </a:r>
            <a:endParaRPr lang="zh-CN" altLang="en-US" sz="2400" kern="1200" dirty="0">
              <a:latin typeface="微软雅黑" panose="020B0503020204020204" pitchFamily="34" charset="-122"/>
              <a:ea typeface="微软雅黑" panose="020B0503020204020204" pitchFamily="34" charset="-122"/>
            </a:endParaRPr>
          </a:p>
        </p:txBody>
      </p:sp>
      <p:sp>
        <p:nvSpPr>
          <p:cNvPr id="13" name="任意多边形 12"/>
          <p:cNvSpPr/>
          <p:nvPr/>
        </p:nvSpPr>
        <p:spPr>
          <a:xfrm>
            <a:off x="6683851" y="4306450"/>
            <a:ext cx="1240276" cy="508831"/>
          </a:xfrm>
          <a:custGeom>
            <a:avLst/>
            <a:gdLst/>
            <a:ahLst/>
            <a:cxnLst/>
            <a:rect l="0" t="0" r="0" b="0"/>
            <a:pathLst>
              <a:path>
                <a:moveTo>
                  <a:pt x="0" y="0"/>
                </a:moveTo>
                <a:lnTo>
                  <a:pt x="0" y="254415"/>
                </a:lnTo>
                <a:lnTo>
                  <a:pt x="1240276" y="254415"/>
                </a:lnTo>
                <a:lnTo>
                  <a:pt x="1240276" y="508831"/>
                </a:lnTo>
              </a:path>
            </a:pathLst>
          </a:custGeom>
          <a:noFill/>
          <a:ln w="28575">
            <a:solidFill>
              <a:schemeClr val="bg1">
                <a:lumMod val="50000"/>
              </a:schemeClr>
            </a:solidFill>
          </a:ln>
        </p:spPr>
        <p:style>
          <a:lnRef idx="2">
            <a:schemeClr val="accent3">
              <a:hueOff val="0"/>
              <a:satOff val="0"/>
              <a:lumOff val="0"/>
              <a:alphaOff val="0"/>
            </a:schemeClr>
          </a:lnRef>
          <a:fillRef idx="0">
            <a:scrgbClr r="0" g="0" b="0"/>
          </a:fillRef>
          <a:effectRef idx="0">
            <a:schemeClr val="accent4">
              <a:tint val="70000"/>
              <a:hueOff val="0"/>
              <a:satOff val="0"/>
              <a:lumOff val="0"/>
              <a:alphaOff val="0"/>
            </a:schemeClr>
          </a:effectRef>
          <a:fontRef idx="minor">
            <a:schemeClr val="tx1">
              <a:hueOff val="0"/>
              <a:satOff val="0"/>
              <a:lumOff val="0"/>
              <a:alphaOff val="0"/>
            </a:schemeClr>
          </a:fontRef>
        </p:style>
      </p:sp>
      <p:sp>
        <p:nvSpPr>
          <p:cNvPr id="14" name="任意多边形 13"/>
          <p:cNvSpPr/>
          <p:nvPr/>
        </p:nvSpPr>
        <p:spPr>
          <a:xfrm>
            <a:off x="6970069" y="4815282"/>
            <a:ext cx="1908118" cy="1272078"/>
          </a:xfrm>
          <a:custGeom>
            <a:avLst/>
            <a:gdLst>
              <a:gd name="connsiteX0" fmla="*/ 0 w 1908118"/>
              <a:gd name="connsiteY0" fmla="*/ 127208 h 1272078"/>
              <a:gd name="connsiteX1" fmla="*/ 127208 w 1908118"/>
              <a:gd name="connsiteY1" fmla="*/ 0 h 1272078"/>
              <a:gd name="connsiteX2" fmla="*/ 1780910 w 1908118"/>
              <a:gd name="connsiteY2" fmla="*/ 0 h 1272078"/>
              <a:gd name="connsiteX3" fmla="*/ 1908118 w 1908118"/>
              <a:gd name="connsiteY3" fmla="*/ 127208 h 1272078"/>
              <a:gd name="connsiteX4" fmla="*/ 1908118 w 1908118"/>
              <a:gd name="connsiteY4" fmla="*/ 1144870 h 1272078"/>
              <a:gd name="connsiteX5" fmla="*/ 1780910 w 1908118"/>
              <a:gd name="connsiteY5" fmla="*/ 1272078 h 1272078"/>
              <a:gd name="connsiteX6" fmla="*/ 127208 w 1908118"/>
              <a:gd name="connsiteY6" fmla="*/ 1272078 h 1272078"/>
              <a:gd name="connsiteX7" fmla="*/ 0 w 1908118"/>
              <a:gd name="connsiteY7" fmla="*/ 1144870 h 1272078"/>
              <a:gd name="connsiteX8" fmla="*/ 0 w 1908118"/>
              <a:gd name="connsiteY8" fmla="*/ 127208 h 1272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chemeClr val="accent2"/>
          </a:solidFill>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223948" tIns="223948" rIns="223948" bIns="223948" numCol="1" spcCol="1270" anchor="ctr" anchorCtr="0">
            <a:noAutofit/>
          </a:bodyPr>
          <a:lstStyle/>
          <a:p>
            <a:pPr lvl="0" algn="ctr" defTabSz="2178050">
              <a:lnSpc>
                <a:spcPct val="90000"/>
              </a:lnSpc>
              <a:spcBef>
                <a:spcPct val="0"/>
              </a:spcBef>
              <a:spcAft>
                <a:spcPct val="35000"/>
              </a:spcAft>
            </a:pPr>
            <a:r>
              <a:rPr lang="en-US" altLang="zh-CN" sz="2400">
                <a:latin typeface="微软雅黑" panose="020B0503020204020204" pitchFamily="34" charset="-122"/>
                <a:ea typeface="微软雅黑" panose="020B0503020204020204" pitchFamily="34" charset="-122"/>
              </a:rPr>
              <a:t>Keyword</a:t>
            </a:r>
            <a:endParaRPr lang="zh-CN" altLang="en-US" sz="2400" dirty="0">
              <a:latin typeface="微软雅黑" panose="020B0503020204020204" pitchFamily="34" charset="-122"/>
              <a:ea typeface="微软雅黑" panose="020B0503020204020204" pitchFamily="34" charset="-122"/>
            </a:endParaRPr>
          </a:p>
        </p:txBody>
      </p:sp>
      <p:sp>
        <p:nvSpPr>
          <p:cNvPr id="15" name="任意多边形 14"/>
          <p:cNvSpPr/>
          <p:nvPr/>
        </p:nvSpPr>
        <p:spPr>
          <a:xfrm>
            <a:off x="8544267" y="2525540"/>
            <a:ext cx="1860415" cy="508831"/>
          </a:xfrm>
          <a:custGeom>
            <a:avLst/>
            <a:gdLst/>
            <a:ahLst/>
            <a:cxnLst/>
            <a:rect l="0" t="0" r="0" b="0"/>
            <a:pathLst>
              <a:path>
                <a:moveTo>
                  <a:pt x="0" y="0"/>
                </a:moveTo>
                <a:lnTo>
                  <a:pt x="0" y="254415"/>
                </a:lnTo>
                <a:lnTo>
                  <a:pt x="1860415" y="254415"/>
                </a:lnTo>
                <a:lnTo>
                  <a:pt x="1860415" y="508831"/>
                </a:lnTo>
              </a:path>
            </a:pathLst>
          </a:custGeom>
          <a:noFill/>
          <a:ln w="28575">
            <a:solidFill>
              <a:schemeClr val="bg1">
                <a:lumMod val="50000"/>
              </a:schemeClr>
            </a:solidFill>
          </a:ln>
        </p:spPr>
        <p:style>
          <a:lnRef idx="2">
            <a:schemeClr val="accent2">
              <a:hueOff val="0"/>
              <a:satOff val="0"/>
              <a:lumOff val="0"/>
              <a:alphaOff val="0"/>
            </a:schemeClr>
          </a:lnRef>
          <a:fillRef idx="0">
            <a:scrgbClr r="0" g="0" b="0"/>
          </a:fillRef>
          <a:effectRef idx="0">
            <a:schemeClr val="accent3">
              <a:tint val="90000"/>
              <a:hueOff val="0"/>
              <a:satOff val="0"/>
              <a:lumOff val="0"/>
              <a:alphaOff val="0"/>
            </a:schemeClr>
          </a:effectRef>
          <a:fontRef idx="minor">
            <a:schemeClr val="tx1">
              <a:hueOff val="0"/>
              <a:satOff val="0"/>
              <a:lumOff val="0"/>
              <a:alphaOff val="0"/>
            </a:schemeClr>
          </a:fontRef>
        </p:style>
      </p:sp>
      <p:sp>
        <p:nvSpPr>
          <p:cNvPr id="16" name="任意多边形 15"/>
          <p:cNvSpPr/>
          <p:nvPr/>
        </p:nvSpPr>
        <p:spPr>
          <a:xfrm>
            <a:off x="9450623" y="3034371"/>
            <a:ext cx="1908118" cy="1272078"/>
          </a:xfrm>
          <a:custGeom>
            <a:avLst/>
            <a:gdLst>
              <a:gd name="connsiteX0" fmla="*/ 0 w 1908118"/>
              <a:gd name="connsiteY0" fmla="*/ 127208 h 1272078"/>
              <a:gd name="connsiteX1" fmla="*/ 127208 w 1908118"/>
              <a:gd name="connsiteY1" fmla="*/ 0 h 1272078"/>
              <a:gd name="connsiteX2" fmla="*/ 1780910 w 1908118"/>
              <a:gd name="connsiteY2" fmla="*/ 0 h 1272078"/>
              <a:gd name="connsiteX3" fmla="*/ 1908118 w 1908118"/>
              <a:gd name="connsiteY3" fmla="*/ 127208 h 1272078"/>
              <a:gd name="connsiteX4" fmla="*/ 1908118 w 1908118"/>
              <a:gd name="connsiteY4" fmla="*/ 1144870 h 1272078"/>
              <a:gd name="connsiteX5" fmla="*/ 1780910 w 1908118"/>
              <a:gd name="connsiteY5" fmla="*/ 1272078 h 1272078"/>
              <a:gd name="connsiteX6" fmla="*/ 127208 w 1908118"/>
              <a:gd name="connsiteY6" fmla="*/ 1272078 h 1272078"/>
              <a:gd name="connsiteX7" fmla="*/ 0 w 1908118"/>
              <a:gd name="connsiteY7" fmla="*/ 1144870 h 1272078"/>
              <a:gd name="connsiteX8" fmla="*/ 0 w 1908118"/>
              <a:gd name="connsiteY8" fmla="*/ 127208 h 1272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chemeClr val="accent1"/>
          </a:solidFill>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223948" tIns="223948" rIns="223948" bIns="223948" numCol="1" spcCol="1270" anchor="ctr" anchorCtr="0">
            <a:noAutofit/>
          </a:bodyPr>
          <a:lstStyle/>
          <a:p>
            <a:pPr lvl="0" algn="ctr" defTabSz="2178050">
              <a:lnSpc>
                <a:spcPct val="90000"/>
              </a:lnSpc>
              <a:spcBef>
                <a:spcPct val="0"/>
              </a:spcBef>
              <a:spcAft>
                <a:spcPct val="35000"/>
              </a:spcAft>
            </a:pPr>
            <a:endParaRPr lang="zh-CN" altLang="en-US" sz="4900" kern="1200"/>
          </a:p>
        </p:txBody>
      </p:sp>
      <p:sp>
        <p:nvSpPr>
          <p:cNvPr id="17" name="任意多边形 16"/>
          <p:cNvSpPr/>
          <p:nvPr/>
        </p:nvSpPr>
        <p:spPr>
          <a:xfrm>
            <a:off x="10358962" y="4306450"/>
            <a:ext cx="91440" cy="508831"/>
          </a:xfrm>
          <a:custGeom>
            <a:avLst/>
            <a:gdLst/>
            <a:ahLst/>
            <a:cxnLst/>
            <a:rect l="0" t="0" r="0" b="0"/>
            <a:pathLst>
              <a:path>
                <a:moveTo>
                  <a:pt x="45720" y="0"/>
                </a:moveTo>
                <a:lnTo>
                  <a:pt x="45720" y="508831"/>
                </a:lnTo>
              </a:path>
            </a:pathLst>
          </a:custGeom>
          <a:noFill/>
          <a:ln w="28575">
            <a:solidFill>
              <a:schemeClr val="bg1">
                <a:lumMod val="50000"/>
              </a:schemeClr>
            </a:solidFill>
          </a:ln>
        </p:spPr>
        <p:style>
          <a:lnRef idx="2">
            <a:schemeClr val="accent3">
              <a:hueOff val="0"/>
              <a:satOff val="0"/>
              <a:lumOff val="0"/>
              <a:alphaOff val="0"/>
            </a:schemeClr>
          </a:lnRef>
          <a:fillRef idx="0">
            <a:scrgbClr r="0" g="0" b="0"/>
          </a:fillRef>
          <a:effectRef idx="0">
            <a:schemeClr val="accent4">
              <a:tint val="70000"/>
              <a:hueOff val="0"/>
              <a:satOff val="0"/>
              <a:lumOff val="0"/>
              <a:alphaOff val="0"/>
            </a:schemeClr>
          </a:effectRef>
          <a:fontRef idx="minor">
            <a:schemeClr val="tx1">
              <a:hueOff val="0"/>
              <a:satOff val="0"/>
              <a:lumOff val="0"/>
              <a:alphaOff val="0"/>
            </a:schemeClr>
          </a:fontRef>
        </p:style>
      </p:sp>
      <p:sp>
        <p:nvSpPr>
          <p:cNvPr id="18" name="任意多边形 17"/>
          <p:cNvSpPr/>
          <p:nvPr/>
        </p:nvSpPr>
        <p:spPr>
          <a:xfrm>
            <a:off x="9450623" y="4815282"/>
            <a:ext cx="1908118" cy="1272078"/>
          </a:xfrm>
          <a:custGeom>
            <a:avLst/>
            <a:gdLst>
              <a:gd name="connsiteX0" fmla="*/ 0 w 1908118"/>
              <a:gd name="connsiteY0" fmla="*/ 127208 h 1272078"/>
              <a:gd name="connsiteX1" fmla="*/ 127208 w 1908118"/>
              <a:gd name="connsiteY1" fmla="*/ 0 h 1272078"/>
              <a:gd name="connsiteX2" fmla="*/ 1780910 w 1908118"/>
              <a:gd name="connsiteY2" fmla="*/ 0 h 1272078"/>
              <a:gd name="connsiteX3" fmla="*/ 1908118 w 1908118"/>
              <a:gd name="connsiteY3" fmla="*/ 127208 h 1272078"/>
              <a:gd name="connsiteX4" fmla="*/ 1908118 w 1908118"/>
              <a:gd name="connsiteY4" fmla="*/ 1144870 h 1272078"/>
              <a:gd name="connsiteX5" fmla="*/ 1780910 w 1908118"/>
              <a:gd name="connsiteY5" fmla="*/ 1272078 h 1272078"/>
              <a:gd name="connsiteX6" fmla="*/ 127208 w 1908118"/>
              <a:gd name="connsiteY6" fmla="*/ 1272078 h 1272078"/>
              <a:gd name="connsiteX7" fmla="*/ 0 w 1908118"/>
              <a:gd name="connsiteY7" fmla="*/ 1144870 h 1272078"/>
              <a:gd name="connsiteX8" fmla="*/ 0 w 1908118"/>
              <a:gd name="connsiteY8" fmla="*/ 127208 h 1272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chemeClr val="accent2"/>
          </a:solidFill>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223948" tIns="223948" rIns="223948" bIns="223948" numCol="1" spcCol="1270" anchor="ctr" anchorCtr="0">
            <a:noAutofit/>
          </a:bodyPr>
          <a:lstStyle/>
          <a:p>
            <a:pPr lvl="0" algn="ctr" defTabSz="2178050">
              <a:lnSpc>
                <a:spcPct val="90000"/>
              </a:lnSpc>
              <a:spcBef>
                <a:spcPct val="0"/>
              </a:spcBef>
              <a:spcAft>
                <a:spcPct val="35000"/>
              </a:spcAft>
            </a:pPr>
            <a:r>
              <a:rPr lang="en-US" altLang="zh-CN" sz="2400">
                <a:latin typeface="微软雅黑" panose="020B0503020204020204" pitchFamily="34" charset="-122"/>
                <a:ea typeface="微软雅黑" panose="020B0503020204020204" pitchFamily="34" charset="-122"/>
              </a:rPr>
              <a:t>Keyword</a:t>
            </a:r>
            <a:endParaRPr lang="zh-CN" altLang="en-US" sz="2400" dirty="0">
              <a:latin typeface="微软雅黑" panose="020B0503020204020204" pitchFamily="34" charset="-122"/>
              <a:ea typeface="微软雅黑" panose="020B0503020204020204" pitchFamily="34" charset="-122"/>
            </a:endParaRPr>
          </a:p>
        </p:txBody>
      </p:sp>
      <p:sp>
        <p:nvSpPr>
          <p:cNvPr id="19" name="KSO_Shape"/>
          <p:cNvSpPr/>
          <p:nvPr/>
        </p:nvSpPr>
        <p:spPr>
          <a:xfrm>
            <a:off x="803435" y="1556096"/>
            <a:ext cx="551822" cy="551822"/>
          </a:xfrm>
          <a:custGeom>
            <a:avLst/>
            <a:gdLst>
              <a:gd name="connsiteX0" fmla="*/ 424729 w 742418"/>
              <a:gd name="connsiteY0" fmla="*/ 206218 h 742418"/>
              <a:gd name="connsiteX1" fmla="*/ 450641 w 742418"/>
              <a:gd name="connsiteY1" fmla="*/ 216951 h 742418"/>
              <a:gd name="connsiteX2" fmla="*/ 574959 w 742418"/>
              <a:gd name="connsiteY2" fmla="*/ 341269 h 742418"/>
              <a:gd name="connsiteX3" fmla="*/ 579768 w 742418"/>
              <a:gd name="connsiteY3" fmla="*/ 347074 h 742418"/>
              <a:gd name="connsiteX4" fmla="*/ 580353 w 742418"/>
              <a:gd name="connsiteY4" fmla="*/ 348130 h 742418"/>
              <a:gd name="connsiteX5" fmla="*/ 582691 w 742418"/>
              <a:gd name="connsiteY5" fmla="*/ 352485 h 742418"/>
              <a:gd name="connsiteX6" fmla="*/ 586400 w 742418"/>
              <a:gd name="connsiteY6" fmla="*/ 371153 h 742418"/>
              <a:gd name="connsiteX7" fmla="*/ 582691 w 742418"/>
              <a:gd name="connsiteY7" fmla="*/ 389821 h 742418"/>
              <a:gd name="connsiteX8" fmla="*/ 581273 w 742418"/>
              <a:gd name="connsiteY8" fmla="*/ 393115 h 742418"/>
              <a:gd name="connsiteX9" fmla="*/ 579386 w 742418"/>
              <a:gd name="connsiteY9" fmla="*/ 395514 h 742418"/>
              <a:gd name="connsiteX10" fmla="*/ 573943 w 742418"/>
              <a:gd name="connsiteY10" fmla="*/ 401149 h 742418"/>
              <a:gd name="connsiteX11" fmla="*/ 449625 w 742418"/>
              <a:gd name="connsiteY11" fmla="*/ 525467 h 742418"/>
              <a:gd name="connsiteX12" fmla="*/ 397801 w 742418"/>
              <a:gd name="connsiteY12" fmla="*/ 525467 h 742418"/>
              <a:gd name="connsiteX13" fmla="*/ 397801 w 742418"/>
              <a:gd name="connsiteY13" fmla="*/ 473643 h 742418"/>
              <a:gd name="connsiteX14" fmla="*/ 462843 w 742418"/>
              <a:gd name="connsiteY14" fmla="*/ 408602 h 742418"/>
              <a:gd name="connsiteX15" fmla="*/ 192664 w 742418"/>
              <a:gd name="connsiteY15" fmla="*/ 408602 h 742418"/>
              <a:gd name="connsiteX16" fmla="*/ 156019 w 742418"/>
              <a:gd name="connsiteY16" fmla="*/ 371957 h 742418"/>
              <a:gd name="connsiteX17" fmla="*/ 192664 w 742418"/>
              <a:gd name="connsiteY17" fmla="*/ 335311 h 742418"/>
              <a:gd name="connsiteX18" fmla="*/ 465353 w 742418"/>
              <a:gd name="connsiteY18" fmla="*/ 335311 h 742418"/>
              <a:gd name="connsiteX19" fmla="*/ 398817 w 742418"/>
              <a:gd name="connsiteY19" fmla="*/ 268775 h 742418"/>
              <a:gd name="connsiteX20" fmla="*/ 398817 w 742418"/>
              <a:gd name="connsiteY20" fmla="*/ 216951 h 742418"/>
              <a:gd name="connsiteX21" fmla="*/ 424729 w 742418"/>
              <a:gd name="connsiteY21" fmla="*/ 206218 h 742418"/>
              <a:gd name="connsiteX22" fmla="*/ 371209 w 742418"/>
              <a:gd name="connsiteY22" fmla="*/ 67983 h 742418"/>
              <a:gd name="connsiteX23" fmla="*/ 67983 w 742418"/>
              <a:gd name="connsiteY23" fmla="*/ 371209 h 742418"/>
              <a:gd name="connsiteX24" fmla="*/ 371209 w 742418"/>
              <a:gd name="connsiteY24" fmla="*/ 674435 h 742418"/>
              <a:gd name="connsiteX25" fmla="*/ 674435 w 742418"/>
              <a:gd name="connsiteY25" fmla="*/ 371209 h 742418"/>
              <a:gd name="connsiteX26" fmla="*/ 371209 w 742418"/>
              <a:gd name="connsiteY26" fmla="*/ 67983 h 742418"/>
              <a:gd name="connsiteX27" fmla="*/ 371209 w 742418"/>
              <a:gd name="connsiteY27" fmla="*/ 0 h 742418"/>
              <a:gd name="connsiteX28" fmla="*/ 742418 w 742418"/>
              <a:gd name="connsiteY28" fmla="*/ 371209 h 742418"/>
              <a:gd name="connsiteX29" fmla="*/ 371209 w 742418"/>
              <a:gd name="connsiteY29" fmla="*/ 742418 h 742418"/>
              <a:gd name="connsiteX30" fmla="*/ 0 w 742418"/>
              <a:gd name="connsiteY30" fmla="*/ 371209 h 742418"/>
              <a:gd name="connsiteX31" fmla="*/ 371209 w 742418"/>
              <a:gd name="connsiteY31" fmla="*/ 0 h 742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42418" h="742418">
                <a:moveTo>
                  <a:pt x="424729" y="206218"/>
                </a:moveTo>
                <a:cubicBezTo>
                  <a:pt x="434107" y="206218"/>
                  <a:pt x="443486" y="209796"/>
                  <a:pt x="450641" y="216951"/>
                </a:cubicBezTo>
                <a:lnTo>
                  <a:pt x="574959" y="341269"/>
                </a:lnTo>
                <a:cubicBezTo>
                  <a:pt x="576748" y="343058"/>
                  <a:pt x="578358" y="345008"/>
                  <a:pt x="579768" y="347074"/>
                </a:cubicBezTo>
                <a:lnTo>
                  <a:pt x="580353" y="348130"/>
                </a:lnTo>
                <a:lnTo>
                  <a:pt x="582691" y="352485"/>
                </a:lnTo>
                <a:cubicBezTo>
                  <a:pt x="585033" y="357814"/>
                  <a:pt x="586400" y="364238"/>
                  <a:pt x="586400" y="371153"/>
                </a:cubicBezTo>
                <a:cubicBezTo>
                  <a:pt x="586400" y="378068"/>
                  <a:pt x="585033" y="384492"/>
                  <a:pt x="582691" y="389821"/>
                </a:cubicBezTo>
                <a:lnTo>
                  <a:pt x="581273" y="393115"/>
                </a:lnTo>
                <a:lnTo>
                  <a:pt x="579386" y="395514"/>
                </a:lnTo>
                <a:cubicBezTo>
                  <a:pt x="577705" y="397433"/>
                  <a:pt x="575732" y="399361"/>
                  <a:pt x="573943" y="401149"/>
                </a:cubicBezTo>
                <a:lnTo>
                  <a:pt x="449625" y="525467"/>
                </a:lnTo>
                <a:cubicBezTo>
                  <a:pt x="435314" y="539778"/>
                  <a:pt x="412112" y="539778"/>
                  <a:pt x="397801" y="525467"/>
                </a:cubicBezTo>
                <a:cubicBezTo>
                  <a:pt x="383490" y="511156"/>
                  <a:pt x="383490" y="487954"/>
                  <a:pt x="397801" y="473643"/>
                </a:cubicBezTo>
                <a:lnTo>
                  <a:pt x="462843" y="408602"/>
                </a:lnTo>
                <a:lnTo>
                  <a:pt x="192664" y="408602"/>
                </a:lnTo>
                <a:cubicBezTo>
                  <a:pt x="172426" y="408602"/>
                  <a:pt x="156019" y="392195"/>
                  <a:pt x="156019" y="371957"/>
                </a:cubicBezTo>
                <a:cubicBezTo>
                  <a:pt x="156019" y="351718"/>
                  <a:pt x="172426" y="335311"/>
                  <a:pt x="192664" y="335311"/>
                </a:cubicBezTo>
                <a:lnTo>
                  <a:pt x="465353" y="335311"/>
                </a:lnTo>
                <a:lnTo>
                  <a:pt x="398817" y="268775"/>
                </a:lnTo>
                <a:cubicBezTo>
                  <a:pt x="384506" y="254464"/>
                  <a:pt x="384506" y="231262"/>
                  <a:pt x="398817" y="216951"/>
                </a:cubicBezTo>
                <a:cubicBezTo>
                  <a:pt x="405972" y="209796"/>
                  <a:pt x="415351" y="206218"/>
                  <a:pt x="424729" y="206218"/>
                </a:cubicBezTo>
                <a:close/>
                <a:moveTo>
                  <a:pt x="371209" y="67983"/>
                </a:moveTo>
                <a:cubicBezTo>
                  <a:pt x="203742" y="67983"/>
                  <a:pt x="67983" y="203742"/>
                  <a:pt x="67983" y="371209"/>
                </a:cubicBezTo>
                <a:cubicBezTo>
                  <a:pt x="67983" y="538676"/>
                  <a:pt x="203742" y="674435"/>
                  <a:pt x="371209" y="674435"/>
                </a:cubicBezTo>
                <a:cubicBezTo>
                  <a:pt x="538676" y="674435"/>
                  <a:pt x="674435" y="538676"/>
                  <a:pt x="674435" y="371209"/>
                </a:cubicBezTo>
                <a:cubicBezTo>
                  <a:pt x="674435" y="203742"/>
                  <a:pt x="538676" y="67983"/>
                  <a:pt x="371209" y="67983"/>
                </a:cubicBezTo>
                <a:close/>
                <a:moveTo>
                  <a:pt x="371209" y="0"/>
                </a:moveTo>
                <a:cubicBezTo>
                  <a:pt x="576222" y="0"/>
                  <a:pt x="742418" y="166196"/>
                  <a:pt x="742418" y="371209"/>
                </a:cubicBezTo>
                <a:cubicBezTo>
                  <a:pt x="742418" y="576222"/>
                  <a:pt x="576222" y="742418"/>
                  <a:pt x="371209" y="742418"/>
                </a:cubicBezTo>
                <a:cubicBezTo>
                  <a:pt x="166196" y="742418"/>
                  <a:pt x="0" y="576222"/>
                  <a:pt x="0" y="371209"/>
                </a:cubicBezTo>
                <a:cubicBezTo>
                  <a:pt x="0" y="166196"/>
                  <a:pt x="166196" y="0"/>
                  <a:pt x="371209" y="0"/>
                </a:cubicBez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20" name="KSO_Shape_16"/>
          <p:cNvSpPr/>
          <p:nvPr/>
        </p:nvSpPr>
        <p:spPr>
          <a:xfrm>
            <a:off x="803435" y="3365753"/>
            <a:ext cx="551822" cy="551822"/>
          </a:xfrm>
          <a:custGeom>
            <a:avLst/>
            <a:gdLst>
              <a:gd name="connsiteX0" fmla="*/ 424729 w 742418"/>
              <a:gd name="connsiteY0" fmla="*/ 206218 h 742418"/>
              <a:gd name="connsiteX1" fmla="*/ 450641 w 742418"/>
              <a:gd name="connsiteY1" fmla="*/ 216951 h 742418"/>
              <a:gd name="connsiteX2" fmla="*/ 574959 w 742418"/>
              <a:gd name="connsiteY2" fmla="*/ 341269 h 742418"/>
              <a:gd name="connsiteX3" fmla="*/ 579768 w 742418"/>
              <a:gd name="connsiteY3" fmla="*/ 347074 h 742418"/>
              <a:gd name="connsiteX4" fmla="*/ 580353 w 742418"/>
              <a:gd name="connsiteY4" fmla="*/ 348130 h 742418"/>
              <a:gd name="connsiteX5" fmla="*/ 582691 w 742418"/>
              <a:gd name="connsiteY5" fmla="*/ 352485 h 742418"/>
              <a:gd name="connsiteX6" fmla="*/ 586400 w 742418"/>
              <a:gd name="connsiteY6" fmla="*/ 371153 h 742418"/>
              <a:gd name="connsiteX7" fmla="*/ 582691 w 742418"/>
              <a:gd name="connsiteY7" fmla="*/ 389821 h 742418"/>
              <a:gd name="connsiteX8" fmla="*/ 581273 w 742418"/>
              <a:gd name="connsiteY8" fmla="*/ 393115 h 742418"/>
              <a:gd name="connsiteX9" fmla="*/ 579386 w 742418"/>
              <a:gd name="connsiteY9" fmla="*/ 395514 h 742418"/>
              <a:gd name="connsiteX10" fmla="*/ 573943 w 742418"/>
              <a:gd name="connsiteY10" fmla="*/ 401149 h 742418"/>
              <a:gd name="connsiteX11" fmla="*/ 449625 w 742418"/>
              <a:gd name="connsiteY11" fmla="*/ 525467 h 742418"/>
              <a:gd name="connsiteX12" fmla="*/ 397801 w 742418"/>
              <a:gd name="connsiteY12" fmla="*/ 525467 h 742418"/>
              <a:gd name="connsiteX13" fmla="*/ 397801 w 742418"/>
              <a:gd name="connsiteY13" fmla="*/ 473643 h 742418"/>
              <a:gd name="connsiteX14" fmla="*/ 462843 w 742418"/>
              <a:gd name="connsiteY14" fmla="*/ 408602 h 742418"/>
              <a:gd name="connsiteX15" fmla="*/ 192664 w 742418"/>
              <a:gd name="connsiteY15" fmla="*/ 408602 h 742418"/>
              <a:gd name="connsiteX16" fmla="*/ 156019 w 742418"/>
              <a:gd name="connsiteY16" fmla="*/ 371957 h 742418"/>
              <a:gd name="connsiteX17" fmla="*/ 192664 w 742418"/>
              <a:gd name="connsiteY17" fmla="*/ 335311 h 742418"/>
              <a:gd name="connsiteX18" fmla="*/ 465353 w 742418"/>
              <a:gd name="connsiteY18" fmla="*/ 335311 h 742418"/>
              <a:gd name="connsiteX19" fmla="*/ 398817 w 742418"/>
              <a:gd name="connsiteY19" fmla="*/ 268775 h 742418"/>
              <a:gd name="connsiteX20" fmla="*/ 398817 w 742418"/>
              <a:gd name="connsiteY20" fmla="*/ 216951 h 742418"/>
              <a:gd name="connsiteX21" fmla="*/ 424729 w 742418"/>
              <a:gd name="connsiteY21" fmla="*/ 206218 h 742418"/>
              <a:gd name="connsiteX22" fmla="*/ 371209 w 742418"/>
              <a:gd name="connsiteY22" fmla="*/ 67983 h 742418"/>
              <a:gd name="connsiteX23" fmla="*/ 67983 w 742418"/>
              <a:gd name="connsiteY23" fmla="*/ 371209 h 742418"/>
              <a:gd name="connsiteX24" fmla="*/ 371209 w 742418"/>
              <a:gd name="connsiteY24" fmla="*/ 674435 h 742418"/>
              <a:gd name="connsiteX25" fmla="*/ 674435 w 742418"/>
              <a:gd name="connsiteY25" fmla="*/ 371209 h 742418"/>
              <a:gd name="connsiteX26" fmla="*/ 371209 w 742418"/>
              <a:gd name="connsiteY26" fmla="*/ 67983 h 742418"/>
              <a:gd name="connsiteX27" fmla="*/ 371209 w 742418"/>
              <a:gd name="connsiteY27" fmla="*/ 0 h 742418"/>
              <a:gd name="connsiteX28" fmla="*/ 742418 w 742418"/>
              <a:gd name="connsiteY28" fmla="*/ 371209 h 742418"/>
              <a:gd name="connsiteX29" fmla="*/ 371209 w 742418"/>
              <a:gd name="connsiteY29" fmla="*/ 742418 h 742418"/>
              <a:gd name="connsiteX30" fmla="*/ 0 w 742418"/>
              <a:gd name="connsiteY30" fmla="*/ 371209 h 742418"/>
              <a:gd name="connsiteX31" fmla="*/ 371209 w 742418"/>
              <a:gd name="connsiteY31" fmla="*/ 0 h 742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42418" h="742418">
                <a:moveTo>
                  <a:pt x="424729" y="206218"/>
                </a:moveTo>
                <a:cubicBezTo>
                  <a:pt x="434107" y="206218"/>
                  <a:pt x="443486" y="209796"/>
                  <a:pt x="450641" y="216951"/>
                </a:cubicBezTo>
                <a:lnTo>
                  <a:pt x="574959" y="341269"/>
                </a:lnTo>
                <a:cubicBezTo>
                  <a:pt x="576748" y="343058"/>
                  <a:pt x="578358" y="345008"/>
                  <a:pt x="579768" y="347074"/>
                </a:cubicBezTo>
                <a:lnTo>
                  <a:pt x="580353" y="348130"/>
                </a:lnTo>
                <a:lnTo>
                  <a:pt x="582691" y="352485"/>
                </a:lnTo>
                <a:cubicBezTo>
                  <a:pt x="585033" y="357814"/>
                  <a:pt x="586400" y="364238"/>
                  <a:pt x="586400" y="371153"/>
                </a:cubicBezTo>
                <a:cubicBezTo>
                  <a:pt x="586400" y="378068"/>
                  <a:pt x="585033" y="384492"/>
                  <a:pt x="582691" y="389821"/>
                </a:cubicBezTo>
                <a:lnTo>
                  <a:pt x="581273" y="393115"/>
                </a:lnTo>
                <a:lnTo>
                  <a:pt x="579386" y="395514"/>
                </a:lnTo>
                <a:cubicBezTo>
                  <a:pt x="577705" y="397433"/>
                  <a:pt x="575732" y="399361"/>
                  <a:pt x="573943" y="401149"/>
                </a:cubicBezTo>
                <a:lnTo>
                  <a:pt x="449625" y="525467"/>
                </a:lnTo>
                <a:cubicBezTo>
                  <a:pt x="435314" y="539778"/>
                  <a:pt x="412112" y="539778"/>
                  <a:pt x="397801" y="525467"/>
                </a:cubicBezTo>
                <a:cubicBezTo>
                  <a:pt x="383490" y="511156"/>
                  <a:pt x="383490" y="487954"/>
                  <a:pt x="397801" y="473643"/>
                </a:cubicBezTo>
                <a:lnTo>
                  <a:pt x="462843" y="408602"/>
                </a:lnTo>
                <a:lnTo>
                  <a:pt x="192664" y="408602"/>
                </a:lnTo>
                <a:cubicBezTo>
                  <a:pt x="172426" y="408602"/>
                  <a:pt x="156019" y="392195"/>
                  <a:pt x="156019" y="371957"/>
                </a:cubicBezTo>
                <a:cubicBezTo>
                  <a:pt x="156019" y="351718"/>
                  <a:pt x="172426" y="335311"/>
                  <a:pt x="192664" y="335311"/>
                </a:cubicBezTo>
                <a:lnTo>
                  <a:pt x="465353" y="335311"/>
                </a:lnTo>
                <a:lnTo>
                  <a:pt x="398817" y="268775"/>
                </a:lnTo>
                <a:cubicBezTo>
                  <a:pt x="384506" y="254464"/>
                  <a:pt x="384506" y="231262"/>
                  <a:pt x="398817" y="216951"/>
                </a:cubicBezTo>
                <a:cubicBezTo>
                  <a:pt x="405972" y="209796"/>
                  <a:pt x="415351" y="206218"/>
                  <a:pt x="424729" y="206218"/>
                </a:cubicBezTo>
                <a:close/>
                <a:moveTo>
                  <a:pt x="371209" y="67983"/>
                </a:moveTo>
                <a:cubicBezTo>
                  <a:pt x="203742" y="67983"/>
                  <a:pt x="67983" y="203742"/>
                  <a:pt x="67983" y="371209"/>
                </a:cubicBezTo>
                <a:cubicBezTo>
                  <a:pt x="67983" y="538676"/>
                  <a:pt x="203742" y="674435"/>
                  <a:pt x="371209" y="674435"/>
                </a:cubicBezTo>
                <a:cubicBezTo>
                  <a:pt x="538676" y="674435"/>
                  <a:pt x="674435" y="538676"/>
                  <a:pt x="674435" y="371209"/>
                </a:cubicBezTo>
                <a:cubicBezTo>
                  <a:pt x="674435" y="203742"/>
                  <a:pt x="538676" y="67983"/>
                  <a:pt x="371209" y="67983"/>
                </a:cubicBezTo>
                <a:close/>
                <a:moveTo>
                  <a:pt x="371209" y="0"/>
                </a:moveTo>
                <a:cubicBezTo>
                  <a:pt x="576222" y="0"/>
                  <a:pt x="742418" y="166196"/>
                  <a:pt x="742418" y="371209"/>
                </a:cubicBezTo>
                <a:cubicBezTo>
                  <a:pt x="742418" y="576222"/>
                  <a:pt x="576222" y="742418"/>
                  <a:pt x="371209" y="742418"/>
                </a:cubicBezTo>
                <a:cubicBezTo>
                  <a:pt x="166196" y="742418"/>
                  <a:pt x="0" y="576222"/>
                  <a:pt x="0" y="371209"/>
                </a:cubicBezTo>
                <a:cubicBezTo>
                  <a:pt x="0" y="166196"/>
                  <a:pt x="166196" y="0"/>
                  <a:pt x="371209"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23" name="KSO_Shape_17"/>
          <p:cNvSpPr/>
          <p:nvPr/>
        </p:nvSpPr>
        <p:spPr>
          <a:xfrm>
            <a:off x="803435" y="5175410"/>
            <a:ext cx="551822" cy="551822"/>
          </a:xfrm>
          <a:custGeom>
            <a:avLst/>
            <a:gdLst>
              <a:gd name="connsiteX0" fmla="*/ 424729 w 742418"/>
              <a:gd name="connsiteY0" fmla="*/ 206218 h 742418"/>
              <a:gd name="connsiteX1" fmla="*/ 450641 w 742418"/>
              <a:gd name="connsiteY1" fmla="*/ 216951 h 742418"/>
              <a:gd name="connsiteX2" fmla="*/ 574959 w 742418"/>
              <a:gd name="connsiteY2" fmla="*/ 341269 h 742418"/>
              <a:gd name="connsiteX3" fmla="*/ 579768 w 742418"/>
              <a:gd name="connsiteY3" fmla="*/ 347074 h 742418"/>
              <a:gd name="connsiteX4" fmla="*/ 580353 w 742418"/>
              <a:gd name="connsiteY4" fmla="*/ 348130 h 742418"/>
              <a:gd name="connsiteX5" fmla="*/ 582691 w 742418"/>
              <a:gd name="connsiteY5" fmla="*/ 352485 h 742418"/>
              <a:gd name="connsiteX6" fmla="*/ 586400 w 742418"/>
              <a:gd name="connsiteY6" fmla="*/ 371153 h 742418"/>
              <a:gd name="connsiteX7" fmla="*/ 582691 w 742418"/>
              <a:gd name="connsiteY7" fmla="*/ 389821 h 742418"/>
              <a:gd name="connsiteX8" fmla="*/ 581273 w 742418"/>
              <a:gd name="connsiteY8" fmla="*/ 393115 h 742418"/>
              <a:gd name="connsiteX9" fmla="*/ 579386 w 742418"/>
              <a:gd name="connsiteY9" fmla="*/ 395514 h 742418"/>
              <a:gd name="connsiteX10" fmla="*/ 573943 w 742418"/>
              <a:gd name="connsiteY10" fmla="*/ 401149 h 742418"/>
              <a:gd name="connsiteX11" fmla="*/ 449625 w 742418"/>
              <a:gd name="connsiteY11" fmla="*/ 525467 h 742418"/>
              <a:gd name="connsiteX12" fmla="*/ 397801 w 742418"/>
              <a:gd name="connsiteY12" fmla="*/ 525467 h 742418"/>
              <a:gd name="connsiteX13" fmla="*/ 397801 w 742418"/>
              <a:gd name="connsiteY13" fmla="*/ 473643 h 742418"/>
              <a:gd name="connsiteX14" fmla="*/ 462843 w 742418"/>
              <a:gd name="connsiteY14" fmla="*/ 408602 h 742418"/>
              <a:gd name="connsiteX15" fmla="*/ 192664 w 742418"/>
              <a:gd name="connsiteY15" fmla="*/ 408602 h 742418"/>
              <a:gd name="connsiteX16" fmla="*/ 156019 w 742418"/>
              <a:gd name="connsiteY16" fmla="*/ 371957 h 742418"/>
              <a:gd name="connsiteX17" fmla="*/ 192664 w 742418"/>
              <a:gd name="connsiteY17" fmla="*/ 335311 h 742418"/>
              <a:gd name="connsiteX18" fmla="*/ 465353 w 742418"/>
              <a:gd name="connsiteY18" fmla="*/ 335311 h 742418"/>
              <a:gd name="connsiteX19" fmla="*/ 398817 w 742418"/>
              <a:gd name="connsiteY19" fmla="*/ 268775 h 742418"/>
              <a:gd name="connsiteX20" fmla="*/ 398817 w 742418"/>
              <a:gd name="connsiteY20" fmla="*/ 216951 h 742418"/>
              <a:gd name="connsiteX21" fmla="*/ 424729 w 742418"/>
              <a:gd name="connsiteY21" fmla="*/ 206218 h 742418"/>
              <a:gd name="connsiteX22" fmla="*/ 371209 w 742418"/>
              <a:gd name="connsiteY22" fmla="*/ 67983 h 742418"/>
              <a:gd name="connsiteX23" fmla="*/ 67983 w 742418"/>
              <a:gd name="connsiteY23" fmla="*/ 371209 h 742418"/>
              <a:gd name="connsiteX24" fmla="*/ 371209 w 742418"/>
              <a:gd name="connsiteY24" fmla="*/ 674435 h 742418"/>
              <a:gd name="connsiteX25" fmla="*/ 674435 w 742418"/>
              <a:gd name="connsiteY25" fmla="*/ 371209 h 742418"/>
              <a:gd name="connsiteX26" fmla="*/ 371209 w 742418"/>
              <a:gd name="connsiteY26" fmla="*/ 67983 h 742418"/>
              <a:gd name="connsiteX27" fmla="*/ 371209 w 742418"/>
              <a:gd name="connsiteY27" fmla="*/ 0 h 742418"/>
              <a:gd name="connsiteX28" fmla="*/ 742418 w 742418"/>
              <a:gd name="connsiteY28" fmla="*/ 371209 h 742418"/>
              <a:gd name="connsiteX29" fmla="*/ 371209 w 742418"/>
              <a:gd name="connsiteY29" fmla="*/ 742418 h 742418"/>
              <a:gd name="connsiteX30" fmla="*/ 0 w 742418"/>
              <a:gd name="connsiteY30" fmla="*/ 371209 h 742418"/>
              <a:gd name="connsiteX31" fmla="*/ 371209 w 742418"/>
              <a:gd name="connsiteY31" fmla="*/ 0 h 742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42418" h="742418">
                <a:moveTo>
                  <a:pt x="424729" y="206218"/>
                </a:moveTo>
                <a:cubicBezTo>
                  <a:pt x="434107" y="206218"/>
                  <a:pt x="443486" y="209796"/>
                  <a:pt x="450641" y="216951"/>
                </a:cubicBezTo>
                <a:lnTo>
                  <a:pt x="574959" y="341269"/>
                </a:lnTo>
                <a:cubicBezTo>
                  <a:pt x="576748" y="343058"/>
                  <a:pt x="578358" y="345008"/>
                  <a:pt x="579768" y="347074"/>
                </a:cubicBezTo>
                <a:lnTo>
                  <a:pt x="580353" y="348130"/>
                </a:lnTo>
                <a:lnTo>
                  <a:pt x="582691" y="352485"/>
                </a:lnTo>
                <a:cubicBezTo>
                  <a:pt x="585033" y="357814"/>
                  <a:pt x="586400" y="364238"/>
                  <a:pt x="586400" y="371153"/>
                </a:cubicBezTo>
                <a:cubicBezTo>
                  <a:pt x="586400" y="378068"/>
                  <a:pt x="585033" y="384492"/>
                  <a:pt x="582691" y="389821"/>
                </a:cubicBezTo>
                <a:lnTo>
                  <a:pt x="581273" y="393115"/>
                </a:lnTo>
                <a:lnTo>
                  <a:pt x="579386" y="395514"/>
                </a:lnTo>
                <a:cubicBezTo>
                  <a:pt x="577705" y="397433"/>
                  <a:pt x="575732" y="399361"/>
                  <a:pt x="573943" y="401149"/>
                </a:cubicBezTo>
                <a:lnTo>
                  <a:pt x="449625" y="525467"/>
                </a:lnTo>
                <a:cubicBezTo>
                  <a:pt x="435314" y="539778"/>
                  <a:pt x="412112" y="539778"/>
                  <a:pt x="397801" y="525467"/>
                </a:cubicBezTo>
                <a:cubicBezTo>
                  <a:pt x="383490" y="511156"/>
                  <a:pt x="383490" y="487954"/>
                  <a:pt x="397801" y="473643"/>
                </a:cubicBezTo>
                <a:lnTo>
                  <a:pt x="462843" y="408602"/>
                </a:lnTo>
                <a:lnTo>
                  <a:pt x="192664" y="408602"/>
                </a:lnTo>
                <a:cubicBezTo>
                  <a:pt x="172426" y="408602"/>
                  <a:pt x="156019" y="392195"/>
                  <a:pt x="156019" y="371957"/>
                </a:cubicBezTo>
                <a:cubicBezTo>
                  <a:pt x="156019" y="351718"/>
                  <a:pt x="172426" y="335311"/>
                  <a:pt x="192664" y="335311"/>
                </a:cubicBezTo>
                <a:lnTo>
                  <a:pt x="465353" y="335311"/>
                </a:lnTo>
                <a:lnTo>
                  <a:pt x="398817" y="268775"/>
                </a:lnTo>
                <a:cubicBezTo>
                  <a:pt x="384506" y="254464"/>
                  <a:pt x="384506" y="231262"/>
                  <a:pt x="398817" y="216951"/>
                </a:cubicBezTo>
                <a:cubicBezTo>
                  <a:pt x="405972" y="209796"/>
                  <a:pt x="415351" y="206218"/>
                  <a:pt x="424729" y="206218"/>
                </a:cubicBezTo>
                <a:close/>
                <a:moveTo>
                  <a:pt x="371209" y="67983"/>
                </a:moveTo>
                <a:cubicBezTo>
                  <a:pt x="203742" y="67983"/>
                  <a:pt x="67983" y="203742"/>
                  <a:pt x="67983" y="371209"/>
                </a:cubicBezTo>
                <a:cubicBezTo>
                  <a:pt x="67983" y="538676"/>
                  <a:pt x="203742" y="674435"/>
                  <a:pt x="371209" y="674435"/>
                </a:cubicBezTo>
                <a:cubicBezTo>
                  <a:pt x="538676" y="674435"/>
                  <a:pt x="674435" y="538676"/>
                  <a:pt x="674435" y="371209"/>
                </a:cubicBezTo>
                <a:cubicBezTo>
                  <a:pt x="674435" y="203742"/>
                  <a:pt x="538676" y="67983"/>
                  <a:pt x="371209" y="67983"/>
                </a:cubicBezTo>
                <a:close/>
                <a:moveTo>
                  <a:pt x="371209" y="0"/>
                </a:moveTo>
                <a:cubicBezTo>
                  <a:pt x="576222" y="0"/>
                  <a:pt x="742418" y="166196"/>
                  <a:pt x="742418" y="371209"/>
                </a:cubicBezTo>
                <a:cubicBezTo>
                  <a:pt x="742418" y="576222"/>
                  <a:pt x="576222" y="742418"/>
                  <a:pt x="371209" y="742418"/>
                </a:cubicBezTo>
                <a:cubicBezTo>
                  <a:pt x="166196" y="742418"/>
                  <a:pt x="0" y="576222"/>
                  <a:pt x="0" y="371209"/>
                </a:cubicBezTo>
                <a:cubicBezTo>
                  <a:pt x="0" y="166196"/>
                  <a:pt x="166196" y="0"/>
                  <a:pt x="371209" y="0"/>
                </a:cubicBez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24" name="KSO_Shape_18"/>
          <p:cNvSpPr>
            <a:spLocks/>
          </p:cNvSpPr>
          <p:nvPr/>
        </p:nvSpPr>
        <p:spPr bwMode="auto">
          <a:xfrm>
            <a:off x="8081917" y="1449388"/>
            <a:ext cx="796270" cy="851855"/>
          </a:xfrm>
          <a:custGeom>
            <a:avLst/>
            <a:gdLst/>
            <a:ahLst/>
            <a:cxnLst/>
            <a:rect l="0" t="0" r="r" b="b"/>
            <a:pathLst>
              <a:path w="1019175" h="1524001">
                <a:moveTo>
                  <a:pt x="643934" y="1322388"/>
                </a:moveTo>
                <a:lnTo>
                  <a:pt x="649244" y="1322388"/>
                </a:lnTo>
                <a:lnTo>
                  <a:pt x="835334" y="1322388"/>
                </a:lnTo>
                <a:lnTo>
                  <a:pt x="840643" y="1322388"/>
                </a:lnTo>
                <a:lnTo>
                  <a:pt x="845156" y="1323178"/>
                </a:lnTo>
                <a:lnTo>
                  <a:pt x="849935" y="1323704"/>
                </a:lnTo>
                <a:lnTo>
                  <a:pt x="854182" y="1324494"/>
                </a:lnTo>
                <a:lnTo>
                  <a:pt x="858695" y="1325547"/>
                </a:lnTo>
                <a:lnTo>
                  <a:pt x="862411" y="1327126"/>
                </a:lnTo>
                <a:lnTo>
                  <a:pt x="866128" y="1328705"/>
                </a:lnTo>
                <a:lnTo>
                  <a:pt x="869579" y="1330547"/>
                </a:lnTo>
                <a:lnTo>
                  <a:pt x="872499" y="1332390"/>
                </a:lnTo>
                <a:lnTo>
                  <a:pt x="875685" y="1334495"/>
                </a:lnTo>
                <a:lnTo>
                  <a:pt x="878605" y="1336864"/>
                </a:lnTo>
                <a:lnTo>
                  <a:pt x="880994" y="1339759"/>
                </a:lnTo>
                <a:lnTo>
                  <a:pt x="883383" y="1342392"/>
                </a:lnTo>
                <a:lnTo>
                  <a:pt x="885507" y="1345287"/>
                </a:lnTo>
                <a:lnTo>
                  <a:pt x="887896" y="1348708"/>
                </a:lnTo>
                <a:lnTo>
                  <a:pt x="889754" y="1352130"/>
                </a:lnTo>
                <a:lnTo>
                  <a:pt x="891347" y="1355552"/>
                </a:lnTo>
                <a:lnTo>
                  <a:pt x="892674" y="1359236"/>
                </a:lnTo>
                <a:lnTo>
                  <a:pt x="894267" y="1362921"/>
                </a:lnTo>
                <a:lnTo>
                  <a:pt x="895594" y="1366869"/>
                </a:lnTo>
                <a:lnTo>
                  <a:pt x="897718" y="1375292"/>
                </a:lnTo>
                <a:lnTo>
                  <a:pt x="899311" y="1383977"/>
                </a:lnTo>
                <a:lnTo>
                  <a:pt x="900638" y="1393190"/>
                </a:lnTo>
                <a:lnTo>
                  <a:pt x="901169" y="1402928"/>
                </a:lnTo>
                <a:lnTo>
                  <a:pt x="901700" y="1412930"/>
                </a:lnTo>
                <a:lnTo>
                  <a:pt x="901700" y="1423458"/>
                </a:lnTo>
                <a:lnTo>
                  <a:pt x="901700" y="1433460"/>
                </a:lnTo>
                <a:lnTo>
                  <a:pt x="901169" y="1443461"/>
                </a:lnTo>
                <a:lnTo>
                  <a:pt x="900638" y="1453200"/>
                </a:lnTo>
                <a:lnTo>
                  <a:pt x="899311" y="1462412"/>
                </a:lnTo>
                <a:lnTo>
                  <a:pt x="897718" y="1471097"/>
                </a:lnTo>
                <a:lnTo>
                  <a:pt x="895594" y="1479520"/>
                </a:lnTo>
                <a:lnTo>
                  <a:pt x="894267" y="1483468"/>
                </a:lnTo>
                <a:lnTo>
                  <a:pt x="892674" y="1487153"/>
                </a:lnTo>
                <a:lnTo>
                  <a:pt x="891347" y="1490838"/>
                </a:lnTo>
                <a:lnTo>
                  <a:pt x="889754" y="1494259"/>
                </a:lnTo>
                <a:lnTo>
                  <a:pt x="887896" y="1497681"/>
                </a:lnTo>
                <a:lnTo>
                  <a:pt x="885507" y="1500839"/>
                </a:lnTo>
                <a:lnTo>
                  <a:pt x="883383" y="1503998"/>
                </a:lnTo>
                <a:lnTo>
                  <a:pt x="880994" y="1506630"/>
                </a:lnTo>
                <a:lnTo>
                  <a:pt x="878605" y="1509525"/>
                </a:lnTo>
                <a:lnTo>
                  <a:pt x="875685" y="1511631"/>
                </a:lnTo>
                <a:lnTo>
                  <a:pt x="872499" y="1513999"/>
                </a:lnTo>
                <a:lnTo>
                  <a:pt x="869579" y="1515842"/>
                </a:lnTo>
                <a:lnTo>
                  <a:pt x="866128" y="1517684"/>
                </a:lnTo>
                <a:lnTo>
                  <a:pt x="862411" y="1519263"/>
                </a:lnTo>
                <a:lnTo>
                  <a:pt x="858695" y="1520843"/>
                </a:lnTo>
                <a:lnTo>
                  <a:pt x="854182" y="1521896"/>
                </a:lnTo>
                <a:lnTo>
                  <a:pt x="849935" y="1522685"/>
                </a:lnTo>
                <a:lnTo>
                  <a:pt x="845156" y="1523212"/>
                </a:lnTo>
                <a:lnTo>
                  <a:pt x="840643" y="1523738"/>
                </a:lnTo>
                <a:lnTo>
                  <a:pt x="835334" y="1524001"/>
                </a:lnTo>
                <a:lnTo>
                  <a:pt x="649244" y="1524001"/>
                </a:lnTo>
                <a:lnTo>
                  <a:pt x="643934" y="1523738"/>
                </a:lnTo>
                <a:lnTo>
                  <a:pt x="638891" y="1523212"/>
                </a:lnTo>
                <a:lnTo>
                  <a:pt x="634643" y="1522685"/>
                </a:lnTo>
                <a:lnTo>
                  <a:pt x="630130" y="1521896"/>
                </a:lnTo>
                <a:lnTo>
                  <a:pt x="625883" y="1520843"/>
                </a:lnTo>
                <a:lnTo>
                  <a:pt x="622166" y="1519263"/>
                </a:lnTo>
                <a:lnTo>
                  <a:pt x="618450" y="1517684"/>
                </a:lnTo>
                <a:lnTo>
                  <a:pt x="614999" y="1515842"/>
                </a:lnTo>
                <a:lnTo>
                  <a:pt x="611813" y="1513999"/>
                </a:lnTo>
                <a:lnTo>
                  <a:pt x="608628" y="1511631"/>
                </a:lnTo>
                <a:lnTo>
                  <a:pt x="605973" y="1509525"/>
                </a:lnTo>
                <a:lnTo>
                  <a:pt x="603318" y="1506630"/>
                </a:lnTo>
                <a:lnTo>
                  <a:pt x="600929" y="1503998"/>
                </a:lnTo>
                <a:lnTo>
                  <a:pt x="598805" y="1500839"/>
                </a:lnTo>
                <a:lnTo>
                  <a:pt x="596416" y="1497681"/>
                </a:lnTo>
                <a:lnTo>
                  <a:pt x="594558" y="1494259"/>
                </a:lnTo>
                <a:lnTo>
                  <a:pt x="592700" y="1490838"/>
                </a:lnTo>
                <a:lnTo>
                  <a:pt x="591372" y="1487153"/>
                </a:lnTo>
                <a:lnTo>
                  <a:pt x="590045" y="1483468"/>
                </a:lnTo>
                <a:lnTo>
                  <a:pt x="588718" y="1479520"/>
                </a:lnTo>
                <a:lnTo>
                  <a:pt x="586594" y="1471097"/>
                </a:lnTo>
                <a:lnTo>
                  <a:pt x="585001" y="1462412"/>
                </a:lnTo>
                <a:lnTo>
                  <a:pt x="583674" y="1453200"/>
                </a:lnTo>
                <a:lnTo>
                  <a:pt x="583143" y="1443461"/>
                </a:lnTo>
                <a:lnTo>
                  <a:pt x="582612" y="1433460"/>
                </a:lnTo>
                <a:lnTo>
                  <a:pt x="582612" y="1423458"/>
                </a:lnTo>
                <a:lnTo>
                  <a:pt x="582612" y="1412930"/>
                </a:lnTo>
                <a:lnTo>
                  <a:pt x="583143" y="1402928"/>
                </a:lnTo>
                <a:lnTo>
                  <a:pt x="583674" y="1393190"/>
                </a:lnTo>
                <a:lnTo>
                  <a:pt x="585001" y="1383977"/>
                </a:lnTo>
                <a:lnTo>
                  <a:pt x="586594" y="1375292"/>
                </a:lnTo>
                <a:lnTo>
                  <a:pt x="588718" y="1366869"/>
                </a:lnTo>
                <a:lnTo>
                  <a:pt x="590045" y="1362921"/>
                </a:lnTo>
                <a:lnTo>
                  <a:pt x="591372" y="1359236"/>
                </a:lnTo>
                <a:lnTo>
                  <a:pt x="592700" y="1355552"/>
                </a:lnTo>
                <a:lnTo>
                  <a:pt x="594558" y="1352130"/>
                </a:lnTo>
                <a:lnTo>
                  <a:pt x="596416" y="1348708"/>
                </a:lnTo>
                <a:lnTo>
                  <a:pt x="598805" y="1345287"/>
                </a:lnTo>
                <a:lnTo>
                  <a:pt x="600929" y="1342392"/>
                </a:lnTo>
                <a:lnTo>
                  <a:pt x="603318" y="1339759"/>
                </a:lnTo>
                <a:lnTo>
                  <a:pt x="605973" y="1336864"/>
                </a:lnTo>
                <a:lnTo>
                  <a:pt x="608628" y="1334495"/>
                </a:lnTo>
                <a:lnTo>
                  <a:pt x="611813" y="1332390"/>
                </a:lnTo>
                <a:lnTo>
                  <a:pt x="614999" y="1330547"/>
                </a:lnTo>
                <a:lnTo>
                  <a:pt x="618450" y="1328705"/>
                </a:lnTo>
                <a:lnTo>
                  <a:pt x="622166" y="1327126"/>
                </a:lnTo>
                <a:lnTo>
                  <a:pt x="625883" y="1325547"/>
                </a:lnTo>
                <a:lnTo>
                  <a:pt x="630130" y="1324494"/>
                </a:lnTo>
                <a:lnTo>
                  <a:pt x="634643" y="1323704"/>
                </a:lnTo>
                <a:lnTo>
                  <a:pt x="638891" y="1323178"/>
                </a:lnTo>
                <a:lnTo>
                  <a:pt x="643934" y="1322388"/>
                </a:lnTo>
                <a:close/>
                <a:moveTo>
                  <a:pt x="589756" y="1073150"/>
                </a:moveTo>
                <a:lnTo>
                  <a:pt x="595048" y="1073150"/>
                </a:lnTo>
                <a:lnTo>
                  <a:pt x="921015" y="1073150"/>
                </a:lnTo>
                <a:lnTo>
                  <a:pt x="926306" y="1073150"/>
                </a:lnTo>
                <a:lnTo>
                  <a:pt x="930804" y="1073415"/>
                </a:lnTo>
                <a:lnTo>
                  <a:pt x="935567" y="1074476"/>
                </a:lnTo>
                <a:lnTo>
                  <a:pt x="939800" y="1075007"/>
                </a:lnTo>
                <a:lnTo>
                  <a:pt x="943769" y="1076333"/>
                </a:lnTo>
                <a:lnTo>
                  <a:pt x="948002" y="1077660"/>
                </a:lnTo>
                <a:lnTo>
                  <a:pt x="951706" y="1079517"/>
                </a:lnTo>
                <a:lnTo>
                  <a:pt x="955146" y="1080843"/>
                </a:lnTo>
                <a:lnTo>
                  <a:pt x="958056" y="1083231"/>
                </a:lnTo>
                <a:lnTo>
                  <a:pt x="961231" y="1085353"/>
                </a:lnTo>
                <a:lnTo>
                  <a:pt x="964142" y="1087740"/>
                </a:lnTo>
                <a:lnTo>
                  <a:pt x="966523" y="1090393"/>
                </a:lnTo>
                <a:lnTo>
                  <a:pt x="968904" y="1093311"/>
                </a:lnTo>
                <a:lnTo>
                  <a:pt x="971286" y="1096229"/>
                </a:lnTo>
                <a:lnTo>
                  <a:pt x="973402" y="1099678"/>
                </a:lnTo>
                <a:lnTo>
                  <a:pt x="975254" y="1102861"/>
                </a:lnTo>
                <a:lnTo>
                  <a:pt x="976842" y="1106575"/>
                </a:lnTo>
                <a:lnTo>
                  <a:pt x="978429" y="1110289"/>
                </a:lnTo>
                <a:lnTo>
                  <a:pt x="979752" y="1114002"/>
                </a:lnTo>
                <a:lnTo>
                  <a:pt x="981075" y="1117981"/>
                </a:lnTo>
                <a:lnTo>
                  <a:pt x="983192" y="1126470"/>
                </a:lnTo>
                <a:lnTo>
                  <a:pt x="984779" y="1134959"/>
                </a:lnTo>
                <a:lnTo>
                  <a:pt x="986102" y="1144509"/>
                </a:lnTo>
                <a:lnTo>
                  <a:pt x="986631" y="1154059"/>
                </a:lnTo>
                <a:lnTo>
                  <a:pt x="987425" y="1164404"/>
                </a:lnTo>
                <a:lnTo>
                  <a:pt x="987425" y="1174485"/>
                </a:lnTo>
                <a:lnTo>
                  <a:pt x="987425" y="1185096"/>
                </a:lnTo>
                <a:lnTo>
                  <a:pt x="986631" y="1195176"/>
                </a:lnTo>
                <a:lnTo>
                  <a:pt x="986102" y="1204726"/>
                </a:lnTo>
                <a:lnTo>
                  <a:pt x="984779" y="1214011"/>
                </a:lnTo>
                <a:lnTo>
                  <a:pt x="983192" y="1223030"/>
                </a:lnTo>
                <a:lnTo>
                  <a:pt x="981075" y="1231519"/>
                </a:lnTo>
                <a:lnTo>
                  <a:pt x="979752" y="1235498"/>
                </a:lnTo>
                <a:lnTo>
                  <a:pt x="978429" y="1239212"/>
                </a:lnTo>
                <a:lnTo>
                  <a:pt x="976842" y="1242926"/>
                </a:lnTo>
                <a:lnTo>
                  <a:pt x="975254" y="1246374"/>
                </a:lnTo>
                <a:lnTo>
                  <a:pt x="973402" y="1249823"/>
                </a:lnTo>
                <a:lnTo>
                  <a:pt x="971286" y="1253006"/>
                </a:lnTo>
                <a:lnTo>
                  <a:pt x="968904" y="1255924"/>
                </a:lnTo>
                <a:lnTo>
                  <a:pt x="966523" y="1258842"/>
                </a:lnTo>
                <a:lnTo>
                  <a:pt x="964142" y="1261230"/>
                </a:lnTo>
                <a:lnTo>
                  <a:pt x="961231" y="1263882"/>
                </a:lnTo>
                <a:lnTo>
                  <a:pt x="958056" y="1266004"/>
                </a:lnTo>
                <a:lnTo>
                  <a:pt x="955146" y="1268127"/>
                </a:lnTo>
                <a:lnTo>
                  <a:pt x="951706" y="1269984"/>
                </a:lnTo>
                <a:lnTo>
                  <a:pt x="948002" y="1271575"/>
                </a:lnTo>
                <a:lnTo>
                  <a:pt x="943769" y="1272902"/>
                </a:lnTo>
                <a:lnTo>
                  <a:pt x="939800" y="1273963"/>
                </a:lnTo>
                <a:lnTo>
                  <a:pt x="935567" y="1275024"/>
                </a:lnTo>
                <a:lnTo>
                  <a:pt x="930804" y="1275554"/>
                </a:lnTo>
                <a:lnTo>
                  <a:pt x="926306" y="1275820"/>
                </a:lnTo>
                <a:lnTo>
                  <a:pt x="921015" y="1276350"/>
                </a:lnTo>
                <a:lnTo>
                  <a:pt x="595048" y="1276350"/>
                </a:lnTo>
                <a:lnTo>
                  <a:pt x="589756" y="1275820"/>
                </a:lnTo>
                <a:lnTo>
                  <a:pt x="584993" y="1275554"/>
                </a:lnTo>
                <a:lnTo>
                  <a:pt x="580496" y="1275024"/>
                </a:lnTo>
                <a:lnTo>
                  <a:pt x="575998" y="1273963"/>
                </a:lnTo>
                <a:lnTo>
                  <a:pt x="572029" y="1272902"/>
                </a:lnTo>
                <a:lnTo>
                  <a:pt x="568060" y="1271575"/>
                </a:lnTo>
                <a:lnTo>
                  <a:pt x="564620" y="1269984"/>
                </a:lnTo>
                <a:lnTo>
                  <a:pt x="561181" y="1268127"/>
                </a:lnTo>
                <a:lnTo>
                  <a:pt x="557741" y="1266004"/>
                </a:lnTo>
                <a:lnTo>
                  <a:pt x="554831" y="1263882"/>
                </a:lnTo>
                <a:lnTo>
                  <a:pt x="552185" y="1261230"/>
                </a:lnTo>
                <a:lnTo>
                  <a:pt x="549275" y="1258842"/>
                </a:lnTo>
                <a:lnTo>
                  <a:pt x="546893" y="1255924"/>
                </a:lnTo>
                <a:lnTo>
                  <a:pt x="544777" y="1253006"/>
                </a:lnTo>
                <a:lnTo>
                  <a:pt x="542925" y="1249823"/>
                </a:lnTo>
                <a:lnTo>
                  <a:pt x="541073" y="1246374"/>
                </a:lnTo>
                <a:lnTo>
                  <a:pt x="539220" y="1242926"/>
                </a:lnTo>
                <a:lnTo>
                  <a:pt x="537633" y="1239212"/>
                </a:lnTo>
                <a:lnTo>
                  <a:pt x="536045" y="1235498"/>
                </a:lnTo>
                <a:lnTo>
                  <a:pt x="534723" y="1231519"/>
                </a:lnTo>
                <a:lnTo>
                  <a:pt x="532606" y="1223030"/>
                </a:lnTo>
                <a:lnTo>
                  <a:pt x="531018" y="1214011"/>
                </a:lnTo>
                <a:lnTo>
                  <a:pt x="529695" y="1204726"/>
                </a:lnTo>
                <a:lnTo>
                  <a:pt x="529166" y="1195176"/>
                </a:lnTo>
                <a:lnTo>
                  <a:pt x="528902" y="1185096"/>
                </a:lnTo>
                <a:lnTo>
                  <a:pt x="528637" y="1174485"/>
                </a:lnTo>
                <a:lnTo>
                  <a:pt x="528902" y="1164404"/>
                </a:lnTo>
                <a:lnTo>
                  <a:pt x="529166" y="1154059"/>
                </a:lnTo>
                <a:lnTo>
                  <a:pt x="529695" y="1144509"/>
                </a:lnTo>
                <a:lnTo>
                  <a:pt x="531018" y="1134959"/>
                </a:lnTo>
                <a:lnTo>
                  <a:pt x="532606" y="1126470"/>
                </a:lnTo>
                <a:lnTo>
                  <a:pt x="534723" y="1117981"/>
                </a:lnTo>
                <a:lnTo>
                  <a:pt x="536045" y="1114002"/>
                </a:lnTo>
                <a:lnTo>
                  <a:pt x="537633" y="1110289"/>
                </a:lnTo>
                <a:lnTo>
                  <a:pt x="539220" y="1106575"/>
                </a:lnTo>
                <a:lnTo>
                  <a:pt x="541073" y="1102861"/>
                </a:lnTo>
                <a:lnTo>
                  <a:pt x="542925" y="1099678"/>
                </a:lnTo>
                <a:lnTo>
                  <a:pt x="544777" y="1096229"/>
                </a:lnTo>
                <a:lnTo>
                  <a:pt x="546893" y="1093311"/>
                </a:lnTo>
                <a:lnTo>
                  <a:pt x="549275" y="1090393"/>
                </a:lnTo>
                <a:lnTo>
                  <a:pt x="552185" y="1087740"/>
                </a:lnTo>
                <a:lnTo>
                  <a:pt x="554831" y="1085353"/>
                </a:lnTo>
                <a:lnTo>
                  <a:pt x="557741" y="1083231"/>
                </a:lnTo>
                <a:lnTo>
                  <a:pt x="561181" y="1080843"/>
                </a:lnTo>
                <a:lnTo>
                  <a:pt x="564620" y="1079517"/>
                </a:lnTo>
                <a:lnTo>
                  <a:pt x="568060" y="1077660"/>
                </a:lnTo>
                <a:lnTo>
                  <a:pt x="572029" y="1076333"/>
                </a:lnTo>
                <a:lnTo>
                  <a:pt x="575998" y="1075007"/>
                </a:lnTo>
                <a:lnTo>
                  <a:pt x="580496" y="1074476"/>
                </a:lnTo>
                <a:lnTo>
                  <a:pt x="584993" y="1073415"/>
                </a:lnTo>
                <a:lnTo>
                  <a:pt x="589756" y="1073150"/>
                </a:lnTo>
                <a:close/>
                <a:moveTo>
                  <a:pt x="535633" y="830263"/>
                </a:moveTo>
                <a:lnTo>
                  <a:pt x="540912" y="830263"/>
                </a:lnTo>
                <a:lnTo>
                  <a:pt x="952926" y="830263"/>
                </a:lnTo>
                <a:lnTo>
                  <a:pt x="958204" y="830263"/>
                </a:lnTo>
                <a:lnTo>
                  <a:pt x="962955" y="830790"/>
                </a:lnTo>
                <a:lnTo>
                  <a:pt x="967442" y="831317"/>
                </a:lnTo>
                <a:lnTo>
                  <a:pt x="971929" y="832371"/>
                </a:lnTo>
                <a:lnTo>
                  <a:pt x="976153" y="833426"/>
                </a:lnTo>
                <a:lnTo>
                  <a:pt x="979848" y="834743"/>
                </a:lnTo>
                <a:lnTo>
                  <a:pt x="983543" y="836325"/>
                </a:lnTo>
                <a:lnTo>
                  <a:pt x="986974" y="838170"/>
                </a:lnTo>
                <a:lnTo>
                  <a:pt x="990141" y="840014"/>
                </a:lnTo>
                <a:lnTo>
                  <a:pt x="993309" y="842386"/>
                </a:lnTo>
                <a:lnTo>
                  <a:pt x="995948" y="844758"/>
                </a:lnTo>
                <a:lnTo>
                  <a:pt x="998588" y="847394"/>
                </a:lnTo>
                <a:lnTo>
                  <a:pt x="1000963" y="850293"/>
                </a:lnTo>
                <a:lnTo>
                  <a:pt x="1003075" y="853455"/>
                </a:lnTo>
                <a:lnTo>
                  <a:pt x="1005186" y="856354"/>
                </a:lnTo>
                <a:lnTo>
                  <a:pt x="1007298" y="859780"/>
                </a:lnTo>
                <a:lnTo>
                  <a:pt x="1009145" y="863206"/>
                </a:lnTo>
                <a:lnTo>
                  <a:pt x="1010465" y="866896"/>
                </a:lnTo>
                <a:lnTo>
                  <a:pt x="1011785" y="870586"/>
                </a:lnTo>
                <a:lnTo>
                  <a:pt x="1013104" y="874802"/>
                </a:lnTo>
                <a:lnTo>
                  <a:pt x="1015216" y="882972"/>
                </a:lnTo>
                <a:lnTo>
                  <a:pt x="1016800" y="891669"/>
                </a:lnTo>
                <a:lnTo>
                  <a:pt x="1018119" y="900894"/>
                </a:lnTo>
                <a:lnTo>
                  <a:pt x="1018911" y="910908"/>
                </a:lnTo>
                <a:lnTo>
                  <a:pt x="1019175" y="920660"/>
                </a:lnTo>
                <a:lnTo>
                  <a:pt x="1019175" y="930938"/>
                </a:lnTo>
                <a:lnTo>
                  <a:pt x="1019175" y="941480"/>
                </a:lnTo>
                <a:lnTo>
                  <a:pt x="1018911" y="951231"/>
                </a:lnTo>
                <a:lnTo>
                  <a:pt x="1018119" y="961246"/>
                </a:lnTo>
                <a:lnTo>
                  <a:pt x="1016800" y="970470"/>
                </a:lnTo>
                <a:lnTo>
                  <a:pt x="1015216" y="979167"/>
                </a:lnTo>
                <a:lnTo>
                  <a:pt x="1013104" y="987337"/>
                </a:lnTo>
                <a:lnTo>
                  <a:pt x="1011785" y="991554"/>
                </a:lnTo>
                <a:lnTo>
                  <a:pt x="1010465" y="995243"/>
                </a:lnTo>
                <a:lnTo>
                  <a:pt x="1009145" y="998933"/>
                </a:lnTo>
                <a:lnTo>
                  <a:pt x="1007298" y="1002359"/>
                </a:lnTo>
                <a:lnTo>
                  <a:pt x="1005186" y="1005785"/>
                </a:lnTo>
                <a:lnTo>
                  <a:pt x="1003075" y="1008684"/>
                </a:lnTo>
                <a:lnTo>
                  <a:pt x="1000963" y="1011847"/>
                </a:lnTo>
                <a:lnTo>
                  <a:pt x="998588" y="1014746"/>
                </a:lnTo>
                <a:lnTo>
                  <a:pt x="995948" y="1017381"/>
                </a:lnTo>
                <a:lnTo>
                  <a:pt x="993309" y="1020017"/>
                </a:lnTo>
                <a:lnTo>
                  <a:pt x="990141" y="1022125"/>
                </a:lnTo>
                <a:lnTo>
                  <a:pt x="986974" y="1023970"/>
                </a:lnTo>
                <a:lnTo>
                  <a:pt x="983543" y="1025815"/>
                </a:lnTo>
                <a:lnTo>
                  <a:pt x="979848" y="1027396"/>
                </a:lnTo>
                <a:lnTo>
                  <a:pt x="976153" y="1028977"/>
                </a:lnTo>
                <a:lnTo>
                  <a:pt x="971929" y="1029768"/>
                </a:lnTo>
                <a:lnTo>
                  <a:pt x="967442" y="1030822"/>
                </a:lnTo>
                <a:lnTo>
                  <a:pt x="962955" y="1031349"/>
                </a:lnTo>
                <a:lnTo>
                  <a:pt x="958204" y="1031876"/>
                </a:lnTo>
                <a:lnTo>
                  <a:pt x="952926" y="1031876"/>
                </a:lnTo>
                <a:lnTo>
                  <a:pt x="540912" y="1031876"/>
                </a:lnTo>
                <a:lnTo>
                  <a:pt x="535633" y="1031876"/>
                </a:lnTo>
                <a:lnTo>
                  <a:pt x="530882" y="1031349"/>
                </a:lnTo>
                <a:lnTo>
                  <a:pt x="526395" y="1030822"/>
                </a:lnTo>
                <a:lnTo>
                  <a:pt x="521908" y="1029768"/>
                </a:lnTo>
                <a:lnTo>
                  <a:pt x="517685" y="1028977"/>
                </a:lnTo>
                <a:lnTo>
                  <a:pt x="513990" y="1027396"/>
                </a:lnTo>
                <a:lnTo>
                  <a:pt x="510294" y="1025815"/>
                </a:lnTo>
                <a:lnTo>
                  <a:pt x="506863" y="1023970"/>
                </a:lnTo>
                <a:lnTo>
                  <a:pt x="503696" y="1022125"/>
                </a:lnTo>
                <a:lnTo>
                  <a:pt x="500792" y="1020017"/>
                </a:lnTo>
                <a:lnTo>
                  <a:pt x="497889" y="1017381"/>
                </a:lnTo>
                <a:lnTo>
                  <a:pt x="495514" y="1014746"/>
                </a:lnTo>
                <a:lnTo>
                  <a:pt x="492874" y="1011847"/>
                </a:lnTo>
                <a:lnTo>
                  <a:pt x="490763" y="1008684"/>
                </a:lnTo>
                <a:lnTo>
                  <a:pt x="488651" y="1005785"/>
                </a:lnTo>
                <a:lnTo>
                  <a:pt x="486803" y="1002359"/>
                </a:lnTo>
                <a:lnTo>
                  <a:pt x="485220" y="998933"/>
                </a:lnTo>
                <a:lnTo>
                  <a:pt x="483636" y="995243"/>
                </a:lnTo>
                <a:lnTo>
                  <a:pt x="482053" y="991554"/>
                </a:lnTo>
                <a:lnTo>
                  <a:pt x="480997" y="987337"/>
                </a:lnTo>
                <a:lnTo>
                  <a:pt x="478621" y="979167"/>
                </a:lnTo>
                <a:lnTo>
                  <a:pt x="477038" y="970470"/>
                </a:lnTo>
                <a:lnTo>
                  <a:pt x="475982" y="961246"/>
                </a:lnTo>
                <a:lnTo>
                  <a:pt x="475190" y="951231"/>
                </a:lnTo>
                <a:lnTo>
                  <a:pt x="474662" y="941480"/>
                </a:lnTo>
                <a:lnTo>
                  <a:pt x="474662" y="930938"/>
                </a:lnTo>
                <a:lnTo>
                  <a:pt x="474662" y="920660"/>
                </a:lnTo>
                <a:lnTo>
                  <a:pt x="475190" y="910908"/>
                </a:lnTo>
                <a:lnTo>
                  <a:pt x="475982" y="900894"/>
                </a:lnTo>
                <a:lnTo>
                  <a:pt x="477038" y="891669"/>
                </a:lnTo>
                <a:lnTo>
                  <a:pt x="478621" y="882972"/>
                </a:lnTo>
                <a:lnTo>
                  <a:pt x="480997" y="874802"/>
                </a:lnTo>
                <a:lnTo>
                  <a:pt x="482053" y="870586"/>
                </a:lnTo>
                <a:lnTo>
                  <a:pt x="483636" y="866896"/>
                </a:lnTo>
                <a:lnTo>
                  <a:pt x="485220" y="863206"/>
                </a:lnTo>
                <a:lnTo>
                  <a:pt x="486803" y="859780"/>
                </a:lnTo>
                <a:lnTo>
                  <a:pt x="488651" y="856354"/>
                </a:lnTo>
                <a:lnTo>
                  <a:pt x="490763" y="853455"/>
                </a:lnTo>
                <a:lnTo>
                  <a:pt x="492874" y="850293"/>
                </a:lnTo>
                <a:lnTo>
                  <a:pt x="495514" y="847394"/>
                </a:lnTo>
                <a:lnTo>
                  <a:pt x="497889" y="844758"/>
                </a:lnTo>
                <a:lnTo>
                  <a:pt x="500792" y="842386"/>
                </a:lnTo>
                <a:lnTo>
                  <a:pt x="503696" y="840014"/>
                </a:lnTo>
                <a:lnTo>
                  <a:pt x="506863" y="838170"/>
                </a:lnTo>
                <a:lnTo>
                  <a:pt x="510294" y="836325"/>
                </a:lnTo>
                <a:lnTo>
                  <a:pt x="513990" y="834743"/>
                </a:lnTo>
                <a:lnTo>
                  <a:pt x="517685" y="833426"/>
                </a:lnTo>
                <a:lnTo>
                  <a:pt x="521908" y="832371"/>
                </a:lnTo>
                <a:lnTo>
                  <a:pt x="526395" y="831317"/>
                </a:lnTo>
                <a:lnTo>
                  <a:pt x="530882" y="830790"/>
                </a:lnTo>
                <a:lnTo>
                  <a:pt x="535633" y="830263"/>
                </a:lnTo>
                <a:close/>
                <a:moveTo>
                  <a:pt x="591344" y="588963"/>
                </a:moveTo>
                <a:lnTo>
                  <a:pt x="596636" y="588963"/>
                </a:lnTo>
                <a:lnTo>
                  <a:pt x="905404" y="588963"/>
                </a:lnTo>
                <a:lnTo>
                  <a:pt x="910431" y="588963"/>
                </a:lnTo>
                <a:lnTo>
                  <a:pt x="915458" y="589759"/>
                </a:lnTo>
                <a:lnTo>
                  <a:pt x="919956" y="590289"/>
                </a:lnTo>
                <a:lnTo>
                  <a:pt x="924190" y="591351"/>
                </a:lnTo>
                <a:lnTo>
                  <a:pt x="928423" y="592146"/>
                </a:lnTo>
                <a:lnTo>
                  <a:pt x="932392" y="593738"/>
                </a:lnTo>
                <a:lnTo>
                  <a:pt x="936096" y="595330"/>
                </a:lnTo>
                <a:lnTo>
                  <a:pt x="939271" y="597187"/>
                </a:lnTo>
                <a:lnTo>
                  <a:pt x="942446" y="599044"/>
                </a:lnTo>
                <a:lnTo>
                  <a:pt x="945621" y="601166"/>
                </a:lnTo>
                <a:lnTo>
                  <a:pt x="948267" y="603818"/>
                </a:lnTo>
                <a:lnTo>
                  <a:pt x="950913" y="606471"/>
                </a:lnTo>
                <a:lnTo>
                  <a:pt x="953294" y="609389"/>
                </a:lnTo>
                <a:lnTo>
                  <a:pt x="955411" y="612307"/>
                </a:lnTo>
                <a:lnTo>
                  <a:pt x="957792" y="615491"/>
                </a:lnTo>
                <a:lnTo>
                  <a:pt x="959644" y="618939"/>
                </a:lnTo>
                <a:lnTo>
                  <a:pt x="961231" y="622388"/>
                </a:lnTo>
                <a:lnTo>
                  <a:pt x="962554" y="626102"/>
                </a:lnTo>
                <a:lnTo>
                  <a:pt x="964142" y="629815"/>
                </a:lnTo>
                <a:lnTo>
                  <a:pt x="965465" y="633794"/>
                </a:lnTo>
                <a:lnTo>
                  <a:pt x="967581" y="642283"/>
                </a:lnTo>
                <a:lnTo>
                  <a:pt x="969169" y="651037"/>
                </a:lnTo>
                <a:lnTo>
                  <a:pt x="970492" y="660322"/>
                </a:lnTo>
                <a:lnTo>
                  <a:pt x="971021" y="670137"/>
                </a:lnTo>
                <a:lnTo>
                  <a:pt x="971550" y="680217"/>
                </a:lnTo>
                <a:lnTo>
                  <a:pt x="971550" y="690828"/>
                </a:lnTo>
                <a:lnTo>
                  <a:pt x="971550" y="700909"/>
                </a:lnTo>
                <a:lnTo>
                  <a:pt x="971021" y="710989"/>
                </a:lnTo>
                <a:lnTo>
                  <a:pt x="970492" y="721070"/>
                </a:lnTo>
                <a:lnTo>
                  <a:pt x="969169" y="730354"/>
                </a:lnTo>
                <a:lnTo>
                  <a:pt x="967581" y="738843"/>
                </a:lnTo>
                <a:lnTo>
                  <a:pt x="965465" y="747332"/>
                </a:lnTo>
                <a:lnTo>
                  <a:pt x="964142" y="751311"/>
                </a:lnTo>
                <a:lnTo>
                  <a:pt x="962554" y="755025"/>
                </a:lnTo>
                <a:lnTo>
                  <a:pt x="961231" y="759004"/>
                </a:lnTo>
                <a:lnTo>
                  <a:pt x="959644" y="762187"/>
                </a:lnTo>
                <a:lnTo>
                  <a:pt x="957792" y="765636"/>
                </a:lnTo>
                <a:lnTo>
                  <a:pt x="955411" y="769084"/>
                </a:lnTo>
                <a:lnTo>
                  <a:pt x="953294" y="772002"/>
                </a:lnTo>
                <a:lnTo>
                  <a:pt x="950913" y="774655"/>
                </a:lnTo>
                <a:lnTo>
                  <a:pt x="948267" y="777573"/>
                </a:lnTo>
                <a:lnTo>
                  <a:pt x="945621" y="779961"/>
                </a:lnTo>
                <a:lnTo>
                  <a:pt x="942446" y="782083"/>
                </a:lnTo>
                <a:lnTo>
                  <a:pt x="939271" y="783940"/>
                </a:lnTo>
                <a:lnTo>
                  <a:pt x="936096" y="786062"/>
                </a:lnTo>
                <a:lnTo>
                  <a:pt x="932392" y="787388"/>
                </a:lnTo>
                <a:lnTo>
                  <a:pt x="928423" y="788980"/>
                </a:lnTo>
                <a:lnTo>
                  <a:pt x="924190" y="790041"/>
                </a:lnTo>
                <a:lnTo>
                  <a:pt x="919956" y="790837"/>
                </a:lnTo>
                <a:lnTo>
                  <a:pt x="915458" y="791633"/>
                </a:lnTo>
                <a:lnTo>
                  <a:pt x="910431" y="792163"/>
                </a:lnTo>
                <a:lnTo>
                  <a:pt x="905404" y="792163"/>
                </a:lnTo>
                <a:lnTo>
                  <a:pt x="596636" y="792163"/>
                </a:lnTo>
                <a:lnTo>
                  <a:pt x="591344" y="792163"/>
                </a:lnTo>
                <a:lnTo>
                  <a:pt x="586317" y="791633"/>
                </a:lnTo>
                <a:lnTo>
                  <a:pt x="582083" y="790837"/>
                </a:lnTo>
                <a:lnTo>
                  <a:pt x="577850" y="790041"/>
                </a:lnTo>
                <a:lnTo>
                  <a:pt x="573352" y="788980"/>
                </a:lnTo>
                <a:lnTo>
                  <a:pt x="569648" y="787388"/>
                </a:lnTo>
                <a:lnTo>
                  <a:pt x="565944" y="786062"/>
                </a:lnTo>
                <a:lnTo>
                  <a:pt x="562504" y="783940"/>
                </a:lnTo>
                <a:lnTo>
                  <a:pt x="559329" y="782083"/>
                </a:lnTo>
                <a:lnTo>
                  <a:pt x="556419" y="779961"/>
                </a:lnTo>
                <a:lnTo>
                  <a:pt x="553508" y="777573"/>
                </a:lnTo>
                <a:lnTo>
                  <a:pt x="551127" y="774655"/>
                </a:lnTo>
                <a:lnTo>
                  <a:pt x="548481" y="772002"/>
                </a:lnTo>
                <a:lnTo>
                  <a:pt x="546365" y="769084"/>
                </a:lnTo>
                <a:lnTo>
                  <a:pt x="544248" y="765636"/>
                </a:lnTo>
                <a:lnTo>
                  <a:pt x="542396" y="762187"/>
                </a:lnTo>
                <a:lnTo>
                  <a:pt x="540544" y="759004"/>
                </a:lnTo>
                <a:lnTo>
                  <a:pt x="538956" y="755025"/>
                </a:lnTo>
                <a:lnTo>
                  <a:pt x="537633" y="751311"/>
                </a:lnTo>
                <a:lnTo>
                  <a:pt x="536575" y="747332"/>
                </a:lnTo>
                <a:lnTo>
                  <a:pt x="534458" y="738843"/>
                </a:lnTo>
                <a:lnTo>
                  <a:pt x="532871" y="730354"/>
                </a:lnTo>
                <a:lnTo>
                  <a:pt x="531548" y="721070"/>
                </a:lnTo>
                <a:lnTo>
                  <a:pt x="530490" y="710989"/>
                </a:lnTo>
                <a:lnTo>
                  <a:pt x="530225" y="700909"/>
                </a:lnTo>
                <a:lnTo>
                  <a:pt x="530225" y="690828"/>
                </a:lnTo>
                <a:lnTo>
                  <a:pt x="530225" y="680217"/>
                </a:lnTo>
                <a:lnTo>
                  <a:pt x="530490" y="670137"/>
                </a:lnTo>
                <a:lnTo>
                  <a:pt x="531548" y="660322"/>
                </a:lnTo>
                <a:lnTo>
                  <a:pt x="532871" y="651037"/>
                </a:lnTo>
                <a:lnTo>
                  <a:pt x="534458" y="642283"/>
                </a:lnTo>
                <a:lnTo>
                  <a:pt x="536575" y="633794"/>
                </a:lnTo>
                <a:lnTo>
                  <a:pt x="537633" y="629815"/>
                </a:lnTo>
                <a:lnTo>
                  <a:pt x="538956" y="626102"/>
                </a:lnTo>
                <a:lnTo>
                  <a:pt x="540544" y="622388"/>
                </a:lnTo>
                <a:lnTo>
                  <a:pt x="542396" y="618939"/>
                </a:lnTo>
                <a:lnTo>
                  <a:pt x="544248" y="615491"/>
                </a:lnTo>
                <a:lnTo>
                  <a:pt x="546365" y="612307"/>
                </a:lnTo>
                <a:lnTo>
                  <a:pt x="548481" y="609389"/>
                </a:lnTo>
                <a:lnTo>
                  <a:pt x="551127" y="606471"/>
                </a:lnTo>
                <a:lnTo>
                  <a:pt x="553508" y="603818"/>
                </a:lnTo>
                <a:lnTo>
                  <a:pt x="556419" y="601166"/>
                </a:lnTo>
                <a:lnTo>
                  <a:pt x="559329" y="599044"/>
                </a:lnTo>
                <a:lnTo>
                  <a:pt x="562504" y="597187"/>
                </a:lnTo>
                <a:lnTo>
                  <a:pt x="565944" y="595330"/>
                </a:lnTo>
                <a:lnTo>
                  <a:pt x="569648" y="593738"/>
                </a:lnTo>
                <a:lnTo>
                  <a:pt x="573352" y="592146"/>
                </a:lnTo>
                <a:lnTo>
                  <a:pt x="577850" y="591351"/>
                </a:lnTo>
                <a:lnTo>
                  <a:pt x="582083" y="590289"/>
                </a:lnTo>
                <a:lnTo>
                  <a:pt x="586317" y="589759"/>
                </a:lnTo>
                <a:lnTo>
                  <a:pt x="591344" y="588963"/>
                </a:lnTo>
                <a:close/>
                <a:moveTo>
                  <a:pt x="573015" y="0"/>
                </a:moveTo>
                <a:lnTo>
                  <a:pt x="580426" y="0"/>
                </a:lnTo>
                <a:lnTo>
                  <a:pt x="588630" y="265"/>
                </a:lnTo>
                <a:lnTo>
                  <a:pt x="597365" y="1058"/>
                </a:lnTo>
                <a:lnTo>
                  <a:pt x="606628" y="1588"/>
                </a:lnTo>
                <a:lnTo>
                  <a:pt x="616421" y="2910"/>
                </a:lnTo>
                <a:lnTo>
                  <a:pt x="626743" y="4498"/>
                </a:lnTo>
                <a:lnTo>
                  <a:pt x="637595" y="6615"/>
                </a:lnTo>
                <a:lnTo>
                  <a:pt x="648446" y="8996"/>
                </a:lnTo>
                <a:lnTo>
                  <a:pt x="659563" y="12171"/>
                </a:lnTo>
                <a:lnTo>
                  <a:pt x="670679" y="15875"/>
                </a:lnTo>
                <a:lnTo>
                  <a:pt x="682060" y="20638"/>
                </a:lnTo>
                <a:lnTo>
                  <a:pt x="693176" y="25400"/>
                </a:lnTo>
                <a:lnTo>
                  <a:pt x="698734" y="28310"/>
                </a:lnTo>
                <a:lnTo>
                  <a:pt x="704027" y="31485"/>
                </a:lnTo>
                <a:lnTo>
                  <a:pt x="709586" y="34396"/>
                </a:lnTo>
                <a:lnTo>
                  <a:pt x="714879" y="38100"/>
                </a:lnTo>
                <a:lnTo>
                  <a:pt x="719908" y="41540"/>
                </a:lnTo>
                <a:lnTo>
                  <a:pt x="725201" y="45773"/>
                </a:lnTo>
                <a:lnTo>
                  <a:pt x="729965" y="49742"/>
                </a:lnTo>
                <a:lnTo>
                  <a:pt x="734994" y="53975"/>
                </a:lnTo>
                <a:lnTo>
                  <a:pt x="739758" y="58738"/>
                </a:lnTo>
                <a:lnTo>
                  <a:pt x="744258" y="63235"/>
                </a:lnTo>
                <a:lnTo>
                  <a:pt x="748757" y="68527"/>
                </a:lnTo>
                <a:lnTo>
                  <a:pt x="752992" y="73819"/>
                </a:lnTo>
                <a:lnTo>
                  <a:pt x="756962" y="79375"/>
                </a:lnTo>
                <a:lnTo>
                  <a:pt x="761197" y="85460"/>
                </a:lnTo>
                <a:lnTo>
                  <a:pt x="764902" y="91546"/>
                </a:lnTo>
                <a:lnTo>
                  <a:pt x="768343" y="98160"/>
                </a:lnTo>
                <a:lnTo>
                  <a:pt x="771519" y="104510"/>
                </a:lnTo>
                <a:lnTo>
                  <a:pt x="774695" y="111654"/>
                </a:lnTo>
                <a:lnTo>
                  <a:pt x="777606" y="119063"/>
                </a:lnTo>
                <a:lnTo>
                  <a:pt x="780253" y="126735"/>
                </a:lnTo>
                <a:lnTo>
                  <a:pt x="782370" y="134673"/>
                </a:lnTo>
                <a:lnTo>
                  <a:pt x="784752" y="143140"/>
                </a:lnTo>
                <a:lnTo>
                  <a:pt x="786340" y="151606"/>
                </a:lnTo>
                <a:lnTo>
                  <a:pt x="787664" y="160338"/>
                </a:lnTo>
                <a:lnTo>
                  <a:pt x="788987" y="169598"/>
                </a:lnTo>
                <a:lnTo>
                  <a:pt x="789516" y="179388"/>
                </a:lnTo>
                <a:lnTo>
                  <a:pt x="790310" y="189706"/>
                </a:lnTo>
                <a:lnTo>
                  <a:pt x="790575" y="199760"/>
                </a:lnTo>
                <a:lnTo>
                  <a:pt x="790310" y="209550"/>
                </a:lnTo>
                <a:lnTo>
                  <a:pt x="790046" y="218810"/>
                </a:lnTo>
                <a:lnTo>
                  <a:pt x="788987" y="237067"/>
                </a:lnTo>
                <a:lnTo>
                  <a:pt x="787134" y="254794"/>
                </a:lnTo>
                <a:lnTo>
                  <a:pt x="785017" y="271992"/>
                </a:lnTo>
                <a:lnTo>
                  <a:pt x="781841" y="288396"/>
                </a:lnTo>
                <a:lnTo>
                  <a:pt x="778400" y="304536"/>
                </a:lnTo>
                <a:lnTo>
                  <a:pt x="774430" y="320146"/>
                </a:lnTo>
                <a:lnTo>
                  <a:pt x="770195" y="334963"/>
                </a:lnTo>
                <a:lnTo>
                  <a:pt x="765167" y="349250"/>
                </a:lnTo>
                <a:lnTo>
                  <a:pt x="760138" y="363008"/>
                </a:lnTo>
                <a:lnTo>
                  <a:pt x="754580" y="376238"/>
                </a:lnTo>
                <a:lnTo>
                  <a:pt x="749022" y="389202"/>
                </a:lnTo>
                <a:lnTo>
                  <a:pt x="743199" y="401373"/>
                </a:lnTo>
                <a:lnTo>
                  <a:pt x="737111" y="413279"/>
                </a:lnTo>
                <a:lnTo>
                  <a:pt x="731024" y="424656"/>
                </a:lnTo>
                <a:lnTo>
                  <a:pt x="724672" y="435504"/>
                </a:lnTo>
                <a:lnTo>
                  <a:pt x="718584" y="445823"/>
                </a:lnTo>
                <a:lnTo>
                  <a:pt x="712497" y="455613"/>
                </a:lnTo>
                <a:lnTo>
                  <a:pt x="700057" y="474398"/>
                </a:lnTo>
                <a:lnTo>
                  <a:pt x="678354" y="506148"/>
                </a:lnTo>
                <a:lnTo>
                  <a:pt x="668826" y="519906"/>
                </a:lnTo>
                <a:lnTo>
                  <a:pt x="665121" y="525992"/>
                </a:lnTo>
                <a:lnTo>
                  <a:pt x="661680" y="532342"/>
                </a:lnTo>
                <a:lnTo>
                  <a:pt x="659033" y="537633"/>
                </a:lnTo>
                <a:lnTo>
                  <a:pt x="656651" y="542925"/>
                </a:lnTo>
                <a:lnTo>
                  <a:pt x="655063" y="547688"/>
                </a:lnTo>
                <a:lnTo>
                  <a:pt x="654004" y="552450"/>
                </a:lnTo>
                <a:lnTo>
                  <a:pt x="591013" y="552450"/>
                </a:lnTo>
                <a:lnTo>
                  <a:pt x="581749" y="552715"/>
                </a:lnTo>
                <a:lnTo>
                  <a:pt x="573280" y="553773"/>
                </a:lnTo>
                <a:lnTo>
                  <a:pt x="565339" y="554831"/>
                </a:lnTo>
                <a:lnTo>
                  <a:pt x="557929" y="556683"/>
                </a:lnTo>
                <a:lnTo>
                  <a:pt x="551047" y="559329"/>
                </a:lnTo>
                <a:lnTo>
                  <a:pt x="544430" y="561975"/>
                </a:lnTo>
                <a:lnTo>
                  <a:pt x="538607" y="565150"/>
                </a:lnTo>
                <a:lnTo>
                  <a:pt x="533049" y="568590"/>
                </a:lnTo>
                <a:lnTo>
                  <a:pt x="528021" y="572294"/>
                </a:lnTo>
                <a:lnTo>
                  <a:pt x="523521" y="576263"/>
                </a:lnTo>
                <a:lnTo>
                  <a:pt x="519286" y="580231"/>
                </a:lnTo>
                <a:lnTo>
                  <a:pt x="515581" y="584729"/>
                </a:lnTo>
                <a:lnTo>
                  <a:pt x="512140" y="588963"/>
                </a:lnTo>
                <a:lnTo>
                  <a:pt x="509229" y="593461"/>
                </a:lnTo>
                <a:lnTo>
                  <a:pt x="506318" y="597694"/>
                </a:lnTo>
                <a:lnTo>
                  <a:pt x="504200" y="601663"/>
                </a:lnTo>
                <a:lnTo>
                  <a:pt x="502083" y="606161"/>
                </a:lnTo>
                <a:lnTo>
                  <a:pt x="500230" y="610129"/>
                </a:lnTo>
                <a:lnTo>
                  <a:pt x="498377" y="614892"/>
                </a:lnTo>
                <a:lnTo>
                  <a:pt x="496789" y="619390"/>
                </a:lnTo>
                <a:lnTo>
                  <a:pt x="493878" y="629179"/>
                </a:lnTo>
                <a:lnTo>
                  <a:pt x="491496" y="639498"/>
                </a:lnTo>
                <a:lnTo>
                  <a:pt x="489908" y="650875"/>
                </a:lnTo>
                <a:lnTo>
                  <a:pt x="488584" y="663046"/>
                </a:lnTo>
                <a:lnTo>
                  <a:pt x="487790" y="676275"/>
                </a:lnTo>
                <a:lnTo>
                  <a:pt x="487790" y="690827"/>
                </a:lnTo>
                <a:lnTo>
                  <a:pt x="487790" y="705115"/>
                </a:lnTo>
                <a:lnTo>
                  <a:pt x="488584" y="718079"/>
                </a:lnTo>
                <a:lnTo>
                  <a:pt x="489908" y="730515"/>
                </a:lnTo>
                <a:lnTo>
                  <a:pt x="491496" y="741892"/>
                </a:lnTo>
                <a:lnTo>
                  <a:pt x="493878" y="752211"/>
                </a:lnTo>
                <a:lnTo>
                  <a:pt x="496789" y="762000"/>
                </a:lnTo>
                <a:lnTo>
                  <a:pt x="498377" y="766498"/>
                </a:lnTo>
                <a:lnTo>
                  <a:pt x="500230" y="770996"/>
                </a:lnTo>
                <a:lnTo>
                  <a:pt x="502083" y="775494"/>
                </a:lnTo>
                <a:lnTo>
                  <a:pt x="504200" y="779463"/>
                </a:lnTo>
                <a:lnTo>
                  <a:pt x="506053" y="783167"/>
                </a:lnTo>
                <a:lnTo>
                  <a:pt x="508170" y="786871"/>
                </a:lnTo>
                <a:lnTo>
                  <a:pt x="510817" y="790575"/>
                </a:lnTo>
                <a:lnTo>
                  <a:pt x="513464" y="794015"/>
                </a:lnTo>
                <a:lnTo>
                  <a:pt x="507112" y="795602"/>
                </a:lnTo>
                <a:lnTo>
                  <a:pt x="500759" y="797190"/>
                </a:lnTo>
                <a:lnTo>
                  <a:pt x="494937" y="799306"/>
                </a:lnTo>
                <a:lnTo>
                  <a:pt x="489379" y="801688"/>
                </a:lnTo>
                <a:lnTo>
                  <a:pt x="484350" y="804333"/>
                </a:lnTo>
                <a:lnTo>
                  <a:pt x="479321" y="806979"/>
                </a:lnTo>
                <a:lnTo>
                  <a:pt x="475086" y="810154"/>
                </a:lnTo>
                <a:lnTo>
                  <a:pt x="471116" y="813329"/>
                </a:lnTo>
                <a:lnTo>
                  <a:pt x="466881" y="816769"/>
                </a:lnTo>
                <a:lnTo>
                  <a:pt x="463441" y="820208"/>
                </a:lnTo>
                <a:lnTo>
                  <a:pt x="460529" y="823648"/>
                </a:lnTo>
                <a:lnTo>
                  <a:pt x="457353" y="827352"/>
                </a:lnTo>
                <a:lnTo>
                  <a:pt x="454442" y="831056"/>
                </a:lnTo>
                <a:lnTo>
                  <a:pt x="452060" y="834761"/>
                </a:lnTo>
                <a:lnTo>
                  <a:pt x="448090" y="841904"/>
                </a:lnTo>
                <a:lnTo>
                  <a:pt x="445972" y="846138"/>
                </a:lnTo>
                <a:lnTo>
                  <a:pt x="444120" y="850106"/>
                </a:lnTo>
                <a:lnTo>
                  <a:pt x="442267" y="854869"/>
                </a:lnTo>
                <a:lnTo>
                  <a:pt x="440679" y="859102"/>
                </a:lnTo>
                <a:lnTo>
                  <a:pt x="437767" y="869156"/>
                </a:lnTo>
                <a:lnTo>
                  <a:pt x="435650" y="879740"/>
                </a:lnTo>
                <a:lnTo>
                  <a:pt x="433797" y="890852"/>
                </a:lnTo>
                <a:lnTo>
                  <a:pt x="432474" y="903288"/>
                </a:lnTo>
                <a:lnTo>
                  <a:pt x="431945" y="916252"/>
                </a:lnTo>
                <a:lnTo>
                  <a:pt x="431680" y="930540"/>
                </a:lnTo>
                <a:lnTo>
                  <a:pt x="431945" y="945092"/>
                </a:lnTo>
                <a:lnTo>
                  <a:pt x="432474" y="958056"/>
                </a:lnTo>
                <a:lnTo>
                  <a:pt x="433797" y="970492"/>
                </a:lnTo>
                <a:lnTo>
                  <a:pt x="435650" y="981604"/>
                </a:lnTo>
                <a:lnTo>
                  <a:pt x="437767" y="992188"/>
                </a:lnTo>
                <a:lnTo>
                  <a:pt x="440679" y="1001977"/>
                </a:lnTo>
                <a:lnTo>
                  <a:pt x="442267" y="1006475"/>
                </a:lnTo>
                <a:lnTo>
                  <a:pt x="444120" y="1011238"/>
                </a:lnTo>
                <a:lnTo>
                  <a:pt x="445972" y="1015206"/>
                </a:lnTo>
                <a:lnTo>
                  <a:pt x="448090" y="1019440"/>
                </a:lnTo>
                <a:lnTo>
                  <a:pt x="449942" y="1023144"/>
                </a:lnTo>
                <a:lnTo>
                  <a:pt x="452324" y="1026848"/>
                </a:lnTo>
                <a:lnTo>
                  <a:pt x="454971" y="1030817"/>
                </a:lnTo>
                <a:lnTo>
                  <a:pt x="457618" y="1034521"/>
                </a:lnTo>
                <a:lnTo>
                  <a:pt x="460529" y="1038225"/>
                </a:lnTo>
                <a:lnTo>
                  <a:pt x="463970" y="1041665"/>
                </a:lnTo>
                <a:lnTo>
                  <a:pt x="467675" y="1045369"/>
                </a:lnTo>
                <a:lnTo>
                  <a:pt x="471645" y="1048809"/>
                </a:lnTo>
                <a:lnTo>
                  <a:pt x="475616" y="1051719"/>
                </a:lnTo>
                <a:lnTo>
                  <a:pt x="480380" y="1054894"/>
                </a:lnTo>
                <a:lnTo>
                  <a:pt x="485144" y="1057804"/>
                </a:lnTo>
                <a:lnTo>
                  <a:pt x="490437" y="1060186"/>
                </a:lnTo>
                <a:lnTo>
                  <a:pt x="496260" y="1062567"/>
                </a:lnTo>
                <a:lnTo>
                  <a:pt x="502347" y="1064419"/>
                </a:lnTo>
                <a:lnTo>
                  <a:pt x="508435" y="1066271"/>
                </a:lnTo>
                <a:lnTo>
                  <a:pt x="515316" y="1067594"/>
                </a:lnTo>
                <a:lnTo>
                  <a:pt x="511876" y="1071827"/>
                </a:lnTo>
                <a:lnTo>
                  <a:pt x="508435" y="1076590"/>
                </a:lnTo>
                <a:lnTo>
                  <a:pt x="505788" y="1080823"/>
                </a:lnTo>
                <a:lnTo>
                  <a:pt x="503141" y="1085586"/>
                </a:lnTo>
                <a:lnTo>
                  <a:pt x="501024" y="1089554"/>
                </a:lnTo>
                <a:lnTo>
                  <a:pt x="499171" y="1094052"/>
                </a:lnTo>
                <a:lnTo>
                  <a:pt x="497583" y="1098286"/>
                </a:lnTo>
                <a:lnTo>
                  <a:pt x="495731" y="1103048"/>
                </a:lnTo>
                <a:lnTo>
                  <a:pt x="493084" y="1112838"/>
                </a:lnTo>
                <a:lnTo>
                  <a:pt x="490967" y="1123156"/>
                </a:lnTo>
                <a:lnTo>
                  <a:pt x="489114" y="1134534"/>
                </a:lnTo>
                <a:lnTo>
                  <a:pt x="487790" y="1146704"/>
                </a:lnTo>
                <a:lnTo>
                  <a:pt x="487261" y="1159934"/>
                </a:lnTo>
                <a:lnTo>
                  <a:pt x="486732" y="1174221"/>
                </a:lnTo>
                <a:lnTo>
                  <a:pt x="487261" y="1188509"/>
                </a:lnTo>
                <a:lnTo>
                  <a:pt x="487790" y="1202002"/>
                </a:lnTo>
                <a:lnTo>
                  <a:pt x="489114" y="1214438"/>
                </a:lnTo>
                <a:lnTo>
                  <a:pt x="490967" y="1225550"/>
                </a:lnTo>
                <a:lnTo>
                  <a:pt x="493084" y="1236134"/>
                </a:lnTo>
                <a:lnTo>
                  <a:pt x="495731" y="1245659"/>
                </a:lnTo>
                <a:lnTo>
                  <a:pt x="497583" y="1250156"/>
                </a:lnTo>
                <a:lnTo>
                  <a:pt x="499171" y="1254654"/>
                </a:lnTo>
                <a:lnTo>
                  <a:pt x="501024" y="1258888"/>
                </a:lnTo>
                <a:lnTo>
                  <a:pt x="503141" y="1263121"/>
                </a:lnTo>
                <a:lnTo>
                  <a:pt x="505523" y="1267090"/>
                </a:lnTo>
                <a:lnTo>
                  <a:pt x="507641" y="1270794"/>
                </a:lnTo>
                <a:lnTo>
                  <a:pt x="510288" y="1274498"/>
                </a:lnTo>
                <a:lnTo>
                  <a:pt x="513199" y="1278467"/>
                </a:lnTo>
                <a:lnTo>
                  <a:pt x="516375" y="1282171"/>
                </a:lnTo>
                <a:lnTo>
                  <a:pt x="519816" y="1285875"/>
                </a:lnTo>
                <a:lnTo>
                  <a:pt x="523521" y="1289315"/>
                </a:lnTo>
                <a:lnTo>
                  <a:pt x="527756" y="1292754"/>
                </a:lnTo>
                <a:lnTo>
                  <a:pt x="531991" y="1296194"/>
                </a:lnTo>
                <a:lnTo>
                  <a:pt x="536755" y="1299369"/>
                </a:lnTo>
                <a:lnTo>
                  <a:pt x="542048" y="1302015"/>
                </a:lnTo>
                <a:lnTo>
                  <a:pt x="547606" y="1304661"/>
                </a:lnTo>
                <a:lnTo>
                  <a:pt x="553429" y="1307042"/>
                </a:lnTo>
                <a:lnTo>
                  <a:pt x="559781" y="1308894"/>
                </a:lnTo>
                <a:lnTo>
                  <a:pt x="566663" y="1310481"/>
                </a:lnTo>
                <a:lnTo>
                  <a:pt x="573809" y="1311804"/>
                </a:lnTo>
                <a:lnTo>
                  <a:pt x="568780" y="1317361"/>
                </a:lnTo>
                <a:lnTo>
                  <a:pt x="564016" y="1322917"/>
                </a:lnTo>
                <a:lnTo>
                  <a:pt x="560311" y="1328738"/>
                </a:lnTo>
                <a:lnTo>
                  <a:pt x="557135" y="1334294"/>
                </a:lnTo>
                <a:lnTo>
                  <a:pt x="555017" y="1338792"/>
                </a:lnTo>
                <a:lnTo>
                  <a:pt x="553164" y="1342761"/>
                </a:lnTo>
                <a:lnTo>
                  <a:pt x="551312" y="1347259"/>
                </a:lnTo>
                <a:lnTo>
                  <a:pt x="549724" y="1351756"/>
                </a:lnTo>
                <a:lnTo>
                  <a:pt x="547077" y="1361546"/>
                </a:lnTo>
                <a:lnTo>
                  <a:pt x="544430" y="1372129"/>
                </a:lnTo>
                <a:lnTo>
                  <a:pt x="543107" y="1383242"/>
                </a:lnTo>
                <a:lnTo>
                  <a:pt x="541784" y="1395677"/>
                </a:lnTo>
                <a:lnTo>
                  <a:pt x="540725" y="1408642"/>
                </a:lnTo>
                <a:lnTo>
                  <a:pt x="540725" y="1423459"/>
                </a:lnTo>
                <a:lnTo>
                  <a:pt x="540725" y="1437481"/>
                </a:lnTo>
                <a:lnTo>
                  <a:pt x="541784" y="1450711"/>
                </a:lnTo>
                <a:lnTo>
                  <a:pt x="543107" y="1463146"/>
                </a:lnTo>
                <a:lnTo>
                  <a:pt x="544430" y="1474259"/>
                </a:lnTo>
                <a:lnTo>
                  <a:pt x="547077" y="1484842"/>
                </a:lnTo>
                <a:lnTo>
                  <a:pt x="549724" y="1494367"/>
                </a:lnTo>
                <a:lnTo>
                  <a:pt x="551312" y="1499129"/>
                </a:lnTo>
                <a:lnTo>
                  <a:pt x="553164" y="1503627"/>
                </a:lnTo>
                <a:lnTo>
                  <a:pt x="555017" y="1507596"/>
                </a:lnTo>
                <a:lnTo>
                  <a:pt x="557135" y="1512094"/>
                </a:lnTo>
                <a:lnTo>
                  <a:pt x="559781" y="1516327"/>
                </a:lnTo>
                <a:lnTo>
                  <a:pt x="562428" y="1520825"/>
                </a:lnTo>
                <a:lnTo>
                  <a:pt x="321047" y="1520825"/>
                </a:lnTo>
                <a:lnTo>
                  <a:pt x="312842" y="1520825"/>
                </a:lnTo>
                <a:lnTo>
                  <a:pt x="304373" y="1520296"/>
                </a:lnTo>
                <a:lnTo>
                  <a:pt x="296433" y="1519767"/>
                </a:lnTo>
                <a:lnTo>
                  <a:pt x="288228" y="1519238"/>
                </a:lnTo>
                <a:lnTo>
                  <a:pt x="280288" y="1518179"/>
                </a:lnTo>
                <a:lnTo>
                  <a:pt x="272083" y="1517121"/>
                </a:lnTo>
                <a:lnTo>
                  <a:pt x="264407" y="1515798"/>
                </a:lnTo>
                <a:lnTo>
                  <a:pt x="256203" y="1514211"/>
                </a:lnTo>
                <a:lnTo>
                  <a:pt x="248527" y="1512623"/>
                </a:lnTo>
                <a:lnTo>
                  <a:pt x="240852" y="1510771"/>
                </a:lnTo>
                <a:lnTo>
                  <a:pt x="233441" y="1508654"/>
                </a:lnTo>
                <a:lnTo>
                  <a:pt x="225501" y="1506538"/>
                </a:lnTo>
                <a:lnTo>
                  <a:pt x="218090" y="1503892"/>
                </a:lnTo>
                <a:lnTo>
                  <a:pt x="210679" y="1501511"/>
                </a:lnTo>
                <a:lnTo>
                  <a:pt x="203268" y="1498600"/>
                </a:lnTo>
                <a:lnTo>
                  <a:pt x="196122" y="1495690"/>
                </a:lnTo>
                <a:lnTo>
                  <a:pt x="188976" y="1492515"/>
                </a:lnTo>
                <a:lnTo>
                  <a:pt x="181830" y="1489075"/>
                </a:lnTo>
                <a:lnTo>
                  <a:pt x="174948" y="1485636"/>
                </a:lnTo>
                <a:lnTo>
                  <a:pt x="168067" y="1482196"/>
                </a:lnTo>
                <a:lnTo>
                  <a:pt x="161450" y="1478227"/>
                </a:lnTo>
                <a:lnTo>
                  <a:pt x="154569" y="1474523"/>
                </a:lnTo>
                <a:lnTo>
                  <a:pt x="147952" y="1470290"/>
                </a:lnTo>
                <a:lnTo>
                  <a:pt x="141600" y="1466056"/>
                </a:lnTo>
                <a:lnTo>
                  <a:pt x="129160" y="1457061"/>
                </a:lnTo>
                <a:lnTo>
                  <a:pt x="116985" y="1447536"/>
                </a:lnTo>
                <a:lnTo>
                  <a:pt x="105075" y="1437481"/>
                </a:lnTo>
                <a:lnTo>
                  <a:pt x="93959" y="1426634"/>
                </a:lnTo>
                <a:lnTo>
                  <a:pt x="83372" y="1415521"/>
                </a:lnTo>
                <a:lnTo>
                  <a:pt x="73579" y="1404144"/>
                </a:lnTo>
                <a:lnTo>
                  <a:pt x="64051" y="1391973"/>
                </a:lnTo>
                <a:lnTo>
                  <a:pt x="55052" y="1379273"/>
                </a:lnTo>
                <a:lnTo>
                  <a:pt x="50552" y="1373188"/>
                </a:lnTo>
                <a:lnTo>
                  <a:pt x="46582" y="1366309"/>
                </a:lnTo>
                <a:lnTo>
                  <a:pt x="42612" y="1359694"/>
                </a:lnTo>
                <a:lnTo>
                  <a:pt x="38907" y="1352815"/>
                </a:lnTo>
                <a:lnTo>
                  <a:pt x="35466" y="1346200"/>
                </a:lnTo>
                <a:lnTo>
                  <a:pt x="31761" y="1339056"/>
                </a:lnTo>
                <a:lnTo>
                  <a:pt x="28585" y="1332177"/>
                </a:lnTo>
                <a:lnTo>
                  <a:pt x="25409" y="1325034"/>
                </a:lnTo>
                <a:lnTo>
                  <a:pt x="22497" y="1317625"/>
                </a:lnTo>
                <a:lnTo>
                  <a:pt x="19586" y="1310481"/>
                </a:lnTo>
                <a:lnTo>
                  <a:pt x="17204" y="1303073"/>
                </a:lnTo>
                <a:lnTo>
                  <a:pt x="14557" y="1295665"/>
                </a:lnTo>
                <a:lnTo>
                  <a:pt x="12440" y="1287727"/>
                </a:lnTo>
                <a:lnTo>
                  <a:pt x="10322" y="1280054"/>
                </a:lnTo>
                <a:lnTo>
                  <a:pt x="8470" y="1272646"/>
                </a:lnTo>
                <a:lnTo>
                  <a:pt x="6617" y="1264444"/>
                </a:lnTo>
                <a:lnTo>
                  <a:pt x="5294" y="1256771"/>
                </a:lnTo>
                <a:lnTo>
                  <a:pt x="3706" y="1248834"/>
                </a:lnTo>
                <a:lnTo>
                  <a:pt x="2912" y="1240896"/>
                </a:lnTo>
                <a:lnTo>
                  <a:pt x="1853" y="1232959"/>
                </a:lnTo>
                <a:lnTo>
                  <a:pt x="1059" y="1224756"/>
                </a:lnTo>
                <a:lnTo>
                  <a:pt x="529" y="1216554"/>
                </a:lnTo>
                <a:lnTo>
                  <a:pt x="265" y="1208352"/>
                </a:lnTo>
                <a:lnTo>
                  <a:pt x="0" y="1200150"/>
                </a:lnTo>
                <a:lnTo>
                  <a:pt x="0" y="857515"/>
                </a:lnTo>
                <a:lnTo>
                  <a:pt x="265" y="847196"/>
                </a:lnTo>
                <a:lnTo>
                  <a:pt x="1059" y="836348"/>
                </a:lnTo>
                <a:lnTo>
                  <a:pt x="1588" y="826029"/>
                </a:lnTo>
                <a:lnTo>
                  <a:pt x="2912" y="815711"/>
                </a:lnTo>
                <a:lnTo>
                  <a:pt x="4500" y="805656"/>
                </a:lnTo>
                <a:lnTo>
                  <a:pt x="6352" y="795602"/>
                </a:lnTo>
                <a:lnTo>
                  <a:pt x="8205" y="785813"/>
                </a:lnTo>
                <a:lnTo>
                  <a:pt x="10587" y="776023"/>
                </a:lnTo>
                <a:lnTo>
                  <a:pt x="13498" y="766498"/>
                </a:lnTo>
                <a:lnTo>
                  <a:pt x="16410" y="757238"/>
                </a:lnTo>
                <a:lnTo>
                  <a:pt x="19851" y="747713"/>
                </a:lnTo>
                <a:lnTo>
                  <a:pt x="23291" y="738717"/>
                </a:lnTo>
                <a:lnTo>
                  <a:pt x="27261" y="730250"/>
                </a:lnTo>
                <a:lnTo>
                  <a:pt x="31761" y="721519"/>
                </a:lnTo>
                <a:lnTo>
                  <a:pt x="35996" y="712788"/>
                </a:lnTo>
                <a:lnTo>
                  <a:pt x="41024" y="704850"/>
                </a:lnTo>
                <a:lnTo>
                  <a:pt x="46053" y="696648"/>
                </a:lnTo>
                <a:lnTo>
                  <a:pt x="51346" y="688711"/>
                </a:lnTo>
                <a:lnTo>
                  <a:pt x="56905" y="680773"/>
                </a:lnTo>
                <a:lnTo>
                  <a:pt x="62727" y="673365"/>
                </a:lnTo>
                <a:lnTo>
                  <a:pt x="68550" y="666221"/>
                </a:lnTo>
                <a:lnTo>
                  <a:pt x="75167" y="659077"/>
                </a:lnTo>
                <a:lnTo>
                  <a:pt x="81519" y="652198"/>
                </a:lnTo>
                <a:lnTo>
                  <a:pt x="88401" y="645848"/>
                </a:lnTo>
                <a:lnTo>
                  <a:pt x="95547" y="639498"/>
                </a:lnTo>
                <a:lnTo>
                  <a:pt x="102958" y="633413"/>
                </a:lnTo>
                <a:lnTo>
                  <a:pt x="110368" y="627592"/>
                </a:lnTo>
                <a:lnTo>
                  <a:pt x="118308" y="622036"/>
                </a:lnTo>
                <a:lnTo>
                  <a:pt x="126249" y="616744"/>
                </a:lnTo>
                <a:lnTo>
                  <a:pt x="134453" y="611452"/>
                </a:lnTo>
                <a:lnTo>
                  <a:pt x="143188" y="606690"/>
                </a:lnTo>
                <a:lnTo>
                  <a:pt x="151392" y="602192"/>
                </a:lnTo>
                <a:lnTo>
                  <a:pt x="168596" y="587904"/>
                </a:lnTo>
                <a:lnTo>
                  <a:pt x="189505" y="569913"/>
                </a:lnTo>
                <a:lnTo>
                  <a:pt x="214120" y="548481"/>
                </a:lnTo>
                <a:lnTo>
                  <a:pt x="241381" y="524140"/>
                </a:lnTo>
                <a:lnTo>
                  <a:pt x="270760" y="497152"/>
                </a:lnTo>
                <a:lnTo>
                  <a:pt x="301726" y="468048"/>
                </a:lnTo>
                <a:lnTo>
                  <a:pt x="317342" y="452967"/>
                </a:lnTo>
                <a:lnTo>
                  <a:pt x="333222" y="437356"/>
                </a:lnTo>
                <a:lnTo>
                  <a:pt x="349367" y="421217"/>
                </a:lnTo>
                <a:lnTo>
                  <a:pt x="365247" y="405077"/>
                </a:lnTo>
                <a:lnTo>
                  <a:pt x="381128" y="388408"/>
                </a:lnTo>
                <a:lnTo>
                  <a:pt x="396479" y="371740"/>
                </a:lnTo>
                <a:lnTo>
                  <a:pt x="412094" y="354542"/>
                </a:lnTo>
                <a:lnTo>
                  <a:pt x="426916" y="337608"/>
                </a:lnTo>
                <a:lnTo>
                  <a:pt x="441473" y="320411"/>
                </a:lnTo>
                <a:lnTo>
                  <a:pt x="455765" y="303477"/>
                </a:lnTo>
                <a:lnTo>
                  <a:pt x="469263" y="286015"/>
                </a:lnTo>
                <a:lnTo>
                  <a:pt x="482232" y="269081"/>
                </a:lnTo>
                <a:lnTo>
                  <a:pt x="494143" y="252148"/>
                </a:lnTo>
                <a:lnTo>
                  <a:pt x="505523" y="235215"/>
                </a:lnTo>
                <a:lnTo>
                  <a:pt x="515581" y="218810"/>
                </a:lnTo>
                <a:lnTo>
                  <a:pt x="520610" y="210344"/>
                </a:lnTo>
                <a:lnTo>
                  <a:pt x="525374" y="202406"/>
                </a:lnTo>
                <a:lnTo>
                  <a:pt x="529344" y="194204"/>
                </a:lnTo>
                <a:lnTo>
                  <a:pt x="533314" y="186267"/>
                </a:lnTo>
                <a:lnTo>
                  <a:pt x="537019" y="178329"/>
                </a:lnTo>
                <a:lnTo>
                  <a:pt x="540460" y="170656"/>
                </a:lnTo>
                <a:lnTo>
                  <a:pt x="543636" y="162983"/>
                </a:lnTo>
                <a:lnTo>
                  <a:pt x="546283" y="155575"/>
                </a:lnTo>
                <a:lnTo>
                  <a:pt x="548930" y="147902"/>
                </a:lnTo>
                <a:lnTo>
                  <a:pt x="551047" y="140494"/>
                </a:lnTo>
                <a:lnTo>
                  <a:pt x="551047" y="1058"/>
                </a:lnTo>
                <a:lnTo>
                  <a:pt x="553958" y="794"/>
                </a:lnTo>
                <a:lnTo>
                  <a:pt x="561369" y="265"/>
                </a:lnTo>
                <a:lnTo>
                  <a:pt x="573015" y="0"/>
                </a:lnTo>
                <a:close/>
              </a:path>
            </a:pathLst>
          </a:custGeom>
          <a:solidFill>
            <a:schemeClr val="bg1"/>
          </a:solidFill>
          <a:ln>
            <a:noFill/>
          </a:ln>
        </p:spPr>
        <p:txBody>
          <a:bodyPr/>
          <a:lstStyle/>
          <a:p>
            <a:endParaRPr lang="zh-CN" altLang="en-US"/>
          </a:p>
        </p:txBody>
      </p:sp>
      <p:sp>
        <p:nvSpPr>
          <p:cNvPr id="25" name="KSO_Shape_19"/>
          <p:cNvSpPr>
            <a:spLocks/>
          </p:cNvSpPr>
          <p:nvPr/>
        </p:nvSpPr>
        <p:spPr bwMode="auto">
          <a:xfrm>
            <a:off x="6333589" y="3459736"/>
            <a:ext cx="632482" cy="538664"/>
          </a:xfrm>
          <a:custGeom>
            <a:avLst/>
            <a:gdLst/>
            <a:ahLst/>
            <a:cxnLst/>
            <a:rect l="0" t="0" r="r" b="b"/>
            <a:pathLst>
              <a:path w="4999037" h="4260141">
                <a:moveTo>
                  <a:pt x="1900345" y="3557911"/>
                </a:moveTo>
                <a:lnTo>
                  <a:pt x="3097730" y="3557911"/>
                </a:lnTo>
                <a:lnTo>
                  <a:pt x="3102535" y="3590573"/>
                </a:lnTo>
                <a:lnTo>
                  <a:pt x="3107340" y="3623235"/>
                </a:lnTo>
                <a:lnTo>
                  <a:pt x="3113106" y="3656858"/>
                </a:lnTo>
                <a:lnTo>
                  <a:pt x="3119833" y="3691441"/>
                </a:lnTo>
                <a:lnTo>
                  <a:pt x="3126560" y="3717378"/>
                </a:lnTo>
                <a:lnTo>
                  <a:pt x="3134248" y="3744276"/>
                </a:lnTo>
                <a:lnTo>
                  <a:pt x="3140975" y="3769253"/>
                </a:lnTo>
                <a:lnTo>
                  <a:pt x="3148663" y="3795190"/>
                </a:lnTo>
                <a:lnTo>
                  <a:pt x="3158272" y="3821127"/>
                </a:lnTo>
                <a:lnTo>
                  <a:pt x="3166921" y="3846104"/>
                </a:lnTo>
                <a:lnTo>
                  <a:pt x="3177492" y="3871081"/>
                </a:lnTo>
                <a:lnTo>
                  <a:pt x="3189024" y="3895097"/>
                </a:lnTo>
                <a:lnTo>
                  <a:pt x="3200556" y="3919113"/>
                </a:lnTo>
                <a:lnTo>
                  <a:pt x="3213048" y="3941208"/>
                </a:lnTo>
                <a:lnTo>
                  <a:pt x="3226502" y="3964263"/>
                </a:lnTo>
                <a:lnTo>
                  <a:pt x="3240917" y="3984437"/>
                </a:lnTo>
                <a:lnTo>
                  <a:pt x="3256293" y="4004610"/>
                </a:lnTo>
                <a:lnTo>
                  <a:pt x="3271668" y="4024784"/>
                </a:lnTo>
                <a:lnTo>
                  <a:pt x="3288966" y="4042075"/>
                </a:lnTo>
                <a:lnTo>
                  <a:pt x="3306264" y="4058406"/>
                </a:lnTo>
                <a:lnTo>
                  <a:pt x="3318757" y="4069934"/>
                </a:lnTo>
                <a:lnTo>
                  <a:pt x="3331249" y="4079540"/>
                </a:lnTo>
                <a:lnTo>
                  <a:pt x="3344703" y="4089147"/>
                </a:lnTo>
                <a:lnTo>
                  <a:pt x="3358157" y="4097793"/>
                </a:lnTo>
                <a:lnTo>
                  <a:pt x="3372572" y="4106438"/>
                </a:lnTo>
                <a:lnTo>
                  <a:pt x="3386026" y="4114123"/>
                </a:lnTo>
                <a:lnTo>
                  <a:pt x="3402362" y="4121809"/>
                </a:lnTo>
                <a:lnTo>
                  <a:pt x="3417738" y="4127573"/>
                </a:lnTo>
                <a:lnTo>
                  <a:pt x="3433114" y="4133336"/>
                </a:lnTo>
                <a:lnTo>
                  <a:pt x="3450411" y="4138140"/>
                </a:lnTo>
                <a:lnTo>
                  <a:pt x="3467709" y="4142943"/>
                </a:lnTo>
                <a:lnTo>
                  <a:pt x="3485007" y="4145825"/>
                </a:lnTo>
                <a:lnTo>
                  <a:pt x="3504227" y="4148707"/>
                </a:lnTo>
                <a:lnTo>
                  <a:pt x="3523446" y="4151589"/>
                </a:lnTo>
                <a:lnTo>
                  <a:pt x="3543627" y="4152549"/>
                </a:lnTo>
                <a:lnTo>
                  <a:pt x="3564769" y="4152549"/>
                </a:lnTo>
                <a:lnTo>
                  <a:pt x="3564769" y="4260141"/>
                </a:lnTo>
                <a:lnTo>
                  <a:pt x="1434268" y="4260141"/>
                </a:lnTo>
                <a:lnTo>
                  <a:pt x="1434268" y="4152549"/>
                </a:lnTo>
                <a:lnTo>
                  <a:pt x="1455409" y="4152549"/>
                </a:lnTo>
                <a:lnTo>
                  <a:pt x="1474629" y="4151589"/>
                </a:lnTo>
                <a:lnTo>
                  <a:pt x="1493849" y="4148707"/>
                </a:lnTo>
                <a:lnTo>
                  <a:pt x="1513068" y="4145825"/>
                </a:lnTo>
                <a:lnTo>
                  <a:pt x="1530366" y="4142943"/>
                </a:lnTo>
                <a:lnTo>
                  <a:pt x="1547664" y="4138140"/>
                </a:lnTo>
                <a:lnTo>
                  <a:pt x="1564962" y="4133336"/>
                </a:lnTo>
                <a:lnTo>
                  <a:pt x="1581298" y="4127573"/>
                </a:lnTo>
                <a:lnTo>
                  <a:pt x="1596674" y="4121809"/>
                </a:lnTo>
                <a:lnTo>
                  <a:pt x="1612050" y="4114123"/>
                </a:lnTo>
                <a:lnTo>
                  <a:pt x="1626465" y="4106438"/>
                </a:lnTo>
                <a:lnTo>
                  <a:pt x="1639918" y="4097793"/>
                </a:lnTo>
                <a:lnTo>
                  <a:pt x="1653372" y="4089147"/>
                </a:lnTo>
                <a:lnTo>
                  <a:pt x="1666826" y="4079540"/>
                </a:lnTo>
                <a:lnTo>
                  <a:pt x="1679319" y="4069934"/>
                </a:lnTo>
                <a:lnTo>
                  <a:pt x="1691811" y="4058406"/>
                </a:lnTo>
                <a:lnTo>
                  <a:pt x="1703343" y="4047839"/>
                </a:lnTo>
                <a:lnTo>
                  <a:pt x="1715836" y="4036311"/>
                </a:lnTo>
                <a:lnTo>
                  <a:pt x="1726407" y="4024784"/>
                </a:lnTo>
                <a:lnTo>
                  <a:pt x="1736978" y="4012295"/>
                </a:lnTo>
                <a:lnTo>
                  <a:pt x="1757158" y="3985397"/>
                </a:lnTo>
                <a:lnTo>
                  <a:pt x="1776378" y="3956578"/>
                </a:lnTo>
                <a:lnTo>
                  <a:pt x="1793676" y="3926798"/>
                </a:lnTo>
                <a:lnTo>
                  <a:pt x="1809052" y="3895097"/>
                </a:lnTo>
                <a:lnTo>
                  <a:pt x="1824427" y="3863396"/>
                </a:lnTo>
                <a:lnTo>
                  <a:pt x="1837881" y="3829773"/>
                </a:lnTo>
                <a:lnTo>
                  <a:pt x="1849413" y="3795190"/>
                </a:lnTo>
                <a:lnTo>
                  <a:pt x="1859984" y="3761568"/>
                </a:lnTo>
                <a:lnTo>
                  <a:pt x="1868632" y="3726984"/>
                </a:lnTo>
                <a:lnTo>
                  <a:pt x="1878242" y="3692401"/>
                </a:lnTo>
                <a:lnTo>
                  <a:pt x="1884969" y="3657818"/>
                </a:lnTo>
                <a:lnTo>
                  <a:pt x="1890735" y="3623235"/>
                </a:lnTo>
                <a:lnTo>
                  <a:pt x="1896501" y="3590573"/>
                </a:lnTo>
                <a:lnTo>
                  <a:pt x="1900345" y="3557911"/>
                </a:lnTo>
                <a:close/>
                <a:moveTo>
                  <a:pt x="344993" y="345832"/>
                </a:moveTo>
                <a:lnTo>
                  <a:pt x="344993" y="3036592"/>
                </a:lnTo>
                <a:lnTo>
                  <a:pt x="4655005" y="3036592"/>
                </a:lnTo>
                <a:lnTo>
                  <a:pt x="4655005" y="345832"/>
                </a:lnTo>
                <a:lnTo>
                  <a:pt x="344993" y="345832"/>
                </a:lnTo>
                <a:close/>
                <a:moveTo>
                  <a:pt x="142226" y="0"/>
                </a:moveTo>
                <a:lnTo>
                  <a:pt x="4857773" y="0"/>
                </a:lnTo>
                <a:lnTo>
                  <a:pt x="4872187" y="961"/>
                </a:lnTo>
                <a:lnTo>
                  <a:pt x="4885641" y="2882"/>
                </a:lnTo>
                <a:lnTo>
                  <a:pt x="4899095" y="6725"/>
                </a:lnTo>
                <a:lnTo>
                  <a:pt x="4913510" y="10567"/>
                </a:lnTo>
                <a:lnTo>
                  <a:pt x="4925042" y="17292"/>
                </a:lnTo>
                <a:lnTo>
                  <a:pt x="4936573" y="24016"/>
                </a:lnTo>
                <a:lnTo>
                  <a:pt x="4947144" y="32662"/>
                </a:lnTo>
                <a:lnTo>
                  <a:pt x="4957715" y="42268"/>
                </a:lnTo>
                <a:lnTo>
                  <a:pt x="4967325" y="51875"/>
                </a:lnTo>
                <a:lnTo>
                  <a:pt x="4975974" y="62442"/>
                </a:lnTo>
                <a:lnTo>
                  <a:pt x="4982701" y="73970"/>
                </a:lnTo>
                <a:lnTo>
                  <a:pt x="4988466" y="87419"/>
                </a:lnTo>
                <a:lnTo>
                  <a:pt x="4993271" y="99907"/>
                </a:lnTo>
                <a:lnTo>
                  <a:pt x="4996154" y="113356"/>
                </a:lnTo>
                <a:lnTo>
                  <a:pt x="4999037" y="127766"/>
                </a:lnTo>
                <a:lnTo>
                  <a:pt x="4999037" y="142175"/>
                </a:lnTo>
                <a:lnTo>
                  <a:pt x="4999037" y="3238327"/>
                </a:lnTo>
                <a:lnTo>
                  <a:pt x="4999037" y="3253697"/>
                </a:lnTo>
                <a:lnTo>
                  <a:pt x="4996154" y="3268106"/>
                </a:lnTo>
                <a:lnTo>
                  <a:pt x="4993271" y="3281555"/>
                </a:lnTo>
                <a:lnTo>
                  <a:pt x="4988466" y="3295004"/>
                </a:lnTo>
                <a:lnTo>
                  <a:pt x="4982701" y="3307493"/>
                </a:lnTo>
                <a:lnTo>
                  <a:pt x="4975974" y="3319021"/>
                </a:lnTo>
                <a:lnTo>
                  <a:pt x="4967325" y="3329588"/>
                </a:lnTo>
                <a:lnTo>
                  <a:pt x="4957715" y="3339194"/>
                </a:lnTo>
                <a:lnTo>
                  <a:pt x="4947144" y="3349761"/>
                </a:lnTo>
                <a:lnTo>
                  <a:pt x="4936573" y="3357446"/>
                </a:lnTo>
                <a:lnTo>
                  <a:pt x="4925042" y="3364171"/>
                </a:lnTo>
                <a:lnTo>
                  <a:pt x="4913510" y="3369935"/>
                </a:lnTo>
                <a:lnTo>
                  <a:pt x="4899095" y="3374738"/>
                </a:lnTo>
                <a:lnTo>
                  <a:pt x="4885641" y="3378580"/>
                </a:lnTo>
                <a:lnTo>
                  <a:pt x="4872187" y="3380502"/>
                </a:lnTo>
                <a:lnTo>
                  <a:pt x="4857773" y="3381462"/>
                </a:lnTo>
                <a:lnTo>
                  <a:pt x="142226" y="3381462"/>
                </a:lnTo>
                <a:lnTo>
                  <a:pt x="127811" y="3380502"/>
                </a:lnTo>
                <a:lnTo>
                  <a:pt x="113396" y="3378580"/>
                </a:lnTo>
                <a:lnTo>
                  <a:pt x="99942" y="3374738"/>
                </a:lnTo>
                <a:lnTo>
                  <a:pt x="86489" y="3369935"/>
                </a:lnTo>
                <a:lnTo>
                  <a:pt x="73996" y="3364171"/>
                </a:lnTo>
                <a:lnTo>
                  <a:pt x="62464" y="3357446"/>
                </a:lnTo>
                <a:lnTo>
                  <a:pt x="51893" y="3349761"/>
                </a:lnTo>
                <a:lnTo>
                  <a:pt x="42283" y="3339194"/>
                </a:lnTo>
                <a:lnTo>
                  <a:pt x="31713" y="3329588"/>
                </a:lnTo>
                <a:lnTo>
                  <a:pt x="24025" y="3319021"/>
                </a:lnTo>
                <a:lnTo>
                  <a:pt x="17298" y="3307493"/>
                </a:lnTo>
                <a:lnTo>
                  <a:pt x="11532" y="3295004"/>
                </a:lnTo>
                <a:lnTo>
                  <a:pt x="6727" y="3281555"/>
                </a:lnTo>
                <a:lnTo>
                  <a:pt x="2883" y="3268106"/>
                </a:lnTo>
                <a:lnTo>
                  <a:pt x="961" y="3253697"/>
                </a:lnTo>
                <a:lnTo>
                  <a:pt x="0" y="3238327"/>
                </a:lnTo>
                <a:lnTo>
                  <a:pt x="0" y="142175"/>
                </a:lnTo>
                <a:lnTo>
                  <a:pt x="961" y="127766"/>
                </a:lnTo>
                <a:lnTo>
                  <a:pt x="2883" y="113356"/>
                </a:lnTo>
                <a:lnTo>
                  <a:pt x="6727" y="99907"/>
                </a:lnTo>
                <a:lnTo>
                  <a:pt x="11532" y="87419"/>
                </a:lnTo>
                <a:lnTo>
                  <a:pt x="17298" y="73970"/>
                </a:lnTo>
                <a:lnTo>
                  <a:pt x="24025" y="62442"/>
                </a:lnTo>
                <a:lnTo>
                  <a:pt x="31713" y="51875"/>
                </a:lnTo>
                <a:lnTo>
                  <a:pt x="42283" y="42268"/>
                </a:lnTo>
                <a:lnTo>
                  <a:pt x="51893" y="32662"/>
                </a:lnTo>
                <a:lnTo>
                  <a:pt x="62464" y="24016"/>
                </a:lnTo>
                <a:lnTo>
                  <a:pt x="73996" y="17292"/>
                </a:lnTo>
                <a:lnTo>
                  <a:pt x="86489" y="10567"/>
                </a:lnTo>
                <a:lnTo>
                  <a:pt x="99942" y="6725"/>
                </a:lnTo>
                <a:lnTo>
                  <a:pt x="113396" y="2882"/>
                </a:lnTo>
                <a:lnTo>
                  <a:pt x="127811" y="961"/>
                </a:lnTo>
                <a:lnTo>
                  <a:pt x="142226" y="0"/>
                </a:lnTo>
                <a:close/>
              </a:path>
            </a:pathLst>
          </a:custGeom>
          <a:solidFill>
            <a:schemeClr val="bg1"/>
          </a:solidFill>
          <a:ln>
            <a:noFill/>
          </a:ln>
        </p:spPr>
        <p:txBody>
          <a:bodyPr/>
          <a:lstStyle/>
          <a:p>
            <a:endParaRPr lang="zh-CN" altLang="en-US"/>
          </a:p>
        </p:txBody>
      </p:sp>
      <p:sp>
        <p:nvSpPr>
          <p:cNvPr id="26" name="KSO_Shape_20"/>
          <p:cNvSpPr>
            <a:spLocks/>
          </p:cNvSpPr>
          <p:nvPr/>
        </p:nvSpPr>
        <p:spPr bwMode="auto">
          <a:xfrm>
            <a:off x="10042721" y="3401662"/>
            <a:ext cx="632482" cy="583992"/>
          </a:xfrm>
          <a:custGeom>
            <a:avLst/>
            <a:gdLst>
              <a:gd name="T0" fmla="*/ 1541616 w 4477"/>
              <a:gd name="T1" fmla="*/ 16590 h 4133"/>
              <a:gd name="T2" fmla="*/ 1513532 w 4477"/>
              <a:gd name="T3" fmla="*/ 7657 h 4133"/>
              <a:gd name="T4" fmla="*/ 1486725 w 4477"/>
              <a:gd name="T5" fmla="*/ 2127 h 4133"/>
              <a:gd name="T6" fmla="*/ 1461195 w 4477"/>
              <a:gd name="T7" fmla="*/ 0 h 4133"/>
              <a:gd name="T8" fmla="*/ 1436516 w 4477"/>
              <a:gd name="T9" fmla="*/ 1276 h 4133"/>
              <a:gd name="T10" fmla="*/ 1413113 w 4477"/>
              <a:gd name="T11" fmla="*/ 5530 h 4133"/>
              <a:gd name="T12" fmla="*/ 1390561 w 4477"/>
              <a:gd name="T13" fmla="*/ 12762 h 4133"/>
              <a:gd name="T14" fmla="*/ 1369711 w 4477"/>
              <a:gd name="T15" fmla="*/ 22971 h 4133"/>
              <a:gd name="T16" fmla="*/ 1348861 w 4477"/>
              <a:gd name="T17" fmla="*/ 36158 h 4133"/>
              <a:gd name="T18" fmla="*/ 1329287 w 4477"/>
              <a:gd name="T19" fmla="*/ 51472 h 4133"/>
              <a:gd name="T20" fmla="*/ 1304608 w 4477"/>
              <a:gd name="T21" fmla="*/ 76145 h 4133"/>
              <a:gd name="T22" fmla="*/ 1316522 w 4477"/>
              <a:gd name="T23" fmla="*/ 210142 h 4133"/>
              <a:gd name="T24" fmla="*/ 1340776 w 4477"/>
              <a:gd name="T25" fmla="*/ 405821 h 4133"/>
              <a:gd name="T26" fmla="*/ 1372689 w 4477"/>
              <a:gd name="T27" fmla="*/ 594694 h 4133"/>
              <a:gd name="T28" fmla="*/ 1411836 w 4477"/>
              <a:gd name="T29" fmla="*/ 777186 h 4133"/>
              <a:gd name="T30" fmla="*/ 1449706 w 4477"/>
              <a:gd name="T31" fmla="*/ 923946 h 4133"/>
              <a:gd name="T32" fmla="*/ 1475662 w 4477"/>
              <a:gd name="T33" fmla="*/ 1009874 h 4133"/>
              <a:gd name="T34" fmla="*/ 1493534 w 4477"/>
              <a:gd name="T35" fmla="*/ 1066026 h 4133"/>
              <a:gd name="T36" fmla="*/ 1811814 w 4477"/>
              <a:gd name="T37" fmla="*/ 960104 h 4133"/>
              <a:gd name="T38" fmla="*/ 1798623 w 4477"/>
              <a:gd name="T39" fmla="*/ 861839 h 4133"/>
              <a:gd name="T40" fmla="*/ 1782454 w 4477"/>
              <a:gd name="T41" fmla="*/ 764850 h 4133"/>
              <a:gd name="T42" fmla="*/ 1764157 w 4477"/>
              <a:gd name="T43" fmla="*/ 669563 h 4133"/>
              <a:gd name="T44" fmla="*/ 1742881 w 4477"/>
              <a:gd name="T45" fmla="*/ 575977 h 4133"/>
              <a:gd name="T46" fmla="*/ 1719478 w 4477"/>
              <a:gd name="T47" fmla="*/ 484093 h 4133"/>
              <a:gd name="T48" fmla="*/ 1693097 w 4477"/>
              <a:gd name="T49" fmla="*/ 393910 h 4133"/>
              <a:gd name="T50" fmla="*/ 1664162 w 4477"/>
              <a:gd name="T51" fmla="*/ 305004 h 4133"/>
              <a:gd name="T52" fmla="*/ 1633526 w 4477"/>
              <a:gd name="T53" fmla="*/ 217799 h 4133"/>
              <a:gd name="T54" fmla="*/ 1599485 w 4477"/>
              <a:gd name="T55" fmla="*/ 131871 h 4133"/>
              <a:gd name="T56" fmla="*/ 1563742 w 4477"/>
              <a:gd name="T57" fmla="*/ 48069 h 4133"/>
              <a:gd name="T58" fmla="*/ 353597 w 4477"/>
              <a:gd name="T59" fmla="*/ 1192792 h 4133"/>
              <a:gd name="T60" fmla="*/ 353597 w 4477"/>
              <a:gd name="T61" fmla="*/ 1254473 h 4133"/>
              <a:gd name="T62" fmla="*/ 1496087 w 4477"/>
              <a:gd name="T63" fmla="*/ 1433562 h 4133"/>
              <a:gd name="T64" fmla="*/ 80847 w 4477"/>
              <a:gd name="T65" fmla="*/ 1595210 h 4133"/>
              <a:gd name="T66" fmla="*/ 0 w 4477"/>
              <a:gd name="T67" fmla="*/ 561514 h 4133"/>
              <a:gd name="T68" fmla="*/ 325088 w 4477"/>
              <a:gd name="T69" fmla="*/ 213971 h 4133"/>
              <a:gd name="T70" fmla="*/ 1204614 w 4477"/>
              <a:gd name="T71" fmla="*/ 191000 h 4133"/>
              <a:gd name="T72" fmla="*/ 1212273 w 4477"/>
              <a:gd name="T73" fmla="*/ 272249 h 4133"/>
              <a:gd name="T74" fmla="*/ 461251 w 4477"/>
              <a:gd name="T75" fmla="*/ 352648 h 4133"/>
              <a:gd name="T76" fmla="*/ 442528 w 4477"/>
              <a:gd name="T77" fmla="*/ 647443 h 4133"/>
              <a:gd name="T78" fmla="*/ 161693 w 4477"/>
              <a:gd name="T79" fmla="*/ 1433562 h 4133"/>
              <a:gd name="T80" fmla="*/ 200840 w 4477"/>
              <a:gd name="T81" fmla="*/ 558111 h 4133"/>
              <a:gd name="T82" fmla="*/ 200840 w 4477"/>
              <a:gd name="T83" fmla="*/ 558111 h 4133"/>
              <a:gd name="T84" fmla="*/ 353597 w 4477"/>
              <a:gd name="T85" fmla="*/ 938409 h 4133"/>
              <a:gd name="T86" fmla="*/ 1195678 w 4477"/>
              <a:gd name="T87" fmla="*/ 938409 h 4133"/>
              <a:gd name="T88" fmla="*/ 689749 w 4477"/>
              <a:gd name="T89" fmla="*/ 708699 h 4133"/>
              <a:gd name="T90" fmla="*/ 1195678 w 4477"/>
              <a:gd name="T91" fmla="*/ 708699 h 4133"/>
              <a:gd name="T92" fmla="*/ 689749 w 4477"/>
              <a:gd name="T93" fmla="*/ 473033 h 4133"/>
              <a:gd name="T94" fmla="*/ 1195678 w 4477"/>
              <a:gd name="T95" fmla="*/ 473033 h 4133"/>
              <a:gd name="T96" fmla="*/ 1702884 w 4477"/>
              <a:gd name="T97" fmla="*/ 1505878 h 4133"/>
              <a:gd name="T98" fmla="*/ 1802878 w 4477"/>
              <a:gd name="T99" fmla="*/ 1758134 h 4133"/>
              <a:gd name="T100" fmla="*/ 1837344 w 4477"/>
              <a:gd name="T101" fmla="*/ 1473123 h 4133"/>
              <a:gd name="T102" fmla="*/ 1817771 w 4477"/>
              <a:gd name="T103" fmla="*/ 1059645 h 4133"/>
              <a:gd name="T104" fmla="*/ 1646717 w 4477"/>
              <a:gd name="T105" fmla="*/ 1482482 h 4133"/>
              <a:gd name="T106" fmla="*/ 1524596 w 4477"/>
              <a:gd name="T107" fmla="*/ 1126431 h 4133"/>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477" h="4133">
                <a:moveTo>
                  <a:pt x="3646" y="48"/>
                </a:moveTo>
                <a:lnTo>
                  <a:pt x="3646" y="48"/>
                </a:lnTo>
                <a:lnTo>
                  <a:pt x="3623" y="39"/>
                </a:lnTo>
                <a:lnTo>
                  <a:pt x="3600" y="31"/>
                </a:lnTo>
                <a:lnTo>
                  <a:pt x="3578" y="24"/>
                </a:lnTo>
                <a:lnTo>
                  <a:pt x="3557" y="18"/>
                </a:lnTo>
                <a:lnTo>
                  <a:pt x="3536" y="13"/>
                </a:lnTo>
                <a:lnTo>
                  <a:pt x="3515" y="8"/>
                </a:lnTo>
                <a:lnTo>
                  <a:pt x="3494" y="5"/>
                </a:lnTo>
                <a:lnTo>
                  <a:pt x="3473" y="3"/>
                </a:lnTo>
                <a:lnTo>
                  <a:pt x="3454" y="1"/>
                </a:lnTo>
                <a:lnTo>
                  <a:pt x="3434" y="0"/>
                </a:lnTo>
                <a:lnTo>
                  <a:pt x="3415" y="0"/>
                </a:lnTo>
                <a:lnTo>
                  <a:pt x="3395" y="1"/>
                </a:lnTo>
                <a:lnTo>
                  <a:pt x="3376" y="3"/>
                </a:lnTo>
                <a:lnTo>
                  <a:pt x="3358" y="5"/>
                </a:lnTo>
                <a:lnTo>
                  <a:pt x="3339" y="9"/>
                </a:lnTo>
                <a:lnTo>
                  <a:pt x="3321" y="13"/>
                </a:lnTo>
                <a:lnTo>
                  <a:pt x="3303" y="18"/>
                </a:lnTo>
                <a:lnTo>
                  <a:pt x="3285" y="23"/>
                </a:lnTo>
                <a:lnTo>
                  <a:pt x="3268" y="30"/>
                </a:lnTo>
                <a:lnTo>
                  <a:pt x="3251" y="37"/>
                </a:lnTo>
                <a:lnTo>
                  <a:pt x="3235" y="45"/>
                </a:lnTo>
                <a:lnTo>
                  <a:pt x="3219" y="54"/>
                </a:lnTo>
                <a:lnTo>
                  <a:pt x="3201" y="63"/>
                </a:lnTo>
                <a:lnTo>
                  <a:pt x="3186" y="74"/>
                </a:lnTo>
                <a:lnTo>
                  <a:pt x="3170" y="85"/>
                </a:lnTo>
                <a:lnTo>
                  <a:pt x="3155" y="96"/>
                </a:lnTo>
                <a:lnTo>
                  <a:pt x="3139" y="108"/>
                </a:lnTo>
                <a:lnTo>
                  <a:pt x="3124" y="121"/>
                </a:lnTo>
                <a:lnTo>
                  <a:pt x="3110" y="134"/>
                </a:lnTo>
                <a:lnTo>
                  <a:pt x="3094" y="149"/>
                </a:lnTo>
                <a:lnTo>
                  <a:pt x="3066" y="179"/>
                </a:lnTo>
                <a:lnTo>
                  <a:pt x="3079" y="337"/>
                </a:lnTo>
                <a:lnTo>
                  <a:pt x="3094" y="494"/>
                </a:lnTo>
                <a:lnTo>
                  <a:pt x="3112" y="649"/>
                </a:lnTo>
                <a:lnTo>
                  <a:pt x="3131" y="802"/>
                </a:lnTo>
                <a:lnTo>
                  <a:pt x="3151" y="954"/>
                </a:lnTo>
                <a:lnTo>
                  <a:pt x="3174" y="1104"/>
                </a:lnTo>
                <a:lnTo>
                  <a:pt x="3198" y="1252"/>
                </a:lnTo>
                <a:lnTo>
                  <a:pt x="3226" y="1398"/>
                </a:lnTo>
                <a:lnTo>
                  <a:pt x="3254" y="1543"/>
                </a:lnTo>
                <a:lnTo>
                  <a:pt x="3284" y="1686"/>
                </a:lnTo>
                <a:lnTo>
                  <a:pt x="3318" y="1827"/>
                </a:lnTo>
                <a:lnTo>
                  <a:pt x="3352" y="1967"/>
                </a:lnTo>
                <a:lnTo>
                  <a:pt x="3388" y="2104"/>
                </a:lnTo>
                <a:lnTo>
                  <a:pt x="3407" y="2172"/>
                </a:lnTo>
                <a:lnTo>
                  <a:pt x="3427" y="2240"/>
                </a:lnTo>
                <a:lnTo>
                  <a:pt x="3447" y="2307"/>
                </a:lnTo>
                <a:lnTo>
                  <a:pt x="3468" y="2374"/>
                </a:lnTo>
                <a:lnTo>
                  <a:pt x="3488" y="2441"/>
                </a:lnTo>
                <a:lnTo>
                  <a:pt x="3510" y="2506"/>
                </a:lnTo>
                <a:lnTo>
                  <a:pt x="4267" y="2335"/>
                </a:lnTo>
                <a:lnTo>
                  <a:pt x="4258" y="2257"/>
                </a:lnTo>
                <a:lnTo>
                  <a:pt x="4249" y="2179"/>
                </a:lnTo>
                <a:lnTo>
                  <a:pt x="4238" y="2102"/>
                </a:lnTo>
                <a:lnTo>
                  <a:pt x="4227" y="2026"/>
                </a:lnTo>
                <a:lnTo>
                  <a:pt x="4214" y="1950"/>
                </a:lnTo>
                <a:lnTo>
                  <a:pt x="4202" y="1874"/>
                </a:lnTo>
                <a:lnTo>
                  <a:pt x="4189" y="1798"/>
                </a:lnTo>
                <a:lnTo>
                  <a:pt x="4175" y="1724"/>
                </a:lnTo>
                <a:lnTo>
                  <a:pt x="4161" y="1649"/>
                </a:lnTo>
                <a:lnTo>
                  <a:pt x="4146" y="1574"/>
                </a:lnTo>
                <a:lnTo>
                  <a:pt x="4130" y="1500"/>
                </a:lnTo>
                <a:lnTo>
                  <a:pt x="4113" y="1428"/>
                </a:lnTo>
                <a:lnTo>
                  <a:pt x="4096" y="1354"/>
                </a:lnTo>
                <a:lnTo>
                  <a:pt x="4078" y="1282"/>
                </a:lnTo>
                <a:lnTo>
                  <a:pt x="4060" y="1210"/>
                </a:lnTo>
                <a:lnTo>
                  <a:pt x="4041" y="1138"/>
                </a:lnTo>
                <a:lnTo>
                  <a:pt x="4020" y="1067"/>
                </a:lnTo>
                <a:lnTo>
                  <a:pt x="4000" y="995"/>
                </a:lnTo>
                <a:lnTo>
                  <a:pt x="3979" y="926"/>
                </a:lnTo>
                <a:lnTo>
                  <a:pt x="3957" y="855"/>
                </a:lnTo>
                <a:lnTo>
                  <a:pt x="3935" y="785"/>
                </a:lnTo>
                <a:lnTo>
                  <a:pt x="3911" y="717"/>
                </a:lnTo>
                <a:lnTo>
                  <a:pt x="3888" y="648"/>
                </a:lnTo>
                <a:lnTo>
                  <a:pt x="3863" y="579"/>
                </a:lnTo>
                <a:lnTo>
                  <a:pt x="3839" y="512"/>
                </a:lnTo>
                <a:lnTo>
                  <a:pt x="3812" y="444"/>
                </a:lnTo>
                <a:lnTo>
                  <a:pt x="3786" y="377"/>
                </a:lnTo>
                <a:lnTo>
                  <a:pt x="3759" y="310"/>
                </a:lnTo>
                <a:lnTo>
                  <a:pt x="3732" y="244"/>
                </a:lnTo>
                <a:lnTo>
                  <a:pt x="3703" y="179"/>
                </a:lnTo>
                <a:lnTo>
                  <a:pt x="3675" y="113"/>
                </a:lnTo>
                <a:lnTo>
                  <a:pt x="3646" y="48"/>
                </a:lnTo>
                <a:close/>
                <a:moveTo>
                  <a:pt x="831" y="2804"/>
                </a:moveTo>
                <a:lnTo>
                  <a:pt x="2810" y="2804"/>
                </a:lnTo>
                <a:lnTo>
                  <a:pt x="2810" y="2949"/>
                </a:lnTo>
                <a:lnTo>
                  <a:pt x="831" y="2949"/>
                </a:lnTo>
                <a:lnTo>
                  <a:pt x="831" y="2804"/>
                </a:lnTo>
                <a:close/>
                <a:moveTo>
                  <a:pt x="3516" y="3370"/>
                </a:moveTo>
                <a:lnTo>
                  <a:pt x="3637" y="3750"/>
                </a:lnTo>
                <a:lnTo>
                  <a:pt x="190" y="3750"/>
                </a:lnTo>
                <a:lnTo>
                  <a:pt x="0" y="3750"/>
                </a:lnTo>
                <a:lnTo>
                  <a:pt x="0" y="3559"/>
                </a:lnTo>
                <a:lnTo>
                  <a:pt x="0" y="1320"/>
                </a:lnTo>
                <a:lnTo>
                  <a:pt x="0" y="1240"/>
                </a:lnTo>
                <a:lnTo>
                  <a:pt x="59" y="1183"/>
                </a:lnTo>
                <a:lnTo>
                  <a:pt x="764" y="503"/>
                </a:lnTo>
                <a:lnTo>
                  <a:pt x="819" y="449"/>
                </a:lnTo>
                <a:lnTo>
                  <a:pt x="895" y="449"/>
                </a:lnTo>
                <a:lnTo>
                  <a:pt x="2831" y="449"/>
                </a:lnTo>
                <a:lnTo>
                  <a:pt x="2840" y="545"/>
                </a:lnTo>
                <a:lnTo>
                  <a:pt x="2849" y="640"/>
                </a:lnTo>
                <a:lnTo>
                  <a:pt x="2859" y="735"/>
                </a:lnTo>
                <a:lnTo>
                  <a:pt x="2870" y="829"/>
                </a:lnTo>
                <a:lnTo>
                  <a:pt x="1084" y="829"/>
                </a:lnTo>
                <a:lnTo>
                  <a:pt x="1138" y="1419"/>
                </a:lnTo>
                <a:lnTo>
                  <a:pt x="1148" y="1526"/>
                </a:lnTo>
                <a:lnTo>
                  <a:pt x="1040" y="1522"/>
                </a:lnTo>
                <a:lnTo>
                  <a:pt x="380" y="1497"/>
                </a:lnTo>
                <a:lnTo>
                  <a:pt x="380" y="3370"/>
                </a:lnTo>
                <a:lnTo>
                  <a:pt x="3516" y="3370"/>
                </a:lnTo>
                <a:close/>
                <a:moveTo>
                  <a:pt x="472" y="1312"/>
                </a:moveTo>
                <a:lnTo>
                  <a:pt x="939" y="1329"/>
                </a:lnTo>
                <a:lnTo>
                  <a:pt x="900" y="898"/>
                </a:lnTo>
                <a:lnTo>
                  <a:pt x="472" y="1312"/>
                </a:lnTo>
                <a:close/>
                <a:moveTo>
                  <a:pt x="2810" y="2206"/>
                </a:moveTo>
                <a:lnTo>
                  <a:pt x="831" y="2206"/>
                </a:lnTo>
                <a:lnTo>
                  <a:pt x="831" y="2351"/>
                </a:lnTo>
                <a:lnTo>
                  <a:pt x="2810" y="2351"/>
                </a:lnTo>
                <a:lnTo>
                  <a:pt x="2810" y="2206"/>
                </a:lnTo>
                <a:close/>
                <a:moveTo>
                  <a:pt x="2810" y="1666"/>
                </a:moveTo>
                <a:lnTo>
                  <a:pt x="1621" y="1666"/>
                </a:lnTo>
                <a:lnTo>
                  <a:pt x="1621" y="1810"/>
                </a:lnTo>
                <a:lnTo>
                  <a:pt x="2810" y="1810"/>
                </a:lnTo>
                <a:lnTo>
                  <a:pt x="2810" y="1666"/>
                </a:lnTo>
                <a:close/>
                <a:moveTo>
                  <a:pt x="2810" y="1112"/>
                </a:moveTo>
                <a:lnTo>
                  <a:pt x="1621" y="1112"/>
                </a:lnTo>
                <a:lnTo>
                  <a:pt x="1621" y="1256"/>
                </a:lnTo>
                <a:lnTo>
                  <a:pt x="2810" y="1256"/>
                </a:lnTo>
                <a:lnTo>
                  <a:pt x="2810" y="1112"/>
                </a:lnTo>
                <a:close/>
                <a:moveTo>
                  <a:pt x="4318" y="3463"/>
                </a:moveTo>
                <a:lnTo>
                  <a:pt x="4002" y="3540"/>
                </a:lnTo>
                <a:lnTo>
                  <a:pt x="4007" y="3867"/>
                </a:lnTo>
                <a:lnTo>
                  <a:pt x="4237" y="4133"/>
                </a:lnTo>
                <a:lnTo>
                  <a:pt x="4387" y="4100"/>
                </a:lnTo>
                <a:lnTo>
                  <a:pt x="4477" y="3751"/>
                </a:lnTo>
                <a:lnTo>
                  <a:pt x="4318" y="3463"/>
                </a:lnTo>
                <a:close/>
                <a:moveTo>
                  <a:pt x="4272" y="2491"/>
                </a:moveTo>
                <a:lnTo>
                  <a:pt x="4272" y="2491"/>
                </a:lnTo>
                <a:lnTo>
                  <a:pt x="4388" y="3367"/>
                </a:lnTo>
                <a:lnTo>
                  <a:pt x="3870" y="3485"/>
                </a:lnTo>
                <a:lnTo>
                  <a:pt x="3583" y="2648"/>
                </a:lnTo>
                <a:lnTo>
                  <a:pt x="4272" y="2491"/>
                </a:lnTo>
                <a:close/>
              </a:path>
            </a:pathLst>
          </a:custGeom>
          <a:solidFill>
            <a:schemeClr val="bg1"/>
          </a:solidFill>
          <a:ln>
            <a:noFill/>
          </a:ln>
        </p:spPr>
        <p:txBody>
          <a:bodyPr/>
          <a:lstStyle/>
          <a:p>
            <a:endParaRPr lang="zh-CN" altLang="en-US"/>
          </a:p>
        </p:txBody>
      </p:sp>
      <p:sp>
        <p:nvSpPr>
          <p:cNvPr id="27" name="TextBox 15"/>
          <p:cNvSpPr txBox="1"/>
          <p:nvPr/>
        </p:nvSpPr>
        <p:spPr>
          <a:xfrm>
            <a:off x="1411501" y="1391162"/>
            <a:ext cx="5521850" cy="1061829"/>
          </a:xfrm>
          <a:prstGeom prst="rect">
            <a:avLst/>
          </a:prstGeom>
          <a:noFill/>
        </p:spPr>
        <p:txBody>
          <a:bodyPr wrap="square" rtlCol="0">
            <a:spAutoFit/>
          </a:bodyPr>
          <a:lstStyle/>
          <a:p>
            <a:pPr>
              <a:lnSpc>
                <a:spcPct val="150000"/>
              </a:lnSpc>
            </a:pPr>
            <a:r>
              <a:rPr lang="zh-CN" altLang="en-US" sz="1400" dirty="0">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a:t>
            </a:r>
          </a:p>
        </p:txBody>
      </p:sp>
      <p:sp>
        <p:nvSpPr>
          <p:cNvPr id="28" name="TextBox 15"/>
          <p:cNvSpPr txBox="1"/>
          <p:nvPr/>
        </p:nvSpPr>
        <p:spPr>
          <a:xfrm>
            <a:off x="1411501" y="3201175"/>
            <a:ext cx="3930695" cy="1061829"/>
          </a:xfrm>
          <a:prstGeom prst="rect">
            <a:avLst/>
          </a:prstGeom>
          <a:noFill/>
        </p:spPr>
        <p:txBody>
          <a:bodyPr wrap="square" rtlCol="0">
            <a:spAutoFit/>
          </a:bodyPr>
          <a:lstStyle/>
          <a:p>
            <a:pPr>
              <a:lnSpc>
                <a:spcPct val="150000"/>
              </a:lnSpc>
            </a:pPr>
            <a:r>
              <a:rPr lang="zh-CN" altLang="en-US" sz="1400" dirty="0">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这里输入简单的文字概述这里输入简单字概述这里输入简单简单的文字概述这里输入简单的文字概述简单的文字概述这里输入</a:t>
            </a:r>
          </a:p>
        </p:txBody>
      </p:sp>
      <p:sp>
        <p:nvSpPr>
          <p:cNvPr id="29" name="TextBox 15"/>
          <p:cNvSpPr txBox="1"/>
          <p:nvPr/>
        </p:nvSpPr>
        <p:spPr>
          <a:xfrm>
            <a:off x="1411501" y="5011189"/>
            <a:ext cx="2917241" cy="738664"/>
          </a:xfrm>
          <a:prstGeom prst="rect">
            <a:avLst/>
          </a:prstGeom>
          <a:noFill/>
        </p:spPr>
        <p:txBody>
          <a:bodyPr wrap="square" rtlCol="0">
            <a:spAutoFit/>
          </a:bodyPr>
          <a:lstStyle/>
          <a:p>
            <a:pPr>
              <a:lnSpc>
                <a:spcPct val="150000"/>
              </a:lnSpc>
            </a:pPr>
            <a:r>
              <a:rPr lang="zh-CN" altLang="en-US" sz="1400" dirty="0">
                <a:latin typeface="微软雅黑" panose="020B0503020204020204" pitchFamily="34" charset="-122"/>
                <a:ea typeface="微软雅黑" panose="020B0503020204020204" pitchFamily="34" charset="-122"/>
              </a:rPr>
              <a:t>这里输入简单的文字概述这里输入简单字概述这里输入简单简单的</a:t>
            </a:r>
          </a:p>
        </p:txBody>
      </p:sp>
    </p:spTree>
    <p:extLst>
      <p:ext uri="{BB962C8B-B14F-4D97-AF65-F5344CB8AC3E}">
        <p14:creationId xmlns:p14="http://schemas.microsoft.com/office/powerpoint/2010/main" xmlns="" val="282818793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951669" y="1285282"/>
            <a:ext cx="7277829" cy="97746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4" name="平行四边形 3"/>
          <p:cNvSpPr/>
          <p:nvPr/>
        </p:nvSpPr>
        <p:spPr>
          <a:xfrm>
            <a:off x="4713786" y="2262744"/>
            <a:ext cx="3499944" cy="346841"/>
          </a:xfrm>
          <a:prstGeom prst="parallelogram">
            <a:avLst>
              <a:gd name="adj" fmla="val 207643"/>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       </a:t>
            </a:r>
            <a:endParaRPr lang="zh-CN" altLang="en-US" dirty="0"/>
          </a:p>
        </p:txBody>
      </p:sp>
      <p:sp>
        <p:nvSpPr>
          <p:cNvPr id="5" name="矩形 4"/>
          <p:cNvSpPr/>
          <p:nvPr/>
        </p:nvSpPr>
        <p:spPr>
          <a:xfrm>
            <a:off x="4351178" y="2593815"/>
            <a:ext cx="3878318" cy="914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平行四边形 5"/>
          <p:cNvSpPr/>
          <p:nvPr/>
        </p:nvSpPr>
        <p:spPr>
          <a:xfrm>
            <a:off x="4713786" y="3508215"/>
            <a:ext cx="3499944" cy="346841"/>
          </a:xfrm>
          <a:prstGeom prst="parallelogram">
            <a:avLst>
              <a:gd name="adj" fmla="val 207643"/>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         </a:t>
            </a:r>
            <a:endParaRPr lang="zh-CN" altLang="en-US" dirty="0"/>
          </a:p>
        </p:txBody>
      </p:sp>
      <p:sp>
        <p:nvSpPr>
          <p:cNvPr id="7" name="矩形 6"/>
          <p:cNvSpPr/>
          <p:nvPr/>
        </p:nvSpPr>
        <p:spPr>
          <a:xfrm>
            <a:off x="4351178" y="3855052"/>
            <a:ext cx="3862552" cy="914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8" name="平行四边形 7"/>
          <p:cNvSpPr/>
          <p:nvPr/>
        </p:nvSpPr>
        <p:spPr>
          <a:xfrm>
            <a:off x="3783621" y="4769452"/>
            <a:ext cx="4430109" cy="315311"/>
          </a:xfrm>
          <a:prstGeom prst="parallelogram">
            <a:avLst>
              <a:gd name="adj" fmla="val 207643"/>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           </a:t>
            </a:r>
            <a:endParaRPr lang="zh-CN" altLang="en-US" dirty="0"/>
          </a:p>
        </p:txBody>
      </p:sp>
      <p:sp>
        <p:nvSpPr>
          <p:cNvPr id="9" name="矩形 8"/>
          <p:cNvSpPr/>
          <p:nvPr/>
        </p:nvSpPr>
        <p:spPr>
          <a:xfrm>
            <a:off x="3783622" y="5084763"/>
            <a:ext cx="7769772" cy="97746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Rectangle 20"/>
          <p:cNvSpPr>
            <a:spLocks noChangeArrowheads="1"/>
          </p:cNvSpPr>
          <p:nvPr/>
        </p:nvSpPr>
        <p:spPr bwMode="black">
          <a:xfrm>
            <a:off x="8576338" y="1998095"/>
            <a:ext cx="2548170" cy="272382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p:txBody>
      </p:sp>
      <p:sp>
        <p:nvSpPr>
          <p:cNvPr id="11" name="Rectangle 20"/>
          <p:cNvSpPr>
            <a:spLocks noChangeArrowheads="1"/>
          </p:cNvSpPr>
          <p:nvPr/>
        </p:nvSpPr>
        <p:spPr bwMode="black">
          <a:xfrm>
            <a:off x="1100533" y="2684805"/>
            <a:ext cx="2548170" cy="272382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p:txBody>
      </p:sp>
      <p:sp>
        <p:nvSpPr>
          <p:cNvPr id="12" name="文本框 11"/>
          <p:cNvSpPr txBox="1"/>
          <p:nvPr/>
        </p:nvSpPr>
        <p:spPr>
          <a:xfrm>
            <a:off x="1989271" y="1628763"/>
            <a:ext cx="4995628" cy="369332"/>
          </a:xfrm>
          <a:prstGeom prst="rect">
            <a:avLst/>
          </a:prstGeom>
          <a:noFill/>
        </p:spPr>
        <p:txBody>
          <a:bodyPr wrap="square" rtlCol="0">
            <a:spAutoFit/>
          </a:bodyPr>
          <a:lstStyle/>
          <a:p>
            <a:r>
              <a:rPr lang="zh-CN" altLang="en-US"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点击此处添加文字说明点击此处添加文字说明</a:t>
            </a:r>
            <a:endParaRPr lang="zh-CN" altLang="en-US" dirty="0">
              <a:solidFill>
                <a:schemeClr val="bg1"/>
              </a:solidFill>
            </a:endParaRPr>
          </a:p>
        </p:txBody>
      </p:sp>
      <p:sp>
        <p:nvSpPr>
          <p:cNvPr id="13" name="文本框 12"/>
          <p:cNvSpPr txBox="1"/>
          <p:nvPr/>
        </p:nvSpPr>
        <p:spPr>
          <a:xfrm>
            <a:off x="4880215" y="2886629"/>
            <a:ext cx="2676491" cy="369332"/>
          </a:xfrm>
          <a:prstGeom prst="rect">
            <a:avLst/>
          </a:prstGeom>
          <a:noFill/>
        </p:spPr>
        <p:txBody>
          <a:bodyPr wrap="square"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点击此处添加文字说明</a:t>
            </a:r>
            <a:endParaRPr lang="zh-CN" altLang="en-US" dirty="0">
              <a:solidFill>
                <a:schemeClr val="bg1"/>
              </a:solidFill>
            </a:endParaRPr>
          </a:p>
        </p:txBody>
      </p:sp>
      <p:sp>
        <p:nvSpPr>
          <p:cNvPr id="14" name="文本框 13"/>
          <p:cNvSpPr txBox="1"/>
          <p:nvPr/>
        </p:nvSpPr>
        <p:spPr>
          <a:xfrm>
            <a:off x="4880214" y="4147866"/>
            <a:ext cx="2676491" cy="369332"/>
          </a:xfrm>
          <a:prstGeom prst="rect">
            <a:avLst/>
          </a:prstGeom>
          <a:noFill/>
        </p:spPr>
        <p:txBody>
          <a:bodyPr wrap="square"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点击此处添加文字说明</a:t>
            </a:r>
            <a:endParaRPr lang="zh-CN" altLang="en-US" dirty="0">
              <a:solidFill>
                <a:schemeClr val="bg1"/>
              </a:solidFill>
            </a:endParaRPr>
          </a:p>
        </p:txBody>
      </p:sp>
      <p:sp>
        <p:nvSpPr>
          <p:cNvPr id="15" name="文本框 14"/>
          <p:cNvSpPr txBox="1"/>
          <p:nvPr/>
        </p:nvSpPr>
        <p:spPr>
          <a:xfrm>
            <a:off x="5309214" y="5408628"/>
            <a:ext cx="4995628" cy="369332"/>
          </a:xfrm>
          <a:prstGeom prst="rect">
            <a:avLst/>
          </a:prstGeom>
          <a:noFill/>
        </p:spPr>
        <p:txBody>
          <a:bodyPr wrap="square" rtlCol="0">
            <a:spAutoFit/>
          </a:bodyPr>
          <a:lstStyle/>
          <a:p>
            <a:r>
              <a:rPr lang="zh-CN" altLang="en-US"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点击此处添加文字说明点击此处添加文字说明</a:t>
            </a:r>
            <a:endParaRPr lang="zh-CN" altLang="en-US" dirty="0">
              <a:solidFill>
                <a:schemeClr val="bg1"/>
              </a:solidFill>
            </a:endParaRPr>
          </a:p>
        </p:txBody>
      </p:sp>
    </p:spTree>
    <p:extLst>
      <p:ext uri="{BB962C8B-B14F-4D97-AF65-F5344CB8AC3E}">
        <p14:creationId xmlns:p14="http://schemas.microsoft.com/office/powerpoint/2010/main" xmlns="" val="186876190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p:cNvSpPr/>
          <p:nvPr/>
        </p:nvSpPr>
        <p:spPr>
          <a:xfrm>
            <a:off x="7746480" y="1429035"/>
            <a:ext cx="2489951" cy="4921365"/>
          </a:xfrm>
          <a:prstGeom prst="rect">
            <a:avLst/>
          </a:prstGeom>
          <a:solidFill>
            <a:schemeClr val="bg1">
              <a:lumMod val="95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4756785" y="1429035"/>
            <a:ext cx="2489951" cy="4921365"/>
          </a:xfrm>
          <a:prstGeom prst="rect">
            <a:avLst/>
          </a:prstGeom>
          <a:solidFill>
            <a:schemeClr val="bg1">
              <a:lumMod val="95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000"/>
              </a:solidFill>
            </a:endParaRPr>
          </a:p>
        </p:txBody>
      </p:sp>
      <p:sp>
        <p:nvSpPr>
          <p:cNvPr id="25" name="矩形 24"/>
          <p:cNvSpPr/>
          <p:nvPr/>
        </p:nvSpPr>
        <p:spPr>
          <a:xfrm>
            <a:off x="1778952" y="1429035"/>
            <a:ext cx="2489951" cy="4921365"/>
          </a:xfrm>
          <a:prstGeom prst="rect">
            <a:avLst/>
          </a:prstGeom>
          <a:solidFill>
            <a:schemeClr val="bg1">
              <a:lumMod val="95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778953" y="3186942"/>
            <a:ext cx="2489950" cy="2575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直角三角形 3"/>
          <p:cNvSpPr/>
          <p:nvPr/>
        </p:nvSpPr>
        <p:spPr>
          <a:xfrm rot="2690097">
            <a:off x="870248" y="3562522"/>
            <a:ext cx="1813877" cy="1824356"/>
          </a:xfrm>
          <a:prstGeom prst="rtTriangle">
            <a:avLst/>
          </a:prstGeom>
          <a:solidFill>
            <a:schemeClr val="accent1"/>
          </a:soli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4757323" y="3186942"/>
            <a:ext cx="2488874" cy="257438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rot="10800000">
            <a:off x="7721675" y="3186942"/>
            <a:ext cx="2488873" cy="257438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直角三角形 6"/>
          <p:cNvSpPr/>
          <p:nvPr/>
        </p:nvSpPr>
        <p:spPr>
          <a:xfrm rot="13490097">
            <a:off x="9302662" y="3563785"/>
            <a:ext cx="1813092" cy="1823567"/>
          </a:xfrm>
          <a:prstGeom prst="rtTriangle">
            <a:avLst/>
          </a:prstGeom>
          <a:solidFill>
            <a:schemeClr val="accent1"/>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
          <p:cNvSpPr>
            <a:spLocks noChangeArrowheads="1"/>
          </p:cNvSpPr>
          <p:nvPr/>
        </p:nvSpPr>
        <p:spPr bwMode="auto">
          <a:xfrm>
            <a:off x="2152414" y="4161465"/>
            <a:ext cx="1671290" cy="1384995"/>
          </a:xfrm>
          <a:prstGeom prst="rect">
            <a:avLst/>
          </a:prstGeom>
          <a:noFill/>
          <a:ln w="9525">
            <a:noFill/>
            <a:prstDash val="sysDash"/>
            <a:miter lim="800000"/>
            <a:headEnd/>
            <a:tailEnd/>
          </a:ln>
          <a:extLst>
            <a:ext uri="{909E8E84-426E-40DD-AFC4-6F175D3DCCD1}">
              <a14:hiddenFill xmlns:a14="http://schemas.microsoft.com/office/drawing/2010/main" xmlns="">
                <a:solidFill>
                  <a:srgbClr val="FFFFFF"/>
                </a:solidFill>
              </a14:hiddenFill>
            </a:ext>
          </a:extLst>
        </p:spPr>
        <p:txBody>
          <a:bodyPr wrap="square">
            <a:spAutoFit/>
          </a:bodyPr>
          <a:lstStyle/>
          <a:p>
            <a:pPr algn="ctr">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p>
          <a:p>
            <a:pPr algn="ctr">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p>
          <a:p>
            <a:pPr algn="ctr">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endParaRPr lang="en-US" altLang="zh-CN" sz="1400" dirty="0">
              <a:solidFill>
                <a:schemeClr val="bg1"/>
              </a:solidFill>
              <a:latin typeface="Franklin Gothic Book" panose="020B0503020102020204" pitchFamily="34" charset="0"/>
              <a:ea typeface="微软雅黑" panose="020B0503020204020204" pitchFamily="34" charset="-122"/>
            </a:endParaRPr>
          </a:p>
          <a:p>
            <a:pPr algn="ctr">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p>
        </p:txBody>
      </p:sp>
      <p:sp>
        <p:nvSpPr>
          <p:cNvPr id="20" name="文本框 19"/>
          <p:cNvSpPr txBox="1"/>
          <p:nvPr/>
        </p:nvSpPr>
        <p:spPr>
          <a:xfrm>
            <a:off x="2471984" y="3408196"/>
            <a:ext cx="1177022" cy="646331"/>
          </a:xfrm>
          <a:prstGeom prst="rect">
            <a:avLst/>
          </a:prstGeom>
          <a:noFill/>
        </p:spPr>
        <p:txBody>
          <a:bodyPr wrap="square" rtlCol="0">
            <a:spAutoFit/>
          </a:bodyPr>
          <a:lstStyle/>
          <a:p>
            <a:r>
              <a:rPr lang="zh-CN" altLang="en-US" sz="3600" dirty="0">
                <a:solidFill>
                  <a:schemeClr val="bg1"/>
                </a:solidFill>
                <a:latin typeface="微软雅黑" panose="020B0503020204020204" pitchFamily="34" charset="-122"/>
                <a:ea typeface="微软雅黑" panose="020B0503020204020204" pitchFamily="34" charset="-122"/>
              </a:rPr>
              <a:t>标题</a:t>
            </a:r>
          </a:p>
        </p:txBody>
      </p:sp>
      <p:sp>
        <p:nvSpPr>
          <p:cNvPr id="21" name="矩形 1"/>
          <p:cNvSpPr>
            <a:spLocks noChangeArrowheads="1"/>
          </p:cNvSpPr>
          <p:nvPr/>
        </p:nvSpPr>
        <p:spPr bwMode="auto">
          <a:xfrm>
            <a:off x="5223788" y="4175945"/>
            <a:ext cx="1671290" cy="1384995"/>
          </a:xfrm>
          <a:prstGeom prst="rect">
            <a:avLst/>
          </a:prstGeom>
          <a:noFill/>
          <a:ln w="9525">
            <a:noFill/>
            <a:prstDash val="sysDash"/>
            <a:miter lim="800000"/>
            <a:headEnd/>
            <a:tailEnd/>
          </a:ln>
          <a:extLst>
            <a:ext uri="{909E8E84-426E-40DD-AFC4-6F175D3DCCD1}">
              <a14:hiddenFill xmlns:a14="http://schemas.microsoft.com/office/drawing/2010/main" xmlns="">
                <a:solidFill>
                  <a:srgbClr val="FFFFFF"/>
                </a:solidFill>
              </a14:hiddenFill>
            </a:ext>
          </a:extLst>
        </p:spPr>
        <p:txBody>
          <a:bodyPr wrap="square">
            <a:spAutoFit/>
          </a:bodyPr>
          <a:lstStyle/>
          <a:p>
            <a:pPr algn="ctr">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p>
          <a:p>
            <a:pPr algn="ctr">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p>
          <a:p>
            <a:pPr algn="ctr">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endParaRPr lang="en-US" altLang="zh-CN" sz="1400" dirty="0">
              <a:solidFill>
                <a:schemeClr val="bg1"/>
              </a:solidFill>
              <a:latin typeface="Franklin Gothic Book" panose="020B0503020102020204" pitchFamily="34" charset="0"/>
              <a:ea typeface="微软雅黑" panose="020B0503020204020204" pitchFamily="34" charset="-122"/>
            </a:endParaRPr>
          </a:p>
          <a:p>
            <a:pPr algn="ctr">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p>
        </p:txBody>
      </p:sp>
      <p:sp>
        <p:nvSpPr>
          <p:cNvPr id="22" name="文本框 21"/>
          <p:cNvSpPr txBox="1"/>
          <p:nvPr/>
        </p:nvSpPr>
        <p:spPr>
          <a:xfrm>
            <a:off x="5470922" y="3422676"/>
            <a:ext cx="1177022" cy="646331"/>
          </a:xfrm>
          <a:prstGeom prst="rect">
            <a:avLst/>
          </a:prstGeom>
          <a:noFill/>
        </p:spPr>
        <p:txBody>
          <a:bodyPr wrap="square" rtlCol="0">
            <a:spAutoFit/>
          </a:bodyPr>
          <a:lstStyle/>
          <a:p>
            <a:r>
              <a:rPr lang="zh-CN" altLang="en-US" sz="3600" dirty="0">
                <a:solidFill>
                  <a:schemeClr val="bg1"/>
                </a:solidFill>
                <a:latin typeface="微软雅黑" panose="020B0503020204020204" pitchFamily="34" charset="-122"/>
                <a:ea typeface="微软雅黑" panose="020B0503020204020204" pitchFamily="34" charset="-122"/>
              </a:rPr>
              <a:t>标题</a:t>
            </a:r>
          </a:p>
        </p:txBody>
      </p:sp>
      <p:sp>
        <p:nvSpPr>
          <p:cNvPr id="23" name="矩形 1"/>
          <p:cNvSpPr>
            <a:spLocks noChangeArrowheads="1"/>
          </p:cNvSpPr>
          <p:nvPr/>
        </p:nvSpPr>
        <p:spPr bwMode="auto">
          <a:xfrm>
            <a:off x="8047468" y="4161465"/>
            <a:ext cx="1671290" cy="1384995"/>
          </a:xfrm>
          <a:prstGeom prst="rect">
            <a:avLst/>
          </a:prstGeom>
          <a:noFill/>
          <a:ln w="9525">
            <a:noFill/>
            <a:prstDash val="sysDash"/>
            <a:miter lim="800000"/>
            <a:headEnd/>
            <a:tailEnd/>
          </a:ln>
          <a:extLst>
            <a:ext uri="{909E8E84-426E-40DD-AFC4-6F175D3DCCD1}">
              <a14:hiddenFill xmlns:a14="http://schemas.microsoft.com/office/drawing/2010/main" xmlns="">
                <a:solidFill>
                  <a:srgbClr val="FFFFFF"/>
                </a:solidFill>
              </a14:hiddenFill>
            </a:ext>
          </a:extLst>
        </p:spPr>
        <p:txBody>
          <a:bodyPr wrap="square">
            <a:spAutoFit/>
          </a:bodyPr>
          <a:lstStyle/>
          <a:p>
            <a:pPr algn="ctr">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p>
          <a:p>
            <a:pPr algn="ctr">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p>
          <a:p>
            <a:pPr algn="ctr">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endParaRPr lang="en-US" altLang="zh-CN" sz="1400" dirty="0">
              <a:solidFill>
                <a:schemeClr val="bg1"/>
              </a:solidFill>
              <a:latin typeface="Franklin Gothic Book" panose="020B0503020102020204" pitchFamily="34" charset="0"/>
              <a:ea typeface="微软雅黑" panose="020B0503020204020204" pitchFamily="34" charset="-122"/>
            </a:endParaRPr>
          </a:p>
          <a:p>
            <a:pPr algn="ctr">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p>
        </p:txBody>
      </p:sp>
      <p:sp>
        <p:nvSpPr>
          <p:cNvPr id="24" name="文本框 23"/>
          <p:cNvSpPr txBox="1"/>
          <p:nvPr/>
        </p:nvSpPr>
        <p:spPr>
          <a:xfrm>
            <a:off x="8324834" y="3408196"/>
            <a:ext cx="1177022" cy="646331"/>
          </a:xfrm>
          <a:prstGeom prst="rect">
            <a:avLst/>
          </a:prstGeom>
          <a:noFill/>
        </p:spPr>
        <p:txBody>
          <a:bodyPr wrap="square" rtlCol="0">
            <a:spAutoFit/>
          </a:bodyPr>
          <a:lstStyle/>
          <a:p>
            <a:r>
              <a:rPr lang="zh-CN" altLang="en-US" sz="3600" dirty="0">
                <a:solidFill>
                  <a:schemeClr val="bg1"/>
                </a:solidFill>
                <a:latin typeface="微软雅黑" panose="020B0503020204020204" pitchFamily="34" charset="-122"/>
                <a:ea typeface="微软雅黑" panose="020B0503020204020204" pitchFamily="34" charset="-122"/>
              </a:rPr>
              <a:t>标题</a:t>
            </a:r>
          </a:p>
        </p:txBody>
      </p:sp>
      <p:sp>
        <p:nvSpPr>
          <p:cNvPr id="18" name="文本框 17"/>
          <p:cNvSpPr txBox="1"/>
          <p:nvPr/>
        </p:nvSpPr>
        <p:spPr>
          <a:xfrm>
            <a:off x="2018544" y="1625192"/>
            <a:ext cx="2010765" cy="1446550"/>
          </a:xfrm>
          <a:prstGeom prst="rect">
            <a:avLst/>
          </a:prstGeom>
          <a:noFill/>
        </p:spPr>
        <p:txBody>
          <a:bodyPr wrap="square" rtlCol="0">
            <a:spAutoFit/>
          </a:bodyPr>
          <a:lstStyle/>
          <a:p>
            <a:pPr algn="ctr"/>
            <a:r>
              <a:rPr lang="en-US" altLang="zh-CN" sz="8800" b="1" dirty="0">
                <a:solidFill>
                  <a:schemeClr val="accent1"/>
                </a:solidFill>
                <a:latin typeface="微软雅黑" panose="020B0503020204020204" pitchFamily="34" charset="-122"/>
                <a:ea typeface="微软雅黑" panose="020B0503020204020204" pitchFamily="34" charset="-122"/>
              </a:rPr>
              <a:t>01</a:t>
            </a:r>
            <a:endParaRPr lang="zh-CN" altLang="en-US" sz="8800" b="1" dirty="0">
              <a:solidFill>
                <a:schemeClr val="accent1"/>
              </a:solidFill>
              <a:latin typeface="微软雅黑" panose="020B0503020204020204" pitchFamily="34" charset="-122"/>
              <a:ea typeface="微软雅黑" panose="020B0503020204020204" pitchFamily="34" charset="-122"/>
            </a:endParaRPr>
          </a:p>
        </p:txBody>
      </p:sp>
      <p:sp>
        <p:nvSpPr>
          <p:cNvPr id="28" name="文本框 27"/>
          <p:cNvSpPr txBox="1"/>
          <p:nvPr/>
        </p:nvSpPr>
        <p:spPr>
          <a:xfrm>
            <a:off x="5161874" y="1633454"/>
            <a:ext cx="1795118" cy="1446550"/>
          </a:xfrm>
          <a:prstGeom prst="rect">
            <a:avLst/>
          </a:prstGeom>
          <a:noFill/>
        </p:spPr>
        <p:txBody>
          <a:bodyPr wrap="square" rtlCol="0">
            <a:spAutoFit/>
          </a:bodyPr>
          <a:lstStyle>
            <a:defPPr>
              <a:defRPr lang="zh-CN"/>
            </a:defPPr>
            <a:lvl1pPr algn="ctr">
              <a:defRPr sz="8800" b="1">
                <a:solidFill>
                  <a:srgbClr val="7C35B1"/>
                </a:solidFill>
                <a:latin typeface="微软雅黑" panose="020B0503020204020204" pitchFamily="34" charset="-122"/>
                <a:ea typeface="微软雅黑" panose="020B0503020204020204" pitchFamily="34" charset="-122"/>
              </a:defRPr>
            </a:lvl1pPr>
          </a:lstStyle>
          <a:p>
            <a:r>
              <a:rPr lang="en-US" altLang="zh-CN" dirty="0">
                <a:solidFill>
                  <a:schemeClr val="accent2"/>
                </a:solidFill>
                <a:effectLst>
                  <a:outerShdw blurRad="38100" dist="38100" dir="2700000" algn="tl">
                    <a:srgbClr val="000000">
                      <a:alpha val="43137"/>
                    </a:srgbClr>
                  </a:outerShdw>
                </a:effectLst>
              </a:rPr>
              <a:t>02</a:t>
            </a:r>
            <a:endParaRPr lang="zh-CN" altLang="en-US" dirty="0">
              <a:solidFill>
                <a:schemeClr val="accent2"/>
              </a:solidFill>
              <a:effectLst>
                <a:outerShdw blurRad="38100" dist="38100" dir="2700000" algn="tl">
                  <a:srgbClr val="000000">
                    <a:alpha val="43137"/>
                  </a:srgbClr>
                </a:outerShdw>
              </a:effectLst>
            </a:endParaRPr>
          </a:p>
        </p:txBody>
      </p:sp>
      <p:sp>
        <p:nvSpPr>
          <p:cNvPr id="29" name="文本框 28"/>
          <p:cNvSpPr txBox="1"/>
          <p:nvPr/>
        </p:nvSpPr>
        <p:spPr>
          <a:xfrm>
            <a:off x="8181103" y="1686923"/>
            <a:ext cx="1620703" cy="1446550"/>
          </a:xfrm>
          <a:prstGeom prst="rect">
            <a:avLst/>
          </a:prstGeom>
          <a:noFill/>
        </p:spPr>
        <p:txBody>
          <a:bodyPr wrap="square" rtlCol="0">
            <a:spAutoFit/>
          </a:bodyPr>
          <a:lstStyle>
            <a:defPPr>
              <a:defRPr lang="zh-CN"/>
            </a:defPPr>
            <a:lvl1pPr algn="ctr">
              <a:defRPr sz="8800" b="1">
                <a:solidFill>
                  <a:srgbClr val="7C35B1"/>
                </a:solidFill>
                <a:latin typeface="微软雅黑" panose="020B0503020204020204" pitchFamily="34" charset="-122"/>
                <a:ea typeface="微软雅黑" panose="020B0503020204020204" pitchFamily="34" charset="-122"/>
              </a:defRPr>
            </a:lvl1pPr>
          </a:lstStyle>
          <a:p>
            <a:r>
              <a:rPr lang="en-US" altLang="zh-CN" dirty="0">
                <a:solidFill>
                  <a:schemeClr val="accent1"/>
                </a:solidFill>
              </a:rPr>
              <a:t>03</a:t>
            </a:r>
            <a:endParaRPr lang="zh-CN" altLang="en-US" dirty="0">
              <a:solidFill>
                <a:schemeClr val="accent1"/>
              </a:solidFill>
            </a:endParaRPr>
          </a:p>
        </p:txBody>
      </p:sp>
    </p:spTree>
    <p:extLst>
      <p:ext uri="{BB962C8B-B14F-4D97-AF65-F5344CB8AC3E}">
        <p14:creationId xmlns:p14="http://schemas.microsoft.com/office/powerpoint/2010/main" xmlns="" val="18583464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48000">
              <a:schemeClr val="accent4">
                <a:lumMod val="60000"/>
                <a:lumOff val="40000"/>
              </a:schemeClr>
            </a:gs>
            <a:gs pos="97000">
              <a:srgbClr val="F8A221"/>
            </a:gs>
          </a:gsLst>
          <a:lin ang="2700000" scaled="0"/>
        </a:gradFill>
        <a:effectLst/>
      </p:bgPr>
    </p:bg>
    <p:spTree>
      <p:nvGrpSpPr>
        <p:cNvPr id="1" name=""/>
        <p:cNvGrpSpPr/>
        <p:nvPr/>
      </p:nvGrpSpPr>
      <p:grpSpPr>
        <a:xfrm>
          <a:off x="0" y="0"/>
          <a:ext cx="0" cy="0"/>
          <a:chOff x="0" y="0"/>
          <a:chExt cx="0" cy="0"/>
        </a:xfrm>
      </p:grpSpPr>
      <p:sp>
        <p:nvSpPr>
          <p:cNvPr id="2" name="椭圆 1"/>
          <p:cNvSpPr/>
          <p:nvPr/>
        </p:nvSpPr>
        <p:spPr>
          <a:xfrm>
            <a:off x="3175907" y="-909558"/>
            <a:ext cx="5840185" cy="5840185"/>
          </a:xfrm>
          <a:prstGeom prst="ellipse">
            <a:avLst/>
          </a:prstGeom>
          <a:solidFill>
            <a:schemeClr val="accent1"/>
          </a:solidFill>
          <a:ln w="76200">
            <a:solidFill>
              <a:srgbClr val="FFFDF8"/>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 Box 3"/>
          <p:cNvSpPr>
            <a:spLocks noChangeArrowheads="1"/>
          </p:cNvSpPr>
          <p:nvPr/>
        </p:nvSpPr>
        <p:spPr bwMode="auto">
          <a:xfrm>
            <a:off x="4274862" y="5747542"/>
            <a:ext cx="3659977"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p>
            <a:pPr algn="ctr">
              <a:buFont typeface="Arial" panose="020B0604020202020204" pitchFamily="34" charset="0"/>
              <a:buNone/>
              <a:defRPr/>
            </a:pPr>
            <a:r>
              <a:rPr lang="en-US" altLang="zh-CN" sz="3200" b="1" dirty="0">
                <a:solidFill>
                  <a:schemeClr val="accent1"/>
                </a:solidFill>
                <a:latin typeface="微软雅黑" panose="020B0503020204020204" pitchFamily="34" charset="-122"/>
                <a:ea typeface="微软雅黑" panose="020B0503020204020204" pitchFamily="34" charset="-122"/>
                <a:sym typeface="Calibri" panose="020F0502020204030204" pitchFamily="34" charset="0"/>
              </a:rPr>
              <a:t>2014</a:t>
            </a:r>
            <a:r>
              <a:rPr lang="zh-CN" altLang="en-US" sz="3200" b="1" dirty="0">
                <a:solidFill>
                  <a:schemeClr val="accent1"/>
                </a:solidFill>
                <a:latin typeface="微软雅黑" panose="020B0503020204020204" pitchFamily="34" charset="-122"/>
                <a:ea typeface="微软雅黑" panose="020B0503020204020204" pitchFamily="34" charset="-122"/>
                <a:sym typeface="Calibri" panose="020F0502020204030204" pitchFamily="34" charset="0"/>
              </a:rPr>
              <a:t>年度工作总结</a:t>
            </a:r>
          </a:p>
        </p:txBody>
      </p:sp>
      <p:sp>
        <p:nvSpPr>
          <p:cNvPr id="11" name="矩形 10"/>
          <p:cNvSpPr/>
          <p:nvPr/>
        </p:nvSpPr>
        <p:spPr>
          <a:xfrm>
            <a:off x="4242161" y="5282993"/>
            <a:ext cx="3725379" cy="369332"/>
          </a:xfrm>
          <a:prstGeom prst="rect">
            <a:avLst/>
          </a:prstGeom>
        </p:spPr>
        <p:txBody>
          <a:bodyPr wrap="none">
            <a:spAutoFit/>
          </a:bodyPr>
          <a:lstStyle/>
          <a:p>
            <a:pPr algn="ctr">
              <a:buFont typeface="Arial" panose="020B0604020202020204" pitchFamily="34" charset="0"/>
              <a:buNone/>
              <a:defRPr/>
            </a:pPr>
            <a:r>
              <a:rPr lang="en-US" altLang="zh-CN" dirty="0">
                <a:solidFill>
                  <a:schemeClr val="accent1"/>
                </a:solidFill>
                <a:latin typeface="微软雅黑" panose="020B0503020204020204" pitchFamily="34" charset="-122"/>
                <a:ea typeface="微软雅黑" panose="020B0503020204020204" pitchFamily="34" charset="-122"/>
              </a:rPr>
              <a:t>The 2014 annual work summary</a:t>
            </a:r>
          </a:p>
        </p:txBody>
      </p:sp>
      <p:cxnSp>
        <p:nvCxnSpPr>
          <p:cNvPr id="12" name="直接连接符 11"/>
          <p:cNvCxnSpPr/>
          <p:nvPr/>
        </p:nvCxnSpPr>
        <p:spPr>
          <a:xfrm>
            <a:off x="3494850" y="5697977"/>
            <a:ext cx="52200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4963476" y="-165666"/>
            <a:ext cx="1864613" cy="5386090"/>
          </a:xfrm>
          <a:prstGeom prst="rect">
            <a:avLst/>
          </a:prstGeom>
        </p:spPr>
        <p:txBody>
          <a:bodyPr wrap="none">
            <a:spAutoFit/>
          </a:bodyPr>
          <a:lstStyle/>
          <a:p>
            <a:pPr algn="ctr"/>
            <a:r>
              <a:rPr lang="en-US" altLang="zh-CN" sz="34400" dirty="0">
                <a:solidFill>
                  <a:schemeClr val="bg1"/>
                </a:solidFill>
                <a:latin typeface="Impact" panose="020B0806030902050204" pitchFamily="34" charset="0"/>
                <a:ea typeface="微软雅黑" panose="020B0503020204020204" pitchFamily="34" charset="-122"/>
              </a:rPr>
              <a:t>1</a:t>
            </a:r>
            <a:endParaRPr lang="zh-CN" altLang="en-US" sz="34400" dirty="0">
              <a:solidFill>
                <a:schemeClr val="bg1"/>
              </a:solidFill>
              <a:latin typeface="Impact" panose="020B0806030902050204" pitchFamily="34" charset="0"/>
              <a:ea typeface="微软雅黑" panose="020B0503020204020204" pitchFamily="34" charset="-122"/>
            </a:endParaRPr>
          </a:p>
        </p:txBody>
      </p:sp>
    </p:spTree>
    <p:extLst>
      <p:ext uri="{BB962C8B-B14F-4D97-AF65-F5344CB8AC3E}">
        <p14:creationId xmlns:p14="http://schemas.microsoft.com/office/powerpoint/2010/main" xmlns="" val="295264225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bg>
      <p:bgPr>
        <a:gradFill>
          <a:gsLst>
            <a:gs pos="48000">
              <a:schemeClr val="accent4">
                <a:lumMod val="60000"/>
                <a:lumOff val="40000"/>
              </a:schemeClr>
            </a:gs>
            <a:gs pos="97000">
              <a:srgbClr val="F8A221"/>
            </a:gs>
          </a:gsLst>
          <a:lin ang="2700000" scaled="0"/>
        </a:gradFill>
        <a:effectLst/>
      </p:bgPr>
    </p:bg>
    <p:spTree>
      <p:nvGrpSpPr>
        <p:cNvPr id="1" name=""/>
        <p:cNvGrpSpPr/>
        <p:nvPr/>
      </p:nvGrpSpPr>
      <p:grpSpPr>
        <a:xfrm>
          <a:off x="0" y="0"/>
          <a:ext cx="0" cy="0"/>
          <a:chOff x="0" y="0"/>
          <a:chExt cx="0" cy="0"/>
        </a:xfrm>
      </p:grpSpPr>
      <p:sp>
        <p:nvSpPr>
          <p:cNvPr id="10" name="椭圆 9"/>
          <p:cNvSpPr/>
          <p:nvPr/>
        </p:nvSpPr>
        <p:spPr>
          <a:xfrm>
            <a:off x="3175907" y="-909558"/>
            <a:ext cx="5840185" cy="5840185"/>
          </a:xfrm>
          <a:prstGeom prst="ellipse">
            <a:avLst/>
          </a:prstGeom>
          <a:solidFill>
            <a:schemeClr val="accent1"/>
          </a:solidFill>
          <a:ln w="76200">
            <a:solidFill>
              <a:srgbClr val="FFFDF8"/>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 Box 3"/>
          <p:cNvSpPr>
            <a:spLocks noChangeArrowheads="1"/>
          </p:cNvSpPr>
          <p:nvPr/>
        </p:nvSpPr>
        <p:spPr bwMode="auto">
          <a:xfrm>
            <a:off x="4165871" y="5733128"/>
            <a:ext cx="3877985"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p>
            <a:pPr algn="r">
              <a:buFont typeface="Arial" panose="020B0604020202020204" pitchFamily="34" charset="0"/>
              <a:buNone/>
              <a:defRPr/>
            </a:pPr>
            <a:r>
              <a:rPr lang="zh-CN" altLang="en-US" sz="3200" b="1" dirty="0">
                <a:solidFill>
                  <a:schemeClr val="accent1"/>
                </a:solidFill>
                <a:latin typeface="微软雅黑" panose="020B0503020204020204" pitchFamily="34" charset="-122"/>
                <a:ea typeface="微软雅黑" panose="020B0503020204020204" pitchFamily="34" charset="-122"/>
                <a:sym typeface="Calibri" panose="020F0502020204030204" pitchFamily="34" charset="0"/>
              </a:rPr>
              <a:t>工作困难与解决方案</a:t>
            </a:r>
          </a:p>
        </p:txBody>
      </p:sp>
      <p:sp>
        <p:nvSpPr>
          <p:cNvPr id="14" name="矩形 13"/>
          <p:cNvSpPr/>
          <p:nvPr/>
        </p:nvSpPr>
        <p:spPr>
          <a:xfrm>
            <a:off x="4586050" y="5363795"/>
            <a:ext cx="3037626" cy="369332"/>
          </a:xfrm>
          <a:prstGeom prst="rect">
            <a:avLst/>
          </a:prstGeom>
        </p:spPr>
        <p:txBody>
          <a:bodyPr wrap="none">
            <a:spAutoFit/>
          </a:bodyPr>
          <a:lstStyle/>
          <a:p>
            <a:pPr algn="r">
              <a:buFont typeface="Arial" panose="020B0604020202020204" pitchFamily="34" charset="0"/>
              <a:buNone/>
              <a:defRPr/>
            </a:pPr>
            <a:r>
              <a:rPr lang="en-US" altLang="zh-CN" dirty="0">
                <a:solidFill>
                  <a:schemeClr val="accent1"/>
                </a:solidFill>
                <a:latin typeface="微软雅黑" panose="020B0503020204020204" pitchFamily="34" charset="-122"/>
                <a:ea typeface="微软雅黑" panose="020B0503020204020204" pitchFamily="34" charset="-122"/>
              </a:rPr>
              <a:t>Difficulties and Solutions</a:t>
            </a:r>
          </a:p>
        </p:txBody>
      </p:sp>
      <p:cxnSp>
        <p:nvCxnSpPr>
          <p:cNvPr id="16" name="直接连接符 15"/>
          <p:cNvCxnSpPr/>
          <p:nvPr/>
        </p:nvCxnSpPr>
        <p:spPr>
          <a:xfrm>
            <a:off x="3440863" y="5733128"/>
            <a:ext cx="5328000" cy="0"/>
          </a:xfrm>
          <a:prstGeom prst="line">
            <a:avLst/>
          </a:prstGeom>
          <a:ln>
            <a:solidFill>
              <a:srgbClr val="B13528"/>
            </a:solidFill>
          </a:ln>
        </p:spPr>
        <p:style>
          <a:lnRef idx="1">
            <a:schemeClr val="accent1"/>
          </a:lnRef>
          <a:fillRef idx="0">
            <a:schemeClr val="accent1"/>
          </a:fillRef>
          <a:effectRef idx="0">
            <a:schemeClr val="accent1"/>
          </a:effectRef>
          <a:fontRef idx="minor">
            <a:schemeClr val="tx1"/>
          </a:fontRef>
        </p:style>
      </p:cxnSp>
      <p:sp>
        <p:nvSpPr>
          <p:cNvPr id="6" name="矩形 5"/>
          <p:cNvSpPr/>
          <p:nvPr/>
        </p:nvSpPr>
        <p:spPr>
          <a:xfrm>
            <a:off x="4736723" y="-209860"/>
            <a:ext cx="2552302" cy="5386090"/>
          </a:xfrm>
          <a:prstGeom prst="rect">
            <a:avLst/>
          </a:prstGeom>
        </p:spPr>
        <p:txBody>
          <a:bodyPr wrap="none">
            <a:spAutoFit/>
          </a:bodyPr>
          <a:lstStyle/>
          <a:p>
            <a:pPr algn="ctr"/>
            <a:r>
              <a:rPr lang="en-US" altLang="zh-CN" sz="34400" dirty="0">
                <a:solidFill>
                  <a:schemeClr val="bg1"/>
                </a:solidFill>
                <a:latin typeface="Impact" panose="020B0806030902050204" pitchFamily="34" charset="0"/>
                <a:ea typeface="微软雅黑" panose="020B0503020204020204" pitchFamily="34" charset="-122"/>
              </a:rPr>
              <a:t>5</a:t>
            </a:r>
            <a:endParaRPr lang="zh-CN" altLang="en-US" sz="34400" dirty="0">
              <a:solidFill>
                <a:schemeClr val="bg1"/>
              </a:solidFill>
              <a:latin typeface="Impact" panose="020B0806030902050204" pitchFamily="34" charset="0"/>
              <a:ea typeface="微软雅黑" panose="020B0503020204020204" pitchFamily="34" charset="-122"/>
            </a:endParaRPr>
          </a:p>
        </p:txBody>
      </p:sp>
    </p:spTree>
    <p:extLst>
      <p:ext uri="{BB962C8B-B14F-4D97-AF65-F5344CB8AC3E}">
        <p14:creationId xmlns:p14="http://schemas.microsoft.com/office/powerpoint/2010/main" xmlns="" val="289458361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8811617" y="4372009"/>
            <a:ext cx="1026941" cy="2140676"/>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rot="5400000">
            <a:off x="5655212" y="-599161"/>
            <a:ext cx="1026941" cy="11071273"/>
          </a:xfrm>
          <a:prstGeom prst="rect">
            <a:avLst/>
          </a:prstGeom>
          <a:solidFill>
            <a:schemeClr val="accent4"/>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7665102" y="329361"/>
            <a:ext cx="1026941" cy="6183324"/>
          </a:xfrm>
          <a:prstGeom prst="rect">
            <a:avLst/>
          </a:prstGeom>
          <a:solidFill>
            <a:schemeClr val="accent4"/>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rot="5400000">
            <a:off x="5655211" y="-1677100"/>
            <a:ext cx="1026941" cy="11071273"/>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8811617" y="329360"/>
            <a:ext cx="1026941" cy="4093645"/>
          </a:xfrm>
          <a:prstGeom prst="rect">
            <a:avLst/>
          </a:prstGeom>
          <a:solidFill>
            <a:schemeClr val="accent1"/>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1"/>
          <p:cNvSpPr>
            <a:spLocks noChangeArrowheads="1"/>
          </p:cNvSpPr>
          <p:nvPr/>
        </p:nvSpPr>
        <p:spPr bwMode="auto">
          <a:xfrm>
            <a:off x="1943921" y="3493886"/>
            <a:ext cx="3675704" cy="78720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ctr">
              <a:lnSpc>
                <a:spcPct val="150000"/>
              </a:lnSpc>
            </a:pPr>
            <a:r>
              <a:rPr lang="zh-CN" altLang="en-US" sz="1600" dirty="0">
                <a:solidFill>
                  <a:srgbClr val="000000"/>
                </a:solidFill>
                <a:latin typeface="Franklin Gothic Book" panose="020B0503020102020204" pitchFamily="34" charset="0"/>
                <a:ea typeface="微软雅黑" panose="020B0503020204020204" pitchFamily="34" charset="-122"/>
              </a:rPr>
              <a:t>点击添加文字说明点击添加文字说明</a:t>
            </a:r>
            <a:endParaRPr lang="en-US" altLang="zh-CN" sz="1600" dirty="0">
              <a:solidFill>
                <a:srgbClr val="000000"/>
              </a:solidFill>
              <a:latin typeface="Franklin Gothic Book" panose="020B0503020102020204" pitchFamily="34" charset="0"/>
              <a:ea typeface="微软雅黑" panose="020B0503020204020204" pitchFamily="34" charset="-122"/>
            </a:endParaRPr>
          </a:p>
          <a:p>
            <a:pPr algn="ctr">
              <a:lnSpc>
                <a:spcPct val="150000"/>
              </a:lnSpc>
            </a:pPr>
            <a:r>
              <a:rPr lang="zh-CN" altLang="en-US" sz="1600" dirty="0">
                <a:solidFill>
                  <a:srgbClr val="000000"/>
                </a:solidFill>
                <a:latin typeface="Franklin Gothic Book" panose="020B0503020102020204" pitchFamily="34" charset="0"/>
                <a:ea typeface="微软雅黑" panose="020B0503020204020204" pitchFamily="34" charset="-122"/>
              </a:rPr>
              <a:t>点击添加文字说明点击添加文字说明</a:t>
            </a:r>
          </a:p>
        </p:txBody>
      </p:sp>
      <p:sp>
        <p:nvSpPr>
          <p:cNvPr id="10" name="矩形 1"/>
          <p:cNvSpPr>
            <a:spLocks noChangeArrowheads="1"/>
          </p:cNvSpPr>
          <p:nvPr/>
        </p:nvSpPr>
        <p:spPr bwMode="auto">
          <a:xfrm>
            <a:off x="1927327" y="4549992"/>
            <a:ext cx="3675704" cy="83099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ctr">
              <a:lnSpc>
                <a:spcPct val="150000"/>
              </a:lnSpc>
            </a:pPr>
            <a:r>
              <a:rPr lang="zh-CN" altLang="en-US" sz="1600" dirty="0">
                <a:solidFill>
                  <a:schemeClr val="bg1"/>
                </a:solidFill>
                <a:latin typeface="Franklin Gothic Book" panose="020B0503020102020204" pitchFamily="34" charset="0"/>
                <a:ea typeface="微软雅黑" panose="020B0503020204020204" pitchFamily="34" charset="-122"/>
              </a:rPr>
              <a:t>点击添加文字说明点击添加文字说明</a:t>
            </a:r>
            <a:endParaRPr lang="en-US" altLang="zh-CN" sz="1600" dirty="0">
              <a:solidFill>
                <a:schemeClr val="bg1"/>
              </a:solidFill>
              <a:latin typeface="Franklin Gothic Book" panose="020B0503020102020204" pitchFamily="34" charset="0"/>
              <a:ea typeface="微软雅黑" panose="020B0503020204020204" pitchFamily="34" charset="-122"/>
            </a:endParaRPr>
          </a:p>
          <a:p>
            <a:pPr algn="ctr">
              <a:lnSpc>
                <a:spcPct val="150000"/>
              </a:lnSpc>
            </a:pPr>
            <a:r>
              <a:rPr lang="zh-CN" altLang="en-US" sz="1600" dirty="0">
                <a:solidFill>
                  <a:schemeClr val="bg1"/>
                </a:solidFill>
                <a:latin typeface="Franklin Gothic Book" panose="020B0503020102020204" pitchFamily="34" charset="0"/>
                <a:ea typeface="微软雅黑" panose="020B0503020204020204" pitchFamily="34" charset="-122"/>
              </a:rPr>
              <a:t>点击添加文字说明点击添加文字说明</a:t>
            </a:r>
          </a:p>
        </p:txBody>
      </p:sp>
      <p:sp>
        <p:nvSpPr>
          <p:cNvPr id="11" name="矩形 1"/>
          <p:cNvSpPr>
            <a:spLocks noChangeArrowheads="1"/>
          </p:cNvSpPr>
          <p:nvPr/>
        </p:nvSpPr>
        <p:spPr bwMode="auto">
          <a:xfrm>
            <a:off x="7704769" y="504983"/>
            <a:ext cx="955294" cy="2677656"/>
          </a:xfrm>
          <a:prstGeom prst="rect">
            <a:avLst/>
          </a:prstGeom>
          <a:noFill/>
          <a:ln w="9525">
            <a:noFill/>
            <a:prstDash val="sysDash"/>
            <a:miter lim="800000"/>
            <a:headEnd/>
            <a:tailEnd/>
          </a:ln>
          <a:extLst>
            <a:ext uri="{909E8E84-426E-40DD-AFC4-6F175D3DCCD1}">
              <a14:hiddenFill xmlns:a14="http://schemas.microsoft.com/office/drawing/2010/main" xmlns="">
                <a:solidFill>
                  <a:srgbClr val="FFFFFF"/>
                </a:solidFill>
              </a14:hiddenFill>
            </a:ext>
          </a:extLst>
        </p:spPr>
        <p:txBody>
          <a:bodyPr wrap="square">
            <a:spAutoFit/>
          </a:bodyPr>
          <a:lstStyle/>
          <a:p>
            <a:pPr algn="ctr">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p>
          <a:p>
            <a:pPr algn="ctr">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p>
          <a:p>
            <a:pPr algn="ctr">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endParaRPr lang="en-US" altLang="zh-CN" sz="1400" dirty="0">
              <a:solidFill>
                <a:schemeClr val="bg1"/>
              </a:solidFill>
              <a:latin typeface="Franklin Gothic Book" panose="020B0503020102020204" pitchFamily="34" charset="0"/>
              <a:ea typeface="微软雅黑" panose="020B0503020204020204" pitchFamily="34" charset="-122"/>
            </a:endParaRPr>
          </a:p>
          <a:p>
            <a:pPr algn="ctr">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p>
        </p:txBody>
      </p:sp>
      <p:sp>
        <p:nvSpPr>
          <p:cNvPr id="12" name="矩形 1"/>
          <p:cNvSpPr>
            <a:spLocks noChangeArrowheads="1"/>
          </p:cNvSpPr>
          <p:nvPr/>
        </p:nvSpPr>
        <p:spPr bwMode="auto">
          <a:xfrm>
            <a:off x="8843597" y="519051"/>
            <a:ext cx="955294" cy="2677656"/>
          </a:xfrm>
          <a:prstGeom prst="rect">
            <a:avLst/>
          </a:prstGeom>
          <a:noFill/>
          <a:ln w="9525">
            <a:noFill/>
            <a:prstDash val="sysDash"/>
            <a:miter lim="800000"/>
            <a:headEnd/>
            <a:tailEnd/>
          </a:ln>
          <a:extLst>
            <a:ext uri="{909E8E84-426E-40DD-AFC4-6F175D3DCCD1}">
              <a14:hiddenFill xmlns:a14="http://schemas.microsoft.com/office/drawing/2010/main" xmlns="">
                <a:solidFill>
                  <a:srgbClr val="FFFFFF"/>
                </a:solidFill>
              </a14:hiddenFill>
            </a:ext>
          </a:extLst>
        </p:spPr>
        <p:txBody>
          <a:bodyPr wrap="square">
            <a:spAutoFit/>
          </a:bodyPr>
          <a:lstStyle/>
          <a:p>
            <a:pPr algn="ctr">
              <a:lnSpc>
                <a:spcPct val="150000"/>
              </a:lnSpc>
            </a:pPr>
            <a:r>
              <a:rPr lang="zh-CN" altLang="en-US" sz="1400" dirty="0">
                <a:solidFill>
                  <a:srgbClr val="000000"/>
                </a:solidFill>
                <a:latin typeface="Franklin Gothic Book" panose="020B0503020102020204" pitchFamily="34" charset="0"/>
                <a:ea typeface="微软雅黑" panose="020B0503020204020204" pitchFamily="34" charset="-122"/>
              </a:rPr>
              <a:t>点击添加文字说明</a:t>
            </a:r>
          </a:p>
          <a:p>
            <a:pPr algn="ctr">
              <a:lnSpc>
                <a:spcPct val="150000"/>
              </a:lnSpc>
            </a:pPr>
            <a:r>
              <a:rPr lang="zh-CN" altLang="en-US" sz="1400" dirty="0">
                <a:solidFill>
                  <a:srgbClr val="000000"/>
                </a:solidFill>
                <a:latin typeface="Franklin Gothic Book" panose="020B0503020102020204" pitchFamily="34" charset="0"/>
                <a:ea typeface="微软雅黑" panose="020B0503020204020204" pitchFamily="34" charset="-122"/>
              </a:rPr>
              <a:t>点击添加文字说明</a:t>
            </a:r>
          </a:p>
          <a:p>
            <a:pPr algn="ctr">
              <a:lnSpc>
                <a:spcPct val="150000"/>
              </a:lnSpc>
            </a:pPr>
            <a:r>
              <a:rPr lang="zh-CN" altLang="en-US" sz="1400" dirty="0">
                <a:solidFill>
                  <a:srgbClr val="000000"/>
                </a:solidFill>
                <a:latin typeface="Franklin Gothic Book" panose="020B0503020102020204" pitchFamily="34" charset="0"/>
                <a:ea typeface="微软雅黑" panose="020B0503020204020204" pitchFamily="34" charset="-122"/>
              </a:rPr>
              <a:t>点击添加文字说明</a:t>
            </a:r>
            <a:endParaRPr lang="en-US" altLang="zh-CN" sz="1400" dirty="0">
              <a:solidFill>
                <a:srgbClr val="000000"/>
              </a:solidFill>
              <a:latin typeface="Franklin Gothic Book" panose="020B0503020102020204" pitchFamily="34" charset="0"/>
              <a:ea typeface="微软雅黑" panose="020B0503020204020204" pitchFamily="34" charset="-122"/>
            </a:endParaRPr>
          </a:p>
          <a:p>
            <a:pPr algn="ctr">
              <a:lnSpc>
                <a:spcPct val="150000"/>
              </a:lnSpc>
            </a:pPr>
            <a:r>
              <a:rPr lang="zh-CN" altLang="en-US" sz="1400" dirty="0">
                <a:solidFill>
                  <a:srgbClr val="000000"/>
                </a:solidFill>
                <a:latin typeface="Franklin Gothic Book" panose="020B0503020102020204" pitchFamily="34" charset="0"/>
                <a:ea typeface="微软雅黑" panose="020B0503020204020204" pitchFamily="34" charset="-122"/>
              </a:rPr>
              <a:t>点击添加文字说明</a:t>
            </a:r>
          </a:p>
        </p:txBody>
      </p:sp>
      <p:sp>
        <p:nvSpPr>
          <p:cNvPr id="13" name="文本框 12"/>
          <p:cNvSpPr txBox="1"/>
          <p:nvPr/>
        </p:nvSpPr>
        <p:spPr>
          <a:xfrm>
            <a:off x="7769187" y="3517484"/>
            <a:ext cx="837872" cy="707886"/>
          </a:xfrm>
          <a:prstGeom prst="rect">
            <a:avLst/>
          </a:prstGeom>
          <a:noFill/>
        </p:spPr>
        <p:txBody>
          <a:bodyPr wrap="square" rtlCol="0">
            <a:spAutoFit/>
          </a:bodyPr>
          <a:lstStyle/>
          <a:p>
            <a:r>
              <a:rPr lang="en-US" altLang="zh-CN" sz="4000" b="1" dirty="0">
                <a:solidFill>
                  <a:srgbClr val="3B3B3B"/>
                </a:solidFill>
                <a:latin typeface="微软雅黑" panose="020B0503020204020204" pitchFamily="34" charset="-122"/>
                <a:ea typeface="微软雅黑" panose="020B0503020204020204" pitchFamily="34" charset="-122"/>
              </a:rPr>
              <a:t>01</a:t>
            </a:r>
            <a:endParaRPr lang="zh-CN" altLang="en-US" sz="4000" b="1" dirty="0">
              <a:solidFill>
                <a:srgbClr val="3B3B3B"/>
              </a:solidFill>
              <a:latin typeface="微软雅黑" panose="020B0503020204020204" pitchFamily="34" charset="-122"/>
              <a:ea typeface="微软雅黑" panose="020B0503020204020204" pitchFamily="34" charset="-122"/>
            </a:endParaRPr>
          </a:p>
        </p:txBody>
      </p:sp>
      <p:sp>
        <p:nvSpPr>
          <p:cNvPr id="14" name="文本框 13"/>
          <p:cNvSpPr txBox="1"/>
          <p:nvPr/>
        </p:nvSpPr>
        <p:spPr>
          <a:xfrm>
            <a:off x="8964094" y="4594433"/>
            <a:ext cx="837872" cy="707886"/>
          </a:xfrm>
          <a:prstGeom prst="rect">
            <a:avLst/>
          </a:prstGeom>
          <a:noFill/>
        </p:spPr>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02</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
        <p:nvSpPr>
          <p:cNvPr id="15" name="文本框 14"/>
          <p:cNvSpPr txBox="1"/>
          <p:nvPr/>
        </p:nvSpPr>
        <p:spPr>
          <a:xfrm>
            <a:off x="8964094" y="5575181"/>
            <a:ext cx="837872" cy="707886"/>
          </a:xfrm>
          <a:prstGeom prst="rect">
            <a:avLst/>
          </a:prstGeom>
          <a:noFill/>
        </p:spPr>
        <p:txBody>
          <a:bodyPr wrap="square" rtlCol="0">
            <a:spAutoFit/>
          </a:bodyPr>
          <a:lstStyle/>
          <a:p>
            <a:r>
              <a:rPr lang="en-US" altLang="zh-CN" sz="4000" b="1" dirty="0">
                <a:solidFill>
                  <a:srgbClr val="3B3B3B"/>
                </a:solidFill>
                <a:latin typeface="微软雅黑" panose="020B0503020204020204" pitchFamily="34" charset="-122"/>
                <a:ea typeface="微软雅黑" panose="020B0503020204020204" pitchFamily="34" charset="-122"/>
              </a:rPr>
              <a:t>04</a:t>
            </a:r>
            <a:endParaRPr lang="zh-CN" altLang="en-US" sz="4000" b="1" dirty="0">
              <a:solidFill>
                <a:srgbClr val="3B3B3B"/>
              </a:solidFill>
              <a:latin typeface="微软雅黑" panose="020B0503020204020204" pitchFamily="34" charset="-122"/>
              <a:ea typeface="微软雅黑" panose="020B0503020204020204" pitchFamily="34" charset="-122"/>
            </a:endParaRPr>
          </a:p>
        </p:txBody>
      </p:sp>
      <p:sp>
        <p:nvSpPr>
          <p:cNvPr id="17" name="文本框 16"/>
          <p:cNvSpPr txBox="1"/>
          <p:nvPr/>
        </p:nvSpPr>
        <p:spPr>
          <a:xfrm>
            <a:off x="7769187" y="4594433"/>
            <a:ext cx="837872" cy="707886"/>
          </a:xfrm>
          <a:prstGeom prst="rect">
            <a:avLst/>
          </a:prstGeom>
          <a:noFill/>
        </p:spPr>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03</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
        <p:nvSpPr>
          <p:cNvPr id="18" name="Rectangle 20"/>
          <p:cNvSpPr>
            <a:spLocks noChangeArrowheads="1"/>
          </p:cNvSpPr>
          <p:nvPr/>
        </p:nvSpPr>
        <p:spPr bwMode="black">
          <a:xfrm>
            <a:off x="1722943" y="1171337"/>
            <a:ext cx="4304860" cy="19389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点击此处添加文字说明点击此处添加文字说明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点击此处添加文字说明点击此处添加文字说明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点击此处添加文字说明点击此处添加文字说明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点击此处添加文字说明点击此处添加文字说明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点击此处添加文字说明点击此处添加文字说明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p:txBody>
      </p:sp>
    </p:spTree>
    <p:extLst>
      <p:ext uri="{BB962C8B-B14F-4D97-AF65-F5344CB8AC3E}">
        <p14:creationId xmlns:p14="http://schemas.microsoft.com/office/powerpoint/2010/main" xmlns="" val="43848809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bwMode="auto">
          <a:xfrm>
            <a:off x="0" y="4830964"/>
            <a:ext cx="1543050" cy="1441450"/>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 name="矩形 3"/>
          <p:cNvSpPr/>
          <p:nvPr/>
        </p:nvSpPr>
        <p:spPr bwMode="auto">
          <a:xfrm>
            <a:off x="0" y="3389514"/>
            <a:ext cx="1543050" cy="14414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5" name="矩形 4"/>
          <p:cNvSpPr/>
          <p:nvPr/>
        </p:nvSpPr>
        <p:spPr bwMode="auto">
          <a:xfrm>
            <a:off x="0" y="1962352"/>
            <a:ext cx="1543050" cy="144145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6" name="矩形 5"/>
          <p:cNvSpPr/>
          <p:nvPr/>
        </p:nvSpPr>
        <p:spPr bwMode="auto">
          <a:xfrm>
            <a:off x="0" y="527252"/>
            <a:ext cx="1543050" cy="14414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sp>
        <p:nvSpPr>
          <p:cNvPr id="7" name="矩形 6"/>
          <p:cNvSpPr/>
          <p:nvPr/>
        </p:nvSpPr>
        <p:spPr bwMode="auto">
          <a:xfrm>
            <a:off x="4156075" y="4421389"/>
            <a:ext cx="3744913" cy="1038225"/>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8" name="矩形 7"/>
          <p:cNvSpPr/>
          <p:nvPr/>
        </p:nvSpPr>
        <p:spPr bwMode="auto">
          <a:xfrm>
            <a:off x="4156075" y="3381577"/>
            <a:ext cx="3744913" cy="10398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9" name="矩形 8"/>
          <p:cNvSpPr/>
          <p:nvPr/>
        </p:nvSpPr>
        <p:spPr bwMode="auto">
          <a:xfrm>
            <a:off x="4156075" y="2352876"/>
            <a:ext cx="3744913" cy="1039812"/>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0" name="矩形 9"/>
          <p:cNvSpPr/>
          <p:nvPr/>
        </p:nvSpPr>
        <p:spPr bwMode="auto">
          <a:xfrm>
            <a:off x="4156075" y="1319414"/>
            <a:ext cx="3744913" cy="10382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1" name="矩形 28"/>
          <p:cNvSpPr/>
          <p:nvPr/>
        </p:nvSpPr>
        <p:spPr bwMode="auto">
          <a:xfrm>
            <a:off x="1543050" y="527252"/>
            <a:ext cx="2613025" cy="1830387"/>
          </a:xfrm>
          <a:custGeom>
            <a:avLst/>
            <a:gdLst>
              <a:gd name="connsiteX0" fmla="*/ 0 w 1826712"/>
              <a:gd name="connsiteY0" fmla="*/ 0 h 1280593"/>
              <a:gd name="connsiteX1" fmla="*/ 1826712 w 1826712"/>
              <a:gd name="connsiteY1" fmla="*/ 0 h 1280593"/>
              <a:gd name="connsiteX2" fmla="*/ 1826712 w 1826712"/>
              <a:gd name="connsiteY2" fmla="*/ 1280593 h 1280593"/>
              <a:gd name="connsiteX3" fmla="*/ 0 w 1826712"/>
              <a:gd name="connsiteY3" fmla="*/ 1280593 h 1280593"/>
              <a:gd name="connsiteX4" fmla="*/ 0 w 1826712"/>
              <a:gd name="connsiteY4" fmla="*/ 0 h 1280593"/>
              <a:gd name="connsiteX0" fmla="*/ 0 w 1826712"/>
              <a:gd name="connsiteY0" fmla="*/ 0 h 1280593"/>
              <a:gd name="connsiteX1" fmla="*/ 1826712 w 1826712"/>
              <a:gd name="connsiteY1" fmla="*/ 0 h 1280593"/>
              <a:gd name="connsiteX2" fmla="*/ 1826712 w 1826712"/>
              <a:gd name="connsiteY2" fmla="*/ 1280593 h 1280593"/>
              <a:gd name="connsiteX3" fmla="*/ 0 w 1826712"/>
              <a:gd name="connsiteY3" fmla="*/ 1007543 h 1280593"/>
              <a:gd name="connsiteX4" fmla="*/ 0 w 1826712"/>
              <a:gd name="connsiteY4" fmla="*/ 0 h 1280593"/>
              <a:gd name="connsiteX0" fmla="*/ 0 w 1826712"/>
              <a:gd name="connsiteY0" fmla="*/ 0 h 1280593"/>
              <a:gd name="connsiteX1" fmla="*/ 1826712 w 1826712"/>
              <a:gd name="connsiteY1" fmla="*/ 555625 h 1280593"/>
              <a:gd name="connsiteX2" fmla="*/ 1826712 w 1826712"/>
              <a:gd name="connsiteY2" fmla="*/ 1280593 h 1280593"/>
              <a:gd name="connsiteX3" fmla="*/ 0 w 1826712"/>
              <a:gd name="connsiteY3" fmla="*/ 1007543 h 1280593"/>
              <a:gd name="connsiteX4" fmla="*/ 0 w 1826712"/>
              <a:gd name="connsiteY4" fmla="*/ 0 h 12805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6712" h="1280593">
                <a:moveTo>
                  <a:pt x="0" y="0"/>
                </a:moveTo>
                <a:lnTo>
                  <a:pt x="1826712" y="555625"/>
                </a:lnTo>
                <a:lnTo>
                  <a:pt x="1826712" y="1280593"/>
                </a:lnTo>
                <a:lnTo>
                  <a:pt x="0" y="1007543"/>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2" name="矩形 28_10"/>
          <p:cNvSpPr/>
          <p:nvPr/>
        </p:nvSpPr>
        <p:spPr bwMode="auto">
          <a:xfrm>
            <a:off x="1543050" y="1965528"/>
            <a:ext cx="2617788" cy="1439863"/>
          </a:xfrm>
          <a:custGeom>
            <a:avLst/>
            <a:gdLst>
              <a:gd name="connsiteX0" fmla="*/ 0 w 1826712"/>
              <a:gd name="connsiteY0" fmla="*/ 0 h 1280593"/>
              <a:gd name="connsiteX1" fmla="*/ 1826712 w 1826712"/>
              <a:gd name="connsiteY1" fmla="*/ 0 h 1280593"/>
              <a:gd name="connsiteX2" fmla="*/ 1826712 w 1826712"/>
              <a:gd name="connsiteY2" fmla="*/ 1280593 h 1280593"/>
              <a:gd name="connsiteX3" fmla="*/ 0 w 1826712"/>
              <a:gd name="connsiteY3" fmla="*/ 1280593 h 1280593"/>
              <a:gd name="connsiteX4" fmla="*/ 0 w 1826712"/>
              <a:gd name="connsiteY4" fmla="*/ 0 h 1280593"/>
              <a:gd name="connsiteX0" fmla="*/ 0 w 1826712"/>
              <a:gd name="connsiteY0" fmla="*/ 0 h 1280593"/>
              <a:gd name="connsiteX1" fmla="*/ 1826712 w 1826712"/>
              <a:gd name="connsiteY1" fmla="*/ 0 h 1280593"/>
              <a:gd name="connsiteX2" fmla="*/ 1826712 w 1826712"/>
              <a:gd name="connsiteY2" fmla="*/ 1280593 h 1280593"/>
              <a:gd name="connsiteX3" fmla="*/ 0 w 1826712"/>
              <a:gd name="connsiteY3" fmla="*/ 1007543 h 1280593"/>
              <a:gd name="connsiteX4" fmla="*/ 0 w 1826712"/>
              <a:gd name="connsiteY4" fmla="*/ 0 h 1280593"/>
              <a:gd name="connsiteX0" fmla="*/ 0 w 1826712"/>
              <a:gd name="connsiteY0" fmla="*/ 0 h 1280593"/>
              <a:gd name="connsiteX1" fmla="*/ 1826712 w 1826712"/>
              <a:gd name="connsiteY1" fmla="*/ 555625 h 1280593"/>
              <a:gd name="connsiteX2" fmla="*/ 1826712 w 1826712"/>
              <a:gd name="connsiteY2" fmla="*/ 1280593 h 1280593"/>
              <a:gd name="connsiteX3" fmla="*/ 0 w 1826712"/>
              <a:gd name="connsiteY3" fmla="*/ 1007543 h 1280593"/>
              <a:gd name="connsiteX4" fmla="*/ 0 w 1826712"/>
              <a:gd name="connsiteY4" fmla="*/ 0 h 1280593"/>
              <a:gd name="connsiteX0" fmla="*/ 0 w 1829887"/>
              <a:gd name="connsiteY0" fmla="*/ 0 h 1280593"/>
              <a:gd name="connsiteX1" fmla="*/ 1829887 w 1829887"/>
              <a:gd name="connsiteY1" fmla="*/ 273050 h 1280593"/>
              <a:gd name="connsiteX2" fmla="*/ 1826712 w 1829887"/>
              <a:gd name="connsiteY2" fmla="*/ 1280593 h 1280593"/>
              <a:gd name="connsiteX3" fmla="*/ 0 w 1829887"/>
              <a:gd name="connsiteY3" fmla="*/ 1007543 h 1280593"/>
              <a:gd name="connsiteX4" fmla="*/ 0 w 1829887"/>
              <a:gd name="connsiteY4" fmla="*/ 0 h 1280593"/>
              <a:gd name="connsiteX0" fmla="*/ 0 w 1830192"/>
              <a:gd name="connsiteY0" fmla="*/ 0 h 1007543"/>
              <a:gd name="connsiteX1" fmla="*/ 1829887 w 1830192"/>
              <a:gd name="connsiteY1" fmla="*/ 273050 h 1007543"/>
              <a:gd name="connsiteX2" fmla="*/ 1829887 w 1830192"/>
              <a:gd name="connsiteY2" fmla="*/ 998018 h 1007543"/>
              <a:gd name="connsiteX3" fmla="*/ 0 w 1830192"/>
              <a:gd name="connsiteY3" fmla="*/ 1007543 h 1007543"/>
              <a:gd name="connsiteX4" fmla="*/ 0 w 1830192"/>
              <a:gd name="connsiteY4" fmla="*/ 0 h 1007543"/>
              <a:gd name="connsiteX0" fmla="*/ 0 w 1829887"/>
              <a:gd name="connsiteY0" fmla="*/ 0 h 1007543"/>
              <a:gd name="connsiteX1" fmla="*/ 1829887 w 1829887"/>
              <a:gd name="connsiteY1" fmla="*/ 273050 h 1007543"/>
              <a:gd name="connsiteX2" fmla="*/ 1823537 w 1829887"/>
              <a:gd name="connsiteY2" fmla="*/ 1001193 h 1007543"/>
              <a:gd name="connsiteX3" fmla="*/ 0 w 1829887"/>
              <a:gd name="connsiteY3" fmla="*/ 1007543 h 1007543"/>
              <a:gd name="connsiteX4" fmla="*/ 0 w 1829887"/>
              <a:gd name="connsiteY4" fmla="*/ 0 h 1007543"/>
              <a:gd name="connsiteX0" fmla="*/ 0 w 1830192"/>
              <a:gd name="connsiteY0" fmla="*/ 0 h 1007543"/>
              <a:gd name="connsiteX1" fmla="*/ 1829887 w 1830192"/>
              <a:gd name="connsiteY1" fmla="*/ 273050 h 1007543"/>
              <a:gd name="connsiteX2" fmla="*/ 1829887 w 1830192"/>
              <a:gd name="connsiteY2" fmla="*/ 1001193 h 1007543"/>
              <a:gd name="connsiteX3" fmla="*/ 0 w 1830192"/>
              <a:gd name="connsiteY3" fmla="*/ 1007543 h 1007543"/>
              <a:gd name="connsiteX4" fmla="*/ 0 w 1830192"/>
              <a:gd name="connsiteY4" fmla="*/ 0 h 1007543"/>
              <a:gd name="connsiteX0" fmla="*/ 0 w 1829887"/>
              <a:gd name="connsiteY0" fmla="*/ 0 h 1007543"/>
              <a:gd name="connsiteX1" fmla="*/ 1829887 w 1829887"/>
              <a:gd name="connsiteY1" fmla="*/ 273050 h 1007543"/>
              <a:gd name="connsiteX2" fmla="*/ 1826712 w 1829887"/>
              <a:gd name="connsiteY2" fmla="*/ 1001193 h 1007543"/>
              <a:gd name="connsiteX3" fmla="*/ 0 w 1829887"/>
              <a:gd name="connsiteY3" fmla="*/ 1007543 h 1007543"/>
              <a:gd name="connsiteX4" fmla="*/ 0 w 1829887"/>
              <a:gd name="connsiteY4" fmla="*/ 0 h 1007543"/>
              <a:gd name="connsiteX0" fmla="*/ 0 w 1833980"/>
              <a:gd name="connsiteY0" fmla="*/ 0 h 1007543"/>
              <a:gd name="connsiteX1" fmla="*/ 1829887 w 1833980"/>
              <a:gd name="connsiteY1" fmla="*/ 273050 h 1007543"/>
              <a:gd name="connsiteX2" fmla="*/ 1833856 w 1833980"/>
              <a:gd name="connsiteY2" fmla="*/ 1001193 h 1007543"/>
              <a:gd name="connsiteX3" fmla="*/ 0 w 1833980"/>
              <a:gd name="connsiteY3" fmla="*/ 1007543 h 1007543"/>
              <a:gd name="connsiteX4" fmla="*/ 0 w 1833980"/>
              <a:gd name="connsiteY4" fmla="*/ 0 h 1007543"/>
              <a:gd name="connsiteX0" fmla="*/ 0 w 1829887"/>
              <a:gd name="connsiteY0" fmla="*/ 0 h 1007543"/>
              <a:gd name="connsiteX1" fmla="*/ 1829887 w 1829887"/>
              <a:gd name="connsiteY1" fmla="*/ 273050 h 1007543"/>
              <a:gd name="connsiteX2" fmla="*/ 1829093 w 1829887"/>
              <a:gd name="connsiteY2" fmla="*/ 1003575 h 1007543"/>
              <a:gd name="connsiteX3" fmla="*/ 0 w 1829887"/>
              <a:gd name="connsiteY3" fmla="*/ 1007543 h 1007543"/>
              <a:gd name="connsiteX4" fmla="*/ 0 w 1829887"/>
              <a:gd name="connsiteY4" fmla="*/ 0 h 10075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9887" h="1007543">
                <a:moveTo>
                  <a:pt x="0" y="0"/>
                </a:moveTo>
                <a:lnTo>
                  <a:pt x="1829887" y="273050"/>
                </a:lnTo>
                <a:cubicBezTo>
                  <a:pt x="1828829" y="608898"/>
                  <a:pt x="1830151" y="667727"/>
                  <a:pt x="1829093" y="1003575"/>
                </a:cubicBezTo>
                <a:lnTo>
                  <a:pt x="0" y="1007543"/>
                </a:lnTo>
                <a:lnTo>
                  <a:pt x="0" y="0"/>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sp>
        <p:nvSpPr>
          <p:cNvPr id="13" name="矩形 28_11"/>
          <p:cNvSpPr/>
          <p:nvPr/>
        </p:nvSpPr>
        <p:spPr bwMode="auto">
          <a:xfrm>
            <a:off x="1543050" y="3395864"/>
            <a:ext cx="2622550" cy="1435100"/>
          </a:xfrm>
          <a:custGeom>
            <a:avLst/>
            <a:gdLst>
              <a:gd name="connsiteX0" fmla="*/ 0 w 1826712"/>
              <a:gd name="connsiteY0" fmla="*/ 0 h 1280593"/>
              <a:gd name="connsiteX1" fmla="*/ 1826712 w 1826712"/>
              <a:gd name="connsiteY1" fmla="*/ 0 h 1280593"/>
              <a:gd name="connsiteX2" fmla="*/ 1826712 w 1826712"/>
              <a:gd name="connsiteY2" fmla="*/ 1280593 h 1280593"/>
              <a:gd name="connsiteX3" fmla="*/ 0 w 1826712"/>
              <a:gd name="connsiteY3" fmla="*/ 1280593 h 1280593"/>
              <a:gd name="connsiteX4" fmla="*/ 0 w 1826712"/>
              <a:gd name="connsiteY4" fmla="*/ 0 h 1280593"/>
              <a:gd name="connsiteX0" fmla="*/ 0 w 1826712"/>
              <a:gd name="connsiteY0" fmla="*/ 0 h 1280593"/>
              <a:gd name="connsiteX1" fmla="*/ 1826712 w 1826712"/>
              <a:gd name="connsiteY1" fmla="*/ 0 h 1280593"/>
              <a:gd name="connsiteX2" fmla="*/ 1826712 w 1826712"/>
              <a:gd name="connsiteY2" fmla="*/ 1280593 h 1280593"/>
              <a:gd name="connsiteX3" fmla="*/ 0 w 1826712"/>
              <a:gd name="connsiteY3" fmla="*/ 1007543 h 1280593"/>
              <a:gd name="connsiteX4" fmla="*/ 0 w 1826712"/>
              <a:gd name="connsiteY4" fmla="*/ 0 h 1280593"/>
              <a:gd name="connsiteX0" fmla="*/ 0 w 1826712"/>
              <a:gd name="connsiteY0" fmla="*/ 0 h 1280593"/>
              <a:gd name="connsiteX1" fmla="*/ 1826712 w 1826712"/>
              <a:gd name="connsiteY1" fmla="*/ 555625 h 1280593"/>
              <a:gd name="connsiteX2" fmla="*/ 1826712 w 1826712"/>
              <a:gd name="connsiteY2" fmla="*/ 1280593 h 1280593"/>
              <a:gd name="connsiteX3" fmla="*/ 0 w 1826712"/>
              <a:gd name="connsiteY3" fmla="*/ 1007543 h 1280593"/>
              <a:gd name="connsiteX4" fmla="*/ 0 w 1826712"/>
              <a:gd name="connsiteY4" fmla="*/ 0 h 1280593"/>
              <a:gd name="connsiteX0" fmla="*/ 0 w 1829887"/>
              <a:gd name="connsiteY0" fmla="*/ 0 h 1280593"/>
              <a:gd name="connsiteX1" fmla="*/ 1829887 w 1829887"/>
              <a:gd name="connsiteY1" fmla="*/ 273050 h 1280593"/>
              <a:gd name="connsiteX2" fmla="*/ 1826712 w 1829887"/>
              <a:gd name="connsiteY2" fmla="*/ 1280593 h 1280593"/>
              <a:gd name="connsiteX3" fmla="*/ 0 w 1829887"/>
              <a:gd name="connsiteY3" fmla="*/ 1007543 h 1280593"/>
              <a:gd name="connsiteX4" fmla="*/ 0 w 1829887"/>
              <a:gd name="connsiteY4" fmla="*/ 0 h 1280593"/>
              <a:gd name="connsiteX0" fmla="*/ 0 w 1830192"/>
              <a:gd name="connsiteY0" fmla="*/ 0 h 1007543"/>
              <a:gd name="connsiteX1" fmla="*/ 1829887 w 1830192"/>
              <a:gd name="connsiteY1" fmla="*/ 273050 h 1007543"/>
              <a:gd name="connsiteX2" fmla="*/ 1829887 w 1830192"/>
              <a:gd name="connsiteY2" fmla="*/ 998018 h 1007543"/>
              <a:gd name="connsiteX3" fmla="*/ 0 w 1830192"/>
              <a:gd name="connsiteY3" fmla="*/ 1007543 h 1007543"/>
              <a:gd name="connsiteX4" fmla="*/ 0 w 1830192"/>
              <a:gd name="connsiteY4" fmla="*/ 0 h 1007543"/>
              <a:gd name="connsiteX0" fmla="*/ 0 w 1829887"/>
              <a:gd name="connsiteY0" fmla="*/ 0 h 1007543"/>
              <a:gd name="connsiteX1" fmla="*/ 1829887 w 1829887"/>
              <a:gd name="connsiteY1" fmla="*/ 273050 h 1007543"/>
              <a:gd name="connsiteX2" fmla="*/ 1823537 w 1829887"/>
              <a:gd name="connsiteY2" fmla="*/ 1001193 h 1007543"/>
              <a:gd name="connsiteX3" fmla="*/ 0 w 1829887"/>
              <a:gd name="connsiteY3" fmla="*/ 1007543 h 1007543"/>
              <a:gd name="connsiteX4" fmla="*/ 0 w 1829887"/>
              <a:gd name="connsiteY4" fmla="*/ 0 h 1007543"/>
              <a:gd name="connsiteX0" fmla="*/ 0 w 1830192"/>
              <a:gd name="connsiteY0" fmla="*/ 0 h 1007543"/>
              <a:gd name="connsiteX1" fmla="*/ 1829887 w 1830192"/>
              <a:gd name="connsiteY1" fmla="*/ 273050 h 1007543"/>
              <a:gd name="connsiteX2" fmla="*/ 1829887 w 1830192"/>
              <a:gd name="connsiteY2" fmla="*/ 1001193 h 1007543"/>
              <a:gd name="connsiteX3" fmla="*/ 0 w 1830192"/>
              <a:gd name="connsiteY3" fmla="*/ 1007543 h 1007543"/>
              <a:gd name="connsiteX4" fmla="*/ 0 w 1830192"/>
              <a:gd name="connsiteY4" fmla="*/ 0 h 1007543"/>
              <a:gd name="connsiteX0" fmla="*/ 0 w 1829887"/>
              <a:gd name="connsiteY0" fmla="*/ 0 h 1007543"/>
              <a:gd name="connsiteX1" fmla="*/ 1829887 w 1829887"/>
              <a:gd name="connsiteY1" fmla="*/ 273050 h 1007543"/>
              <a:gd name="connsiteX2" fmla="*/ 1826712 w 1829887"/>
              <a:gd name="connsiteY2" fmla="*/ 1001193 h 1007543"/>
              <a:gd name="connsiteX3" fmla="*/ 0 w 1829887"/>
              <a:gd name="connsiteY3" fmla="*/ 1007543 h 1007543"/>
              <a:gd name="connsiteX4" fmla="*/ 0 w 1829887"/>
              <a:gd name="connsiteY4" fmla="*/ 0 h 1007543"/>
              <a:gd name="connsiteX0" fmla="*/ 0 w 1829887"/>
              <a:gd name="connsiteY0" fmla="*/ 0 h 1001193"/>
              <a:gd name="connsiteX1" fmla="*/ 1829887 w 1829887"/>
              <a:gd name="connsiteY1" fmla="*/ 273050 h 1001193"/>
              <a:gd name="connsiteX2" fmla="*/ 1826712 w 1829887"/>
              <a:gd name="connsiteY2" fmla="*/ 1001193 h 1001193"/>
              <a:gd name="connsiteX3" fmla="*/ 0 w 1829887"/>
              <a:gd name="connsiteY3" fmla="*/ 998018 h 1001193"/>
              <a:gd name="connsiteX4" fmla="*/ 0 w 1829887"/>
              <a:gd name="connsiteY4" fmla="*/ 0 h 1001193"/>
              <a:gd name="connsiteX0" fmla="*/ 0 w 1832268"/>
              <a:gd name="connsiteY0" fmla="*/ 5556 h 1006749"/>
              <a:gd name="connsiteX1" fmla="*/ 1832268 w 1832268"/>
              <a:gd name="connsiteY1" fmla="*/ 0 h 1006749"/>
              <a:gd name="connsiteX2" fmla="*/ 1826712 w 1832268"/>
              <a:gd name="connsiteY2" fmla="*/ 1006749 h 1006749"/>
              <a:gd name="connsiteX3" fmla="*/ 0 w 1832268"/>
              <a:gd name="connsiteY3" fmla="*/ 1003574 h 1006749"/>
              <a:gd name="connsiteX4" fmla="*/ 0 w 1832268"/>
              <a:gd name="connsiteY4" fmla="*/ 5556 h 1006749"/>
              <a:gd name="connsiteX0" fmla="*/ 0 w 1832268"/>
              <a:gd name="connsiteY0" fmla="*/ 5556 h 1003574"/>
              <a:gd name="connsiteX1" fmla="*/ 1832268 w 1832268"/>
              <a:gd name="connsiteY1" fmla="*/ 0 h 1003574"/>
              <a:gd name="connsiteX2" fmla="*/ 1829093 w 1832268"/>
              <a:gd name="connsiteY2" fmla="*/ 720999 h 1003574"/>
              <a:gd name="connsiteX3" fmla="*/ 0 w 1832268"/>
              <a:gd name="connsiteY3" fmla="*/ 1003574 h 1003574"/>
              <a:gd name="connsiteX4" fmla="*/ 0 w 1832268"/>
              <a:gd name="connsiteY4" fmla="*/ 5556 h 1003574"/>
              <a:gd name="connsiteX0" fmla="*/ 0 w 1834048"/>
              <a:gd name="connsiteY0" fmla="*/ 5556 h 1003574"/>
              <a:gd name="connsiteX1" fmla="*/ 1832268 w 1834048"/>
              <a:gd name="connsiteY1" fmla="*/ 0 h 1003574"/>
              <a:gd name="connsiteX2" fmla="*/ 1833856 w 1834048"/>
              <a:gd name="connsiteY2" fmla="*/ 720999 h 1003574"/>
              <a:gd name="connsiteX3" fmla="*/ 0 w 1834048"/>
              <a:gd name="connsiteY3" fmla="*/ 1003574 h 1003574"/>
              <a:gd name="connsiteX4" fmla="*/ 0 w 1834048"/>
              <a:gd name="connsiteY4" fmla="*/ 5556 h 10035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4048" h="1003574">
                <a:moveTo>
                  <a:pt x="0" y="5556"/>
                </a:moveTo>
                <a:lnTo>
                  <a:pt x="1832268" y="0"/>
                </a:lnTo>
                <a:cubicBezTo>
                  <a:pt x="1831210" y="335848"/>
                  <a:pt x="1834914" y="385151"/>
                  <a:pt x="1833856" y="720999"/>
                </a:cubicBezTo>
                <a:lnTo>
                  <a:pt x="0" y="1003574"/>
                </a:lnTo>
                <a:lnTo>
                  <a:pt x="0" y="55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4" name="矩形 28_12"/>
          <p:cNvSpPr/>
          <p:nvPr/>
        </p:nvSpPr>
        <p:spPr bwMode="auto">
          <a:xfrm>
            <a:off x="1536700" y="4418214"/>
            <a:ext cx="2627313" cy="1854200"/>
          </a:xfrm>
          <a:custGeom>
            <a:avLst/>
            <a:gdLst>
              <a:gd name="connsiteX0" fmla="*/ 0 w 1826712"/>
              <a:gd name="connsiteY0" fmla="*/ 0 h 1280593"/>
              <a:gd name="connsiteX1" fmla="*/ 1826712 w 1826712"/>
              <a:gd name="connsiteY1" fmla="*/ 0 h 1280593"/>
              <a:gd name="connsiteX2" fmla="*/ 1826712 w 1826712"/>
              <a:gd name="connsiteY2" fmla="*/ 1280593 h 1280593"/>
              <a:gd name="connsiteX3" fmla="*/ 0 w 1826712"/>
              <a:gd name="connsiteY3" fmla="*/ 1280593 h 1280593"/>
              <a:gd name="connsiteX4" fmla="*/ 0 w 1826712"/>
              <a:gd name="connsiteY4" fmla="*/ 0 h 1280593"/>
              <a:gd name="connsiteX0" fmla="*/ 0 w 1826712"/>
              <a:gd name="connsiteY0" fmla="*/ 0 h 1280593"/>
              <a:gd name="connsiteX1" fmla="*/ 1826712 w 1826712"/>
              <a:gd name="connsiteY1" fmla="*/ 0 h 1280593"/>
              <a:gd name="connsiteX2" fmla="*/ 1826712 w 1826712"/>
              <a:gd name="connsiteY2" fmla="*/ 1280593 h 1280593"/>
              <a:gd name="connsiteX3" fmla="*/ 0 w 1826712"/>
              <a:gd name="connsiteY3" fmla="*/ 1007543 h 1280593"/>
              <a:gd name="connsiteX4" fmla="*/ 0 w 1826712"/>
              <a:gd name="connsiteY4" fmla="*/ 0 h 1280593"/>
              <a:gd name="connsiteX0" fmla="*/ 0 w 1826712"/>
              <a:gd name="connsiteY0" fmla="*/ 0 h 1280593"/>
              <a:gd name="connsiteX1" fmla="*/ 1826712 w 1826712"/>
              <a:gd name="connsiteY1" fmla="*/ 555625 h 1280593"/>
              <a:gd name="connsiteX2" fmla="*/ 1826712 w 1826712"/>
              <a:gd name="connsiteY2" fmla="*/ 1280593 h 1280593"/>
              <a:gd name="connsiteX3" fmla="*/ 0 w 1826712"/>
              <a:gd name="connsiteY3" fmla="*/ 1007543 h 1280593"/>
              <a:gd name="connsiteX4" fmla="*/ 0 w 1826712"/>
              <a:gd name="connsiteY4" fmla="*/ 0 h 1280593"/>
              <a:gd name="connsiteX0" fmla="*/ 0 w 1829887"/>
              <a:gd name="connsiteY0" fmla="*/ 0 h 1280593"/>
              <a:gd name="connsiteX1" fmla="*/ 1829887 w 1829887"/>
              <a:gd name="connsiteY1" fmla="*/ 273050 h 1280593"/>
              <a:gd name="connsiteX2" fmla="*/ 1826712 w 1829887"/>
              <a:gd name="connsiteY2" fmla="*/ 1280593 h 1280593"/>
              <a:gd name="connsiteX3" fmla="*/ 0 w 1829887"/>
              <a:gd name="connsiteY3" fmla="*/ 1007543 h 1280593"/>
              <a:gd name="connsiteX4" fmla="*/ 0 w 1829887"/>
              <a:gd name="connsiteY4" fmla="*/ 0 h 1280593"/>
              <a:gd name="connsiteX0" fmla="*/ 0 w 1830192"/>
              <a:gd name="connsiteY0" fmla="*/ 0 h 1007543"/>
              <a:gd name="connsiteX1" fmla="*/ 1829887 w 1830192"/>
              <a:gd name="connsiteY1" fmla="*/ 273050 h 1007543"/>
              <a:gd name="connsiteX2" fmla="*/ 1829887 w 1830192"/>
              <a:gd name="connsiteY2" fmla="*/ 998018 h 1007543"/>
              <a:gd name="connsiteX3" fmla="*/ 0 w 1830192"/>
              <a:gd name="connsiteY3" fmla="*/ 1007543 h 1007543"/>
              <a:gd name="connsiteX4" fmla="*/ 0 w 1830192"/>
              <a:gd name="connsiteY4" fmla="*/ 0 h 1007543"/>
              <a:gd name="connsiteX0" fmla="*/ 0 w 1829887"/>
              <a:gd name="connsiteY0" fmla="*/ 0 h 1007543"/>
              <a:gd name="connsiteX1" fmla="*/ 1829887 w 1829887"/>
              <a:gd name="connsiteY1" fmla="*/ 273050 h 1007543"/>
              <a:gd name="connsiteX2" fmla="*/ 1823537 w 1829887"/>
              <a:gd name="connsiteY2" fmla="*/ 1001193 h 1007543"/>
              <a:gd name="connsiteX3" fmla="*/ 0 w 1829887"/>
              <a:gd name="connsiteY3" fmla="*/ 1007543 h 1007543"/>
              <a:gd name="connsiteX4" fmla="*/ 0 w 1829887"/>
              <a:gd name="connsiteY4" fmla="*/ 0 h 1007543"/>
              <a:gd name="connsiteX0" fmla="*/ 0 w 1830192"/>
              <a:gd name="connsiteY0" fmla="*/ 0 h 1007543"/>
              <a:gd name="connsiteX1" fmla="*/ 1829887 w 1830192"/>
              <a:gd name="connsiteY1" fmla="*/ 273050 h 1007543"/>
              <a:gd name="connsiteX2" fmla="*/ 1829887 w 1830192"/>
              <a:gd name="connsiteY2" fmla="*/ 1001193 h 1007543"/>
              <a:gd name="connsiteX3" fmla="*/ 0 w 1830192"/>
              <a:gd name="connsiteY3" fmla="*/ 1007543 h 1007543"/>
              <a:gd name="connsiteX4" fmla="*/ 0 w 1830192"/>
              <a:gd name="connsiteY4" fmla="*/ 0 h 1007543"/>
              <a:gd name="connsiteX0" fmla="*/ 0 w 1829887"/>
              <a:gd name="connsiteY0" fmla="*/ 0 h 1007543"/>
              <a:gd name="connsiteX1" fmla="*/ 1829887 w 1829887"/>
              <a:gd name="connsiteY1" fmla="*/ 273050 h 1007543"/>
              <a:gd name="connsiteX2" fmla="*/ 1826712 w 1829887"/>
              <a:gd name="connsiteY2" fmla="*/ 1001193 h 1007543"/>
              <a:gd name="connsiteX3" fmla="*/ 0 w 1829887"/>
              <a:gd name="connsiteY3" fmla="*/ 1007543 h 1007543"/>
              <a:gd name="connsiteX4" fmla="*/ 0 w 1829887"/>
              <a:gd name="connsiteY4" fmla="*/ 0 h 1007543"/>
              <a:gd name="connsiteX0" fmla="*/ 0 w 1829887"/>
              <a:gd name="connsiteY0" fmla="*/ 0 h 1001193"/>
              <a:gd name="connsiteX1" fmla="*/ 1829887 w 1829887"/>
              <a:gd name="connsiteY1" fmla="*/ 273050 h 1001193"/>
              <a:gd name="connsiteX2" fmla="*/ 1826712 w 1829887"/>
              <a:gd name="connsiteY2" fmla="*/ 1001193 h 1001193"/>
              <a:gd name="connsiteX3" fmla="*/ 0 w 1829887"/>
              <a:gd name="connsiteY3" fmla="*/ 998018 h 1001193"/>
              <a:gd name="connsiteX4" fmla="*/ 0 w 1829887"/>
              <a:gd name="connsiteY4" fmla="*/ 0 h 1001193"/>
              <a:gd name="connsiteX0" fmla="*/ 0 w 1832268"/>
              <a:gd name="connsiteY0" fmla="*/ 5556 h 1006749"/>
              <a:gd name="connsiteX1" fmla="*/ 1832268 w 1832268"/>
              <a:gd name="connsiteY1" fmla="*/ 0 h 1006749"/>
              <a:gd name="connsiteX2" fmla="*/ 1826712 w 1832268"/>
              <a:gd name="connsiteY2" fmla="*/ 1006749 h 1006749"/>
              <a:gd name="connsiteX3" fmla="*/ 0 w 1832268"/>
              <a:gd name="connsiteY3" fmla="*/ 1003574 h 1006749"/>
              <a:gd name="connsiteX4" fmla="*/ 0 w 1832268"/>
              <a:gd name="connsiteY4" fmla="*/ 5556 h 1006749"/>
              <a:gd name="connsiteX0" fmla="*/ 0 w 1832268"/>
              <a:gd name="connsiteY0" fmla="*/ 5556 h 1003574"/>
              <a:gd name="connsiteX1" fmla="*/ 1832268 w 1832268"/>
              <a:gd name="connsiteY1" fmla="*/ 0 h 1003574"/>
              <a:gd name="connsiteX2" fmla="*/ 1829093 w 1832268"/>
              <a:gd name="connsiteY2" fmla="*/ 720999 h 1003574"/>
              <a:gd name="connsiteX3" fmla="*/ 0 w 1832268"/>
              <a:gd name="connsiteY3" fmla="*/ 1003574 h 1003574"/>
              <a:gd name="connsiteX4" fmla="*/ 0 w 1832268"/>
              <a:gd name="connsiteY4" fmla="*/ 5556 h 1003574"/>
              <a:gd name="connsiteX0" fmla="*/ 0 w 1834649"/>
              <a:gd name="connsiteY0" fmla="*/ 793 h 1003574"/>
              <a:gd name="connsiteX1" fmla="*/ 1834649 w 1834649"/>
              <a:gd name="connsiteY1" fmla="*/ 0 h 1003574"/>
              <a:gd name="connsiteX2" fmla="*/ 1831474 w 1834649"/>
              <a:gd name="connsiteY2" fmla="*/ 720999 h 1003574"/>
              <a:gd name="connsiteX3" fmla="*/ 2381 w 1834649"/>
              <a:gd name="connsiteY3" fmla="*/ 1003574 h 1003574"/>
              <a:gd name="connsiteX4" fmla="*/ 0 w 1834649"/>
              <a:gd name="connsiteY4" fmla="*/ 793 h 1003574"/>
              <a:gd name="connsiteX0" fmla="*/ 0 w 1834649"/>
              <a:gd name="connsiteY0" fmla="*/ 284162 h 1286943"/>
              <a:gd name="connsiteX1" fmla="*/ 1834649 w 1834649"/>
              <a:gd name="connsiteY1" fmla="*/ 0 h 1286943"/>
              <a:gd name="connsiteX2" fmla="*/ 1831474 w 1834649"/>
              <a:gd name="connsiteY2" fmla="*/ 1004368 h 1286943"/>
              <a:gd name="connsiteX3" fmla="*/ 2381 w 1834649"/>
              <a:gd name="connsiteY3" fmla="*/ 1286943 h 1286943"/>
              <a:gd name="connsiteX4" fmla="*/ 0 w 1834649"/>
              <a:gd name="connsiteY4" fmla="*/ 284162 h 1286943"/>
              <a:gd name="connsiteX0" fmla="*/ 0 w 1834649"/>
              <a:gd name="connsiteY0" fmla="*/ 284162 h 1286943"/>
              <a:gd name="connsiteX1" fmla="*/ 1834649 w 1834649"/>
              <a:gd name="connsiteY1" fmla="*/ 0 h 1286943"/>
              <a:gd name="connsiteX2" fmla="*/ 1829093 w 1834649"/>
              <a:gd name="connsiteY2" fmla="*/ 721000 h 1286943"/>
              <a:gd name="connsiteX3" fmla="*/ 2381 w 1834649"/>
              <a:gd name="connsiteY3" fmla="*/ 1286943 h 1286943"/>
              <a:gd name="connsiteX4" fmla="*/ 0 w 1834649"/>
              <a:gd name="connsiteY4" fmla="*/ 284162 h 1286943"/>
              <a:gd name="connsiteX0" fmla="*/ 229 w 1834878"/>
              <a:gd name="connsiteY0" fmla="*/ 284162 h 1289324"/>
              <a:gd name="connsiteX1" fmla="*/ 1834878 w 1834878"/>
              <a:gd name="connsiteY1" fmla="*/ 0 h 1289324"/>
              <a:gd name="connsiteX2" fmla="*/ 1829322 w 1834878"/>
              <a:gd name="connsiteY2" fmla="*/ 721000 h 1289324"/>
              <a:gd name="connsiteX3" fmla="*/ 229 w 1834878"/>
              <a:gd name="connsiteY3" fmla="*/ 1289324 h 1289324"/>
              <a:gd name="connsiteX4" fmla="*/ 229 w 1834878"/>
              <a:gd name="connsiteY4" fmla="*/ 284162 h 1289324"/>
              <a:gd name="connsiteX0" fmla="*/ 2486 w 1837135"/>
              <a:gd name="connsiteY0" fmla="*/ 284162 h 1296468"/>
              <a:gd name="connsiteX1" fmla="*/ 1837135 w 1837135"/>
              <a:gd name="connsiteY1" fmla="*/ 0 h 1296468"/>
              <a:gd name="connsiteX2" fmla="*/ 1831579 w 1837135"/>
              <a:gd name="connsiteY2" fmla="*/ 721000 h 1296468"/>
              <a:gd name="connsiteX3" fmla="*/ 105 w 1837135"/>
              <a:gd name="connsiteY3" fmla="*/ 1296468 h 1296468"/>
              <a:gd name="connsiteX4" fmla="*/ 2486 w 1837135"/>
              <a:gd name="connsiteY4" fmla="*/ 284162 h 1296468"/>
              <a:gd name="connsiteX0" fmla="*/ 2486 w 1837135"/>
              <a:gd name="connsiteY0" fmla="*/ 284162 h 1296468"/>
              <a:gd name="connsiteX1" fmla="*/ 1837135 w 1837135"/>
              <a:gd name="connsiteY1" fmla="*/ 0 h 1296468"/>
              <a:gd name="connsiteX2" fmla="*/ 1836342 w 1837135"/>
              <a:gd name="connsiteY2" fmla="*/ 728144 h 1296468"/>
              <a:gd name="connsiteX3" fmla="*/ 105 w 1837135"/>
              <a:gd name="connsiteY3" fmla="*/ 1296468 h 1296468"/>
              <a:gd name="connsiteX4" fmla="*/ 2486 w 1837135"/>
              <a:gd name="connsiteY4" fmla="*/ 284162 h 12964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7135" h="1296468">
                <a:moveTo>
                  <a:pt x="2486" y="284162"/>
                </a:moveTo>
                <a:lnTo>
                  <a:pt x="1837135" y="0"/>
                </a:lnTo>
                <a:cubicBezTo>
                  <a:pt x="1836077" y="335848"/>
                  <a:pt x="1837400" y="392296"/>
                  <a:pt x="1836342" y="728144"/>
                </a:cubicBezTo>
                <a:lnTo>
                  <a:pt x="105" y="1296468"/>
                </a:lnTo>
                <a:cubicBezTo>
                  <a:pt x="-689" y="962208"/>
                  <a:pt x="3280" y="618422"/>
                  <a:pt x="2486" y="284162"/>
                </a:cubicBezTo>
                <a:close/>
              </a:path>
            </a:pathLst>
          </a:cu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5" name="矩形 14"/>
          <p:cNvSpPr/>
          <p:nvPr/>
        </p:nvSpPr>
        <p:spPr bwMode="auto">
          <a:xfrm>
            <a:off x="4165600" y="1319414"/>
            <a:ext cx="749301" cy="4140200"/>
          </a:xfrm>
          <a:prstGeom prst="rect">
            <a:avLst/>
          </a:prstGeom>
          <a:gradFill>
            <a:gsLst>
              <a:gs pos="0">
                <a:schemeClr val="bg1">
                  <a:alpha val="0"/>
                </a:schemeClr>
              </a:gs>
              <a:gs pos="100000">
                <a:schemeClr val="tx1">
                  <a:alpha val="16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6" name="矩形 15"/>
          <p:cNvSpPr/>
          <p:nvPr/>
        </p:nvSpPr>
        <p:spPr bwMode="auto">
          <a:xfrm rot="10800000">
            <a:off x="795338" y="527252"/>
            <a:ext cx="747712" cy="5745162"/>
          </a:xfrm>
          <a:prstGeom prst="rect">
            <a:avLst/>
          </a:prstGeom>
          <a:gradFill>
            <a:gsLst>
              <a:gs pos="0">
                <a:schemeClr val="bg1">
                  <a:alpha val="0"/>
                </a:schemeClr>
              </a:gs>
              <a:gs pos="100000">
                <a:schemeClr val="tx1">
                  <a:alpha val="16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7" name="TextBox 40"/>
          <p:cNvSpPr txBox="1">
            <a:spLocks noChangeArrowheads="1"/>
          </p:cNvSpPr>
          <p:nvPr/>
        </p:nvSpPr>
        <p:spPr bwMode="auto">
          <a:xfrm>
            <a:off x="418936" y="915048"/>
            <a:ext cx="1037463" cy="9233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Tx/>
              <a:buNone/>
            </a:pPr>
            <a:r>
              <a:rPr lang="en-US" altLang="zh-CN" sz="5400" b="1" dirty="0">
                <a:solidFill>
                  <a:srgbClr val="3B3B3B"/>
                </a:solidFill>
                <a:latin typeface="微软雅黑" panose="020B0503020204020204" pitchFamily="34" charset="-122"/>
                <a:ea typeface="微软雅黑" panose="020B0503020204020204" pitchFamily="34" charset="-122"/>
              </a:rPr>
              <a:t>01</a:t>
            </a:r>
            <a:endParaRPr lang="zh-CN" altLang="en-US" sz="5400" b="1" dirty="0">
              <a:solidFill>
                <a:srgbClr val="3B3B3B"/>
              </a:solidFill>
              <a:latin typeface="微软雅黑" panose="020B0503020204020204" pitchFamily="34" charset="-122"/>
              <a:ea typeface="微软雅黑" panose="020B0503020204020204" pitchFamily="34" charset="-122"/>
            </a:endParaRPr>
          </a:p>
        </p:txBody>
      </p:sp>
      <p:sp>
        <p:nvSpPr>
          <p:cNvPr id="18" name="TextBox 42"/>
          <p:cNvSpPr txBox="1">
            <a:spLocks noChangeArrowheads="1"/>
          </p:cNvSpPr>
          <p:nvPr/>
        </p:nvSpPr>
        <p:spPr bwMode="auto">
          <a:xfrm>
            <a:off x="367474" y="2314909"/>
            <a:ext cx="1037463" cy="9233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Tx/>
              <a:buNone/>
            </a:pPr>
            <a:r>
              <a:rPr lang="en-US" altLang="zh-CN" sz="5400" b="1" dirty="0">
                <a:solidFill>
                  <a:schemeClr val="bg1"/>
                </a:solidFill>
                <a:latin typeface="微软雅黑" panose="020B0503020204020204" pitchFamily="34" charset="-122"/>
                <a:ea typeface="微软雅黑" panose="020B0503020204020204" pitchFamily="34" charset="-122"/>
              </a:rPr>
              <a:t>02</a:t>
            </a:r>
            <a:endParaRPr lang="zh-CN" altLang="en-US" sz="5400" b="1" dirty="0">
              <a:solidFill>
                <a:schemeClr val="bg1"/>
              </a:solidFill>
              <a:latin typeface="微软雅黑" panose="020B0503020204020204" pitchFamily="34" charset="-122"/>
              <a:ea typeface="微软雅黑" panose="020B0503020204020204" pitchFamily="34" charset="-122"/>
            </a:endParaRPr>
          </a:p>
        </p:txBody>
      </p:sp>
      <p:sp>
        <p:nvSpPr>
          <p:cNvPr id="19" name="矩形 25"/>
          <p:cNvSpPr>
            <a:spLocks noChangeArrowheads="1"/>
          </p:cNvSpPr>
          <p:nvPr/>
        </p:nvSpPr>
        <p:spPr bwMode="auto">
          <a:xfrm>
            <a:off x="355379" y="3778824"/>
            <a:ext cx="1037463" cy="9233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Tx/>
              <a:buNone/>
            </a:pPr>
            <a:r>
              <a:rPr lang="en-US" altLang="zh-CN" sz="5400" b="1" dirty="0">
                <a:solidFill>
                  <a:srgbClr val="3B3B3B"/>
                </a:solidFill>
                <a:latin typeface="微软雅黑" panose="020B0503020204020204" pitchFamily="34" charset="-122"/>
                <a:ea typeface="微软雅黑" panose="020B0503020204020204" pitchFamily="34" charset="-122"/>
              </a:rPr>
              <a:t>03</a:t>
            </a:r>
            <a:endParaRPr lang="zh-CN" altLang="en-US" sz="5400" b="1" dirty="0">
              <a:solidFill>
                <a:srgbClr val="3B3B3B"/>
              </a:solidFill>
              <a:latin typeface="微软雅黑" panose="020B0503020204020204" pitchFamily="34" charset="-122"/>
              <a:ea typeface="微软雅黑" panose="020B0503020204020204" pitchFamily="34" charset="-122"/>
            </a:endParaRPr>
          </a:p>
        </p:txBody>
      </p:sp>
      <p:sp>
        <p:nvSpPr>
          <p:cNvPr id="20" name="矩形 26"/>
          <p:cNvSpPr>
            <a:spLocks noChangeArrowheads="1"/>
          </p:cNvSpPr>
          <p:nvPr/>
        </p:nvSpPr>
        <p:spPr bwMode="auto">
          <a:xfrm>
            <a:off x="355376" y="5177170"/>
            <a:ext cx="1037463" cy="9233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Tx/>
              <a:buNone/>
            </a:pPr>
            <a:r>
              <a:rPr lang="en-US" altLang="zh-CN" sz="5400" b="1">
                <a:solidFill>
                  <a:schemeClr val="bg1"/>
                </a:solidFill>
                <a:latin typeface="微软雅黑" panose="020B0503020204020204" pitchFamily="34" charset="-122"/>
                <a:ea typeface="微软雅黑" panose="020B0503020204020204" pitchFamily="34" charset="-122"/>
              </a:rPr>
              <a:t>04</a:t>
            </a:r>
            <a:endParaRPr lang="zh-CN" altLang="en-US" sz="5400" b="1">
              <a:solidFill>
                <a:schemeClr val="bg1"/>
              </a:solidFill>
              <a:latin typeface="微软雅黑" panose="020B0503020204020204" pitchFamily="34" charset="-122"/>
              <a:ea typeface="微软雅黑" panose="020B0503020204020204" pitchFamily="34" charset="-122"/>
            </a:endParaRPr>
          </a:p>
        </p:txBody>
      </p:sp>
      <p:sp>
        <p:nvSpPr>
          <p:cNvPr id="21" name="Freeform 144"/>
          <p:cNvSpPr>
            <a:spLocks noEditPoints="1"/>
          </p:cNvSpPr>
          <p:nvPr/>
        </p:nvSpPr>
        <p:spPr bwMode="black">
          <a:xfrm>
            <a:off x="2551156" y="2397972"/>
            <a:ext cx="490479" cy="865603"/>
          </a:xfrm>
          <a:custGeom>
            <a:avLst/>
            <a:gdLst>
              <a:gd name="T0" fmla="*/ 2147483646 w 46"/>
              <a:gd name="T1" fmla="*/ 2147483646 h 84"/>
              <a:gd name="T2" fmla="*/ 2147483646 w 46"/>
              <a:gd name="T3" fmla="*/ 2147483646 h 84"/>
              <a:gd name="T4" fmla="*/ 2147483646 w 46"/>
              <a:gd name="T5" fmla="*/ 2147483646 h 84"/>
              <a:gd name="T6" fmla="*/ 2147483646 w 46"/>
              <a:gd name="T7" fmla="*/ 0 h 84"/>
              <a:gd name="T8" fmla="*/ 2147483646 w 46"/>
              <a:gd name="T9" fmla="*/ 2147483646 h 84"/>
              <a:gd name="T10" fmla="*/ 2147483646 w 46"/>
              <a:gd name="T11" fmla="*/ 2147483646 h 84"/>
              <a:gd name="T12" fmla="*/ 2147483646 w 46"/>
              <a:gd name="T13" fmla="*/ 2147483646 h 84"/>
              <a:gd name="T14" fmla="*/ 0 w 46"/>
              <a:gd name="T15" fmla="*/ 2147483646 h 84"/>
              <a:gd name="T16" fmla="*/ 2147483646 w 46"/>
              <a:gd name="T17" fmla="*/ 2147483646 h 84"/>
              <a:gd name="T18" fmla="*/ 2147483646 w 46"/>
              <a:gd name="T19" fmla="*/ 2147483646 h 84"/>
              <a:gd name="T20" fmla="*/ 2147483646 w 46"/>
              <a:gd name="T21" fmla="*/ 2147483646 h 84"/>
              <a:gd name="T22" fmla="*/ 2147483646 w 46"/>
              <a:gd name="T23" fmla="*/ 2147483646 h 84"/>
              <a:gd name="T24" fmla="*/ 2147483646 w 46"/>
              <a:gd name="T25" fmla="*/ 2147483646 h 84"/>
              <a:gd name="T26" fmla="*/ 0 w 46"/>
              <a:gd name="T27" fmla="*/ 2147483646 h 84"/>
              <a:gd name="T28" fmla="*/ 2147483646 w 46"/>
              <a:gd name="T29" fmla="*/ 2147483646 h 84"/>
              <a:gd name="T30" fmla="*/ 2147483646 w 46"/>
              <a:gd name="T31" fmla="*/ 2147483646 h 84"/>
              <a:gd name="T32" fmla="*/ 2147483646 w 46"/>
              <a:gd name="T33" fmla="*/ 2147483646 h 84"/>
              <a:gd name="T34" fmla="*/ 2147483646 w 46"/>
              <a:gd name="T35" fmla="*/ 2147483646 h 84"/>
              <a:gd name="T36" fmla="*/ 2147483646 w 46"/>
              <a:gd name="T37" fmla="*/ 2147483646 h 84"/>
              <a:gd name="T38" fmla="*/ 2147483646 w 46"/>
              <a:gd name="T39" fmla="*/ 2147483646 h 84"/>
              <a:gd name="T40" fmla="*/ 2147483646 w 46"/>
              <a:gd name="T41" fmla="*/ 2147483646 h 84"/>
              <a:gd name="T42" fmla="*/ 2147483646 w 46"/>
              <a:gd name="T43" fmla="*/ 2147483646 h 84"/>
              <a:gd name="T44" fmla="*/ 2147483646 w 46"/>
              <a:gd name="T45" fmla="*/ 2147483646 h 84"/>
              <a:gd name="T46" fmla="*/ 2147483646 w 46"/>
              <a:gd name="T47" fmla="*/ 2147483646 h 84"/>
              <a:gd name="T48" fmla="*/ 2147483646 w 46"/>
              <a:gd name="T49" fmla="*/ 2147483646 h 84"/>
              <a:gd name="T50" fmla="*/ 2147483646 w 46"/>
              <a:gd name="T51" fmla="*/ 2147483646 h 84"/>
              <a:gd name="T52" fmla="*/ 2147483646 w 46"/>
              <a:gd name="T53" fmla="*/ 2147483646 h 84"/>
              <a:gd name="T54" fmla="*/ 2147483646 w 46"/>
              <a:gd name="T55" fmla="*/ 2147483646 h 84"/>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46" h="84">
                <a:moveTo>
                  <a:pt x="35" y="7"/>
                </a:moveTo>
                <a:cubicBezTo>
                  <a:pt x="35" y="11"/>
                  <a:pt x="33" y="14"/>
                  <a:pt x="29" y="14"/>
                </a:cubicBezTo>
                <a:cubicBezTo>
                  <a:pt x="25" y="14"/>
                  <a:pt x="22" y="11"/>
                  <a:pt x="22" y="7"/>
                </a:cubicBezTo>
                <a:cubicBezTo>
                  <a:pt x="22" y="3"/>
                  <a:pt x="25" y="0"/>
                  <a:pt x="29" y="0"/>
                </a:cubicBezTo>
                <a:cubicBezTo>
                  <a:pt x="33" y="0"/>
                  <a:pt x="35" y="3"/>
                  <a:pt x="35" y="7"/>
                </a:cubicBezTo>
                <a:moveTo>
                  <a:pt x="20" y="12"/>
                </a:moveTo>
                <a:cubicBezTo>
                  <a:pt x="2" y="22"/>
                  <a:pt x="2" y="22"/>
                  <a:pt x="2" y="22"/>
                </a:cubicBezTo>
                <a:cubicBezTo>
                  <a:pt x="0" y="41"/>
                  <a:pt x="0" y="41"/>
                  <a:pt x="0" y="41"/>
                </a:cubicBezTo>
                <a:cubicBezTo>
                  <a:pt x="6" y="41"/>
                  <a:pt x="6" y="41"/>
                  <a:pt x="6" y="41"/>
                </a:cubicBezTo>
                <a:cubicBezTo>
                  <a:pt x="7" y="26"/>
                  <a:pt x="7" y="26"/>
                  <a:pt x="7" y="26"/>
                </a:cubicBezTo>
                <a:cubicBezTo>
                  <a:pt x="15" y="22"/>
                  <a:pt x="15" y="22"/>
                  <a:pt x="15" y="22"/>
                </a:cubicBezTo>
                <a:cubicBezTo>
                  <a:pt x="15" y="22"/>
                  <a:pt x="11" y="34"/>
                  <a:pt x="10" y="37"/>
                </a:cubicBezTo>
                <a:cubicBezTo>
                  <a:pt x="9" y="39"/>
                  <a:pt x="11" y="43"/>
                  <a:pt x="12" y="45"/>
                </a:cubicBezTo>
                <a:cubicBezTo>
                  <a:pt x="0" y="82"/>
                  <a:pt x="0" y="82"/>
                  <a:pt x="0" y="82"/>
                </a:cubicBezTo>
                <a:cubicBezTo>
                  <a:pt x="8" y="84"/>
                  <a:pt x="8" y="84"/>
                  <a:pt x="8" y="84"/>
                </a:cubicBezTo>
                <a:cubicBezTo>
                  <a:pt x="18" y="57"/>
                  <a:pt x="18" y="57"/>
                  <a:pt x="18" y="57"/>
                </a:cubicBezTo>
                <a:cubicBezTo>
                  <a:pt x="21" y="62"/>
                  <a:pt x="21" y="62"/>
                  <a:pt x="21" y="62"/>
                </a:cubicBezTo>
                <a:cubicBezTo>
                  <a:pt x="27" y="84"/>
                  <a:pt x="27" y="84"/>
                  <a:pt x="27" y="84"/>
                </a:cubicBezTo>
                <a:cubicBezTo>
                  <a:pt x="36" y="81"/>
                  <a:pt x="36" y="81"/>
                  <a:pt x="36" y="81"/>
                </a:cubicBezTo>
                <a:cubicBezTo>
                  <a:pt x="29" y="56"/>
                  <a:pt x="29" y="56"/>
                  <a:pt x="29" y="56"/>
                </a:cubicBezTo>
                <a:cubicBezTo>
                  <a:pt x="22" y="45"/>
                  <a:pt x="22" y="45"/>
                  <a:pt x="22" y="45"/>
                </a:cubicBezTo>
                <a:cubicBezTo>
                  <a:pt x="27" y="29"/>
                  <a:pt x="27" y="29"/>
                  <a:pt x="27" y="29"/>
                </a:cubicBezTo>
                <a:cubicBezTo>
                  <a:pt x="29" y="35"/>
                  <a:pt x="29" y="35"/>
                  <a:pt x="29" y="35"/>
                </a:cubicBezTo>
                <a:cubicBezTo>
                  <a:pt x="44" y="41"/>
                  <a:pt x="44" y="41"/>
                  <a:pt x="44" y="41"/>
                </a:cubicBezTo>
                <a:cubicBezTo>
                  <a:pt x="46" y="35"/>
                  <a:pt x="46" y="35"/>
                  <a:pt x="46" y="35"/>
                </a:cubicBezTo>
                <a:cubicBezTo>
                  <a:pt x="35" y="30"/>
                  <a:pt x="35" y="30"/>
                  <a:pt x="35" y="30"/>
                </a:cubicBezTo>
                <a:cubicBezTo>
                  <a:pt x="31" y="17"/>
                  <a:pt x="31" y="17"/>
                  <a:pt x="31" y="17"/>
                </a:cubicBezTo>
                <a:lnTo>
                  <a:pt x="20" y="12"/>
                </a:lnTo>
                <a:close/>
              </a:path>
            </a:pathLst>
          </a:custGeom>
          <a:noFill/>
          <a:ln w="19050">
            <a:solidFill>
              <a:schemeClr val="bg1"/>
            </a:solidFill>
            <a:round/>
            <a:headEnd/>
            <a:tailEnd/>
          </a:ln>
          <a:extLst>
            <a:ext uri="{909E8E84-426E-40DD-AFC4-6F175D3DCCD1}">
              <a14:hiddenFill xmlns:a14="http://schemas.microsoft.com/office/drawing/2010/main" xmlns="">
                <a:solidFill>
                  <a:srgbClr val="FFFFFF"/>
                </a:solidFill>
              </a14:hiddenFill>
            </a:ext>
          </a:extLst>
        </p:spPr>
        <p:txBody>
          <a:bodyPr lIns="68589" tIns="34295" rIns="68589" bIns="34295"/>
          <a:lstStyle/>
          <a:p>
            <a:endParaRPr lang="zh-CN" altLang="en-US"/>
          </a:p>
        </p:txBody>
      </p:sp>
      <p:pic>
        <p:nvPicPr>
          <p:cNvPr id="22" name="Picture 34" descr="Efficiency.png"/>
          <p:cNvPicPr>
            <a:picLocks noChangeAspect="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319731" y="4830964"/>
            <a:ext cx="1062707" cy="98620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9" name="Freeform 19"/>
          <p:cNvSpPr>
            <a:spLocks noEditPoints="1"/>
          </p:cNvSpPr>
          <p:nvPr/>
        </p:nvSpPr>
        <p:spPr bwMode="auto">
          <a:xfrm>
            <a:off x="2624086" y="3508932"/>
            <a:ext cx="172306" cy="173156"/>
          </a:xfrm>
          <a:custGeom>
            <a:avLst/>
            <a:gdLst>
              <a:gd name="T0" fmla="*/ 171 w 171"/>
              <a:gd name="T1" fmla="*/ 79 h 171"/>
              <a:gd name="T2" fmla="*/ 168 w 171"/>
              <a:gd name="T3" fmla="*/ 77 h 171"/>
              <a:gd name="T4" fmla="*/ 152 w 171"/>
              <a:gd name="T5" fmla="*/ 65 h 171"/>
              <a:gd name="T6" fmla="*/ 165 w 171"/>
              <a:gd name="T7" fmla="*/ 54 h 171"/>
              <a:gd name="T8" fmla="*/ 161 w 171"/>
              <a:gd name="T9" fmla="*/ 52 h 171"/>
              <a:gd name="T10" fmla="*/ 142 w 171"/>
              <a:gd name="T11" fmla="*/ 45 h 171"/>
              <a:gd name="T12" fmla="*/ 152 w 171"/>
              <a:gd name="T13" fmla="*/ 32 h 171"/>
              <a:gd name="T14" fmla="*/ 147 w 171"/>
              <a:gd name="T15" fmla="*/ 30 h 171"/>
              <a:gd name="T16" fmla="*/ 127 w 171"/>
              <a:gd name="T17" fmla="*/ 30 h 171"/>
              <a:gd name="T18" fmla="*/ 132 w 171"/>
              <a:gd name="T19" fmla="*/ 15 h 171"/>
              <a:gd name="T20" fmla="*/ 127 w 171"/>
              <a:gd name="T21" fmla="*/ 14 h 171"/>
              <a:gd name="T22" fmla="*/ 108 w 171"/>
              <a:gd name="T23" fmla="*/ 20 h 171"/>
              <a:gd name="T24" fmla="*/ 108 w 171"/>
              <a:gd name="T25" fmla="*/ 5 h 171"/>
              <a:gd name="T26" fmla="*/ 103 w 171"/>
              <a:gd name="T27" fmla="*/ 4 h 171"/>
              <a:gd name="T28" fmla="*/ 86 w 171"/>
              <a:gd name="T29" fmla="*/ 16 h 171"/>
              <a:gd name="T30" fmla="*/ 79 w 171"/>
              <a:gd name="T31" fmla="*/ 0 h 171"/>
              <a:gd name="T32" fmla="*/ 77 w 171"/>
              <a:gd name="T33" fmla="*/ 3 h 171"/>
              <a:gd name="T34" fmla="*/ 65 w 171"/>
              <a:gd name="T35" fmla="*/ 19 h 171"/>
              <a:gd name="T36" fmla="*/ 53 w 171"/>
              <a:gd name="T37" fmla="*/ 6 h 171"/>
              <a:gd name="T38" fmla="*/ 52 w 171"/>
              <a:gd name="T39" fmla="*/ 10 h 171"/>
              <a:gd name="T40" fmla="*/ 45 w 171"/>
              <a:gd name="T41" fmla="*/ 29 h 171"/>
              <a:gd name="T42" fmla="*/ 30 w 171"/>
              <a:gd name="T43" fmla="*/ 20 h 171"/>
              <a:gd name="T44" fmla="*/ 30 w 171"/>
              <a:gd name="T45" fmla="*/ 24 h 171"/>
              <a:gd name="T46" fmla="*/ 30 w 171"/>
              <a:gd name="T47" fmla="*/ 44 h 171"/>
              <a:gd name="T48" fmla="*/ 13 w 171"/>
              <a:gd name="T49" fmla="*/ 40 h 171"/>
              <a:gd name="T50" fmla="*/ 14 w 171"/>
              <a:gd name="T51" fmla="*/ 44 h 171"/>
              <a:gd name="T52" fmla="*/ 20 w 171"/>
              <a:gd name="T53" fmla="*/ 63 h 171"/>
              <a:gd name="T54" fmla="*/ 2 w 171"/>
              <a:gd name="T55" fmla="*/ 65 h 171"/>
              <a:gd name="T56" fmla="*/ 4 w 171"/>
              <a:gd name="T57" fmla="*/ 68 h 171"/>
              <a:gd name="T58" fmla="*/ 16 w 171"/>
              <a:gd name="T59" fmla="*/ 84 h 171"/>
              <a:gd name="T60" fmla="*/ 0 w 171"/>
              <a:gd name="T61" fmla="*/ 91 h 171"/>
              <a:gd name="T62" fmla="*/ 3 w 171"/>
              <a:gd name="T63" fmla="*/ 94 h 171"/>
              <a:gd name="T64" fmla="*/ 19 w 171"/>
              <a:gd name="T65" fmla="*/ 106 h 171"/>
              <a:gd name="T66" fmla="*/ 6 w 171"/>
              <a:gd name="T67" fmla="*/ 116 h 171"/>
              <a:gd name="T68" fmla="*/ 10 w 171"/>
              <a:gd name="T69" fmla="*/ 119 h 171"/>
              <a:gd name="T70" fmla="*/ 29 w 171"/>
              <a:gd name="T71" fmla="*/ 125 h 171"/>
              <a:gd name="T72" fmla="*/ 19 w 171"/>
              <a:gd name="T73" fmla="*/ 139 h 171"/>
              <a:gd name="T74" fmla="*/ 24 w 171"/>
              <a:gd name="T75" fmla="*/ 141 h 171"/>
              <a:gd name="T76" fmla="*/ 44 w 171"/>
              <a:gd name="T77" fmla="*/ 141 h 171"/>
              <a:gd name="T78" fmla="*/ 39 w 171"/>
              <a:gd name="T79" fmla="*/ 156 h 171"/>
              <a:gd name="T80" fmla="*/ 44 w 171"/>
              <a:gd name="T81" fmla="*/ 157 h 171"/>
              <a:gd name="T82" fmla="*/ 63 w 171"/>
              <a:gd name="T83" fmla="*/ 151 h 171"/>
              <a:gd name="T84" fmla="*/ 63 w 171"/>
              <a:gd name="T85" fmla="*/ 166 h 171"/>
              <a:gd name="T86" fmla="*/ 68 w 171"/>
              <a:gd name="T87" fmla="*/ 166 h 171"/>
              <a:gd name="T88" fmla="*/ 85 w 171"/>
              <a:gd name="T89" fmla="*/ 155 h 171"/>
              <a:gd name="T90" fmla="*/ 91 w 171"/>
              <a:gd name="T91" fmla="*/ 171 h 171"/>
              <a:gd name="T92" fmla="*/ 94 w 171"/>
              <a:gd name="T93" fmla="*/ 168 h 171"/>
              <a:gd name="T94" fmla="*/ 96 w 171"/>
              <a:gd name="T95" fmla="*/ 154 h 171"/>
              <a:gd name="T96" fmla="*/ 114 w 171"/>
              <a:gd name="T97" fmla="*/ 163 h 171"/>
              <a:gd name="T98" fmla="*/ 119 w 171"/>
              <a:gd name="T99" fmla="*/ 162 h 171"/>
              <a:gd name="T100" fmla="*/ 117 w 171"/>
              <a:gd name="T101" fmla="*/ 147 h 171"/>
              <a:gd name="T102" fmla="*/ 137 w 171"/>
              <a:gd name="T103" fmla="*/ 150 h 171"/>
              <a:gd name="T104" fmla="*/ 142 w 171"/>
              <a:gd name="T105" fmla="*/ 149 h 171"/>
              <a:gd name="T106" fmla="*/ 135 w 171"/>
              <a:gd name="T107" fmla="*/ 134 h 171"/>
              <a:gd name="T108" fmla="*/ 154 w 171"/>
              <a:gd name="T109" fmla="*/ 131 h 171"/>
              <a:gd name="T110" fmla="*/ 159 w 171"/>
              <a:gd name="T111" fmla="*/ 129 h 171"/>
              <a:gd name="T112" fmla="*/ 147 w 171"/>
              <a:gd name="T113" fmla="*/ 117 h 171"/>
              <a:gd name="T114" fmla="*/ 165 w 171"/>
              <a:gd name="T115" fmla="*/ 108 h 171"/>
              <a:gd name="T116" fmla="*/ 169 w 171"/>
              <a:gd name="T117" fmla="*/ 105 h 171"/>
              <a:gd name="T118" fmla="*/ 154 w 171"/>
              <a:gd name="T119" fmla="*/ 96 h 171"/>
              <a:gd name="T120" fmla="*/ 168 w 171"/>
              <a:gd name="T121" fmla="*/ 82 h 171"/>
              <a:gd name="T122" fmla="*/ 70 w 171"/>
              <a:gd name="T123" fmla="*/ 85 h 171"/>
              <a:gd name="T124" fmla="*/ 101 w 171"/>
              <a:gd name="T125" fmla="*/ 85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71" h="171">
                <a:moveTo>
                  <a:pt x="168" y="82"/>
                </a:moveTo>
                <a:cubicBezTo>
                  <a:pt x="170" y="82"/>
                  <a:pt x="171" y="81"/>
                  <a:pt x="171" y="79"/>
                </a:cubicBezTo>
                <a:cubicBezTo>
                  <a:pt x="171" y="79"/>
                  <a:pt x="171" y="79"/>
                  <a:pt x="171" y="79"/>
                </a:cubicBezTo>
                <a:cubicBezTo>
                  <a:pt x="171" y="78"/>
                  <a:pt x="169" y="77"/>
                  <a:pt x="168" y="77"/>
                </a:cubicBezTo>
                <a:cubicBezTo>
                  <a:pt x="154" y="75"/>
                  <a:pt x="154" y="75"/>
                  <a:pt x="154" y="75"/>
                </a:cubicBezTo>
                <a:cubicBezTo>
                  <a:pt x="154" y="71"/>
                  <a:pt x="153" y="68"/>
                  <a:pt x="152" y="65"/>
                </a:cubicBezTo>
                <a:cubicBezTo>
                  <a:pt x="163" y="57"/>
                  <a:pt x="163" y="57"/>
                  <a:pt x="163" y="57"/>
                </a:cubicBezTo>
                <a:cubicBezTo>
                  <a:pt x="164" y="56"/>
                  <a:pt x="165" y="55"/>
                  <a:pt x="165" y="54"/>
                </a:cubicBezTo>
                <a:cubicBezTo>
                  <a:pt x="165" y="54"/>
                  <a:pt x="165" y="53"/>
                  <a:pt x="165" y="53"/>
                </a:cubicBezTo>
                <a:cubicBezTo>
                  <a:pt x="164" y="52"/>
                  <a:pt x="163" y="51"/>
                  <a:pt x="161" y="52"/>
                </a:cubicBezTo>
                <a:cubicBezTo>
                  <a:pt x="147" y="54"/>
                  <a:pt x="147" y="54"/>
                  <a:pt x="147" y="54"/>
                </a:cubicBezTo>
                <a:cubicBezTo>
                  <a:pt x="146" y="51"/>
                  <a:pt x="144" y="48"/>
                  <a:pt x="142" y="45"/>
                </a:cubicBezTo>
                <a:cubicBezTo>
                  <a:pt x="151" y="34"/>
                  <a:pt x="151" y="34"/>
                  <a:pt x="151" y="34"/>
                </a:cubicBezTo>
                <a:cubicBezTo>
                  <a:pt x="151" y="34"/>
                  <a:pt x="152" y="33"/>
                  <a:pt x="152" y="32"/>
                </a:cubicBezTo>
                <a:cubicBezTo>
                  <a:pt x="152" y="31"/>
                  <a:pt x="151" y="31"/>
                  <a:pt x="151" y="30"/>
                </a:cubicBezTo>
                <a:cubicBezTo>
                  <a:pt x="150" y="29"/>
                  <a:pt x="148" y="29"/>
                  <a:pt x="147" y="30"/>
                </a:cubicBezTo>
                <a:cubicBezTo>
                  <a:pt x="135" y="36"/>
                  <a:pt x="135" y="36"/>
                  <a:pt x="135" y="36"/>
                </a:cubicBezTo>
                <a:cubicBezTo>
                  <a:pt x="132" y="34"/>
                  <a:pt x="130" y="32"/>
                  <a:pt x="127" y="30"/>
                </a:cubicBezTo>
                <a:cubicBezTo>
                  <a:pt x="132" y="16"/>
                  <a:pt x="132" y="16"/>
                  <a:pt x="132" y="16"/>
                </a:cubicBezTo>
                <a:cubicBezTo>
                  <a:pt x="132" y="16"/>
                  <a:pt x="132" y="16"/>
                  <a:pt x="132" y="15"/>
                </a:cubicBezTo>
                <a:cubicBezTo>
                  <a:pt x="132" y="14"/>
                  <a:pt x="132" y="13"/>
                  <a:pt x="131" y="13"/>
                </a:cubicBezTo>
                <a:cubicBezTo>
                  <a:pt x="129" y="12"/>
                  <a:pt x="128" y="12"/>
                  <a:pt x="127" y="14"/>
                </a:cubicBezTo>
                <a:cubicBezTo>
                  <a:pt x="117" y="23"/>
                  <a:pt x="117" y="23"/>
                  <a:pt x="117" y="23"/>
                </a:cubicBezTo>
                <a:cubicBezTo>
                  <a:pt x="114" y="22"/>
                  <a:pt x="111" y="21"/>
                  <a:pt x="108" y="20"/>
                </a:cubicBezTo>
                <a:cubicBezTo>
                  <a:pt x="108" y="6"/>
                  <a:pt x="108" y="6"/>
                  <a:pt x="108" y="6"/>
                </a:cubicBezTo>
                <a:cubicBezTo>
                  <a:pt x="108" y="5"/>
                  <a:pt x="108" y="5"/>
                  <a:pt x="108" y="5"/>
                </a:cubicBezTo>
                <a:cubicBezTo>
                  <a:pt x="108" y="4"/>
                  <a:pt x="107" y="3"/>
                  <a:pt x="106" y="2"/>
                </a:cubicBezTo>
                <a:cubicBezTo>
                  <a:pt x="105" y="2"/>
                  <a:pt x="103" y="3"/>
                  <a:pt x="103" y="4"/>
                </a:cubicBezTo>
                <a:cubicBezTo>
                  <a:pt x="96" y="17"/>
                  <a:pt x="96" y="17"/>
                  <a:pt x="96" y="17"/>
                </a:cubicBezTo>
                <a:cubicBezTo>
                  <a:pt x="93" y="16"/>
                  <a:pt x="90" y="16"/>
                  <a:pt x="86" y="16"/>
                </a:cubicBezTo>
                <a:cubicBezTo>
                  <a:pt x="82" y="3"/>
                  <a:pt x="82" y="3"/>
                  <a:pt x="82" y="3"/>
                </a:cubicBezTo>
                <a:cubicBezTo>
                  <a:pt x="82" y="1"/>
                  <a:pt x="81" y="0"/>
                  <a:pt x="79" y="0"/>
                </a:cubicBezTo>
                <a:cubicBezTo>
                  <a:pt x="78" y="0"/>
                  <a:pt x="77" y="1"/>
                  <a:pt x="77" y="3"/>
                </a:cubicBezTo>
                <a:cubicBezTo>
                  <a:pt x="77" y="3"/>
                  <a:pt x="77" y="3"/>
                  <a:pt x="77" y="3"/>
                </a:cubicBezTo>
                <a:cubicBezTo>
                  <a:pt x="75" y="17"/>
                  <a:pt x="75" y="17"/>
                  <a:pt x="75" y="17"/>
                </a:cubicBezTo>
                <a:cubicBezTo>
                  <a:pt x="71" y="17"/>
                  <a:pt x="68" y="18"/>
                  <a:pt x="65" y="19"/>
                </a:cubicBezTo>
                <a:cubicBezTo>
                  <a:pt x="57" y="8"/>
                  <a:pt x="57" y="8"/>
                  <a:pt x="57" y="8"/>
                </a:cubicBezTo>
                <a:cubicBezTo>
                  <a:pt x="56" y="6"/>
                  <a:pt x="55" y="5"/>
                  <a:pt x="53" y="6"/>
                </a:cubicBezTo>
                <a:cubicBezTo>
                  <a:pt x="52" y="6"/>
                  <a:pt x="52" y="7"/>
                  <a:pt x="52" y="9"/>
                </a:cubicBezTo>
                <a:cubicBezTo>
                  <a:pt x="52" y="9"/>
                  <a:pt x="52" y="9"/>
                  <a:pt x="52" y="10"/>
                </a:cubicBezTo>
                <a:cubicBezTo>
                  <a:pt x="54" y="23"/>
                  <a:pt x="54" y="23"/>
                  <a:pt x="54" y="23"/>
                </a:cubicBezTo>
                <a:cubicBezTo>
                  <a:pt x="51" y="25"/>
                  <a:pt x="48" y="27"/>
                  <a:pt x="45" y="29"/>
                </a:cubicBezTo>
                <a:cubicBezTo>
                  <a:pt x="34" y="20"/>
                  <a:pt x="34" y="20"/>
                  <a:pt x="34" y="20"/>
                </a:cubicBezTo>
                <a:cubicBezTo>
                  <a:pt x="33" y="19"/>
                  <a:pt x="32" y="19"/>
                  <a:pt x="30" y="20"/>
                </a:cubicBezTo>
                <a:cubicBezTo>
                  <a:pt x="30" y="20"/>
                  <a:pt x="29" y="21"/>
                  <a:pt x="29" y="22"/>
                </a:cubicBezTo>
                <a:cubicBezTo>
                  <a:pt x="29" y="23"/>
                  <a:pt x="30" y="23"/>
                  <a:pt x="30" y="24"/>
                </a:cubicBezTo>
                <a:cubicBezTo>
                  <a:pt x="36" y="36"/>
                  <a:pt x="36" y="36"/>
                  <a:pt x="36" y="36"/>
                </a:cubicBezTo>
                <a:cubicBezTo>
                  <a:pt x="34" y="39"/>
                  <a:pt x="32" y="41"/>
                  <a:pt x="30" y="44"/>
                </a:cubicBezTo>
                <a:cubicBezTo>
                  <a:pt x="17" y="39"/>
                  <a:pt x="17" y="39"/>
                  <a:pt x="17" y="39"/>
                </a:cubicBezTo>
                <a:cubicBezTo>
                  <a:pt x="15" y="38"/>
                  <a:pt x="14" y="39"/>
                  <a:pt x="13" y="40"/>
                </a:cubicBezTo>
                <a:cubicBezTo>
                  <a:pt x="13" y="41"/>
                  <a:pt x="12" y="41"/>
                  <a:pt x="12" y="42"/>
                </a:cubicBezTo>
                <a:cubicBezTo>
                  <a:pt x="12" y="42"/>
                  <a:pt x="13" y="43"/>
                  <a:pt x="14" y="44"/>
                </a:cubicBezTo>
                <a:cubicBezTo>
                  <a:pt x="24" y="54"/>
                  <a:pt x="24" y="54"/>
                  <a:pt x="24" y="54"/>
                </a:cubicBezTo>
                <a:cubicBezTo>
                  <a:pt x="22" y="57"/>
                  <a:pt x="21" y="60"/>
                  <a:pt x="20" y="63"/>
                </a:cubicBezTo>
                <a:cubicBezTo>
                  <a:pt x="6" y="63"/>
                  <a:pt x="6" y="63"/>
                  <a:pt x="6" y="63"/>
                </a:cubicBezTo>
                <a:cubicBezTo>
                  <a:pt x="4" y="62"/>
                  <a:pt x="3" y="63"/>
                  <a:pt x="2" y="65"/>
                </a:cubicBezTo>
                <a:cubicBezTo>
                  <a:pt x="2" y="65"/>
                  <a:pt x="2" y="65"/>
                  <a:pt x="2" y="65"/>
                </a:cubicBezTo>
                <a:cubicBezTo>
                  <a:pt x="2" y="67"/>
                  <a:pt x="3" y="68"/>
                  <a:pt x="4" y="68"/>
                </a:cubicBezTo>
                <a:cubicBezTo>
                  <a:pt x="17" y="74"/>
                  <a:pt x="17" y="74"/>
                  <a:pt x="17" y="74"/>
                </a:cubicBezTo>
                <a:cubicBezTo>
                  <a:pt x="16" y="78"/>
                  <a:pt x="16" y="81"/>
                  <a:pt x="16" y="84"/>
                </a:cubicBezTo>
                <a:cubicBezTo>
                  <a:pt x="3" y="89"/>
                  <a:pt x="3" y="89"/>
                  <a:pt x="3" y="89"/>
                </a:cubicBezTo>
                <a:cubicBezTo>
                  <a:pt x="1" y="89"/>
                  <a:pt x="0" y="90"/>
                  <a:pt x="0" y="91"/>
                </a:cubicBezTo>
                <a:cubicBezTo>
                  <a:pt x="0" y="91"/>
                  <a:pt x="0" y="91"/>
                  <a:pt x="0" y="91"/>
                </a:cubicBezTo>
                <a:cubicBezTo>
                  <a:pt x="0" y="93"/>
                  <a:pt x="2" y="94"/>
                  <a:pt x="3" y="94"/>
                </a:cubicBezTo>
                <a:cubicBezTo>
                  <a:pt x="17" y="96"/>
                  <a:pt x="17" y="96"/>
                  <a:pt x="17" y="96"/>
                </a:cubicBezTo>
                <a:cubicBezTo>
                  <a:pt x="17" y="99"/>
                  <a:pt x="18" y="103"/>
                  <a:pt x="19" y="106"/>
                </a:cubicBezTo>
                <a:cubicBezTo>
                  <a:pt x="8" y="114"/>
                  <a:pt x="8" y="114"/>
                  <a:pt x="8" y="114"/>
                </a:cubicBezTo>
                <a:cubicBezTo>
                  <a:pt x="7" y="114"/>
                  <a:pt x="6" y="115"/>
                  <a:pt x="6" y="116"/>
                </a:cubicBezTo>
                <a:cubicBezTo>
                  <a:pt x="6" y="117"/>
                  <a:pt x="6" y="117"/>
                  <a:pt x="6" y="118"/>
                </a:cubicBezTo>
                <a:cubicBezTo>
                  <a:pt x="7" y="119"/>
                  <a:pt x="8" y="120"/>
                  <a:pt x="10" y="119"/>
                </a:cubicBezTo>
                <a:cubicBezTo>
                  <a:pt x="24" y="117"/>
                  <a:pt x="24" y="117"/>
                  <a:pt x="24" y="117"/>
                </a:cubicBezTo>
                <a:cubicBezTo>
                  <a:pt x="25" y="120"/>
                  <a:pt x="27" y="123"/>
                  <a:pt x="29" y="125"/>
                </a:cubicBezTo>
                <a:cubicBezTo>
                  <a:pt x="20" y="137"/>
                  <a:pt x="20" y="137"/>
                  <a:pt x="20" y="137"/>
                </a:cubicBezTo>
                <a:cubicBezTo>
                  <a:pt x="20" y="137"/>
                  <a:pt x="19" y="138"/>
                  <a:pt x="19" y="139"/>
                </a:cubicBezTo>
                <a:cubicBezTo>
                  <a:pt x="19" y="139"/>
                  <a:pt x="20" y="140"/>
                  <a:pt x="20" y="140"/>
                </a:cubicBezTo>
                <a:cubicBezTo>
                  <a:pt x="21" y="142"/>
                  <a:pt x="23" y="142"/>
                  <a:pt x="24" y="141"/>
                </a:cubicBezTo>
                <a:cubicBezTo>
                  <a:pt x="36" y="134"/>
                  <a:pt x="36" y="134"/>
                  <a:pt x="36" y="134"/>
                </a:cubicBezTo>
                <a:cubicBezTo>
                  <a:pt x="39" y="137"/>
                  <a:pt x="41" y="139"/>
                  <a:pt x="44" y="141"/>
                </a:cubicBezTo>
                <a:cubicBezTo>
                  <a:pt x="39" y="154"/>
                  <a:pt x="39" y="154"/>
                  <a:pt x="39" y="154"/>
                </a:cubicBezTo>
                <a:cubicBezTo>
                  <a:pt x="39" y="155"/>
                  <a:pt x="39" y="155"/>
                  <a:pt x="39" y="156"/>
                </a:cubicBezTo>
                <a:cubicBezTo>
                  <a:pt x="39" y="157"/>
                  <a:pt x="39" y="157"/>
                  <a:pt x="40" y="158"/>
                </a:cubicBezTo>
                <a:cubicBezTo>
                  <a:pt x="42" y="159"/>
                  <a:pt x="43" y="158"/>
                  <a:pt x="44" y="157"/>
                </a:cubicBezTo>
                <a:cubicBezTo>
                  <a:pt x="54" y="147"/>
                  <a:pt x="54" y="147"/>
                  <a:pt x="54" y="147"/>
                </a:cubicBezTo>
                <a:cubicBezTo>
                  <a:pt x="57" y="149"/>
                  <a:pt x="60" y="150"/>
                  <a:pt x="63" y="151"/>
                </a:cubicBezTo>
                <a:cubicBezTo>
                  <a:pt x="63" y="165"/>
                  <a:pt x="63" y="165"/>
                  <a:pt x="63" y="165"/>
                </a:cubicBezTo>
                <a:cubicBezTo>
                  <a:pt x="63" y="165"/>
                  <a:pt x="63" y="166"/>
                  <a:pt x="63" y="166"/>
                </a:cubicBezTo>
                <a:cubicBezTo>
                  <a:pt x="63" y="167"/>
                  <a:pt x="64" y="168"/>
                  <a:pt x="65" y="168"/>
                </a:cubicBezTo>
                <a:cubicBezTo>
                  <a:pt x="66" y="169"/>
                  <a:pt x="68" y="168"/>
                  <a:pt x="68" y="166"/>
                </a:cubicBezTo>
                <a:cubicBezTo>
                  <a:pt x="75" y="154"/>
                  <a:pt x="75" y="154"/>
                  <a:pt x="75" y="154"/>
                </a:cubicBezTo>
                <a:cubicBezTo>
                  <a:pt x="78" y="154"/>
                  <a:pt x="81" y="155"/>
                  <a:pt x="85" y="155"/>
                </a:cubicBezTo>
                <a:cubicBezTo>
                  <a:pt x="89" y="168"/>
                  <a:pt x="89" y="168"/>
                  <a:pt x="89" y="168"/>
                </a:cubicBezTo>
                <a:cubicBezTo>
                  <a:pt x="89" y="170"/>
                  <a:pt x="90" y="171"/>
                  <a:pt x="91" y="171"/>
                </a:cubicBezTo>
                <a:cubicBezTo>
                  <a:pt x="91" y="171"/>
                  <a:pt x="92" y="171"/>
                  <a:pt x="92" y="171"/>
                </a:cubicBezTo>
                <a:cubicBezTo>
                  <a:pt x="93" y="171"/>
                  <a:pt x="94" y="169"/>
                  <a:pt x="94" y="168"/>
                </a:cubicBezTo>
                <a:cubicBezTo>
                  <a:pt x="94" y="168"/>
                  <a:pt x="94" y="168"/>
                  <a:pt x="94" y="168"/>
                </a:cubicBezTo>
                <a:cubicBezTo>
                  <a:pt x="96" y="154"/>
                  <a:pt x="96" y="154"/>
                  <a:pt x="96" y="154"/>
                </a:cubicBezTo>
                <a:cubicBezTo>
                  <a:pt x="100" y="153"/>
                  <a:pt x="103" y="153"/>
                  <a:pt x="106" y="152"/>
                </a:cubicBezTo>
                <a:cubicBezTo>
                  <a:pt x="114" y="163"/>
                  <a:pt x="114" y="163"/>
                  <a:pt x="114" y="163"/>
                </a:cubicBezTo>
                <a:cubicBezTo>
                  <a:pt x="115" y="165"/>
                  <a:pt x="116" y="165"/>
                  <a:pt x="118" y="165"/>
                </a:cubicBezTo>
                <a:cubicBezTo>
                  <a:pt x="119" y="164"/>
                  <a:pt x="119" y="163"/>
                  <a:pt x="119" y="162"/>
                </a:cubicBezTo>
                <a:cubicBezTo>
                  <a:pt x="119" y="162"/>
                  <a:pt x="119" y="161"/>
                  <a:pt x="119" y="161"/>
                </a:cubicBezTo>
                <a:cubicBezTo>
                  <a:pt x="117" y="147"/>
                  <a:pt x="117" y="147"/>
                  <a:pt x="117" y="147"/>
                </a:cubicBezTo>
                <a:cubicBezTo>
                  <a:pt x="120" y="146"/>
                  <a:pt x="123" y="144"/>
                  <a:pt x="126" y="142"/>
                </a:cubicBezTo>
                <a:cubicBezTo>
                  <a:pt x="137" y="150"/>
                  <a:pt x="137" y="150"/>
                  <a:pt x="137" y="150"/>
                </a:cubicBezTo>
                <a:cubicBezTo>
                  <a:pt x="138" y="152"/>
                  <a:pt x="139" y="152"/>
                  <a:pt x="141" y="151"/>
                </a:cubicBezTo>
                <a:cubicBezTo>
                  <a:pt x="141" y="150"/>
                  <a:pt x="142" y="149"/>
                  <a:pt x="142" y="149"/>
                </a:cubicBezTo>
                <a:cubicBezTo>
                  <a:pt x="142" y="148"/>
                  <a:pt x="141" y="147"/>
                  <a:pt x="141" y="147"/>
                </a:cubicBezTo>
                <a:cubicBezTo>
                  <a:pt x="135" y="134"/>
                  <a:pt x="135" y="134"/>
                  <a:pt x="135" y="134"/>
                </a:cubicBezTo>
                <a:cubicBezTo>
                  <a:pt x="137" y="132"/>
                  <a:pt x="139" y="130"/>
                  <a:pt x="141" y="127"/>
                </a:cubicBezTo>
                <a:cubicBezTo>
                  <a:pt x="154" y="131"/>
                  <a:pt x="154" y="131"/>
                  <a:pt x="154" y="131"/>
                </a:cubicBezTo>
                <a:cubicBezTo>
                  <a:pt x="156" y="132"/>
                  <a:pt x="157" y="132"/>
                  <a:pt x="158" y="131"/>
                </a:cubicBezTo>
                <a:cubicBezTo>
                  <a:pt x="158" y="130"/>
                  <a:pt x="159" y="130"/>
                  <a:pt x="159" y="129"/>
                </a:cubicBezTo>
                <a:cubicBezTo>
                  <a:pt x="159" y="128"/>
                  <a:pt x="158" y="127"/>
                  <a:pt x="157" y="127"/>
                </a:cubicBezTo>
                <a:cubicBezTo>
                  <a:pt x="147" y="117"/>
                  <a:pt x="147" y="117"/>
                  <a:pt x="147" y="117"/>
                </a:cubicBezTo>
                <a:cubicBezTo>
                  <a:pt x="149" y="114"/>
                  <a:pt x="150" y="111"/>
                  <a:pt x="151" y="108"/>
                </a:cubicBezTo>
                <a:cubicBezTo>
                  <a:pt x="165" y="108"/>
                  <a:pt x="165" y="108"/>
                  <a:pt x="165" y="108"/>
                </a:cubicBezTo>
                <a:cubicBezTo>
                  <a:pt x="167" y="108"/>
                  <a:pt x="168" y="107"/>
                  <a:pt x="169" y="106"/>
                </a:cubicBezTo>
                <a:cubicBezTo>
                  <a:pt x="169" y="106"/>
                  <a:pt x="169" y="105"/>
                  <a:pt x="169" y="105"/>
                </a:cubicBezTo>
                <a:cubicBezTo>
                  <a:pt x="169" y="104"/>
                  <a:pt x="168" y="103"/>
                  <a:pt x="167" y="103"/>
                </a:cubicBezTo>
                <a:cubicBezTo>
                  <a:pt x="154" y="96"/>
                  <a:pt x="154" y="96"/>
                  <a:pt x="154" y="96"/>
                </a:cubicBezTo>
                <a:cubicBezTo>
                  <a:pt x="155" y="93"/>
                  <a:pt x="155" y="90"/>
                  <a:pt x="155" y="86"/>
                </a:cubicBezTo>
                <a:lnTo>
                  <a:pt x="168" y="82"/>
                </a:lnTo>
                <a:close/>
                <a:moveTo>
                  <a:pt x="86" y="101"/>
                </a:moveTo>
                <a:cubicBezTo>
                  <a:pt x="77" y="101"/>
                  <a:pt x="70" y="94"/>
                  <a:pt x="70" y="85"/>
                </a:cubicBezTo>
                <a:cubicBezTo>
                  <a:pt x="70" y="77"/>
                  <a:pt x="77" y="70"/>
                  <a:pt x="86" y="70"/>
                </a:cubicBezTo>
                <a:cubicBezTo>
                  <a:pt x="94" y="70"/>
                  <a:pt x="101" y="77"/>
                  <a:pt x="101" y="85"/>
                </a:cubicBezTo>
                <a:cubicBezTo>
                  <a:pt x="101" y="94"/>
                  <a:pt x="94" y="101"/>
                  <a:pt x="86" y="101"/>
                </a:cubicBezTo>
                <a:close/>
              </a:path>
            </a:pathLst>
          </a:custGeom>
          <a:solidFill>
            <a:schemeClr val="tx1">
              <a:lumMod val="85000"/>
              <a:lumOff val="1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en-US"/>
          </a:p>
        </p:txBody>
      </p:sp>
      <p:sp>
        <p:nvSpPr>
          <p:cNvPr id="30" name="Freeform 20"/>
          <p:cNvSpPr>
            <a:spLocks noEditPoints="1"/>
          </p:cNvSpPr>
          <p:nvPr/>
        </p:nvSpPr>
        <p:spPr bwMode="auto">
          <a:xfrm>
            <a:off x="2778479" y="3469072"/>
            <a:ext cx="121979" cy="122581"/>
          </a:xfrm>
          <a:custGeom>
            <a:avLst/>
            <a:gdLst>
              <a:gd name="T0" fmla="*/ 121 w 121"/>
              <a:gd name="T1" fmla="*/ 56 h 121"/>
              <a:gd name="T2" fmla="*/ 119 w 121"/>
              <a:gd name="T3" fmla="*/ 54 h 121"/>
              <a:gd name="T4" fmla="*/ 108 w 121"/>
              <a:gd name="T5" fmla="*/ 46 h 121"/>
              <a:gd name="T6" fmla="*/ 117 w 121"/>
              <a:gd name="T7" fmla="*/ 38 h 121"/>
              <a:gd name="T8" fmla="*/ 115 w 121"/>
              <a:gd name="T9" fmla="*/ 37 h 121"/>
              <a:gd name="T10" fmla="*/ 101 w 121"/>
              <a:gd name="T11" fmla="*/ 32 h 121"/>
              <a:gd name="T12" fmla="*/ 108 w 121"/>
              <a:gd name="T13" fmla="*/ 23 h 121"/>
              <a:gd name="T14" fmla="*/ 105 w 121"/>
              <a:gd name="T15" fmla="*/ 21 h 121"/>
              <a:gd name="T16" fmla="*/ 90 w 121"/>
              <a:gd name="T17" fmla="*/ 21 h 121"/>
              <a:gd name="T18" fmla="*/ 94 w 121"/>
              <a:gd name="T19" fmla="*/ 11 h 121"/>
              <a:gd name="T20" fmla="*/ 90 w 121"/>
              <a:gd name="T21" fmla="*/ 10 h 121"/>
              <a:gd name="T22" fmla="*/ 77 w 121"/>
              <a:gd name="T23" fmla="*/ 14 h 121"/>
              <a:gd name="T24" fmla="*/ 77 w 121"/>
              <a:gd name="T25" fmla="*/ 3 h 121"/>
              <a:gd name="T26" fmla="*/ 73 w 121"/>
              <a:gd name="T27" fmla="*/ 3 h 121"/>
              <a:gd name="T28" fmla="*/ 61 w 121"/>
              <a:gd name="T29" fmla="*/ 11 h 121"/>
              <a:gd name="T30" fmla="*/ 56 w 121"/>
              <a:gd name="T31" fmla="*/ 0 h 121"/>
              <a:gd name="T32" fmla="*/ 55 w 121"/>
              <a:gd name="T33" fmla="*/ 2 h 121"/>
              <a:gd name="T34" fmla="*/ 46 w 121"/>
              <a:gd name="T35" fmla="*/ 13 h 121"/>
              <a:gd name="T36" fmla="*/ 38 w 121"/>
              <a:gd name="T37" fmla="*/ 4 h 121"/>
              <a:gd name="T38" fmla="*/ 37 w 121"/>
              <a:gd name="T39" fmla="*/ 7 h 121"/>
              <a:gd name="T40" fmla="*/ 32 w 121"/>
              <a:gd name="T41" fmla="*/ 20 h 121"/>
              <a:gd name="T42" fmla="*/ 22 w 121"/>
              <a:gd name="T43" fmla="*/ 14 h 121"/>
              <a:gd name="T44" fmla="*/ 21 w 121"/>
              <a:gd name="T45" fmla="*/ 17 h 121"/>
              <a:gd name="T46" fmla="*/ 21 w 121"/>
              <a:gd name="T47" fmla="*/ 31 h 121"/>
              <a:gd name="T48" fmla="*/ 9 w 121"/>
              <a:gd name="T49" fmla="*/ 28 h 121"/>
              <a:gd name="T50" fmla="*/ 10 w 121"/>
              <a:gd name="T51" fmla="*/ 31 h 121"/>
              <a:gd name="T52" fmla="*/ 14 w 121"/>
              <a:gd name="T53" fmla="*/ 45 h 121"/>
              <a:gd name="T54" fmla="*/ 2 w 121"/>
              <a:gd name="T55" fmla="*/ 46 h 121"/>
              <a:gd name="T56" fmla="*/ 3 w 121"/>
              <a:gd name="T57" fmla="*/ 48 h 121"/>
              <a:gd name="T58" fmla="*/ 11 w 121"/>
              <a:gd name="T59" fmla="*/ 60 h 121"/>
              <a:gd name="T60" fmla="*/ 0 w 121"/>
              <a:gd name="T61" fmla="*/ 65 h 121"/>
              <a:gd name="T62" fmla="*/ 2 w 121"/>
              <a:gd name="T63" fmla="*/ 67 h 121"/>
              <a:gd name="T64" fmla="*/ 14 w 121"/>
              <a:gd name="T65" fmla="*/ 75 h 121"/>
              <a:gd name="T66" fmla="*/ 4 w 121"/>
              <a:gd name="T67" fmla="*/ 83 h 121"/>
              <a:gd name="T68" fmla="*/ 7 w 121"/>
              <a:gd name="T69" fmla="*/ 84 h 121"/>
              <a:gd name="T70" fmla="*/ 20 w 121"/>
              <a:gd name="T71" fmla="*/ 89 h 121"/>
              <a:gd name="T72" fmla="*/ 14 w 121"/>
              <a:gd name="T73" fmla="*/ 98 h 121"/>
              <a:gd name="T74" fmla="*/ 17 w 121"/>
              <a:gd name="T75" fmla="*/ 100 h 121"/>
              <a:gd name="T76" fmla="*/ 31 w 121"/>
              <a:gd name="T77" fmla="*/ 100 h 121"/>
              <a:gd name="T78" fmla="*/ 28 w 121"/>
              <a:gd name="T79" fmla="*/ 110 h 121"/>
              <a:gd name="T80" fmla="*/ 31 w 121"/>
              <a:gd name="T81" fmla="*/ 112 h 121"/>
              <a:gd name="T82" fmla="*/ 45 w 121"/>
              <a:gd name="T83" fmla="*/ 107 h 121"/>
              <a:gd name="T84" fmla="*/ 45 w 121"/>
              <a:gd name="T85" fmla="*/ 118 h 121"/>
              <a:gd name="T86" fmla="*/ 49 w 121"/>
              <a:gd name="T87" fmla="*/ 118 h 121"/>
              <a:gd name="T88" fmla="*/ 60 w 121"/>
              <a:gd name="T89" fmla="*/ 110 h 121"/>
              <a:gd name="T90" fmla="*/ 65 w 121"/>
              <a:gd name="T91" fmla="*/ 121 h 121"/>
              <a:gd name="T92" fmla="*/ 67 w 121"/>
              <a:gd name="T93" fmla="*/ 119 h 121"/>
              <a:gd name="T94" fmla="*/ 68 w 121"/>
              <a:gd name="T95" fmla="*/ 109 h 121"/>
              <a:gd name="T96" fmla="*/ 81 w 121"/>
              <a:gd name="T97" fmla="*/ 116 h 121"/>
              <a:gd name="T98" fmla="*/ 85 w 121"/>
              <a:gd name="T99" fmla="*/ 115 h 121"/>
              <a:gd name="T100" fmla="*/ 83 w 121"/>
              <a:gd name="T101" fmla="*/ 104 h 121"/>
              <a:gd name="T102" fmla="*/ 97 w 121"/>
              <a:gd name="T103" fmla="*/ 107 h 121"/>
              <a:gd name="T104" fmla="*/ 101 w 121"/>
              <a:gd name="T105" fmla="*/ 106 h 121"/>
              <a:gd name="T106" fmla="*/ 96 w 121"/>
              <a:gd name="T107" fmla="*/ 95 h 121"/>
              <a:gd name="T108" fmla="*/ 110 w 121"/>
              <a:gd name="T109" fmla="*/ 93 h 121"/>
              <a:gd name="T110" fmla="*/ 113 w 121"/>
              <a:gd name="T111" fmla="*/ 92 h 121"/>
              <a:gd name="T112" fmla="*/ 105 w 121"/>
              <a:gd name="T113" fmla="*/ 83 h 121"/>
              <a:gd name="T114" fmla="*/ 117 w 121"/>
              <a:gd name="T115" fmla="*/ 77 h 121"/>
              <a:gd name="T116" fmla="*/ 120 w 121"/>
              <a:gd name="T117" fmla="*/ 75 h 121"/>
              <a:gd name="T118" fmla="*/ 109 w 121"/>
              <a:gd name="T119" fmla="*/ 68 h 121"/>
              <a:gd name="T120" fmla="*/ 120 w 121"/>
              <a:gd name="T121" fmla="*/ 58 h 121"/>
              <a:gd name="T122" fmla="*/ 50 w 121"/>
              <a:gd name="T123" fmla="*/ 61 h 121"/>
              <a:gd name="T124" fmla="*/ 72 w 121"/>
              <a:gd name="T125" fmla="*/ 6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1" h="121">
                <a:moveTo>
                  <a:pt x="120" y="58"/>
                </a:moveTo>
                <a:cubicBezTo>
                  <a:pt x="121" y="58"/>
                  <a:pt x="121" y="57"/>
                  <a:pt x="121" y="56"/>
                </a:cubicBezTo>
                <a:cubicBezTo>
                  <a:pt x="121" y="56"/>
                  <a:pt x="121" y="56"/>
                  <a:pt x="121" y="56"/>
                </a:cubicBezTo>
                <a:cubicBezTo>
                  <a:pt x="121" y="55"/>
                  <a:pt x="120" y="54"/>
                  <a:pt x="119" y="54"/>
                </a:cubicBezTo>
                <a:cubicBezTo>
                  <a:pt x="110" y="53"/>
                  <a:pt x="110" y="53"/>
                  <a:pt x="110" y="53"/>
                </a:cubicBezTo>
                <a:cubicBezTo>
                  <a:pt x="109" y="50"/>
                  <a:pt x="109" y="48"/>
                  <a:pt x="108" y="46"/>
                </a:cubicBezTo>
                <a:cubicBezTo>
                  <a:pt x="116" y="40"/>
                  <a:pt x="116" y="40"/>
                  <a:pt x="116" y="40"/>
                </a:cubicBezTo>
                <a:cubicBezTo>
                  <a:pt x="117" y="40"/>
                  <a:pt x="117" y="39"/>
                  <a:pt x="117" y="38"/>
                </a:cubicBezTo>
                <a:cubicBezTo>
                  <a:pt x="117" y="38"/>
                  <a:pt x="117" y="38"/>
                  <a:pt x="117" y="38"/>
                </a:cubicBezTo>
                <a:cubicBezTo>
                  <a:pt x="117" y="37"/>
                  <a:pt x="116" y="36"/>
                  <a:pt x="115" y="37"/>
                </a:cubicBezTo>
                <a:cubicBezTo>
                  <a:pt x="105" y="38"/>
                  <a:pt x="105" y="38"/>
                  <a:pt x="105" y="38"/>
                </a:cubicBezTo>
                <a:cubicBezTo>
                  <a:pt x="104" y="36"/>
                  <a:pt x="102" y="34"/>
                  <a:pt x="101" y="32"/>
                </a:cubicBezTo>
                <a:cubicBezTo>
                  <a:pt x="107" y="24"/>
                  <a:pt x="107" y="24"/>
                  <a:pt x="107" y="24"/>
                </a:cubicBezTo>
                <a:cubicBezTo>
                  <a:pt x="108" y="24"/>
                  <a:pt x="108" y="23"/>
                  <a:pt x="108" y="23"/>
                </a:cubicBezTo>
                <a:cubicBezTo>
                  <a:pt x="108" y="22"/>
                  <a:pt x="108" y="22"/>
                  <a:pt x="107" y="21"/>
                </a:cubicBezTo>
                <a:cubicBezTo>
                  <a:pt x="107" y="21"/>
                  <a:pt x="105" y="20"/>
                  <a:pt x="105" y="21"/>
                </a:cubicBezTo>
                <a:cubicBezTo>
                  <a:pt x="96" y="26"/>
                  <a:pt x="96" y="26"/>
                  <a:pt x="96" y="26"/>
                </a:cubicBezTo>
                <a:cubicBezTo>
                  <a:pt x="94" y="24"/>
                  <a:pt x="92" y="22"/>
                  <a:pt x="90" y="21"/>
                </a:cubicBezTo>
                <a:cubicBezTo>
                  <a:pt x="94" y="12"/>
                  <a:pt x="94" y="12"/>
                  <a:pt x="94" y="12"/>
                </a:cubicBezTo>
                <a:cubicBezTo>
                  <a:pt x="94" y="11"/>
                  <a:pt x="94" y="11"/>
                  <a:pt x="94" y="11"/>
                </a:cubicBezTo>
                <a:cubicBezTo>
                  <a:pt x="94" y="10"/>
                  <a:pt x="94" y="9"/>
                  <a:pt x="93" y="9"/>
                </a:cubicBezTo>
                <a:cubicBezTo>
                  <a:pt x="92" y="8"/>
                  <a:pt x="91" y="9"/>
                  <a:pt x="90" y="10"/>
                </a:cubicBezTo>
                <a:cubicBezTo>
                  <a:pt x="83" y="17"/>
                  <a:pt x="83" y="17"/>
                  <a:pt x="83" y="17"/>
                </a:cubicBezTo>
                <a:cubicBezTo>
                  <a:pt x="81" y="15"/>
                  <a:pt x="79" y="15"/>
                  <a:pt x="77" y="14"/>
                </a:cubicBezTo>
                <a:cubicBezTo>
                  <a:pt x="77" y="4"/>
                  <a:pt x="77" y="4"/>
                  <a:pt x="77" y="4"/>
                </a:cubicBezTo>
                <a:cubicBezTo>
                  <a:pt x="77" y="4"/>
                  <a:pt x="77" y="4"/>
                  <a:pt x="77" y="3"/>
                </a:cubicBezTo>
                <a:cubicBezTo>
                  <a:pt x="77" y="2"/>
                  <a:pt x="76" y="2"/>
                  <a:pt x="75" y="1"/>
                </a:cubicBezTo>
                <a:cubicBezTo>
                  <a:pt x="74" y="1"/>
                  <a:pt x="73" y="2"/>
                  <a:pt x="73" y="3"/>
                </a:cubicBezTo>
                <a:cubicBezTo>
                  <a:pt x="69" y="12"/>
                  <a:pt x="69" y="12"/>
                  <a:pt x="69" y="12"/>
                </a:cubicBezTo>
                <a:cubicBezTo>
                  <a:pt x="66" y="11"/>
                  <a:pt x="64" y="11"/>
                  <a:pt x="61" y="11"/>
                </a:cubicBezTo>
                <a:cubicBezTo>
                  <a:pt x="59" y="2"/>
                  <a:pt x="59" y="2"/>
                  <a:pt x="59" y="2"/>
                </a:cubicBezTo>
                <a:cubicBezTo>
                  <a:pt x="58" y="1"/>
                  <a:pt x="58" y="0"/>
                  <a:pt x="56" y="0"/>
                </a:cubicBezTo>
                <a:cubicBezTo>
                  <a:pt x="55" y="0"/>
                  <a:pt x="55" y="1"/>
                  <a:pt x="55" y="2"/>
                </a:cubicBezTo>
                <a:cubicBezTo>
                  <a:pt x="55" y="2"/>
                  <a:pt x="55" y="2"/>
                  <a:pt x="55" y="2"/>
                </a:cubicBezTo>
                <a:cubicBezTo>
                  <a:pt x="53" y="12"/>
                  <a:pt x="53" y="12"/>
                  <a:pt x="53" y="12"/>
                </a:cubicBezTo>
                <a:cubicBezTo>
                  <a:pt x="51" y="12"/>
                  <a:pt x="48" y="13"/>
                  <a:pt x="46" y="13"/>
                </a:cubicBezTo>
                <a:cubicBezTo>
                  <a:pt x="40" y="5"/>
                  <a:pt x="40" y="5"/>
                  <a:pt x="40" y="5"/>
                </a:cubicBezTo>
                <a:cubicBezTo>
                  <a:pt x="40" y="4"/>
                  <a:pt x="39" y="4"/>
                  <a:pt x="38" y="4"/>
                </a:cubicBezTo>
                <a:cubicBezTo>
                  <a:pt x="37" y="4"/>
                  <a:pt x="37" y="5"/>
                  <a:pt x="37" y="6"/>
                </a:cubicBezTo>
                <a:cubicBezTo>
                  <a:pt x="37" y="6"/>
                  <a:pt x="37" y="6"/>
                  <a:pt x="37" y="7"/>
                </a:cubicBezTo>
                <a:cubicBezTo>
                  <a:pt x="38" y="17"/>
                  <a:pt x="38" y="17"/>
                  <a:pt x="38" y="17"/>
                </a:cubicBezTo>
                <a:cubicBezTo>
                  <a:pt x="36" y="18"/>
                  <a:pt x="34" y="19"/>
                  <a:pt x="32" y="20"/>
                </a:cubicBezTo>
                <a:cubicBezTo>
                  <a:pt x="24" y="14"/>
                  <a:pt x="24" y="14"/>
                  <a:pt x="24" y="14"/>
                </a:cubicBezTo>
                <a:cubicBezTo>
                  <a:pt x="24" y="13"/>
                  <a:pt x="22" y="13"/>
                  <a:pt x="22" y="14"/>
                </a:cubicBezTo>
                <a:cubicBezTo>
                  <a:pt x="21" y="14"/>
                  <a:pt x="21" y="15"/>
                  <a:pt x="21" y="15"/>
                </a:cubicBezTo>
                <a:cubicBezTo>
                  <a:pt x="21" y="16"/>
                  <a:pt x="21" y="16"/>
                  <a:pt x="21" y="17"/>
                </a:cubicBezTo>
                <a:cubicBezTo>
                  <a:pt x="26" y="26"/>
                  <a:pt x="26" y="26"/>
                  <a:pt x="26" y="26"/>
                </a:cubicBezTo>
                <a:cubicBezTo>
                  <a:pt x="24" y="27"/>
                  <a:pt x="23" y="29"/>
                  <a:pt x="21" y="31"/>
                </a:cubicBezTo>
                <a:cubicBezTo>
                  <a:pt x="12" y="28"/>
                  <a:pt x="12" y="28"/>
                  <a:pt x="12" y="28"/>
                </a:cubicBezTo>
                <a:cubicBezTo>
                  <a:pt x="11" y="27"/>
                  <a:pt x="10" y="27"/>
                  <a:pt x="9" y="28"/>
                </a:cubicBezTo>
                <a:cubicBezTo>
                  <a:pt x="9" y="29"/>
                  <a:pt x="9" y="29"/>
                  <a:pt x="9" y="29"/>
                </a:cubicBezTo>
                <a:cubicBezTo>
                  <a:pt x="9" y="30"/>
                  <a:pt x="9" y="31"/>
                  <a:pt x="10" y="31"/>
                </a:cubicBezTo>
                <a:cubicBezTo>
                  <a:pt x="17" y="38"/>
                  <a:pt x="17" y="38"/>
                  <a:pt x="17" y="38"/>
                </a:cubicBezTo>
                <a:cubicBezTo>
                  <a:pt x="16" y="40"/>
                  <a:pt x="15" y="42"/>
                  <a:pt x="14" y="45"/>
                </a:cubicBezTo>
                <a:cubicBezTo>
                  <a:pt x="4" y="44"/>
                  <a:pt x="4" y="44"/>
                  <a:pt x="4" y="44"/>
                </a:cubicBezTo>
                <a:cubicBezTo>
                  <a:pt x="3" y="44"/>
                  <a:pt x="2" y="45"/>
                  <a:pt x="2" y="46"/>
                </a:cubicBezTo>
                <a:cubicBezTo>
                  <a:pt x="2" y="46"/>
                  <a:pt x="2" y="46"/>
                  <a:pt x="2" y="46"/>
                </a:cubicBezTo>
                <a:cubicBezTo>
                  <a:pt x="2" y="47"/>
                  <a:pt x="2" y="48"/>
                  <a:pt x="3" y="48"/>
                </a:cubicBezTo>
                <a:cubicBezTo>
                  <a:pt x="12" y="53"/>
                  <a:pt x="12" y="53"/>
                  <a:pt x="12" y="53"/>
                </a:cubicBezTo>
                <a:cubicBezTo>
                  <a:pt x="12" y="55"/>
                  <a:pt x="11" y="57"/>
                  <a:pt x="11" y="60"/>
                </a:cubicBezTo>
                <a:cubicBezTo>
                  <a:pt x="2" y="63"/>
                  <a:pt x="2" y="63"/>
                  <a:pt x="2" y="63"/>
                </a:cubicBezTo>
                <a:cubicBezTo>
                  <a:pt x="1" y="63"/>
                  <a:pt x="0" y="64"/>
                  <a:pt x="0" y="65"/>
                </a:cubicBezTo>
                <a:cubicBezTo>
                  <a:pt x="0" y="65"/>
                  <a:pt x="0" y="65"/>
                  <a:pt x="0" y="65"/>
                </a:cubicBezTo>
                <a:cubicBezTo>
                  <a:pt x="0" y="66"/>
                  <a:pt x="1" y="67"/>
                  <a:pt x="2" y="67"/>
                </a:cubicBezTo>
                <a:cubicBezTo>
                  <a:pt x="12" y="68"/>
                  <a:pt x="12" y="68"/>
                  <a:pt x="12" y="68"/>
                </a:cubicBezTo>
                <a:cubicBezTo>
                  <a:pt x="12" y="71"/>
                  <a:pt x="13" y="73"/>
                  <a:pt x="14" y="75"/>
                </a:cubicBezTo>
                <a:cubicBezTo>
                  <a:pt x="5" y="81"/>
                  <a:pt x="5" y="81"/>
                  <a:pt x="5" y="81"/>
                </a:cubicBezTo>
                <a:cubicBezTo>
                  <a:pt x="5" y="81"/>
                  <a:pt x="4" y="82"/>
                  <a:pt x="4" y="83"/>
                </a:cubicBezTo>
                <a:cubicBezTo>
                  <a:pt x="4" y="83"/>
                  <a:pt x="4" y="83"/>
                  <a:pt x="4" y="83"/>
                </a:cubicBezTo>
                <a:cubicBezTo>
                  <a:pt x="5" y="84"/>
                  <a:pt x="6" y="85"/>
                  <a:pt x="7" y="84"/>
                </a:cubicBezTo>
                <a:cubicBezTo>
                  <a:pt x="17" y="83"/>
                  <a:pt x="17" y="83"/>
                  <a:pt x="17" y="83"/>
                </a:cubicBezTo>
                <a:cubicBezTo>
                  <a:pt x="18" y="85"/>
                  <a:pt x="19" y="87"/>
                  <a:pt x="20" y="89"/>
                </a:cubicBezTo>
                <a:cubicBezTo>
                  <a:pt x="14" y="97"/>
                  <a:pt x="14" y="97"/>
                  <a:pt x="14" y="97"/>
                </a:cubicBezTo>
                <a:cubicBezTo>
                  <a:pt x="14" y="97"/>
                  <a:pt x="14" y="98"/>
                  <a:pt x="14" y="98"/>
                </a:cubicBezTo>
                <a:cubicBezTo>
                  <a:pt x="14" y="99"/>
                  <a:pt x="14" y="99"/>
                  <a:pt x="14" y="100"/>
                </a:cubicBezTo>
                <a:cubicBezTo>
                  <a:pt x="15" y="100"/>
                  <a:pt x="16" y="101"/>
                  <a:pt x="17" y="100"/>
                </a:cubicBezTo>
                <a:cubicBezTo>
                  <a:pt x="26" y="95"/>
                  <a:pt x="26" y="95"/>
                  <a:pt x="26" y="95"/>
                </a:cubicBezTo>
                <a:cubicBezTo>
                  <a:pt x="28" y="97"/>
                  <a:pt x="29" y="99"/>
                  <a:pt x="31" y="100"/>
                </a:cubicBezTo>
                <a:cubicBezTo>
                  <a:pt x="28" y="109"/>
                  <a:pt x="28" y="109"/>
                  <a:pt x="28" y="109"/>
                </a:cubicBezTo>
                <a:cubicBezTo>
                  <a:pt x="28" y="110"/>
                  <a:pt x="28" y="110"/>
                  <a:pt x="28" y="110"/>
                </a:cubicBezTo>
                <a:cubicBezTo>
                  <a:pt x="28" y="111"/>
                  <a:pt x="28" y="112"/>
                  <a:pt x="29" y="112"/>
                </a:cubicBezTo>
                <a:cubicBezTo>
                  <a:pt x="30" y="113"/>
                  <a:pt x="31" y="112"/>
                  <a:pt x="31" y="112"/>
                </a:cubicBezTo>
                <a:cubicBezTo>
                  <a:pt x="38" y="104"/>
                  <a:pt x="38" y="104"/>
                  <a:pt x="38" y="104"/>
                </a:cubicBezTo>
                <a:cubicBezTo>
                  <a:pt x="40" y="106"/>
                  <a:pt x="43" y="106"/>
                  <a:pt x="45" y="107"/>
                </a:cubicBezTo>
                <a:cubicBezTo>
                  <a:pt x="45" y="117"/>
                  <a:pt x="45" y="117"/>
                  <a:pt x="45" y="117"/>
                </a:cubicBezTo>
                <a:cubicBezTo>
                  <a:pt x="45" y="117"/>
                  <a:pt x="45" y="117"/>
                  <a:pt x="45" y="118"/>
                </a:cubicBezTo>
                <a:cubicBezTo>
                  <a:pt x="45" y="119"/>
                  <a:pt x="45" y="119"/>
                  <a:pt x="46" y="120"/>
                </a:cubicBezTo>
                <a:cubicBezTo>
                  <a:pt x="47" y="120"/>
                  <a:pt x="48" y="119"/>
                  <a:pt x="49" y="118"/>
                </a:cubicBezTo>
                <a:cubicBezTo>
                  <a:pt x="53" y="109"/>
                  <a:pt x="53" y="109"/>
                  <a:pt x="53" y="109"/>
                </a:cubicBezTo>
                <a:cubicBezTo>
                  <a:pt x="55" y="110"/>
                  <a:pt x="58" y="110"/>
                  <a:pt x="60" y="110"/>
                </a:cubicBezTo>
                <a:cubicBezTo>
                  <a:pt x="63" y="119"/>
                  <a:pt x="63" y="119"/>
                  <a:pt x="63" y="119"/>
                </a:cubicBezTo>
                <a:cubicBezTo>
                  <a:pt x="63" y="120"/>
                  <a:pt x="64" y="121"/>
                  <a:pt x="65" y="121"/>
                </a:cubicBezTo>
                <a:cubicBezTo>
                  <a:pt x="65" y="121"/>
                  <a:pt x="65" y="121"/>
                  <a:pt x="65" y="121"/>
                </a:cubicBezTo>
                <a:cubicBezTo>
                  <a:pt x="66" y="121"/>
                  <a:pt x="67" y="120"/>
                  <a:pt x="67" y="119"/>
                </a:cubicBezTo>
                <a:cubicBezTo>
                  <a:pt x="67" y="119"/>
                  <a:pt x="67" y="119"/>
                  <a:pt x="67" y="119"/>
                </a:cubicBezTo>
                <a:cubicBezTo>
                  <a:pt x="68" y="109"/>
                  <a:pt x="68" y="109"/>
                  <a:pt x="68" y="109"/>
                </a:cubicBezTo>
                <a:cubicBezTo>
                  <a:pt x="71" y="109"/>
                  <a:pt x="73" y="108"/>
                  <a:pt x="75" y="108"/>
                </a:cubicBezTo>
                <a:cubicBezTo>
                  <a:pt x="81" y="116"/>
                  <a:pt x="81" y="116"/>
                  <a:pt x="81" y="116"/>
                </a:cubicBezTo>
                <a:cubicBezTo>
                  <a:pt x="82" y="117"/>
                  <a:pt x="83" y="117"/>
                  <a:pt x="84" y="117"/>
                </a:cubicBezTo>
                <a:cubicBezTo>
                  <a:pt x="84" y="117"/>
                  <a:pt x="85" y="116"/>
                  <a:pt x="85" y="115"/>
                </a:cubicBezTo>
                <a:cubicBezTo>
                  <a:pt x="85" y="115"/>
                  <a:pt x="85" y="115"/>
                  <a:pt x="85" y="114"/>
                </a:cubicBezTo>
                <a:cubicBezTo>
                  <a:pt x="83" y="104"/>
                  <a:pt x="83" y="104"/>
                  <a:pt x="83" y="104"/>
                </a:cubicBezTo>
                <a:cubicBezTo>
                  <a:pt x="85" y="103"/>
                  <a:pt x="87" y="102"/>
                  <a:pt x="89" y="101"/>
                </a:cubicBezTo>
                <a:cubicBezTo>
                  <a:pt x="97" y="107"/>
                  <a:pt x="97" y="107"/>
                  <a:pt x="97" y="107"/>
                </a:cubicBezTo>
                <a:cubicBezTo>
                  <a:pt x="98" y="108"/>
                  <a:pt x="99" y="108"/>
                  <a:pt x="100" y="107"/>
                </a:cubicBezTo>
                <a:cubicBezTo>
                  <a:pt x="100" y="107"/>
                  <a:pt x="101" y="106"/>
                  <a:pt x="101" y="106"/>
                </a:cubicBezTo>
                <a:cubicBezTo>
                  <a:pt x="101" y="105"/>
                  <a:pt x="100" y="105"/>
                  <a:pt x="100" y="104"/>
                </a:cubicBezTo>
                <a:cubicBezTo>
                  <a:pt x="96" y="95"/>
                  <a:pt x="96" y="95"/>
                  <a:pt x="96" y="95"/>
                </a:cubicBezTo>
                <a:cubicBezTo>
                  <a:pt x="97" y="94"/>
                  <a:pt x="99" y="92"/>
                  <a:pt x="100" y="90"/>
                </a:cubicBezTo>
                <a:cubicBezTo>
                  <a:pt x="110" y="93"/>
                  <a:pt x="110" y="93"/>
                  <a:pt x="110" y="93"/>
                </a:cubicBezTo>
                <a:cubicBezTo>
                  <a:pt x="111" y="94"/>
                  <a:pt x="112" y="94"/>
                  <a:pt x="112" y="93"/>
                </a:cubicBezTo>
                <a:cubicBezTo>
                  <a:pt x="113" y="92"/>
                  <a:pt x="113" y="92"/>
                  <a:pt x="113" y="92"/>
                </a:cubicBezTo>
                <a:cubicBezTo>
                  <a:pt x="113" y="91"/>
                  <a:pt x="112" y="90"/>
                  <a:pt x="112" y="90"/>
                </a:cubicBezTo>
                <a:cubicBezTo>
                  <a:pt x="105" y="83"/>
                  <a:pt x="105" y="83"/>
                  <a:pt x="105" y="83"/>
                </a:cubicBezTo>
                <a:cubicBezTo>
                  <a:pt x="106" y="81"/>
                  <a:pt x="107" y="79"/>
                  <a:pt x="107" y="76"/>
                </a:cubicBezTo>
                <a:cubicBezTo>
                  <a:pt x="117" y="77"/>
                  <a:pt x="117" y="77"/>
                  <a:pt x="117" y="77"/>
                </a:cubicBezTo>
                <a:cubicBezTo>
                  <a:pt x="118" y="77"/>
                  <a:pt x="120" y="76"/>
                  <a:pt x="120" y="75"/>
                </a:cubicBezTo>
                <a:cubicBezTo>
                  <a:pt x="120" y="75"/>
                  <a:pt x="120" y="75"/>
                  <a:pt x="120" y="75"/>
                </a:cubicBezTo>
                <a:cubicBezTo>
                  <a:pt x="120" y="74"/>
                  <a:pt x="119" y="73"/>
                  <a:pt x="118" y="73"/>
                </a:cubicBezTo>
                <a:cubicBezTo>
                  <a:pt x="109" y="68"/>
                  <a:pt x="109" y="68"/>
                  <a:pt x="109" y="68"/>
                </a:cubicBezTo>
                <a:cubicBezTo>
                  <a:pt x="110" y="66"/>
                  <a:pt x="110" y="64"/>
                  <a:pt x="110" y="61"/>
                </a:cubicBezTo>
                <a:lnTo>
                  <a:pt x="120" y="58"/>
                </a:lnTo>
                <a:close/>
                <a:moveTo>
                  <a:pt x="61" y="72"/>
                </a:moveTo>
                <a:cubicBezTo>
                  <a:pt x="55" y="72"/>
                  <a:pt x="50" y="67"/>
                  <a:pt x="50" y="61"/>
                </a:cubicBezTo>
                <a:cubicBezTo>
                  <a:pt x="50" y="54"/>
                  <a:pt x="55" y="49"/>
                  <a:pt x="61" y="49"/>
                </a:cubicBezTo>
                <a:cubicBezTo>
                  <a:pt x="67" y="49"/>
                  <a:pt x="72" y="54"/>
                  <a:pt x="72" y="61"/>
                </a:cubicBezTo>
                <a:cubicBezTo>
                  <a:pt x="72" y="67"/>
                  <a:pt x="67" y="72"/>
                  <a:pt x="61" y="72"/>
                </a:cubicBezTo>
                <a:close/>
              </a:path>
            </a:pathLst>
          </a:custGeom>
          <a:solidFill>
            <a:schemeClr val="tx1">
              <a:lumMod val="85000"/>
              <a:lumOff val="1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en-US"/>
          </a:p>
        </p:txBody>
      </p:sp>
      <p:sp>
        <p:nvSpPr>
          <p:cNvPr id="31" name="Oval 21"/>
          <p:cNvSpPr>
            <a:spLocks noChangeArrowheads="1"/>
          </p:cNvSpPr>
          <p:nvPr/>
        </p:nvSpPr>
        <p:spPr bwMode="auto">
          <a:xfrm>
            <a:off x="2853116" y="3688089"/>
            <a:ext cx="46062" cy="46289"/>
          </a:xfrm>
          <a:prstGeom prst="ellipse">
            <a:avLst/>
          </a:prstGeom>
          <a:solidFill>
            <a:schemeClr val="tx1">
              <a:lumMod val="85000"/>
              <a:lumOff val="1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en-US"/>
          </a:p>
        </p:txBody>
      </p:sp>
      <p:sp>
        <p:nvSpPr>
          <p:cNvPr id="32" name="Oval 22"/>
          <p:cNvSpPr>
            <a:spLocks noChangeArrowheads="1"/>
          </p:cNvSpPr>
          <p:nvPr/>
        </p:nvSpPr>
        <p:spPr bwMode="auto">
          <a:xfrm>
            <a:off x="2659486" y="3777239"/>
            <a:ext cx="31135" cy="32145"/>
          </a:xfrm>
          <a:prstGeom prst="ellipse">
            <a:avLst/>
          </a:prstGeom>
          <a:solidFill>
            <a:schemeClr val="tx1">
              <a:lumMod val="85000"/>
              <a:lumOff val="1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en-US"/>
          </a:p>
        </p:txBody>
      </p:sp>
      <p:sp>
        <p:nvSpPr>
          <p:cNvPr id="33" name="Freeform 23"/>
          <p:cNvSpPr>
            <a:spLocks noEditPoints="1"/>
          </p:cNvSpPr>
          <p:nvPr/>
        </p:nvSpPr>
        <p:spPr bwMode="auto">
          <a:xfrm>
            <a:off x="2391644" y="3682089"/>
            <a:ext cx="723343" cy="717913"/>
          </a:xfrm>
          <a:custGeom>
            <a:avLst/>
            <a:gdLst>
              <a:gd name="T0" fmla="*/ 605 w 718"/>
              <a:gd name="T1" fmla="*/ 20 h 709"/>
              <a:gd name="T2" fmla="*/ 602 w 718"/>
              <a:gd name="T3" fmla="*/ 58 h 709"/>
              <a:gd name="T4" fmla="*/ 587 w 718"/>
              <a:gd name="T5" fmla="*/ 93 h 709"/>
              <a:gd name="T6" fmla="*/ 563 w 718"/>
              <a:gd name="T7" fmla="*/ 121 h 709"/>
              <a:gd name="T8" fmla="*/ 530 w 718"/>
              <a:gd name="T9" fmla="*/ 141 h 709"/>
              <a:gd name="T10" fmla="*/ 493 w 718"/>
              <a:gd name="T11" fmla="*/ 149 h 709"/>
              <a:gd name="T12" fmla="*/ 456 w 718"/>
              <a:gd name="T13" fmla="*/ 147 h 709"/>
              <a:gd name="T14" fmla="*/ 420 w 718"/>
              <a:gd name="T15" fmla="*/ 134 h 709"/>
              <a:gd name="T16" fmla="*/ 391 w 718"/>
              <a:gd name="T17" fmla="*/ 110 h 709"/>
              <a:gd name="T18" fmla="*/ 371 w 718"/>
              <a:gd name="T19" fmla="*/ 78 h 709"/>
              <a:gd name="T20" fmla="*/ 361 w 718"/>
              <a:gd name="T21" fmla="*/ 42 h 709"/>
              <a:gd name="T22" fmla="*/ 363 w 718"/>
              <a:gd name="T23" fmla="*/ 4 h 709"/>
              <a:gd name="T24" fmla="*/ 68 w 718"/>
              <a:gd name="T25" fmla="*/ 221 h 709"/>
              <a:gd name="T26" fmla="*/ 162 w 718"/>
              <a:gd name="T27" fmla="*/ 514 h 709"/>
              <a:gd name="T28" fmla="*/ 334 w 718"/>
              <a:gd name="T29" fmla="*/ 176 h 709"/>
              <a:gd name="T30" fmla="*/ 311 w 718"/>
              <a:gd name="T31" fmla="*/ 189 h 709"/>
              <a:gd name="T32" fmla="*/ 288 w 718"/>
              <a:gd name="T33" fmla="*/ 197 h 709"/>
              <a:gd name="T34" fmla="*/ 258 w 718"/>
              <a:gd name="T35" fmla="*/ 192 h 709"/>
              <a:gd name="T36" fmla="*/ 234 w 718"/>
              <a:gd name="T37" fmla="*/ 181 h 709"/>
              <a:gd name="T38" fmla="*/ 214 w 718"/>
              <a:gd name="T39" fmla="*/ 164 h 709"/>
              <a:gd name="T40" fmla="*/ 201 w 718"/>
              <a:gd name="T41" fmla="*/ 141 h 709"/>
              <a:gd name="T42" fmla="*/ 195 w 718"/>
              <a:gd name="T43" fmla="*/ 116 h 709"/>
              <a:gd name="T44" fmla="*/ 197 w 718"/>
              <a:gd name="T45" fmla="*/ 89 h 709"/>
              <a:gd name="T46" fmla="*/ 207 w 718"/>
              <a:gd name="T47" fmla="*/ 64 h 709"/>
              <a:gd name="T48" fmla="*/ 225 w 718"/>
              <a:gd name="T49" fmla="*/ 43 h 709"/>
              <a:gd name="T50" fmla="*/ 249 w 718"/>
              <a:gd name="T51" fmla="*/ 29 h 709"/>
              <a:gd name="T52" fmla="*/ 275 w 718"/>
              <a:gd name="T53" fmla="*/ 23 h 709"/>
              <a:gd name="T54" fmla="*/ 305 w 718"/>
              <a:gd name="T55" fmla="*/ 28 h 709"/>
              <a:gd name="T56" fmla="*/ 329 w 718"/>
              <a:gd name="T57" fmla="*/ 38 h 709"/>
              <a:gd name="T58" fmla="*/ 349 w 718"/>
              <a:gd name="T59" fmla="*/ 55 h 709"/>
              <a:gd name="T60" fmla="*/ 362 w 718"/>
              <a:gd name="T61" fmla="*/ 78 h 709"/>
              <a:gd name="T62" fmla="*/ 368 w 718"/>
              <a:gd name="T63" fmla="*/ 104 h 709"/>
              <a:gd name="T64" fmla="*/ 366 w 718"/>
              <a:gd name="T65" fmla="*/ 131 h 709"/>
              <a:gd name="T66" fmla="*/ 356 w 718"/>
              <a:gd name="T67" fmla="*/ 156 h 709"/>
              <a:gd name="T68" fmla="*/ 338 w 718"/>
              <a:gd name="T69" fmla="*/ 176 h 709"/>
              <a:gd name="T70" fmla="*/ 451 w 718"/>
              <a:gd name="T71" fmla="*/ 208 h 709"/>
              <a:gd name="T72" fmla="*/ 444 w 718"/>
              <a:gd name="T73" fmla="*/ 224 h 709"/>
              <a:gd name="T74" fmla="*/ 433 w 718"/>
              <a:gd name="T75" fmla="*/ 237 h 709"/>
              <a:gd name="T76" fmla="*/ 418 w 718"/>
              <a:gd name="T77" fmla="*/ 247 h 709"/>
              <a:gd name="T78" fmla="*/ 401 w 718"/>
              <a:gd name="T79" fmla="*/ 251 h 709"/>
              <a:gd name="T80" fmla="*/ 383 w 718"/>
              <a:gd name="T81" fmla="*/ 250 h 709"/>
              <a:gd name="T82" fmla="*/ 367 w 718"/>
              <a:gd name="T83" fmla="*/ 243 h 709"/>
              <a:gd name="T84" fmla="*/ 353 w 718"/>
              <a:gd name="T85" fmla="*/ 232 h 709"/>
              <a:gd name="T86" fmla="*/ 343 w 718"/>
              <a:gd name="T87" fmla="*/ 217 h 709"/>
              <a:gd name="T88" fmla="*/ 339 w 718"/>
              <a:gd name="T89" fmla="*/ 200 h 709"/>
              <a:gd name="T90" fmla="*/ 340 w 718"/>
              <a:gd name="T91" fmla="*/ 183 h 709"/>
              <a:gd name="T92" fmla="*/ 346 w 718"/>
              <a:gd name="T93" fmla="*/ 166 h 709"/>
              <a:gd name="T94" fmla="*/ 357 w 718"/>
              <a:gd name="T95" fmla="*/ 153 h 709"/>
              <a:gd name="T96" fmla="*/ 372 w 718"/>
              <a:gd name="T97" fmla="*/ 143 h 709"/>
              <a:gd name="T98" fmla="*/ 389 w 718"/>
              <a:gd name="T99" fmla="*/ 138 h 709"/>
              <a:gd name="T100" fmla="*/ 407 w 718"/>
              <a:gd name="T101" fmla="*/ 139 h 709"/>
              <a:gd name="T102" fmla="*/ 423 w 718"/>
              <a:gd name="T103" fmla="*/ 146 h 709"/>
              <a:gd name="T104" fmla="*/ 437 w 718"/>
              <a:gd name="T105" fmla="*/ 157 h 709"/>
              <a:gd name="T106" fmla="*/ 446 w 718"/>
              <a:gd name="T107" fmla="*/ 172 h 709"/>
              <a:gd name="T108" fmla="*/ 451 w 718"/>
              <a:gd name="T109" fmla="*/ 18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18" h="709">
                <a:moveTo>
                  <a:pt x="606" y="330"/>
                </a:moveTo>
                <a:cubicBezTo>
                  <a:pt x="718" y="140"/>
                  <a:pt x="627" y="0"/>
                  <a:pt x="627" y="0"/>
                </a:cubicBezTo>
                <a:cubicBezTo>
                  <a:pt x="578" y="0"/>
                  <a:pt x="578" y="0"/>
                  <a:pt x="578" y="0"/>
                </a:cubicBezTo>
                <a:cubicBezTo>
                  <a:pt x="579" y="4"/>
                  <a:pt x="580" y="9"/>
                  <a:pt x="581" y="13"/>
                </a:cubicBezTo>
                <a:cubicBezTo>
                  <a:pt x="601" y="16"/>
                  <a:pt x="601" y="16"/>
                  <a:pt x="601" y="16"/>
                </a:cubicBezTo>
                <a:cubicBezTo>
                  <a:pt x="603" y="16"/>
                  <a:pt x="605" y="18"/>
                  <a:pt x="605" y="20"/>
                </a:cubicBezTo>
                <a:cubicBezTo>
                  <a:pt x="605" y="20"/>
                  <a:pt x="605" y="20"/>
                  <a:pt x="605" y="20"/>
                </a:cubicBezTo>
                <a:cubicBezTo>
                  <a:pt x="605" y="23"/>
                  <a:pt x="604" y="24"/>
                  <a:pt x="601" y="24"/>
                </a:cubicBezTo>
                <a:cubicBezTo>
                  <a:pt x="582" y="30"/>
                  <a:pt x="582" y="30"/>
                  <a:pt x="582" y="30"/>
                </a:cubicBezTo>
                <a:cubicBezTo>
                  <a:pt x="582" y="35"/>
                  <a:pt x="581" y="40"/>
                  <a:pt x="581" y="45"/>
                </a:cubicBezTo>
                <a:cubicBezTo>
                  <a:pt x="599" y="54"/>
                  <a:pt x="599" y="54"/>
                  <a:pt x="599" y="54"/>
                </a:cubicBezTo>
                <a:cubicBezTo>
                  <a:pt x="601" y="55"/>
                  <a:pt x="602" y="56"/>
                  <a:pt x="602" y="58"/>
                </a:cubicBezTo>
                <a:cubicBezTo>
                  <a:pt x="602" y="58"/>
                  <a:pt x="602" y="59"/>
                  <a:pt x="602" y="59"/>
                </a:cubicBezTo>
                <a:cubicBezTo>
                  <a:pt x="601" y="61"/>
                  <a:pt x="599" y="62"/>
                  <a:pt x="597" y="62"/>
                </a:cubicBezTo>
                <a:cubicBezTo>
                  <a:pt x="577" y="62"/>
                  <a:pt x="577" y="62"/>
                  <a:pt x="577" y="62"/>
                </a:cubicBezTo>
                <a:cubicBezTo>
                  <a:pt x="575" y="66"/>
                  <a:pt x="573" y="71"/>
                  <a:pt x="571" y="75"/>
                </a:cubicBezTo>
                <a:cubicBezTo>
                  <a:pt x="585" y="89"/>
                  <a:pt x="585" y="89"/>
                  <a:pt x="585" y="89"/>
                </a:cubicBezTo>
                <a:cubicBezTo>
                  <a:pt x="587" y="90"/>
                  <a:pt x="587" y="91"/>
                  <a:pt x="587" y="93"/>
                </a:cubicBezTo>
                <a:cubicBezTo>
                  <a:pt x="587" y="94"/>
                  <a:pt x="587" y="94"/>
                  <a:pt x="587" y="95"/>
                </a:cubicBezTo>
                <a:cubicBezTo>
                  <a:pt x="585" y="97"/>
                  <a:pt x="583" y="97"/>
                  <a:pt x="581" y="96"/>
                </a:cubicBezTo>
                <a:cubicBezTo>
                  <a:pt x="562" y="90"/>
                  <a:pt x="562" y="90"/>
                  <a:pt x="562" y="90"/>
                </a:cubicBezTo>
                <a:cubicBezTo>
                  <a:pt x="559" y="94"/>
                  <a:pt x="556" y="97"/>
                  <a:pt x="552" y="101"/>
                </a:cubicBezTo>
                <a:cubicBezTo>
                  <a:pt x="562" y="119"/>
                  <a:pt x="562" y="119"/>
                  <a:pt x="562" y="119"/>
                </a:cubicBezTo>
                <a:cubicBezTo>
                  <a:pt x="562" y="120"/>
                  <a:pt x="563" y="120"/>
                  <a:pt x="563" y="121"/>
                </a:cubicBezTo>
                <a:cubicBezTo>
                  <a:pt x="563" y="122"/>
                  <a:pt x="562" y="124"/>
                  <a:pt x="561" y="124"/>
                </a:cubicBezTo>
                <a:cubicBezTo>
                  <a:pt x="559" y="126"/>
                  <a:pt x="557" y="126"/>
                  <a:pt x="555" y="124"/>
                </a:cubicBezTo>
                <a:cubicBezTo>
                  <a:pt x="539" y="112"/>
                  <a:pt x="539" y="112"/>
                  <a:pt x="539" y="112"/>
                </a:cubicBezTo>
                <a:cubicBezTo>
                  <a:pt x="535" y="114"/>
                  <a:pt x="531" y="117"/>
                  <a:pt x="527" y="119"/>
                </a:cubicBezTo>
                <a:cubicBezTo>
                  <a:pt x="530" y="139"/>
                  <a:pt x="530" y="139"/>
                  <a:pt x="530" y="139"/>
                </a:cubicBezTo>
                <a:cubicBezTo>
                  <a:pt x="530" y="140"/>
                  <a:pt x="530" y="140"/>
                  <a:pt x="530" y="141"/>
                </a:cubicBezTo>
                <a:cubicBezTo>
                  <a:pt x="530" y="142"/>
                  <a:pt x="529" y="144"/>
                  <a:pt x="528" y="145"/>
                </a:cubicBezTo>
                <a:cubicBezTo>
                  <a:pt x="526" y="145"/>
                  <a:pt x="523" y="144"/>
                  <a:pt x="522" y="142"/>
                </a:cubicBezTo>
                <a:cubicBezTo>
                  <a:pt x="511" y="126"/>
                  <a:pt x="511" y="126"/>
                  <a:pt x="511" y="126"/>
                </a:cubicBezTo>
                <a:cubicBezTo>
                  <a:pt x="506" y="127"/>
                  <a:pt x="501" y="128"/>
                  <a:pt x="497" y="129"/>
                </a:cubicBezTo>
                <a:cubicBezTo>
                  <a:pt x="493" y="149"/>
                  <a:pt x="493" y="149"/>
                  <a:pt x="493" y="149"/>
                </a:cubicBezTo>
                <a:cubicBezTo>
                  <a:pt x="493" y="149"/>
                  <a:pt x="493" y="149"/>
                  <a:pt x="493" y="149"/>
                </a:cubicBezTo>
                <a:cubicBezTo>
                  <a:pt x="493" y="151"/>
                  <a:pt x="492" y="153"/>
                  <a:pt x="490" y="153"/>
                </a:cubicBezTo>
                <a:cubicBezTo>
                  <a:pt x="490" y="153"/>
                  <a:pt x="490" y="153"/>
                  <a:pt x="489" y="153"/>
                </a:cubicBezTo>
                <a:cubicBezTo>
                  <a:pt x="487" y="153"/>
                  <a:pt x="486" y="152"/>
                  <a:pt x="485" y="150"/>
                </a:cubicBezTo>
                <a:cubicBezTo>
                  <a:pt x="479" y="130"/>
                  <a:pt x="479" y="130"/>
                  <a:pt x="479" y="130"/>
                </a:cubicBezTo>
                <a:cubicBezTo>
                  <a:pt x="475" y="130"/>
                  <a:pt x="470" y="130"/>
                  <a:pt x="465" y="129"/>
                </a:cubicBezTo>
                <a:cubicBezTo>
                  <a:pt x="456" y="147"/>
                  <a:pt x="456" y="147"/>
                  <a:pt x="456" y="147"/>
                </a:cubicBezTo>
                <a:cubicBezTo>
                  <a:pt x="455" y="149"/>
                  <a:pt x="453" y="151"/>
                  <a:pt x="451" y="150"/>
                </a:cubicBezTo>
                <a:cubicBezTo>
                  <a:pt x="449" y="150"/>
                  <a:pt x="448" y="148"/>
                  <a:pt x="448" y="146"/>
                </a:cubicBezTo>
                <a:cubicBezTo>
                  <a:pt x="448" y="146"/>
                  <a:pt x="448" y="146"/>
                  <a:pt x="448" y="145"/>
                </a:cubicBezTo>
                <a:cubicBezTo>
                  <a:pt x="448" y="125"/>
                  <a:pt x="448" y="125"/>
                  <a:pt x="448" y="125"/>
                </a:cubicBezTo>
                <a:cubicBezTo>
                  <a:pt x="444" y="123"/>
                  <a:pt x="439" y="121"/>
                  <a:pt x="435" y="119"/>
                </a:cubicBezTo>
                <a:cubicBezTo>
                  <a:pt x="420" y="134"/>
                  <a:pt x="420" y="134"/>
                  <a:pt x="420" y="134"/>
                </a:cubicBezTo>
                <a:cubicBezTo>
                  <a:pt x="419" y="135"/>
                  <a:pt x="417" y="136"/>
                  <a:pt x="415" y="135"/>
                </a:cubicBezTo>
                <a:cubicBezTo>
                  <a:pt x="414" y="134"/>
                  <a:pt x="413" y="133"/>
                  <a:pt x="413" y="131"/>
                </a:cubicBezTo>
                <a:cubicBezTo>
                  <a:pt x="413" y="131"/>
                  <a:pt x="413" y="130"/>
                  <a:pt x="414" y="129"/>
                </a:cubicBezTo>
                <a:cubicBezTo>
                  <a:pt x="420" y="110"/>
                  <a:pt x="420" y="110"/>
                  <a:pt x="420" y="110"/>
                </a:cubicBezTo>
                <a:cubicBezTo>
                  <a:pt x="416" y="107"/>
                  <a:pt x="413" y="104"/>
                  <a:pt x="409" y="101"/>
                </a:cubicBezTo>
                <a:cubicBezTo>
                  <a:pt x="391" y="110"/>
                  <a:pt x="391" y="110"/>
                  <a:pt x="391" y="110"/>
                </a:cubicBezTo>
                <a:cubicBezTo>
                  <a:pt x="389" y="111"/>
                  <a:pt x="387" y="111"/>
                  <a:pt x="386" y="109"/>
                </a:cubicBezTo>
                <a:cubicBezTo>
                  <a:pt x="385" y="109"/>
                  <a:pt x="385" y="108"/>
                  <a:pt x="385" y="107"/>
                </a:cubicBezTo>
                <a:cubicBezTo>
                  <a:pt x="385" y="106"/>
                  <a:pt x="385" y="104"/>
                  <a:pt x="386" y="104"/>
                </a:cubicBezTo>
                <a:cubicBezTo>
                  <a:pt x="398" y="87"/>
                  <a:pt x="398" y="87"/>
                  <a:pt x="398" y="87"/>
                </a:cubicBezTo>
                <a:cubicBezTo>
                  <a:pt x="395" y="83"/>
                  <a:pt x="393" y="79"/>
                  <a:pt x="391" y="75"/>
                </a:cubicBezTo>
                <a:cubicBezTo>
                  <a:pt x="371" y="78"/>
                  <a:pt x="371" y="78"/>
                  <a:pt x="371" y="78"/>
                </a:cubicBezTo>
                <a:cubicBezTo>
                  <a:pt x="369" y="79"/>
                  <a:pt x="366" y="78"/>
                  <a:pt x="365" y="76"/>
                </a:cubicBezTo>
                <a:cubicBezTo>
                  <a:pt x="365" y="75"/>
                  <a:pt x="365" y="75"/>
                  <a:pt x="365" y="74"/>
                </a:cubicBezTo>
                <a:cubicBezTo>
                  <a:pt x="365" y="73"/>
                  <a:pt x="366" y="71"/>
                  <a:pt x="368" y="71"/>
                </a:cubicBezTo>
                <a:cubicBezTo>
                  <a:pt x="384" y="59"/>
                  <a:pt x="384" y="59"/>
                  <a:pt x="384" y="59"/>
                </a:cubicBezTo>
                <a:cubicBezTo>
                  <a:pt x="383" y="54"/>
                  <a:pt x="382" y="50"/>
                  <a:pt x="381" y="45"/>
                </a:cubicBezTo>
                <a:cubicBezTo>
                  <a:pt x="361" y="42"/>
                  <a:pt x="361" y="42"/>
                  <a:pt x="361" y="42"/>
                </a:cubicBezTo>
                <a:cubicBezTo>
                  <a:pt x="359" y="42"/>
                  <a:pt x="357" y="40"/>
                  <a:pt x="357" y="38"/>
                </a:cubicBezTo>
                <a:cubicBezTo>
                  <a:pt x="357" y="38"/>
                  <a:pt x="357" y="38"/>
                  <a:pt x="357" y="38"/>
                </a:cubicBezTo>
                <a:cubicBezTo>
                  <a:pt x="357" y="36"/>
                  <a:pt x="358" y="34"/>
                  <a:pt x="360" y="34"/>
                </a:cubicBezTo>
                <a:cubicBezTo>
                  <a:pt x="380" y="28"/>
                  <a:pt x="380" y="28"/>
                  <a:pt x="380" y="28"/>
                </a:cubicBezTo>
                <a:cubicBezTo>
                  <a:pt x="380" y="23"/>
                  <a:pt x="380" y="18"/>
                  <a:pt x="381" y="13"/>
                </a:cubicBezTo>
                <a:cubicBezTo>
                  <a:pt x="363" y="4"/>
                  <a:pt x="363" y="4"/>
                  <a:pt x="363" y="4"/>
                </a:cubicBezTo>
                <a:cubicBezTo>
                  <a:pt x="361" y="4"/>
                  <a:pt x="360" y="2"/>
                  <a:pt x="360" y="0"/>
                </a:cubicBezTo>
                <a:cubicBezTo>
                  <a:pt x="360" y="0"/>
                  <a:pt x="360" y="0"/>
                  <a:pt x="360" y="0"/>
                </a:cubicBezTo>
                <a:cubicBezTo>
                  <a:pt x="110" y="0"/>
                  <a:pt x="110" y="0"/>
                  <a:pt x="110" y="0"/>
                </a:cubicBezTo>
                <a:cubicBezTo>
                  <a:pt x="103" y="41"/>
                  <a:pt x="83" y="85"/>
                  <a:pt x="83" y="85"/>
                </a:cubicBezTo>
                <a:cubicBezTo>
                  <a:pt x="71" y="115"/>
                  <a:pt x="79" y="137"/>
                  <a:pt x="79" y="137"/>
                </a:cubicBezTo>
                <a:cubicBezTo>
                  <a:pt x="103" y="178"/>
                  <a:pt x="84" y="200"/>
                  <a:pt x="68" y="221"/>
                </a:cubicBezTo>
                <a:cubicBezTo>
                  <a:pt x="53" y="242"/>
                  <a:pt x="0" y="315"/>
                  <a:pt x="51" y="317"/>
                </a:cubicBezTo>
                <a:cubicBezTo>
                  <a:pt x="99" y="318"/>
                  <a:pt x="84" y="334"/>
                  <a:pt x="84" y="334"/>
                </a:cubicBezTo>
                <a:cubicBezTo>
                  <a:pt x="63" y="380"/>
                  <a:pt x="96" y="381"/>
                  <a:pt x="96" y="381"/>
                </a:cubicBezTo>
                <a:cubicBezTo>
                  <a:pt x="81" y="408"/>
                  <a:pt x="103" y="409"/>
                  <a:pt x="103" y="409"/>
                </a:cubicBezTo>
                <a:cubicBezTo>
                  <a:pt x="135" y="409"/>
                  <a:pt x="118" y="438"/>
                  <a:pt x="118" y="438"/>
                </a:cubicBezTo>
                <a:cubicBezTo>
                  <a:pt x="79" y="481"/>
                  <a:pt x="113" y="524"/>
                  <a:pt x="162" y="514"/>
                </a:cubicBezTo>
                <a:cubicBezTo>
                  <a:pt x="259" y="494"/>
                  <a:pt x="309" y="527"/>
                  <a:pt x="286" y="597"/>
                </a:cubicBezTo>
                <a:cubicBezTo>
                  <a:pt x="263" y="666"/>
                  <a:pt x="232" y="709"/>
                  <a:pt x="232" y="709"/>
                </a:cubicBezTo>
                <a:cubicBezTo>
                  <a:pt x="659" y="709"/>
                  <a:pt x="659" y="709"/>
                  <a:pt x="659" y="709"/>
                </a:cubicBezTo>
                <a:cubicBezTo>
                  <a:pt x="568" y="521"/>
                  <a:pt x="568" y="521"/>
                  <a:pt x="568" y="521"/>
                </a:cubicBezTo>
                <a:cubicBezTo>
                  <a:pt x="540" y="458"/>
                  <a:pt x="606" y="330"/>
                  <a:pt x="606" y="330"/>
                </a:cubicBezTo>
                <a:close/>
                <a:moveTo>
                  <a:pt x="334" y="176"/>
                </a:moveTo>
                <a:cubicBezTo>
                  <a:pt x="322" y="168"/>
                  <a:pt x="322" y="168"/>
                  <a:pt x="322" y="168"/>
                </a:cubicBezTo>
                <a:cubicBezTo>
                  <a:pt x="320" y="169"/>
                  <a:pt x="317" y="171"/>
                  <a:pt x="314" y="173"/>
                </a:cubicBezTo>
                <a:cubicBezTo>
                  <a:pt x="316" y="187"/>
                  <a:pt x="316" y="187"/>
                  <a:pt x="316" y="187"/>
                </a:cubicBezTo>
                <a:cubicBezTo>
                  <a:pt x="316" y="187"/>
                  <a:pt x="316" y="188"/>
                  <a:pt x="316" y="188"/>
                </a:cubicBezTo>
                <a:cubicBezTo>
                  <a:pt x="316" y="189"/>
                  <a:pt x="315" y="190"/>
                  <a:pt x="314" y="191"/>
                </a:cubicBezTo>
                <a:cubicBezTo>
                  <a:pt x="313" y="191"/>
                  <a:pt x="311" y="190"/>
                  <a:pt x="311" y="189"/>
                </a:cubicBezTo>
                <a:cubicBezTo>
                  <a:pt x="302" y="177"/>
                  <a:pt x="302" y="177"/>
                  <a:pt x="302" y="177"/>
                </a:cubicBezTo>
                <a:cubicBezTo>
                  <a:pt x="299" y="178"/>
                  <a:pt x="296" y="179"/>
                  <a:pt x="293" y="180"/>
                </a:cubicBezTo>
                <a:cubicBezTo>
                  <a:pt x="290" y="194"/>
                  <a:pt x="290" y="194"/>
                  <a:pt x="290" y="194"/>
                </a:cubicBezTo>
                <a:cubicBezTo>
                  <a:pt x="290" y="194"/>
                  <a:pt x="290" y="194"/>
                  <a:pt x="290" y="194"/>
                </a:cubicBezTo>
                <a:cubicBezTo>
                  <a:pt x="290" y="195"/>
                  <a:pt x="289" y="197"/>
                  <a:pt x="288" y="197"/>
                </a:cubicBezTo>
                <a:cubicBezTo>
                  <a:pt x="288" y="197"/>
                  <a:pt x="288" y="197"/>
                  <a:pt x="288" y="197"/>
                </a:cubicBezTo>
                <a:cubicBezTo>
                  <a:pt x="286" y="197"/>
                  <a:pt x="285" y="196"/>
                  <a:pt x="285" y="194"/>
                </a:cubicBezTo>
                <a:cubicBezTo>
                  <a:pt x="281" y="180"/>
                  <a:pt x="281" y="180"/>
                  <a:pt x="281" y="180"/>
                </a:cubicBezTo>
                <a:cubicBezTo>
                  <a:pt x="277" y="180"/>
                  <a:pt x="274" y="180"/>
                  <a:pt x="270" y="180"/>
                </a:cubicBezTo>
                <a:cubicBezTo>
                  <a:pt x="264" y="192"/>
                  <a:pt x="264" y="192"/>
                  <a:pt x="264" y="192"/>
                </a:cubicBezTo>
                <a:cubicBezTo>
                  <a:pt x="264" y="194"/>
                  <a:pt x="262" y="195"/>
                  <a:pt x="261" y="194"/>
                </a:cubicBezTo>
                <a:cubicBezTo>
                  <a:pt x="259" y="194"/>
                  <a:pt x="258" y="193"/>
                  <a:pt x="258" y="192"/>
                </a:cubicBezTo>
                <a:cubicBezTo>
                  <a:pt x="258" y="191"/>
                  <a:pt x="258" y="191"/>
                  <a:pt x="259" y="191"/>
                </a:cubicBezTo>
                <a:cubicBezTo>
                  <a:pt x="259" y="177"/>
                  <a:pt x="259" y="177"/>
                  <a:pt x="259" y="177"/>
                </a:cubicBezTo>
                <a:cubicBezTo>
                  <a:pt x="255" y="176"/>
                  <a:pt x="252" y="174"/>
                  <a:pt x="249" y="173"/>
                </a:cubicBezTo>
                <a:cubicBezTo>
                  <a:pt x="239" y="183"/>
                  <a:pt x="239" y="183"/>
                  <a:pt x="239" y="183"/>
                </a:cubicBezTo>
                <a:cubicBezTo>
                  <a:pt x="238" y="184"/>
                  <a:pt x="237" y="185"/>
                  <a:pt x="235" y="184"/>
                </a:cubicBezTo>
                <a:cubicBezTo>
                  <a:pt x="235" y="183"/>
                  <a:pt x="234" y="182"/>
                  <a:pt x="234" y="181"/>
                </a:cubicBezTo>
                <a:cubicBezTo>
                  <a:pt x="234" y="181"/>
                  <a:pt x="234" y="180"/>
                  <a:pt x="235" y="180"/>
                </a:cubicBezTo>
                <a:cubicBezTo>
                  <a:pt x="239" y="166"/>
                  <a:pt x="239" y="166"/>
                  <a:pt x="239" y="166"/>
                </a:cubicBezTo>
                <a:cubicBezTo>
                  <a:pt x="236" y="164"/>
                  <a:pt x="234" y="162"/>
                  <a:pt x="231" y="160"/>
                </a:cubicBezTo>
                <a:cubicBezTo>
                  <a:pt x="219" y="166"/>
                  <a:pt x="219" y="166"/>
                  <a:pt x="219" y="166"/>
                </a:cubicBezTo>
                <a:cubicBezTo>
                  <a:pt x="218" y="167"/>
                  <a:pt x="216" y="167"/>
                  <a:pt x="215" y="166"/>
                </a:cubicBezTo>
                <a:cubicBezTo>
                  <a:pt x="214" y="165"/>
                  <a:pt x="214" y="165"/>
                  <a:pt x="214" y="164"/>
                </a:cubicBezTo>
                <a:cubicBezTo>
                  <a:pt x="214" y="163"/>
                  <a:pt x="214" y="163"/>
                  <a:pt x="215" y="162"/>
                </a:cubicBezTo>
                <a:cubicBezTo>
                  <a:pt x="224" y="151"/>
                  <a:pt x="224" y="151"/>
                  <a:pt x="224" y="151"/>
                </a:cubicBezTo>
                <a:cubicBezTo>
                  <a:pt x="222" y="148"/>
                  <a:pt x="220" y="145"/>
                  <a:pt x="218" y="142"/>
                </a:cubicBezTo>
                <a:cubicBezTo>
                  <a:pt x="204" y="144"/>
                  <a:pt x="204" y="144"/>
                  <a:pt x="204" y="144"/>
                </a:cubicBezTo>
                <a:cubicBezTo>
                  <a:pt x="203" y="145"/>
                  <a:pt x="201" y="144"/>
                  <a:pt x="201" y="143"/>
                </a:cubicBezTo>
                <a:cubicBezTo>
                  <a:pt x="201" y="142"/>
                  <a:pt x="201" y="142"/>
                  <a:pt x="201" y="141"/>
                </a:cubicBezTo>
                <a:cubicBezTo>
                  <a:pt x="201" y="140"/>
                  <a:pt x="201" y="139"/>
                  <a:pt x="202" y="139"/>
                </a:cubicBezTo>
                <a:cubicBezTo>
                  <a:pt x="214" y="131"/>
                  <a:pt x="214" y="131"/>
                  <a:pt x="214" y="131"/>
                </a:cubicBezTo>
                <a:cubicBezTo>
                  <a:pt x="213" y="127"/>
                  <a:pt x="212" y="124"/>
                  <a:pt x="212" y="121"/>
                </a:cubicBezTo>
                <a:cubicBezTo>
                  <a:pt x="198" y="119"/>
                  <a:pt x="198" y="119"/>
                  <a:pt x="198" y="119"/>
                </a:cubicBezTo>
                <a:cubicBezTo>
                  <a:pt x="196" y="119"/>
                  <a:pt x="195" y="118"/>
                  <a:pt x="195" y="116"/>
                </a:cubicBezTo>
                <a:cubicBezTo>
                  <a:pt x="195" y="116"/>
                  <a:pt x="195" y="116"/>
                  <a:pt x="195" y="116"/>
                </a:cubicBezTo>
                <a:cubicBezTo>
                  <a:pt x="195" y="114"/>
                  <a:pt x="196" y="113"/>
                  <a:pt x="197" y="113"/>
                </a:cubicBezTo>
                <a:cubicBezTo>
                  <a:pt x="211" y="109"/>
                  <a:pt x="211" y="109"/>
                  <a:pt x="211" y="109"/>
                </a:cubicBezTo>
                <a:cubicBezTo>
                  <a:pt x="211" y="105"/>
                  <a:pt x="211" y="102"/>
                  <a:pt x="212" y="99"/>
                </a:cubicBezTo>
                <a:cubicBezTo>
                  <a:pt x="199" y="92"/>
                  <a:pt x="199" y="92"/>
                  <a:pt x="199" y="92"/>
                </a:cubicBezTo>
                <a:cubicBezTo>
                  <a:pt x="198" y="92"/>
                  <a:pt x="197" y="91"/>
                  <a:pt x="197" y="89"/>
                </a:cubicBezTo>
                <a:cubicBezTo>
                  <a:pt x="197" y="89"/>
                  <a:pt x="197" y="89"/>
                  <a:pt x="197" y="89"/>
                </a:cubicBezTo>
                <a:cubicBezTo>
                  <a:pt x="197" y="87"/>
                  <a:pt x="199" y="86"/>
                  <a:pt x="200" y="87"/>
                </a:cubicBezTo>
                <a:cubicBezTo>
                  <a:pt x="215" y="87"/>
                  <a:pt x="215" y="87"/>
                  <a:pt x="215" y="87"/>
                </a:cubicBezTo>
                <a:cubicBezTo>
                  <a:pt x="216" y="84"/>
                  <a:pt x="217" y="81"/>
                  <a:pt x="218" y="78"/>
                </a:cubicBezTo>
                <a:cubicBezTo>
                  <a:pt x="208" y="68"/>
                  <a:pt x="208" y="68"/>
                  <a:pt x="208" y="68"/>
                </a:cubicBezTo>
                <a:cubicBezTo>
                  <a:pt x="208" y="67"/>
                  <a:pt x="207" y="66"/>
                  <a:pt x="207" y="65"/>
                </a:cubicBezTo>
                <a:cubicBezTo>
                  <a:pt x="207" y="65"/>
                  <a:pt x="207" y="64"/>
                  <a:pt x="207" y="64"/>
                </a:cubicBezTo>
                <a:cubicBezTo>
                  <a:pt x="208" y="62"/>
                  <a:pt x="210" y="62"/>
                  <a:pt x="211" y="63"/>
                </a:cubicBezTo>
                <a:cubicBezTo>
                  <a:pt x="225" y="67"/>
                  <a:pt x="225" y="67"/>
                  <a:pt x="225" y="67"/>
                </a:cubicBezTo>
                <a:cubicBezTo>
                  <a:pt x="227" y="65"/>
                  <a:pt x="229" y="62"/>
                  <a:pt x="232" y="60"/>
                </a:cubicBezTo>
                <a:cubicBezTo>
                  <a:pt x="225" y="47"/>
                  <a:pt x="225" y="47"/>
                  <a:pt x="225" y="47"/>
                </a:cubicBezTo>
                <a:cubicBezTo>
                  <a:pt x="225" y="46"/>
                  <a:pt x="224" y="46"/>
                  <a:pt x="224" y="45"/>
                </a:cubicBezTo>
                <a:cubicBezTo>
                  <a:pt x="224" y="44"/>
                  <a:pt x="225" y="44"/>
                  <a:pt x="225" y="43"/>
                </a:cubicBezTo>
                <a:cubicBezTo>
                  <a:pt x="227" y="42"/>
                  <a:pt x="228" y="42"/>
                  <a:pt x="229" y="43"/>
                </a:cubicBezTo>
                <a:cubicBezTo>
                  <a:pt x="241" y="52"/>
                  <a:pt x="241" y="52"/>
                  <a:pt x="241" y="52"/>
                </a:cubicBezTo>
                <a:cubicBezTo>
                  <a:pt x="243" y="50"/>
                  <a:pt x="246" y="48"/>
                  <a:pt x="249" y="47"/>
                </a:cubicBezTo>
                <a:cubicBezTo>
                  <a:pt x="247" y="33"/>
                  <a:pt x="247" y="33"/>
                  <a:pt x="247" y="33"/>
                </a:cubicBezTo>
                <a:cubicBezTo>
                  <a:pt x="247" y="32"/>
                  <a:pt x="247" y="32"/>
                  <a:pt x="247" y="32"/>
                </a:cubicBezTo>
                <a:cubicBezTo>
                  <a:pt x="247" y="30"/>
                  <a:pt x="248" y="29"/>
                  <a:pt x="249" y="29"/>
                </a:cubicBezTo>
                <a:cubicBezTo>
                  <a:pt x="250" y="28"/>
                  <a:pt x="252" y="29"/>
                  <a:pt x="252" y="31"/>
                </a:cubicBezTo>
                <a:cubicBezTo>
                  <a:pt x="261" y="42"/>
                  <a:pt x="261" y="42"/>
                  <a:pt x="261" y="42"/>
                </a:cubicBezTo>
                <a:cubicBezTo>
                  <a:pt x="264" y="41"/>
                  <a:pt x="267" y="40"/>
                  <a:pt x="270" y="40"/>
                </a:cubicBezTo>
                <a:cubicBezTo>
                  <a:pt x="273" y="26"/>
                  <a:pt x="273" y="26"/>
                  <a:pt x="273" y="26"/>
                </a:cubicBezTo>
                <a:cubicBezTo>
                  <a:pt x="273" y="26"/>
                  <a:pt x="273" y="26"/>
                  <a:pt x="273" y="26"/>
                </a:cubicBezTo>
                <a:cubicBezTo>
                  <a:pt x="273" y="24"/>
                  <a:pt x="274" y="23"/>
                  <a:pt x="275" y="23"/>
                </a:cubicBezTo>
                <a:cubicBezTo>
                  <a:pt x="277" y="23"/>
                  <a:pt x="278" y="24"/>
                  <a:pt x="278" y="25"/>
                </a:cubicBezTo>
                <a:cubicBezTo>
                  <a:pt x="282" y="39"/>
                  <a:pt x="282" y="39"/>
                  <a:pt x="282" y="39"/>
                </a:cubicBezTo>
                <a:cubicBezTo>
                  <a:pt x="286" y="39"/>
                  <a:pt x="289" y="39"/>
                  <a:pt x="293" y="40"/>
                </a:cubicBezTo>
                <a:cubicBezTo>
                  <a:pt x="299" y="27"/>
                  <a:pt x="299" y="27"/>
                  <a:pt x="299" y="27"/>
                </a:cubicBezTo>
                <a:cubicBezTo>
                  <a:pt x="299" y="26"/>
                  <a:pt x="301" y="25"/>
                  <a:pt x="302" y="25"/>
                </a:cubicBezTo>
                <a:cubicBezTo>
                  <a:pt x="304" y="25"/>
                  <a:pt x="305" y="27"/>
                  <a:pt x="305" y="28"/>
                </a:cubicBezTo>
                <a:cubicBezTo>
                  <a:pt x="305" y="28"/>
                  <a:pt x="305" y="28"/>
                  <a:pt x="304" y="29"/>
                </a:cubicBezTo>
                <a:cubicBezTo>
                  <a:pt x="304" y="43"/>
                  <a:pt x="304" y="43"/>
                  <a:pt x="304" y="43"/>
                </a:cubicBezTo>
                <a:cubicBezTo>
                  <a:pt x="308" y="44"/>
                  <a:pt x="311" y="45"/>
                  <a:pt x="314" y="47"/>
                </a:cubicBezTo>
                <a:cubicBezTo>
                  <a:pt x="324" y="37"/>
                  <a:pt x="324" y="37"/>
                  <a:pt x="324" y="37"/>
                </a:cubicBezTo>
                <a:cubicBezTo>
                  <a:pt x="325" y="35"/>
                  <a:pt x="326" y="35"/>
                  <a:pt x="328" y="36"/>
                </a:cubicBezTo>
                <a:cubicBezTo>
                  <a:pt x="328" y="36"/>
                  <a:pt x="329" y="37"/>
                  <a:pt x="329" y="38"/>
                </a:cubicBezTo>
                <a:cubicBezTo>
                  <a:pt x="329" y="39"/>
                  <a:pt x="329" y="39"/>
                  <a:pt x="328" y="40"/>
                </a:cubicBezTo>
                <a:cubicBezTo>
                  <a:pt x="324" y="53"/>
                  <a:pt x="324" y="53"/>
                  <a:pt x="324" y="53"/>
                </a:cubicBezTo>
                <a:cubicBezTo>
                  <a:pt x="327" y="55"/>
                  <a:pt x="329" y="57"/>
                  <a:pt x="332" y="60"/>
                </a:cubicBezTo>
                <a:cubicBezTo>
                  <a:pt x="344" y="53"/>
                  <a:pt x="344" y="53"/>
                  <a:pt x="344" y="53"/>
                </a:cubicBezTo>
                <a:cubicBezTo>
                  <a:pt x="345" y="52"/>
                  <a:pt x="347" y="52"/>
                  <a:pt x="348" y="54"/>
                </a:cubicBezTo>
                <a:cubicBezTo>
                  <a:pt x="349" y="54"/>
                  <a:pt x="349" y="55"/>
                  <a:pt x="349" y="55"/>
                </a:cubicBezTo>
                <a:cubicBezTo>
                  <a:pt x="349" y="56"/>
                  <a:pt x="349" y="57"/>
                  <a:pt x="348" y="58"/>
                </a:cubicBezTo>
                <a:cubicBezTo>
                  <a:pt x="339" y="69"/>
                  <a:pt x="339" y="69"/>
                  <a:pt x="339" y="69"/>
                </a:cubicBezTo>
                <a:cubicBezTo>
                  <a:pt x="341" y="72"/>
                  <a:pt x="343" y="75"/>
                  <a:pt x="345" y="78"/>
                </a:cubicBezTo>
                <a:cubicBezTo>
                  <a:pt x="359" y="75"/>
                  <a:pt x="359" y="75"/>
                  <a:pt x="359" y="75"/>
                </a:cubicBezTo>
                <a:cubicBezTo>
                  <a:pt x="360" y="75"/>
                  <a:pt x="362" y="76"/>
                  <a:pt x="362" y="77"/>
                </a:cubicBezTo>
                <a:cubicBezTo>
                  <a:pt x="362" y="77"/>
                  <a:pt x="362" y="78"/>
                  <a:pt x="362" y="78"/>
                </a:cubicBezTo>
                <a:cubicBezTo>
                  <a:pt x="362" y="79"/>
                  <a:pt x="362" y="80"/>
                  <a:pt x="361" y="81"/>
                </a:cubicBezTo>
                <a:cubicBezTo>
                  <a:pt x="349" y="89"/>
                  <a:pt x="349" y="89"/>
                  <a:pt x="349" y="89"/>
                </a:cubicBezTo>
                <a:cubicBezTo>
                  <a:pt x="350" y="92"/>
                  <a:pt x="351" y="95"/>
                  <a:pt x="351" y="99"/>
                </a:cubicBezTo>
                <a:cubicBezTo>
                  <a:pt x="365" y="101"/>
                  <a:pt x="365" y="101"/>
                  <a:pt x="365" y="101"/>
                </a:cubicBezTo>
                <a:cubicBezTo>
                  <a:pt x="367" y="101"/>
                  <a:pt x="368" y="102"/>
                  <a:pt x="368" y="104"/>
                </a:cubicBezTo>
                <a:cubicBezTo>
                  <a:pt x="368" y="104"/>
                  <a:pt x="368" y="104"/>
                  <a:pt x="368" y="104"/>
                </a:cubicBezTo>
                <a:cubicBezTo>
                  <a:pt x="368" y="105"/>
                  <a:pt x="367" y="106"/>
                  <a:pt x="366" y="107"/>
                </a:cubicBezTo>
                <a:cubicBezTo>
                  <a:pt x="352" y="111"/>
                  <a:pt x="352" y="111"/>
                  <a:pt x="352" y="111"/>
                </a:cubicBezTo>
                <a:cubicBezTo>
                  <a:pt x="352" y="114"/>
                  <a:pt x="352" y="118"/>
                  <a:pt x="351" y="121"/>
                </a:cubicBezTo>
                <a:cubicBezTo>
                  <a:pt x="364" y="127"/>
                  <a:pt x="364" y="127"/>
                  <a:pt x="364" y="127"/>
                </a:cubicBezTo>
                <a:cubicBezTo>
                  <a:pt x="365" y="128"/>
                  <a:pt x="366" y="129"/>
                  <a:pt x="366" y="130"/>
                </a:cubicBezTo>
                <a:cubicBezTo>
                  <a:pt x="366" y="130"/>
                  <a:pt x="366" y="130"/>
                  <a:pt x="366" y="131"/>
                </a:cubicBezTo>
                <a:cubicBezTo>
                  <a:pt x="366" y="132"/>
                  <a:pt x="364" y="133"/>
                  <a:pt x="363" y="133"/>
                </a:cubicBezTo>
                <a:cubicBezTo>
                  <a:pt x="348" y="133"/>
                  <a:pt x="348" y="133"/>
                  <a:pt x="348" y="133"/>
                </a:cubicBezTo>
                <a:cubicBezTo>
                  <a:pt x="347" y="136"/>
                  <a:pt x="346" y="139"/>
                  <a:pt x="345" y="142"/>
                </a:cubicBezTo>
                <a:cubicBezTo>
                  <a:pt x="355" y="152"/>
                  <a:pt x="355" y="152"/>
                  <a:pt x="355" y="152"/>
                </a:cubicBezTo>
                <a:cubicBezTo>
                  <a:pt x="355" y="153"/>
                  <a:pt x="356" y="153"/>
                  <a:pt x="356" y="154"/>
                </a:cubicBezTo>
                <a:cubicBezTo>
                  <a:pt x="356" y="155"/>
                  <a:pt x="356" y="155"/>
                  <a:pt x="356" y="156"/>
                </a:cubicBezTo>
                <a:cubicBezTo>
                  <a:pt x="355" y="157"/>
                  <a:pt x="353" y="158"/>
                  <a:pt x="352" y="157"/>
                </a:cubicBezTo>
                <a:cubicBezTo>
                  <a:pt x="338" y="152"/>
                  <a:pt x="338" y="152"/>
                  <a:pt x="338" y="152"/>
                </a:cubicBezTo>
                <a:cubicBezTo>
                  <a:pt x="336" y="155"/>
                  <a:pt x="334" y="157"/>
                  <a:pt x="331" y="160"/>
                </a:cubicBezTo>
                <a:cubicBezTo>
                  <a:pt x="338" y="173"/>
                  <a:pt x="338" y="173"/>
                  <a:pt x="338" y="173"/>
                </a:cubicBezTo>
                <a:cubicBezTo>
                  <a:pt x="338" y="173"/>
                  <a:pt x="339" y="174"/>
                  <a:pt x="339" y="174"/>
                </a:cubicBezTo>
                <a:cubicBezTo>
                  <a:pt x="339" y="175"/>
                  <a:pt x="338" y="176"/>
                  <a:pt x="338" y="176"/>
                </a:cubicBezTo>
                <a:cubicBezTo>
                  <a:pt x="336" y="177"/>
                  <a:pt x="335" y="177"/>
                  <a:pt x="334" y="176"/>
                </a:cubicBezTo>
                <a:close/>
                <a:moveTo>
                  <a:pt x="451" y="192"/>
                </a:moveTo>
                <a:cubicBezTo>
                  <a:pt x="442" y="195"/>
                  <a:pt x="442" y="195"/>
                  <a:pt x="442" y="195"/>
                </a:cubicBezTo>
                <a:cubicBezTo>
                  <a:pt x="442" y="197"/>
                  <a:pt x="442" y="200"/>
                  <a:pt x="441" y="202"/>
                </a:cubicBezTo>
                <a:cubicBezTo>
                  <a:pt x="450" y="206"/>
                  <a:pt x="450" y="206"/>
                  <a:pt x="450" y="206"/>
                </a:cubicBezTo>
                <a:cubicBezTo>
                  <a:pt x="451" y="206"/>
                  <a:pt x="451" y="207"/>
                  <a:pt x="451" y="208"/>
                </a:cubicBezTo>
                <a:cubicBezTo>
                  <a:pt x="451" y="208"/>
                  <a:pt x="451" y="208"/>
                  <a:pt x="451" y="208"/>
                </a:cubicBezTo>
                <a:cubicBezTo>
                  <a:pt x="451" y="209"/>
                  <a:pt x="450" y="210"/>
                  <a:pt x="449" y="210"/>
                </a:cubicBezTo>
                <a:cubicBezTo>
                  <a:pt x="439" y="210"/>
                  <a:pt x="439" y="210"/>
                  <a:pt x="439" y="210"/>
                </a:cubicBezTo>
                <a:cubicBezTo>
                  <a:pt x="439" y="212"/>
                  <a:pt x="438" y="214"/>
                  <a:pt x="437" y="216"/>
                </a:cubicBezTo>
                <a:cubicBezTo>
                  <a:pt x="444" y="223"/>
                  <a:pt x="444" y="223"/>
                  <a:pt x="444" y="223"/>
                </a:cubicBezTo>
                <a:cubicBezTo>
                  <a:pt x="444" y="223"/>
                  <a:pt x="444" y="224"/>
                  <a:pt x="444" y="224"/>
                </a:cubicBezTo>
                <a:cubicBezTo>
                  <a:pt x="444" y="225"/>
                  <a:pt x="444" y="225"/>
                  <a:pt x="444" y="225"/>
                </a:cubicBezTo>
                <a:cubicBezTo>
                  <a:pt x="444" y="226"/>
                  <a:pt x="443" y="226"/>
                  <a:pt x="442" y="226"/>
                </a:cubicBezTo>
                <a:cubicBezTo>
                  <a:pt x="433" y="223"/>
                  <a:pt x="433" y="223"/>
                  <a:pt x="433" y="223"/>
                </a:cubicBezTo>
                <a:cubicBezTo>
                  <a:pt x="431" y="224"/>
                  <a:pt x="430" y="226"/>
                  <a:pt x="428" y="228"/>
                </a:cubicBezTo>
                <a:cubicBezTo>
                  <a:pt x="433" y="236"/>
                  <a:pt x="433" y="236"/>
                  <a:pt x="433" y="236"/>
                </a:cubicBezTo>
                <a:cubicBezTo>
                  <a:pt x="433" y="237"/>
                  <a:pt x="433" y="237"/>
                  <a:pt x="433" y="237"/>
                </a:cubicBezTo>
                <a:cubicBezTo>
                  <a:pt x="433" y="238"/>
                  <a:pt x="433" y="239"/>
                  <a:pt x="432" y="239"/>
                </a:cubicBezTo>
                <a:cubicBezTo>
                  <a:pt x="431" y="240"/>
                  <a:pt x="430" y="239"/>
                  <a:pt x="430" y="239"/>
                </a:cubicBezTo>
                <a:cubicBezTo>
                  <a:pt x="422" y="233"/>
                  <a:pt x="422" y="233"/>
                  <a:pt x="422" y="233"/>
                </a:cubicBezTo>
                <a:cubicBezTo>
                  <a:pt x="420" y="234"/>
                  <a:pt x="418" y="235"/>
                  <a:pt x="416" y="236"/>
                </a:cubicBezTo>
                <a:cubicBezTo>
                  <a:pt x="418" y="246"/>
                  <a:pt x="418" y="246"/>
                  <a:pt x="418" y="246"/>
                </a:cubicBezTo>
                <a:cubicBezTo>
                  <a:pt x="418" y="246"/>
                  <a:pt x="418" y="246"/>
                  <a:pt x="418" y="247"/>
                </a:cubicBezTo>
                <a:cubicBezTo>
                  <a:pt x="418" y="247"/>
                  <a:pt x="417" y="248"/>
                  <a:pt x="417" y="248"/>
                </a:cubicBezTo>
                <a:cubicBezTo>
                  <a:pt x="416" y="249"/>
                  <a:pt x="415" y="248"/>
                  <a:pt x="414" y="247"/>
                </a:cubicBezTo>
                <a:cubicBezTo>
                  <a:pt x="409" y="239"/>
                  <a:pt x="409" y="239"/>
                  <a:pt x="409" y="239"/>
                </a:cubicBezTo>
                <a:cubicBezTo>
                  <a:pt x="407" y="240"/>
                  <a:pt x="404" y="241"/>
                  <a:pt x="402" y="241"/>
                </a:cubicBezTo>
                <a:cubicBezTo>
                  <a:pt x="401" y="250"/>
                  <a:pt x="401" y="250"/>
                  <a:pt x="401" y="250"/>
                </a:cubicBezTo>
                <a:cubicBezTo>
                  <a:pt x="401" y="250"/>
                  <a:pt x="401" y="251"/>
                  <a:pt x="401" y="251"/>
                </a:cubicBezTo>
                <a:cubicBezTo>
                  <a:pt x="401" y="252"/>
                  <a:pt x="400" y="252"/>
                  <a:pt x="399" y="252"/>
                </a:cubicBezTo>
                <a:cubicBezTo>
                  <a:pt x="399" y="252"/>
                  <a:pt x="399" y="252"/>
                  <a:pt x="399" y="252"/>
                </a:cubicBezTo>
                <a:cubicBezTo>
                  <a:pt x="398" y="252"/>
                  <a:pt x="397" y="252"/>
                  <a:pt x="397" y="251"/>
                </a:cubicBezTo>
                <a:cubicBezTo>
                  <a:pt x="394" y="242"/>
                  <a:pt x="394" y="242"/>
                  <a:pt x="394" y="242"/>
                </a:cubicBezTo>
                <a:cubicBezTo>
                  <a:pt x="392" y="242"/>
                  <a:pt x="390" y="241"/>
                  <a:pt x="387" y="241"/>
                </a:cubicBezTo>
                <a:cubicBezTo>
                  <a:pt x="383" y="250"/>
                  <a:pt x="383" y="250"/>
                  <a:pt x="383" y="250"/>
                </a:cubicBezTo>
                <a:cubicBezTo>
                  <a:pt x="383" y="251"/>
                  <a:pt x="382" y="251"/>
                  <a:pt x="381" y="251"/>
                </a:cubicBezTo>
                <a:cubicBezTo>
                  <a:pt x="380" y="251"/>
                  <a:pt x="379" y="250"/>
                  <a:pt x="379" y="249"/>
                </a:cubicBezTo>
                <a:cubicBezTo>
                  <a:pt x="379" y="249"/>
                  <a:pt x="379" y="249"/>
                  <a:pt x="379" y="249"/>
                </a:cubicBezTo>
                <a:cubicBezTo>
                  <a:pt x="380" y="239"/>
                  <a:pt x="380" y="239"/>
                  <a:pt x="380" y="239"/>
                </a:cubicBezTo>
                <a:cubicBezTo>
                  <a:pt x="377" y="238"/>
                  <a:pt x="375" y="237"/>
                  <a:pt x="373" y="236"/>
                </a:cubicBezTo>
                <a:cubicBezTo>
                  <a:pt x="367" y="243"/>
                  <a:pt x="367" y="243"/>
                  <a:pt x="367" y="243"/>
                </a:cubicBezTo>
                <a:cubicBezTo>
                  <a:pt x="366" y="244"/>
                  <a:pt x="365" y="244"/>
                  <a:pt x="364" y="244"/>
                </a:cubicBezTo>
                <a:cubicBezTo>
                  <a:pt x="364" y="243"/>
                  <a:pt x="363" y="243"/>
                  <a:pt x="363" y="242"/>
                </a:cubicBezTo>
                <a:cubicBezTo>
                  <a:pt x="363" y="242"/>
                  <a:pt x="363" y="242"/>
                  <a:pt x="364" y="241"/>
                </a:cubicBezTo>
                <a:cubicBezTo>
                  <a:pt x="367" y="232"/>
                  <a:pt x="367" y="232"/>
                  <a:pt x="367" y="232"/>
                </a:cubicBezTo>
                <a:cubicBezTo>
                  <a:pt x="365" y="231"/>
                  <a:pt x="363" y="229"/>
                  <a:pt x="361" y="228"/>
                </a:cubicBezTo>
                <a:cubicBezTo>
                  <a:pt x="353" y="232"/>
                  <a:pt x="353" y="232"/>
                  <a:pt x="353" y="232"/>
                </a:cubicBezTo>
                <a:cubicBezTo>
                  <a:pt x="352" y="233"/>
                  <a:pt x="351" y="233"/>
                  <a:pt x="350" y="232"/>
                </a:cubicBezTo>
                <a:cubicBezTo>
                  <a:pt x="350" y="232"/>
                  <a:pt x="350" y="231"/>
                  <a:pt x="350" y="231"/>
                </a:cubicBezTo>
                <a:cubicBezTo>
                  <a:pt x="350" y="230"/>
                  <a:pt x="350" y="230"/>
                  <a:pt x="351" y="229"/>
                </a:cubicBezTo>
                <a:cubicBezTo>
                  <a:pt x="356" y="222"/>
                  <a:pt x="356" y="222"/>
                  <a:pt x="356" y="222"/>
                </a:cubicBezTo>
                <a:cubicBezTo>
                  <a:pt x="355" y="220"/>
                  <a:pt x="354" y="218"/>
                  <a:pt x="353" y="216"/>
                </a:cubicBezTo>
                <a:cubicBezTo>
                  <a:pt x="343" y="217"/>
                  <a:pt x="343" y="217"/>
                  <a:pt x="343" y="217"/>
                </a:cubicBezTo>
                <a:cubicBezTo>
                  <a:pt x="342" y="218"/>
                  <a:pt x="341" y="217"/>
                  <a:pt x="341" y="216"/>
                </a:cubicBezTo>
                <a:cubicBezTo>
                  <a:pt x="341" y="216"/>
                  <a:pt x="341" y="216"/>
                  <a:pt x="341" y="216"/>
                </a:cubicBezTo>
                <a:cubicBezTo>
                  <a:pt x="341" y="215"/>
                  <a:pt x="341" y="214"/>
                  <a:pt x="342" y="214"/>
                </a:cubicBezTo>
                <a:cubicBezTo>
                  <a:pt x="350" y="208"/>
                  <a:pt x="350" y="208"/>
                  <a:pt x="350" y="208"/>
                </a:cubicBezTo>
                <a:cubicBezTo>
                  <a:pt x="349" y="206"/>
                  <a:pt x="349" y="204"/>
                  <a:pt x="348" y="202"/>
                </a:cubicBezTo>
                <a:cubicBezTo>
                  <a:pt x="339" y="200"/>
                  <a:pt x="339" y="200"/>
                  <a:pt x="339" y="200"/>
                </a:cubicBezTo>
                <a:cubicBezTo>
                  <a:pt x="338" y="200"/>
                  <a:pt x="337" y="200"/>
                  <a:pt x="337" y="199"/>
                </a:cubicBezTo>
                <a:cubicBezTo>
                  <a:pt x="337" y="199"/>
                  <a:pt x="337" y="198"/>
                  <a:pt x="337" y="198"/>
                </a:cubicBezTo>
                <a:cubicBezTo>
                  <a:pt x="337" y="197"/>
                  <a:pt x="338" y="197"/>
                  <a:pt x="339" y="197"/>
                </a:cubicBezTo>
                <a:cubicBezTo>
                  <a:pt x="348" y="194"/>
                  <a:pt x="348" y="194"/>
                  <a:pt x="348" y="194"/>
                </a:cubicBezTo>
                <a:cubicBezTo>
                  <a:pt x="348" y="191"/>
                  <a:pt x="348" y="189"/>
                  <a:pt x="348" y="187"/>
                </a:cubicBezTo>
                <a:cubicBezTo>
                  <a:pt x="340" y="183"/>
                  <a:pt x="340" y="183"/>
                  <a:pt x="340" y="183"/>
                </a:cubicBezTo>
                <a:cubicBezTo>
                  <a:pt x="339" y="182"/>
                  <a:pt x="338" y="182"/>
                  <a:pt x="338" y="181"/>
                </a:cubicBezTo>
                <a:cubicBezTo>
                  <a:pt x="338" y="181"/>
                  <a:pt x="338" y="181"/>
                  <a:pt x="338" y="180"/>
                </a:cubicBezTo>
                <a:cubicBezTo>
                  <a:pt x="339" y="179"/>
                  <a:pt x="340" y="179"/>
                  <a:pt x="341" y="179"/>
                </a:cubicBezTo>
                <a:cubicBezTo>
                  <a:pt x="350" y="179"/>
                  <a:pt x="350" y="179"/>
                  <a:pt x="350" y="179"/>
                </a:cubicBezTo>
                <a:cubicBezTo>
                  <a:pt x="351" y="177"/>
                  <a:pt x="352" y="175"/>
                  <a:pt x="353" y="173"/>
                </a:cubicBezTo>
                <a:cubicBezTo>
                  <a:pt x="346" y="166"/>
                  <a:pt x="346" y="166"/>
                  <a:pt x="346" y="166"/>
                </a:cubicBezTo>
                <a:cubicBezTo>
                  <a:pt x="346" y="166"/>
                  <a:pt x="345" y="165"/>
                  <a:pt x="345" y="165"/>
                </a:cubicBezTo>
                <a:cubicBezTo>
                  <a:pt x="345" y="164"/>
                  <a:pt x="345" y="164"/>
                  <a:pt x="345" y="164"/>
                </a:cubicBezTo>
                <a:cubicBezTo>
                  <a:pt x="346" y="163"/>
                  <a:pt x="347" y="163"/>
                  <a:pt x="348" y="163"/>
                </a:cubicBezTo>
                <a:cubicBezTo>
                  <a:pt x="357" y="166"/>
                  <a:pt x="357" y="166"/>
                  <a:pt x="357" y="166"/>
                </a:cubicBezTo>
                <a:cubicBezTo>
                  <a:pt x="358" y="164"/>
                  <a:pt x="360" y="163"/>
                  <a:pt x="361" y="161"/>
                </a:cubicBezTo>
                <a:cubicBezTo>
                  <a:pt x="357" y="153"/>
                  <a:pt x="357" y="153"/>
                  <a:pt x="357" y="153"/>
                </a:cubicBezTo>
                <a:cubicBezTo>
                  <a:pt x="357" y="152"/>
                  <a:pt x="357" y="152"/>
                  <a:pt x="357" y="151"/>
                </a:cubicBezTo>
                <a:cubicBezTo>
                  <a:pt x="357" y="151"/>
                  <a:pt x="357" y="150"/>
                  <a:pt x="357" y="150"/>
                </a:cubicBezTo>
                <a:cubicBezTo>
                  <a:pt x="358" y="149"/>
                  <a:pt x="359" y="149"/>
                  <a:pt x="360" y="150"/>
                </a:cubicBezTo>
                <a:cubicBezTo>
                  <a:pt x="368" y="156"/>
                  <a:pt x="368" y="156"/>
                  <a:pt x="368" y="156"/>
                </a:cubicBezTo>
                <a:cubicBezTo>
                  <a:pt x="369" y="155"/>
                  <a:pt x="371" y="153"/>
                  <a:pt x="373" y="152"/>
                </a:cubicBezTo>
                <a:cubicBezTo>
                  <a:pt x="372" y="143"/>
                  <a:pt x="372" y="143"/>
                  <a:pt x="372" y="143"/>
                </a:cubicBezTo>
                <a:cubicBezTo>
                  <a:pt x="372" y="143"/>
                  <a:pt x="372" y="143"/>
                  <a:pt x="372" y="142"/>
                </a:cubicBezTo>
                <a:cubicBezTo>
                  <a:pt x="372" y="142"/>
                  <a:pt x="372" y="141"/>
                  <a:pt x="373" y="141"/>
                </a:cubicBezTo>
                <a:cubicBezTo>
                  <a:pt x="374" y="140"/>
                  <a:pt x="375" y="141"/>
                  <a:pt x="375" y="142"/>
                </a:cubicBezTo>
                <a:cubicBezTo>
                  <a:pt x="381" y="149"/>
                  <a:pt x="381" y="149"/>
                  <a:pt x="381" y="149"/>
                </a:cubicBezTo>
                <a:cubicBezTo>
                  <a:pt x="383" y="149"/>
                  <a:pt x="385" y="148"/>
                  <a:pt x="387" y="148"/>
                </a:cubicBezTo>
                <a:cubicBezTo>
                  <a:pt x="389" y="138"/>
                  <a:pt x="389" y="138"/>
                  <a:pt x="389" y="138"/>
                </a:cubicBezTo>
                <a:cubicBezTo>
                  <a:pt x="389" y="138"/>
                  <a:pt x="389" y="138"/>
                  <a:pt x="389" y="138"/>
                </a:cubicBezTo>
                <a:cubicBezTo>
                  <a:pt x="389" y="137"/>
                  <a:pt x="390" y="136"/>
                  <a:pt x="391" y="136"/>
                </a:cubicBezTo>
                <a:cubicBezTo>
                  <a:pt x="392" y="136"/>
                  <a:pt x="393" y="137"/>
                  <a:pt x="393" y="138"/>
                </a:cubicBezTo>
                <a:cubicBezTo>
                  <a:pt x="395" y="147"/>
                  <a:pt x="395" y="147"/>
                  <a:pt x="395" y="147"/>
                </a:cubicBezTo>
                <a:cubicBezTo>
                  <a:pt x="398" y="147"/>
                  <a:pt x="400" y="147"/>
                  <a:pt x="402" y="148"/>
                </a:cubicBezTo>
                <a:cubicBezTo>
                  <a:pt x="407" y="139"/>
                  <a:pt x="407" y="139"/>
                  <a:pt x="407" y="139"/>
                </a:cubicBezTo>
                <a:cubicBezTo>
                  <a:pt x="407" y="138"/>
                  <a:pt x="408" y="138"/>
                  <a:pt x="409" y="138"/>
                </a:cubicBezTo>
                <a:cubicBezTo>
                  <a:pt x="410" y="138"/>
                  <a:pt x="410" y="139"/>
                  <a:pt x="410" y="140"/>
                </a:cubicBezTo>
                <a:cubicBezTo>
                  <a:pt x="410" y="140"/>
                  <a:pt x="410" y="140"/>
                  <a:pt x="410" y="140"/>
                </a:cubicBezTo>
                <a:cubicBezTo>
                  <a:pt x="410" y="150"/>
                  <a:pt x="410" y="150"/>
                  <a:pt x="410" y="150"/>
                </a:cubicBezTo>
                <a:cubicBezTo>
                  <a:pt x="412" y="150"/>
                  <a:pt x="414" y="151"/>
                  <a:pt x="416" y="152"/>
                </a:cubicBezTo>
                <a:cubicBezTo>
                  <a:pt x="423" y="146"/>
                  <a:pt x="423" y="146"/>
                  <a:pt x="423" y="146"/>
                </a:cubicBezTo>
                <a:cubicBezTo>
                  <a:pt x="424" y="145"/>
                  <a:pt x="425" y="145"/>
                  <a:pt x="426" y="145"/>
                </a:cubicBezTo>
                <a:cubicBezTo>
                  <a:pt x="426" y="145"/>
                  <a:pt x="426" y="146"/>
                  <a:pt x="426" y="147"/>
                </a:cubicBezTo>
                <a:cubicBezTo>
                  <a:pt x="426" y="147"/>
                  <a:pt x="426" y="147"/>
                  <a:pt x="426" y="148"/>
                </a:cubicBezTo>
                <a:cubicBezTo>
                  <a:pt x="423" y="157"/>
                  <a:pt x="423" y="157"/>
                  <a:pt x="423" y="157"/>
                </a:cubicBezTo>
                <a:cubicBezTo>
                  <a:pt x="425" y="158"/>
                  <a:pt x="427" y="159"/>
                  <a:pt x="428" y="161"/>
                </a:cubicBezTo>
                <a:cubicBezTo>
                  <a:pt x="437" y="157"/>
                  <a:pt x="437" y="157"/>
                  <a:pt x="437" y="157"/>
                </a:cubicBezTo>
                <a:cubicBezTo>
                  <a:pt x="437" y="156"/>
                  <a:pt x="439" y="156"/>
                  <a:pt x="439" y="157"/>
                </a:cubicBezTo>
                <a:cubicBezTo>
                  <a:pt x="440" y="157"/>
                  <a:pt x="440" y="158"/>
                  <a:pt x="440" y="158"/>
                </a:cubicBezTo>
                <a:cubicBezTo>
                  <a:pt x="440" y="159"/>
                  <a:pt x="440" y="159"/>
                  <a:pt x="439" y="160"/>
                </a:cubicBezTo>
                <a:cubicBezTo>
                  <a:pt x="433" y="167"/>
                  <a:pt x="433" y="167"/>
                  <a:pt x="433" y="167"/>
                </a:cubicBezTo>
                <a:cubicBezTo>
                  <a:pt x="435" y="169"/>
                  <a:pt x="436" y="171"/>
                  <a:pt x="437" y="173"/>
                </a:cubicBezTo>
                <a:cubicBezTo>
                  <a:pt x="446" y="172"/>
                  <a:pt x="446" y="172"/>
                  <a:pt x="446" y="172"/>
                </a:cubicBezTo>
                <a:cubicBezTo>
                  <a:pt x="447" y="171"/>
                  <a:pt x="448" y="172"/>
                  <a:pt x="449" y="173"/>
                </a:cubicBezTo>
                <a:cubicBezTo>
                  <a:pt x="449" y="173"/>
                  <a:pt x="449" y="173"/>
                  <a:pt x="449" y="173"/>
                </a:cubicBezTo>
                <a:cubicBezTo>
                  <a:pt x="449" y="174"/>
                  <a:pt x="448" y="175"/>
                  <a:pt x="448" y="175"/>
                </a:cubicBezTo>
                <a:cubicBezTo>
                  <a:pt x="440" y="180"/>
                  <a:pt x="440" y="180"/>
                  <a:pt x="440" y="180"/>
                </a:cubicBezTo>
                <a:cubicBezTo>
                  <a:pt x="441" y="183"/>
                  <a:pt x="441" y="185"/>
                  <a:pt x="441" y="187"/>
                </a:cubicBezTo>
                <a:cubicBezTo>
                  <a:pt x="451" y="189"/>
                  <a:pt x="451" y="189"/>
                  <a:pt x="451" y="189"/>
                </a:cubicBezTo>
                <a:cubicBezTo>
                  <a:pt x="452" y="188"/>
                  <a:pt x="453" y="189"/>
                  <a:pt x="453" y="190"/>
                </a:cubicBezTo>
                <a:cubicBezTo>
                  <a:pt x="453" y="190"/>
                  <a:pt x="453" y="190"/>
                  <a:pt x="453" y="190"/>
                </a:cubicBezTo>
                <a:cubicBezTo>
                  <a:pt x="453" y="191"/>
                  <a:pt x="452" y="192"/>
                  <a:pt x="451" y="192"/>
                </a:cubicBezTo>
                <a:close/>
              </a:path>
            </a:pathLst>
          </a:custGeom>
          <a:solidFill>
            <a:schemeClr val="tx1">
              <a:lumMod val="85000"/>
              <a:lumOff val="1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en-US"/>
          </a:p>
        </p:txBody>
      </p:sp>
      <p:sp>
        <p:nvSpPr>
          <p:cNvPr id="34" name="Oval 24"/>
          <p:cNvSpPr>
            <a:spLocks noChangeArrowheads="1"/>
          </p:cNvSpPr>
          <p:nvPr/>
        </p:nvSpPr>
        <p:spPr bwMode="auto">
          <a:xfrm>
            <a:off x="2778479" y="3868103"/>
            <a:ext cx="20899" cy="21430"/>
          </a:xfrm>
          <a:prstGeom prst="ellipse">
            <a:avLst/>
          </a:prstGeom>
          <a:solidFill>
            <a:schemeClr val="tx1">
              <a:lumMod val="85000"/>
              <a:lumOff val="15000"/>
            </a:schemeClr>
          </a:solidFill>
          <a:ln w="9525">
            <a:solidFill>
              <a:schemeClr val="tx1"/>
            </a:solidFill>
            <a:round/>
            <a:headEnd/>
            <a:tailEnd/>
          </a:ln>
          <a:extLst/>
        </p:spPr>
        <p:txBody>
          <a:bodyPr/>
          <a:lstStyle/>
          <a:p>
            <a:pPr>
              <a:defRPr/>
            </a:pPr>
            <a:endParaRPr lang="en-US"/>
          </a:p>
        </p:txBody>
      </p:sp>
      <p:sp>
        <p:nvSpPr>
          <p:cNvPr id="35" name="Freeform 25"/>
          <p:cNvSpPr>
            <a:spLocks/>
          </p:cNvSpPr>
          <p:nvPr/>
        </p:nvSpPr>
        <p:spPr bwMode="auto">
          <a:xfrm>
            <a:off x="2754168" y="3585653"/>
            <a:ext cx="238840" cy="96436"/>
          </a:xfrm>
          <a:custGeom>
            <a:avLst/>
            <a:gdLst>
              <a:gd name="T0" fmla="*/ 218 w 237"/>
              <a:gd name="T1" fmla="*/ 95 h 95"/>
              <a:gd name="T2" fmla="*/ 217 w 237"/>
              <a:gd name="T3" fmla="*/ 94 h 95"/>
              <a:gd name="T4" fmla="*/ 234 w 237"/>
              <a:gd name="T5" fmla="*/ 82 h 95"/>
              <a:gd name="T6" fmla="*/ 237 w 237"/>
              <a:gd name="T7" fmla="*/ 79 h 95"/>
              <a:gd name="T8" fmla="*/ 236 w 237"/>
              <a:gd name="T9" fmla="*/ 77 h 95"/>
              <a:gd name="T10" fmla="*/ 231 w 237"/>
              <a:gd name="T11" fmla="*/ 75 h 95"/>
              <a:gd name="T12" fmla="*/ 211 w 237"/>
              <a:gd name="T13" fmla="*/ 78 h 95"/>
              <a:gd name="T14" fmla="*/ 203 w 237"/>
              <a:gd name="T15" fmla="*/ 66 h 95"/>
              <a:gd name="T16" fmla="*/ 216 w 237"/>
              <a:gd name="T17" fmla="*/ 49 h 95"/>
              <a:gd name="T18" fmla="*/ 217 w 237"/>
              <a:gd name="T19" fmla="*/ 46 h 95"/>
              <a:gd name="T20" fmla="*/ 216 w 237"/>
              <a:gd name="T21" fmla="*/ 44 h 95"/>
              <a:gd name="T22" fmla="*/ 211 w 237"/>
              <a:gd name="T23" fmla="*/ 43 h 95"/>
              <a:gd name="T24" fmla="*/ 192 w 237"/>
              <a:gd name="T25" fmla="*/ 53 h 95"/>
              <a:gd name="T26" fmla="*/ 181 w 237"/>
              <a:gd name="T27" fmla="*/ 43 h 95"/>
              <a:gd name="T28" fmla="*/ 188 w 237"/>
              <a:gd name="T29" fmla="*/ 24 h 95"/>
              <a:gd name="T30" fmla="*/ 189 w 237"/>
              <a:gd name="T31" fmla="*/ 22 h 95"/>
              <a:gd name="T32" fmla="*/ 187 w 237"/>
              <a:gd name="T33" fmla="*/ 18 h 95"/>
              <a:gd name="T34" fmla="*/ 181 w 237"/>
              <a:gd name="T35" fmla="*/ 20 h 95"/>
              <a:gd name="T36" fmla="*/ 167 w 237"/>
              <a:gd name="T37" fmla="*/ 34 h 95"/>
              <a:gd name="T38" fmla="*/ 153 w 237"/>
              <a:gd name="T39" fmla="*/ 28 h 95"/>
              <a:gd name="T40" fmla="*/ 154 w 237"/>
              <a:gd name="T41" fmla="*/ 8 h 95"/>
              <a:gd name="T42" fmla="*/ 154 w 237"/>
              <a:gd name="T43" fmla="*/ 7 h 95"/>
              <a:gd name="T44" fmla="*/ 151 w 237"/>
              <a:gd name="T45" fmla="*/ 3 h 95"/>
              <a:gd name="T46" fmla="*/ 146 w 237"/>
              <a:gd name="T47" fmla="*/ 6 h 95"/>
              <a:gd name="T48" fmla="*/ 137 w 237"/>
              <a:gd name="T49" fmla="*/ 24 h 95"/>
              <a:gd name="T50" fmla="*/ 122 w 237"/>
              <a:gd name="T51" fmla="*/ 23 h 95"/>
              <a:gd name="T52" fmla="*/ 116 w 237"/>
              <a:gd name="T53" fmla="*/ 4 h 95"/>
              <a:gd name="T54" fmla="*/ 112 w 237"/>
              <a:gd name="T55" fmla="*/ 0 h 95"/>
              <a:gd name="T56" fmla="*/ 108 w 237"/>
              <a:gd name="T57" fmla="*/ 4 h 95"/>
              <a:gd name="T58" fmla="*/ 108 w 237"/>
              <a:gd name="T59" fmla="*/ 4 h 95"/>
              <a:gd name="T60" fmla="*/ 105 w 237"/>
              <a:gd name="T61" fmla="*/ 24 h 95"/>
              <a:gd name="T62" fmla="*/ 91 w 237"/>
              <a:gd name="T63" fmla="*/ 28 h 95"/>
              <a:gd name="T64" fmla="*/ 79 w 237"/>
              <a:gd name="T65" fmla="*/ 11 h 95"/>
              <a:gd name="T66" fmla="*/ 74 w 237"/>
              <a:gd name="T67" fmla="*/ 9 h 95"/>
              <a:gd name="T68" fmla="*/ 71 w 237"/>
              <a:gd name="T69" fmla="*/ 12 h 95"/>
              <a:gd name="T70" fmla="*/ 72 w 237"/>
              <a:gd name="T71" fmla="*/ 14 h 95"/>
              <a:gd name="T72" fmla="*/ 75 w 237"/>
              <a:gd name="T73" fmla="*/ 34 h 95"/>
              <a:gd name="T74" fmla="*/ 63 w 237"/>
              <a:gd name="T75" fmla="*/ 42 h 95"/>
              <a:gd name="T76" fmla="*/ 46 w 237"/>
              <a:gd name="T77" fmla="*/ 29 h 95"/>
              <a:gd name="T78" fmla="*/ 41 w 237"/>
              <a:gd name="T79" fmla="*/ 29 h 95"/>
              <a:gd name="T80" fmla="*/ 39 w 237"/>
              <a:gd name="T81" fmla="*/ 32 h 95"/>
              <a:gd name="T82" fmla="*/ 40 w 237"/>
              <a:gd name="T83" fmla="*/ 34 h 95"/>
              <a:gd name="T84" fmla="*/ 49 w 237"/>
              <a:gd name="T85" fmla="*/ 53 h 95"/>
              <a:gd name="T86" fmla="*/ 40 w 237"/>
              <a:gd name="T87" fmla="*/ 64 h 95"/>
              <a:gd name="T88" fmla="*/ 21 w 237"/>
              <a:gd name="T89" fmla="*/ 57 h 95"/>
              <a:gd name="T90" fmla="*/ 15 w 237"/>
              <a:gd name="T91" fmla="*/ 58 h 95"/>
              <a:gd name="T92" fmla="*/ 14 w 237"/>
              <a:gd name="T93" fmla="*/ 60 h 95"/>
              <a:gd name="T94" fmla="*/ 16 w 237"/>
              <a:gd name="T95" fmla="*/ 64 h 95"/>
              <a:gd name="T96" fmla="*/ 31 w 237"/>
              <a:gd name="T97" fmla="*/ 78 h 95"/>
              <a:gd name="T98" fmla="*/ 25 w 237"/>
              <a:gd name="T99" fmla="*/ 92 h 95"/>
              <a:gd name="T100" fmla="*/ 5 w 237"/>
              <a:gd name="T101" fmla="*/ 91 h 95"/>
              <a:gd name="T102" fmla="*/ 0 w 237"/>
              <a:gd name="T103" fmla="*/ 94 h 95"/>
              <a:gd name="T104" fmla="*/ 0 w 237"/>
              <a:gd name="T105" fmla="*/ 95 h 95"/>
              <a:gd name="T106" fmla="*/ 218 w 237"/>
              <a:gd name="T107" fmla="*/ 9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37" h="95">
                <a:moveTo>
                  <a:pt x="218" y="95"/>
                </a:moveTo>
                <a:cubicBezTo>
                  <a:pt x="218" y="95"/>
                  <a:pt x="217" y="94"/>
                  <a:pt x="217" y="94"/>
                </a:cubicBezTo>
                <a:cubicBezTo>
                  <a:pt x="234" y="82"/>
                  <a:pt x="234" y="82"/>
                  <a:pt x="234" y="82"/>
                </a:cubicBezTo>
                <a:cubicBezTo>
                  <a:pt x="236" y="82"/>
                  <a:pt x="237" y="80"/>
                  <a:pt x="237" y="79"/>
                </a:cubicBezTo>
                <a:cubicBezTo>
                  <a:pt x="237" y="78"/>
                  <a:pt x="236" y="78"/>
                  <a:pt x="236" y="77"/>
                </a:cubicBezTo>
                <a:cubicBezTo>
                  <a:pt x="235" y="75"/>
                  <a:pt x="233" y="74"/>
                  <a:pt x="231" y="75"/>
                </a:cubicBezTo>
                <a:cubicBezTo>
                  <a:pt x="211" y="78"/>
                  <a:pt x="211" y="78"/>
                  <a:pt x="211" y="78"/>
                </a:cubicBezTo>
                <a:cubicBezTo>
                  <a:pt x="209" y="74"/>
                  <a:pt x="206" y="70"/>
                  <a:pt x="203" y="66"/>
                </a:cubicBezTo>
                <a:cubicBezTo>
                  <a:pt x="216" y="49"/>
                  <a:pt x="216" y="49"/>
                  <a:pt x="216" y="49"/>
                </a:cubicBezTo>
                <a:cubicBezTo>
                  <a:pt x="217" y="49"/>
                  <a:pt x="217" y="48"/>
                  <a:pt x="217" y="46"/>
                </a:cubicBezTo>
                <a:cubicBezTo>
                  <a:pt x="217" y="46"/>
                  <a:pt x="217" y="45"/>
                  <a:pt x="216" y="44"/>
                </a:cubicBezTo>
                <a:cubicBezTo>
                  <a:pt x="215" y="42"/>
                  <a:pt x="212" y="42"/>
                  <a:pt x="211" y="43"/>
                </a:cubicBezTo>
                <a:cubicBezTo>
                  <a:pt x="192" y="53"/>
                  <a:pt x="192" y="53"/>
                  <a:pt x="192" y="53"/>
                </a:cubicBezTo>
                <a:cubicBezTo>
                  <a:pt x="189" y="49"/>
                  <a:pt x="185" y="46"/>
                  <a:pt x="181" y="43"/>
                </a:cubicBezTo>
                <a:cubicBezTo>
                  <a:pt x="188" y="24"/>
                  <a:pt x="188" y="24"/>
                  <a:pt x="188" y="24"/>
                </a:cubicBezTo>
                <a:cubicBezTo>
                  <a:pt x="188" y="23"/>
                  <a:pt x="189" y="22"/>
                  <a:pt x="189" y="22"/>
                </a:cubicBezTo>
                <a:cubicBezTo>
                  <a:pt x="189" y="20"/>
                  <a:pt x="188" y="19"/>
                  <a:pt x="187" y="18"/>
                </a:cubicBezTo>
                <a:cubicBezTo>
                  <a:pt x="185" y="17"/>
                  <a:pt x="182" y="18"/>
                  <a:pt x="181" y="20"/>
                </a:cubicBezTo>
                <a:cubicBezTo>
                  <a:pt x="167" y="34"/>
                  <a:pt x="167" y="34"/>
                  <a:pt x="167" y="34"/>
                </a:cubicBezTo>
                <a:cubicBezTo>
                  <a:pt x="162" y="32"/>
                  <a:pt x="158" y="30"/>
                  <a:pt x="153" y="28"/>
                </a:cubicBezTo>
                <a:cubicBezTo>
                  <a:pt x="154" y="8"/>
                  <a:pt x="154" y="8"/>
                  <a:pt x="154" y="8"/>
                </a:cubicBezTo>
                <a:cubicBezTo>
                  <a:pt x="154" y="8"/>
                  <a:pt x="154" y="7"/>
                  <a:pt x="154" y="7"/>
                </a:cubicBezTo>
                <a:cubicBezTo>
                  <a:pt x="154" y="5"/>
                  <a:pt x="153" y="4"/>
                  <a:pt x="151" y="3"/>
                </a:cubicBezTo>
                <a:cubicBezTo>
                  <a:pt x="149" y="3"/>
                  <a:pt x="146" y="4"/>
                  <a:pt x="146" y="6"/>
                </a:cubicBezTo>
                <a:cubicBezTo>
                  <a:pt x="137" y="24"/>
                  <a:pt x="137" y="24"/>
                  <a:pt x="137" y="24"/>
                </a:cubicBezTo>
                <a:cubicBezTo>
                  <a:pt x="132" y="24"/>
                  <a:pt x="127" y="23"/>
                  <a:pt x="122" y="23"/>
                </a:cubicBezTo>
                <a:cubicBezTo>
                  <a:pt x="116" y="4"/>
                  <a:pt x="116" y="4"/>
                  <a:pt x="116" y="4"/>
                </a:cubicBezTo>
                <a:cubicBezTo>
                  <a:pt x="116" y="1"/>
                  <a:pt x="114" y="0"/>
                  <a:pt x="112" y="0"/>
                </a:cubicBezTo>
                <a:cubicBezTo>
                  <a:pt x="110" y="0"/>
                  <a:pt x="108" y="2"/>
                  <a:pt x="108" y="4"/>
                </a:cubicBezTo>
                <a:cubicBezTo>
                  <a:pt x="108" y="4"/>
                  <a:pt x="108" y="4"/>
                  <a:pt x="108" y="4"/>
                </a:cubicBezTo>
                <a:cubicBezTo>
                  <a:pt x="105" y="24"/>
                  <a:pt x="105" y="24"/>
                  <a:pt x="105" y="24"/>
                </a:cubicBezTo>
                <a:cubicBezTo>
                  <a:pt x="100" y="25"/>
                  <a:pt x="95" y="26"/>
                  <a:pt x="91" y="28"/>
                </a:cubicBezTo>
                <a:cubicBezTo>
                  <a:pt x="79" y="11"/>
                  <a:pt x="79" y="11"/>
                  <a:pt x="79" y="11"/>
                </a:cubicBezTo>
                <a:cubicBezTo>
                  <a:pt x="78" y="9"/>
                  <a:pt x="76" y="8"/>
                  <a:pt x="74" y="9"/>
                </a:cubicBezTo>
                <a:cubicBezTo>
                  <a:pt x="72" y="9"/>
                  <a:pt x="71" y="11"/>
                  <a:pt x="71" y="12"/>
                </a:cubicBezTo>
                <a:cubicBezTo>
                  <a:pt x="71" y="13"/>
                  <a:pt x="72" y="13"/>
                  <a:pt x="72" y="14"/>
                </a:cubicBezTo>
                <a:cubicBezTo>
                  <a:pt x="75" y="34"/>
                  <a:pt x="75" y="34"/>
                  <a:pt x="75" y="34"/>
                </a:cubicBezTo>
                <a:cubicBezTo>
                  <a:pt x="71" y="36"/>
                  <a:pt x="66" y="39"/>
                  <a:pt x="63" y="42"/>
                </a:cubicBezTo>
                <a:cubicBezTo>
                  <a:pt x="46" y="29"/>
                  <a:pt x="46" y="29"/>
                  <a:pt x="46" y="29"/>
                </a:cubicBezTo>
                <a:cubicBezTo>
                  <a:pt x="45" y="28"/>
                  <a:pt x="42" y="27"/>
                  <a:pt x="41" y="29"/>
                </a:cubicBezTo>
                <a:cubicBezTo>
                  <a:pt x="40" y="30"/>
                  <a:pt x="39" y="31"/>
                  <a:pt x="39" y="32"/>
                </a:cubicBezTo>
                <a:cubicBezTo>
                  <a:pt x="39" y="33"/>
                  <a:pt x="39" y="34"/>
                  <a:pt x="40" y="34"/>
                </a:cubicBezTo>
                <a:cubicBezTo>
                  <a:pt x="49" y="53"/>
                  <a:pt x="49" y="53"/>
                  <a:pt x="49" y="53"/>
                </a:cubicBezTo>
                <a:cubicBezTo>
                  <a:pt x="46" y="56"/>
                  <a:pt x="43" y="60"/>
                  <a:pt x="40" y="64"/>
                </a:cubicBezTo>
                <a:cubicBezTo>
                  <a:pt x="21" y="57"/>
                  <a:pt x="21" y="57"/>
                  <a:pt x="21" y="57"/>
                </a:cubicBezTo>
                <a:cubicBezTo>
                  <a:pt x="19" y="56"/>
                  <a:pt x="16" y="56"/>
                  <a:pt x="15" y="58"/>
                </a:cubicBezTo>
                <a:cubicBezTo>
                  <a:pt x="15" y="59"/>
                  <a:pt x="14" y="60"/>
                  <a:pt x="14" y="60"/>
                </a:cubicBezTo>
                <a:cubicBezTo>
                  <a:pt x="14" y="62"/>
                  <a:pt x="15" y="63"/>
                  <a:pt x="16" y="64"/>
                </a:cubicBezTo>
                <a:cubicBezTo>
                  <a:pt x="31" y="78"/>
                  <a:pt x="31" y="78"/>
                  <a:pt x="31" y="78"/>
                </a:cubicBezTo>
                <a:cubicBezTo>
                  <a:pt x="29" y="82"/>
                  <a:pt x="27" y="87"/>
                  <a:pt x="25" y="92"/>
                </a:cubicBezTo>
                <a:cubicBezTo>
                  <a:pt x="5" y="91"/>
                  <a:pt x="5" y="91"/>
                  <a:pt x="5" y="91"/>
                </a:cubicBezTo>
                <a:cubicBezTo>
                  <a:pt x="3" y="91"/>
                  <a:pt x="0" y="92"/>
                  <a:pt x="0" y="94"/>
                </a:cubicBezTo>
                <a:cubicBezTo>
                  <a:pt x="0" y="94"/>
                  <a:pt x="0" y="95"/>
                  <a:pt x="0" y="95"/>
                </a:cubicBezTo>
                <a:lnTo>
                  <a:pt x="218" y="95"/>
                </a:lnTo>
                <a:close/>
              </a:path>
            </a:pathLst>
          </a:custGeom>
          <a:solidFill>
            <a:schemeClr val="tx1">
              <a:lumMod val="85000"/>
              <a:lumOff val="1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en-US"/>
          </a:p>
        </p:txBody>
      </p:sp>
      <p:sp>
        <p:nvSpPr>
          <p:cNvPr id="24" name="Freeform 89"/>
          <p:cNvSpPr>
            <a:spLocks noEditPoints="1"/>
          </p:cNvSpPr>
          <p:nvPr/>
        </p:nvSpPr>
        <p:spPr bwMode="black">
          <a:xfrm>
            <a:off x="2304287" y="1318957"/>
            <a:ext cx="898059" cy="577897"/>
          </a:xfrm>
          <a:custGeom>
            <a:avLst/>
            <a:gdLst>
              <a:gd name="T0" fmla="*/ 2147483646 w 3153"/>
              <a:gd name="T1" fmla="*/ 2147483646 h 2031"/>
              <a:gd name="T2" fmla="*/ 2147483646 w 3153"/>
              <a:gd name="T3" fmla="*/ 0 h 2031"/>
              <a:gd name="T4" fmla="*/ 2147483646 w 3153"/>
              <a:gd name="T5" fmla="*/ 2147483646 h 2031"/>
              <a:gd name="T6" fmla="*/ 2147483646 w 3153"/>
              <a:gd name="T7" fmla="*/ 2147483646 h 2031"/>
              <a:gd name="T8" fmla="*/ 2147483646 w 3153"/>
              <a:gd name="T9" fmla="*/ 2147483646 h 2031"/>
              <a:gd name="T10" fmla="*/ 2147483646 w 3153"/>
              <a:gd name="T11" fmla="*/ 2147483646 h 2031"/>
              <a:gd name="T12" fmla="*/ 2147483646 w 3153"/>
              <a:gd name="T13" fmla="*/ 2147483646 h 2031"/>
              <a:gd name="T14" fmla="*/ 2147483646 w 3153"/>
              <a:gd name="T15" fmla="*/ 2147483646 h 2031"/>
              <a:gd name="T16" fmla="*/ 2147483646 w 3153"/>
              <a:gd name="T17" fmla="*/ 2147483646 h 2031"/>
              <a:gd name="T18" fmla="*/ 2147483646 w 3153"/>
              <a:gd name="T19" fmla="*/ 2147483646 h 2031"/>
              <a:gd name="T20" fmla="*/ 2147483646 w 3153"/>
              <a:gd name="T21" fmla="*/ 2147483646 h 2031"/>
              <a:gd name="T22" fmla="*/ 2147483646 w 3153"/>
              <a:gd name="T23" fmla="*/ 2147483646 h 2031"/>
              <a:gd name="T24" fmla="*/ 2147483646 w 3153"/>
              <a:gd name="T25" fmla="*/ 2147483646 h 2031"/>
              <a:gd name="T26" fmla="*/ 2147483646 w 3153"/>
              <a:gd name="T27" fmla="*/ 2147483646 h 2031"/>
              <a:gd name="T28" fmla="*/ 2147483646 w 3153"/>
              <a:gd name="T29" fmla="*/ 2147483646 h 2031"/>
              <a:gd name="T30" fmla="*/ 2147483646 w 3153"/>
              <a:gd name="T31" fmla="*/ 2147483646 h 2031"/>
              <a:gd name="T32" fmla="*/ 2147483646 w 3153"/>
              <a:gd name="T33" fmla="*/ 2147483646 h 2031"/>
              <a:gd name="T34" fmla="*/ 2147483646 w 3153"/>
              <a:gd name="T35" fmla="*/ 2147483646 h 2031"/>
              <a:gd name="T36" fmla="*/ 2147483646 w 3153"/>
              <a:gd name="T37" fmla="*/ 2147483646 h 2031"/>
              <a:gd name="T38" fmla="*/ 2147483646 w 3153"/>
              <a:gd name="T39" fmla="*/ 2147483646 h 2031"/>
              <a:gd name="T40" fmla="*/ 2147483646 w 3153"/>
              <a:gd name="T41" fmla="*/ 2147483646 h 2031"/>
              <a:gd name="T42" fmla="*/ 2147483646 w 3153"/>
              <a:gd name="T43" fmla="*/ 2147483646 h 2031"/>
              <a:gd name="T44" fmla="*/ 2147483646 w 3153"/>
              <a:gd name="T45" fmla="*/ 2147483646 h 2031"/>
              <a:gd name="T46" fmla="*/ 2147483646 w 3153"/>
              <a:gd name="T47" fmla="*/ 2147483646 h 2031"/>
              <a:gd name="T48" fmla="*/ 2147483646 w 3153"/>
              <a:gd name="T49" fmla="*/ 2147483646 h 2031"/>
              <a:gd name="T50" fmla="*/ 2147483646 w 3153"/>
              <a:gd name="T51" fmla="*/ 2147483646 h 2031"/>
              <a:gd name="T52" fmla="*/ 2147483646 w 3153"/>
              <a:gd name="T53" fmla="*/ 2147483646 h 2031"/>
              <a:gd name="T54" fmla="*/ 2147483646 w 3153"/>
              <a:gd name="T55" fmla="*/ 2147483646 h 2031"/>
              <a:gd name="T56" fmla="*/ 2147483646 w 3153"/>
              <a:gd name="T57" fmla="*/ 2147483646 h 2031"/>
              <a:gd name="T58" fmla="*/ 2147483646 w 3153"/>
              <a:gd name="T59" fmla="*/ 2147483646 h 2031"/>
              <a:gd name="T60" fmla="*/ 2147483646 w 3153"/>
              <a:gd name="T61" fmla="*/ 2147483646 h 2031"/>
              <a:gd name="T62" fmla="*/ 2147483646 w 3153"/>
              <a:gd name="T63" fmla="*/ 2147483646 h 2031"/>
              <a:gd name="T64" fmla="*/ 2147483646 w 3153"/>
              <a:gd name="T65" fmla="*/ 2147483646 h 2031"/>
              <a:gd name="T66" fmla="*/ 2147483646 w 3153"/>
              <a:gd name="T67" fmla="*/ 2147483646 h 2031"/>
              <a:gd name="T68" fmla="*/ 2147483646 w 3153"/>
              <a:gd name="T69" fmla="*/ 2147483646 h 2031"/>
              <a:gd name="T70" fmla="*/ 2147483646 w 3153"/>
              <a:gd name="T71" fmla="*/ 2147483646 h 2031"/>
              <a:gd name="T72" fmla="*/ 2147483646 w 3153"/>
              <a:gd name="T73" fmla="*/ 2147483646 h 2031"/>
              <a:gd name="T74" fmla="*/ 2147483646 w 3153"/>
              <a:gd name="T75" fmla="*/ 2147483646 h 2031"/>
              <a:gd name="T76" fmla="*/ 2147483646 w 3153"/>
              <a:gd name="T77" fmla="*/ 2147483646 h 2031"/>
              <a:gd name="T78" fmla="*/ 2147483646 w 3153"/>
              <a:gd name="T79" fmla="*/ 2147483646 h 2031"/>
              <a:gd name="T80" fmla="*/ 2147483646 w 3153"/>
              <a:gd name="T81" fmla="*/ 2147483646 h 2031"/>
              <a:gd name="T82" fmla="*/ 2147483646 w 3153"/>
              <a:gd name="T83" fmla="*/ 2147483646 h 2031"/>
              <a:gd name="T84" fmla="*/ 2147483646 w 3153"/>
              <a:gd name="T85" fmla="*/ 2147483646 h 2031"/>
              <a:gd name="T86" fmla="*/ 2147483646 w 3153"/>
              <a:gd name="T87" fmla="*/ 2147483646 h 2031"/>
              <a:gd name="T88" fmla="*/ 2147483646 w 3153"/>
              <a:gd name="T89" fmla="*/ 2147483646 h 2031"/>
              <a:gd name="T90" fmla="*/ 2147483646 w 3153"/>
              <a:gd name="T91" fmla="*/ 2147483646 h 2031"/>
              <a:gd name="T92" fmla="*/ 2147483646 w 3153"/>
              <a:gd name="T93" fmla="*/ 2147483646 h 2031"/>
              <a:gd name="T94" fmla="*/ 2147483646 w 3153"/>
              <a:gd name="T95" fmla="*/ 2147483646 h 2031"/>
              <a:gd name="T96" fmla="*/ 2147483646 w 3153"/>
              <a:gd name="T97" fmla="*/ 2147483646 h 2031"/>
              <a:gd name="T98" fmla="*/ 2147483646 w 3153"/>
              <a:gd name="T99" fmla="*/ 2147483646 h 2031"/>
              <a:gd name="T100" fmla="*/ 2147483646 w 3153"/>
              <a:gd name="T101" fmla="*/ 2147483646 h 2031"/>
              <a:gd name="T102" fmla="*/ 2147483646 w 3153"/>
              <a:gd name="T103" fmla="*/ 2147483646 h 2031"/>
              <a:gd name="T104" fmla="*/ 2147483646 w 3153"/>
              <a:gd name="T105" fmla="*/ 2147483646 h 2031"/>
              <a:gd name="T106" fmla="*/ 2147483646 w 3153"/>
              <a:gd name="T107" fmla="*/ 2147483646 h 2031"/>
              <a:gd name="T108" fmla="*/ 2147483646 w 3153"/>
              <a:gd name="T109" fmla="*/ 2147483646 h 2031"/>
              <a:gd name="T110" fmla="*/ 2147483646 w 3153"/>
              <a:gd name="T111" fmla="*/ 2147483646 h 2031"/>
              <a:gd name="T112" fmla="*/ 2147483646 w 3153"/>
              <a:gd name="T113" fmla="*/ 2147483646 h 2031"/>
              <a:gd name="T114" fmla="*/ 2147483646 w 3153"/>
              <a:gd name="T115" fmla="*/ 2147483646 h 2031"/>
              <a:gd name="T116" fmla="*/ 2147483646 w 3153"/>
              <a:gd name="T117" fmla="*/ 2147483646 h 2031"/>
              <a:gd name="T118" fmla="*/ 2147483646 w 3153"/>
              <a:gd name="T119" fmla="*/ 2147483646 h 2031"/>
              <a:gd name="T120" fmla="*/ 2147483646 w 3153"/>
              <a:gd name="T121" fmla="*/ 2147483646 h 2031"/>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3153" h="2031">
                <a:moveTo>
                  <a:pt x="448" y="830"/>
                </a:moveTo>
                <a:cubicBezTo>
                  <a:pt x="368" y="755"/>
                  <a:pt x="368" y="615"/>
                  <a:pt x="448" y="539"/>
                </a:cubicBezTo>
                <a:cubicBezTo>
                  <a:pt x="393" y="549"/>
                  <a:pt x="339" y="610"/>
                  <a:pt x="339" y="685"/>
                </a:cubicBezTo>
                <a:cubicBezTo>
                  <a:pt x="339" y="759"/>
                  <a:pt x="393" y="820"/>
                  <a:pt x="448" y="830"/>
                </a:cubicBezTo>
                <a:close/>
                <a:moveTo>
                  <a:pt x="2814" y="685"/>
                </a:moveTo>
                <a:cubicBezTo>
                  <a:pt x="2815" y="610"/>
                  <a:pt x="2761" y="549"/>
                  <a:pt x="2706" y="539"/>
                </a:cubicBezTo>
                <a:cubicBezTo>
                  <a:pt x="2786" y="615"/>
                  <a:pt x="2786" y="755"/>
                  <a:pt x="2706" y="830"/>
                </a:cubicBezTo>
                <a:cubicBezTo>
                  <a:pt x="2761" y="820"/>
                  <a:pt x="2815" y="759"/>
                  <a:pt x="2814" y="685"/>
                </a:cubicBezTo>
                <a:close/>
                <a:moveTo>
                  <a:pt x="2804" y="935"/>
                </a:moveTo>
                <a:cubicBezTo>
                  <a:pt x="2886" y="904"/>
                  <a:pt x="2970" y="808"/>
                  <a:pt x="2969" y="685"/>
                </a:cubicBezTo>
                <a:cubicBezTo>
                  <a:pt x="2970" y="561"/>
                  <a:pt x="2886" y="465"/>
                  <a:pt x="2804" y="434"/>
                </a:cubicBezTo>
                <a:cubicBezTo>
                  <a:pt x="2871" y="501"/>
                  <a:pt x="2915" y="591"/>
                  <a:pt x="2914" y="685"/>
                </a:cubicBezTo>
                <a:cubicBezTo>
                  <a:pt x="2915" y="778"/>
                  <a:pt x="2871" y="868"/>
                  <a:pt x="2804" y="935"/>
                </a:cubicBezTo>
                <a:close/>
                <a:moveTo>
                  <a:pt x="350" y="935"/>
                </a:moveTo>
                <a:cubicBezTo>
                  <a:pt x="282" y="868"/>
                  <a:pt x="239" y="778"/>
                  <a:pt x="239" y="685"/>
                </a:cubicBezTo>
                <a:cubicBezTo>
                  <a:pt x="239" y="591"/>
                  <a:pt x="282" y="501"/>
                  <a:pt x="350" y="434"/>
                </a:cubicBezTo>
                <a:cubicBezTo>
                  <a:pt x="267" y="465"/>
                  <a:pt x="183" y="561"/>
                  <a:pt x="184" y="685"/>
                </a:cubicBezTo>
                <a:cubicBezTo>
                  <a:pt x="183" y="808"/>
                  <a:pt x="267" y="904"/>
                  <a:pt x="350" y="935"/>
                </a:cubicBezTo>
                <a:close/>
                <a:moveTo>
                  <a:pt x="2877" y="1804"/>
                </a:moveTo>
                <a:cubicBezTo>
                  <a:pt x="2844" y="1765"/>
                  <a:pt x="2811" y="1726"/>
                  <a:pt x="2778" y="1687"/>
                </a:cubicBezTo>
                <a:cubicBezTo>
                  <a:pt x="2705" y="1601"/>
                  <a:pt x="2633" y="1516"/>
                  <a:pt x="2560" y="1430"/>
                </a:cubicBezTo>
                <a:cubicBezTo>
                  <a:pt x="2557" y="1426"/>
                  <a:pt x="2553" y="1421"/>
                  <a:pt x="2549" y="1417"/>
                </a:cubicBezTo>
                <a:cubicBezTo>
                  <a:pt x="2534" y="1399"/>
                  <a:pt x="2511" y="1389"/>
                  <a:pt x="2489" y="1381"/>
                </a:cubicBezTo>
                <a:cubicBezTo>
                  <a:pt x="2466" y="1373"/>
                  <a:pt x="2441" y="1368"/>
                  <a:pt x="2416" y="1367"/>
                </a:cubicBezTo>
                <a:cubicBezTo>
                  <a:pt x="2503" y="1344"/>
                  <a:pt x="2567" y="1266"/>
                  <a:pt x="2567" y="1172"/>
                </a:cubicBezTo>
                <a:cubicBezTo>
                  <a:pt x="2567" y="202"/>
                  <a:pt x="2567" y="202"/>
                  <a:pt x="2567" y="202"/>
                </a:cubicBezTo>
                <a:cubicBezTo>
                  <a:pt x="2567" y="90"/>
                  <a:pt x="2476" y="0"/>
                  <a:pt x="2365" y="0"/>
                </a:cubicBezTo>
                <a:cubicBezTo>
                  <a:pt x="788" y="0"/>
                  <a:pt x="788" y="0"/>
                  <a:pt x="788" y="0"/>
                </a:cubicBezTo>
                <a:cubicBezTo>
                  <a:pt x="677" y="0"/>
                  <a:pt x="586" y="90"/>
                  <a:pt x="586" y="202"/>
                </a:cubicBezTo>
                <a:cubicBezTo>
                  <a:pt x="586" y="1172"/>
                  <a:pt x="586" y="1172"/>
                  <a:pt x="586" y="1172"/>
                </a:cubicBezTo>
                <a:cubicBezTo>
                  <a:pt x="586" y="1266"/>
                  <a:pt x="651" y="1345"/>
                  <a:pt x="738" y="1368"/>
                </a:cubicBezTo>
                <a:cubicBezTo>
                  <a:pt x="689" y="1370"/>
                  <a:pt x="633" y="1388"/>
                  <a:pt x="600" y="1426"/>
                </a:cubicBezTo>
                <a:cubicBezTo>
                  <a:pt x="575" y="1457"/>
                  <a:pt x="549" y="1487"/>
                  <a:pt x="524" y="1518"/>
                </a:cubicBezTo>
                <a:cubicBezTo>
                  <a:pt x="446" y="1610"/>
                  <a:pt x="368" y="1703"/>
                  <a:pt x="290" y="1796"/>
                </a:cubicBezTo>
                <a:cubicBezTo>
                  <a:pt x="271" y="1819"/>
                  <a:pt x="235" y="1852"/>
                  <a:pt x="235" y="1884"/>
                </a:cubicBezTo>
                <a:cubicBezTo>
                  <a:pt x="235" y="1971"/>
                  <a:pt x="235" y="1971"/>
                  <a:pt x="235" y="1971"/>
                </a:cubicBezTo>
                <a:cubicBezTo>
                  <a:pt x="236" y="1982"/>
                  <a:pt x="238" y="1993"/>
                  <a:pt x="244" y="2002"/>
                </a:cubicBezTo>
                <a:cubicBezTo>
                  <a:pt x="264" y="2030"/>
                  <a:pt x="304" y="2031"/>
                  <a:pt x="336" y="2031"/>
                </a:cubicBezTo>
                <a:cubicBezTo>
                  <a:pt x="380" y="2031"/>
                  <a:pt x="2688" y="2031"/>
                  <a:pt x="2758" y="2031"/>
                </a:cubicBezTo>
                <a:cubicBezTo>
                  <a:pt x="2792" y="2031"/>
                  <a:pt x="2831" y="2027"/>
                  <a:pt x="2865" y="2020"/>
                </a:cubicBezTo>
                <a:cubicBezTo>
                  <a:pt x="2888" y="2016"/>
                  <a:pt x="2915" y="2003"/>
                  <a:pt x="2918" y="1976"/>
                </a:cubicBezTo>
                <a:cubicBezTo>
                  <a:pt x="2918" y="1882"/>
                  <a:pt x="2918" y="1882"/>
                  <a:pt x="2918" y="1882"/>
                </a:cubicBezTo>
                <a:cubicBezTo>
                  <a:pt x="2921" y="1861"/>
                  <a:pt x="2909" y="1841"/>
                  <a:pt x="2896" y="1826"/>
                </a:cubicBezTo>
                <a:cubicBezTo>
                  <a:pt x="2889" y="1818"/>
                  <a:pt x="2883" y="1811"/>
                  <a:pt x="2877" y="1804"/>
                </a:cubicBezTo>
                <a:close/>
                <a:moveTo>
                  <a:pt x="705" y="1159"/>
                </a:moveTo>
                <a:cubicBezTo>
                  <a:pt x="705" y="215"/>
                  <a:pt x="705" y="215"/>
                  <a:pt x="705" y="215"/>
                </a:cubicBezTo>
                <a:cubicBezTo>
                  <a:pt x="705" y="157"/>
                  <a:pt x="752" y="111"/>
                  <a:pt x="809" y="111"/>
                </a:cubicBezTo>
                <a:cubicBezTo>
                  <a:pt x="2344" y="111"/>
                  <a:pt x="2344" y="111"/>
                  <a:pt x="2344" y="111"/>
                </a:cubicBezTo>
                <a:cubicBezTo>
                  <a:pt x="2401" y="111"/>
                  <a:pt x="2448" y="157"/>
                  <a:pt x="2448" y="215"/>
                </a:cubicBezTo>
                <a:cubicBezTo>
                  <a:pt x="2448" y="1159"/>
                  <a:pt x="2448" y="1159"/>
                  <a:pt x="2448" y="1159"/>
                </a:cubicBezTo>
                <a:cubicBezTo>
                  <a:pt x="2448" y="1216"/>
                  <a:pt x="2401" y="1263"/>
                  <a:pt x="2344" y="1263"/>
                </a:cubicBezTo>
                <a:cubicBezTo>
                  <a:pt x="809" y="1263"/>
                  <a:pt x="809" y="1263"/>
                  <a:pt x="809" y="1263"/>
                </a:cubicBezTo>
                <a:cubicBezTo>
                  <a:pt x="752" y="1263"/>
                  <a:pt x="705" y="1216"/>
                  <a:pt x="705" y="1159"/>
                </a:cubicBezTo>
                <a:close/>
                <a:moveTo>
                  <a:pt x="2407" y="1487"/>
                </a:moveTo>
                <a:cubicBezTo>
                  <a:pt x="2407" y="1489"/>
                  <a:pt x="2406" y="1491"/>
                  <a:pt x="2404" y="1493"/>
                </a:cubicBezTo>
                <a:cubicBezTo>
                  <a:pt x="2404" y="1493"/>
                  <a:pt x="2403" y="1493"/>
                  <a:pt x="2403" y="1493"/>
                </a:cubicBezTo>
                <a:cubicBezTo>
                  <a:pt x="2403" y="1493"/>
                  <a:pt x="2403" y="1493"/>
                  <a:pt x="2403" y="1493"/>
                </a:cubicBezTo>
                <a:cubicBezTo>
                  <a:pt x="2403" y="1494"/>
                  <a:pt x="2403" y="1494"/>
                  <a:pt x="2402" y="1494"/>
                </a:cubicBezTo>
                <a:cubicBezTo>
                  <a:pt x="2402" y="1494"/>
                  <a:pt x="2402" y="1494"/>
                  <a:pt x="2401" y="1495"/>
                </a:cubicBezTo>
                <a:cubicBezTo>
                  <a:pt x="2401" y="1495"/>
                  <a:pt x="2400" y="1495"/>
                  <a:pt x="2400" y="1496"/>
                </a:cubicBezTo>
                <a:cubicBezTo>
                  <a:pt x="2399" y="1496"/>
                  <a:pt x="2399" y="1496"/>
                  <a:pt x="2398" y="1496"/>
                </a:cubicBezTo>
                <a:cubicBezTo>
                  <a:pt x="2388" y="1501"/>
                  <a:pt x="2374" y="1500"/>
                  <a:pt x="2362" y="1500"/>
                </a:cubicBezTo>
                <a:cubicBezTo>
                  <a:pt x="2304" y="1500"/>
                  <a:pt x="2304" y="1500"/>
                  <a:pt x="2304" y="1500"/>
                </a:cubicBezTo>
                <a:cubicBezTo>
                  <a:pt x="2293" y="1500"/>
                  <a:pt x="2281" y="1498"/>
                  <a:pt x="2271" y="1493"/>
                </a:cubicBezTo>
                <a:cubicBezTo>
                  <a:pt x="2267" y="1491"/>
                  <a:pt x="2263" y="1489"/>
                  <a:pt x="2260" y="1487"/>
                </a:cubicBezTo>
                <a:cubicBezTo>
                  <a:pt x="2257" y="1484"/>
                  <a:pt x="2254" y="1482"/>
                  <a:pt x="2252" y="1479"/>
                </a:cubicBezTo>
                <a:cubicBezTo>
                  <a:pt x="2250" y="1474"/>
                  <a:pt x="2250" y="1474"/>
                  <a:pt x="2250" y="1474"/>
                </a:cubicBezTo>
                <a:cubicBezTo>
                  <a:pt x="2244" y="1463"/>
                  <a:pt x="2236" y="1453"/>
                  <a:pt x="2231" y="1441"/>
                </a:cubicBezTo>
                <a:cubicBezTo>
                  <a:pt x="2227" y="1433"/>
                  <a:pt x="2231" y="1429"/>
                  <a:pt x="2238" y="1426"/>
                </a:cubicBezTo>
                <a:cubicBezTo>
                  <a:pt x="2240" y="1425"/>
                  <a:pt x="2242" y="1424"/>
                  <a:pt x="2244" y="1424"/>
                </a:cubicBezTo>
                <a:cubicBezTo>
                  <a:pt x="2248" y="1423"/>
                  <a:pt x="2253" y="1422"/>
                  <a:pt x="2258" y="1422"/>
                </a:cubicBezTo>
                <a:cubicBezTo>
                  <a:pt x="2266" y="1422"/>
                  <a:pt x="2266" y="1422"/>
                  <a:pt x="2266" y="1422"/>
                </a:cubicBezTo>
                <a:cubicBezTo>
                  <a:pt x="2266" y="1422"/>
                  <a:pt x="2266" y="1422"/>
                  <a:pt x="2266" y="1422"/>
                </a:cubicBezTo>
                <a:cubicBezTo>
                  <a:pt x="2282" y="1422"/>
                  <a:pt x="2297" y="1422"/>
                  <a:pt x="2312" y="1422"/>
                </a:cubicBezTo>
                <a:cubicBezTo>
                  <a:pt x="2313" y="1422"/>
                  <a:pt x="2313" y="1422"/>
                  <a:pt x="2313" y="1422"/>
                </a:cubicBezTo>
                <a:cubicBezTo>
                  <a:pt x="2328" y="1422"/>
                  <a:pt x="2328" y="1422"/>
                  <a:pt x="2328" y="1422"/>
                </a:cubicBezTo>
                <a:cubicBezTo>
                  <a:pt x="2333" y="1422"/>
                  <a:pt x="2339" y="1422"/>
                  <a:pt x="2344" y="1423"/>
                </a:cubicBezTo>
                <a:cubicBezTo>
                  <a:pt x="2347" y="1424"/>
                  <a:pt x="2351" y="1425"/>
                  <a:pt x="2354" y="1426"/>
                </a:cubicBezTo>
                <a:cubicBezTo>
                  <a:pt x="2355" y="1426"/>
                  <a:pt x="2355" y="1426"/>
                  <a:pt x="2356" y="1426"/>
                </a:cubicBezTo>
                <a:cubicBezTo>
                  <a:pt x="2356" y="1427"/>
                  <a:pt x="2356" y="1427"/>
                  <a:pt x="2357" y="1427"/>
                </a:cubicBezTo>
                <a:cubicBezTo>
                  <a:pt x="2357" y="1427"/>
                  <a:pt x="2358" y="1427"/>
                  <a:pt x="2358" y="1427"/>
                </a:cubicBezTo>
                <a:cubicBezTo>
                  <a:pt x="2363" y="1429"/>
                  <a:pt x="2367" y="1431"/>
                  <a:pt x="2371" y="1433"/>
                </a:cubicBezTo>
                <a:cubicBezTo>
                  <a:pt x="2374" y="1436"/>
                  <a:pt x="2377" y="1438"/>
                  <a:pt x="2379" y="1441"/>
                </a:cubicBezTo>
                <a:cubicBezTo>
                  <a:pt x="2391" y="1458"/>
                  <a:pt x="2391" y="1458"/>
                  <a:pt x="2391" y="1458"/>
                </a:cubicBezTo>
                <a:cubicBezTo>
                  <a:pt x="2394" y="1463"/>
                  <a:pt x="2401" y="1471"/>
                  <a:pt x="2404" y="1478"/>
                </a:cubicBezTo>
                <a:cubicBezTo>
                  <a:pt x="2404" y="1478"/>
                  <a:pt x="2404" y="1478"/>
                  <a:pt x="2404" y="1478"/>
                </a:cubicBezTo>
                <a:cubicBezTo>
                  <a:pt x="2406" y="1481"/>
                  <a:pt x="2407" y="1484"/>
                  <a:pt x="2407" y="1487"/>
                </a:cubicBezTo>
                <a:close/>
                <a:moveTo>
                  <a:pt x="1589" y="1480"/>
                </a:moveTo>
                <a:cubicBezTo>
                  <a:pt x="1589" y="1483"/>
                  <a:pt x="1588" y="1485"/>
                  <a:pt x="1587" y="1487"/>
                </a:cubicBezTo>
                <a:cubicBezTo>
                  <a:pt x="1576" y="1507"/>
                  <a:pt x="1525" y="1502"/>
                  <a:pt x="1507" y="1502"/>
                </a:cubicBezTo>
                <a:cubicBezTo>
                  <a:pt x="1496" y="1502"/>
                  <a:pt x="1485" y="1502"/>
                  <a:pt x="1474" y="1502"/>
                </a:cubicBezTo>
                <a:cubicBezTo>
                  <a:pt x="1464" y="1502"/>
                  <a:pt x="1451" y="1500"/>
                  <a:pt x="1442" y="1493"/>
                </a:cubicBezTo>
                <a:cubicBezTo>
                  <a:pt x="1442" y="1493"/>
                  <a:pt x="1441" y="1492"/>
                  <a:pt x="1441" y="1492"/>
                </a:cubicBezTo>
                <a:cubicBezTo>
                  <a:pt x="1441" y="1492"/>
                  <a:pt x="1440" y="1491"/>
                  <a:pt x="1440" y="1491"/>
                </a:cubicBezTo>
                <a:cubicBezTo>
                  <a:pt x="1439" y="1490"/>
                  <a:pt x="1439" y="1490"/>
                  <a:pt x="1439" y="1489"/>
                </a:cubicBezTo>
                <a:cubicBezTo>
                  <a:pt x="1439" y="1489"/>
                  <a:pt x="1439" y="1489"/>
                  <a:pt x="1438" y="1489"/>
                </a:cubicBezTo>
                <a:cubicBezTo>
                  <a:pt x="1438" y="1489"/>
                  <a:pt x="1438" y="1489"/>
                  <a:pt x="1438" y="1489"/>
                </a:cubicBezTo>
                <a:cubicBezTo>
                  <a:pt x="1438" y="1488"/>
                  <a:pt x="1437" y="1487"/>
                  <a:pt x="1437" y="1486"/>
                </a:cubicBezTo>
                <a:cubicBezTo>
                  <a:pt x="1436" y="1484"/>
                  <a:pt x="1436" y="1483"/>
                  <a:pt x="1436" y="1481"/>
                </a:cubicBezTo>
                <a:cubicBezTo>
                  <a:pt x="1436" y="1479"/>
                  <a:pt x="1436" y="1479"/>
                  <a:pt x="1436" y="1479"/>
                </a:cubicBezTo>
                <a:cubicBezTo>
                  <a:pt x="1437" y="1477"/>
                  <a:pt x="1437" y="1474"/>
                  <a:pt x="1437" y="1472"/>
                </a:cubicBezTo>
                <a:cubicBezTo>
                  <a:pt x="1437" y="1471"/>
                  <a:pt x="1437" y="1471"/>
                  <a:pt x="1437" y="1471"/>
                </a:cubicBezTo>
                <a:cubicBezTo>
                  <a:pt x="1438" y="1463"/>
                  <a:pt x="1438" y="1454"/>
                  <a:pt x="1440" y="1446"/>
                </a:cubicBezTo>
                <a:cubicBezTo>
                  <a:pt x="1440" y="1443"/>
                  <a:pt x="1440" y="1443"/>
                  <a:pt x="1440" y="1443"/>
                </a:cubicBezTo>
                <a:cubicBezTo>
                  <a:pt x="1441" y="1441"/>
                  <a:pt x="1442" y="1438"/>
                  <a:pt x="1444" y="1436"/>
                </a:cubicBezTo>
                <a:cubicBezTo>
                  <a:pt x="1446" y="1434"/>
                  <a:pt x="1448" y="1433"/>
                  <a:pt x="1450" y="1431"/>
                </a:cubicBezTo>
                <a:cubicBezTo>
                  <a:pt x="1450" y="1431"/>
                  <a:pt x="1450" y="1431"/>
                  <a:pt x="1450" y="1431"/>
                </a:cubicBezTo>
                <a:cubicBezTo>
                  <a:pt x="1451" y="1431"/>
                  <a:pt x="1451" y="1430"/>
                  <a:pt x="1452" y="1430"/>
                </a:cubicBezTo>
                <a:cubicBezTo>
                  <a:pt x="1452" y="1430"/>
                  <a:pt x="1453" y="1430"/>
                  <a:pt x="1453" y="1429"/>
                </a:cubicBezTo>
                <a:cubicBezTo>
                  <a:pt x="1453" y="1429"/>
                  <a:pt x="1454" y="1429"/>
                  <a:pt x="1454" y="1429"/>
                </a:cubicBezTo>
                <a:cubicBezTo>
                  <a:pt x="1455" y="1428"/>
                  <a:pt x="1457" y="1428"/>
                  <a:pt x="1458" y="1427"/>
                </a:cubicBezTo>
                <a:cubicBezTo>
                  <a:pt x="1459" y="1427"/>
                  <a:pt x="1459" y="1427"/>
                  <a:pt x="1460" y="1427"/>
                </a:cubicBezTo>
                <a:cubicBezTo>
                  <a:pt x="1461" y="1426"/>
                  <a:pt x="1463" y="1426"/>
                  <a:pt x="1464" y="1426"/>
                </a:cubicBezTo>
                <a:cubicBezTo>
                  <a:pt x="1465" y="1426"/>
                  <a:pt x="1465" y="1425"/>
                  <a:pt x="1466" y="1425"/>
                </a:cubicBezTo>
                <a:cubicBezTo>
                  <a:pt x="1466" y="1425"/>
                  <a:pt x="1466" y="1425"/>
                  <a:pt x="1466" y="1425"/>
                </a:cubicBezTo>
                <a:cubicBezTo>
                  <a:pt x="1467" y="1425"/>
                  <a:pt x="1468" y="1425"/>
                  <a:pt x="1468" y="1425"/>
                </a:cubicBezTo>
                <a:cubicBezTo>
                  <a:pt x="1472" y="1424"/>
                  <a:pt x="1476" y="1424"/>
                  <a:pt x="1480" y="1424"/>
                </a:cubicBezTo>
                <a:cubicBezTo>
                  <a:pt x="1483" y="1424"/>
                  <a:pt x="1483" y="1424"/>
                  <a:pt x="1483" y="1424"/>
                </a:cubicBezTo>
                <a:cubicBezTo>
                  <a:pt x="1487" y="1424"/>
                  <a:pt x="1492" y="1424"/>
                  <a:pt x="1496" y="1424"/>
                </a:cubicBezTo>
                <a:cubicBezTo>
                  <a:pt x="1550" y="1424"/>
                  <a:pt x="1550" y="1424"/>
                  <a:pt x="1550" y="1424"/>
                </a:cubicBezTo>
                <a:cubicBezTo>
                  <a:pt x="1551" y="1424"/>
                  <a:pt x="1552" y="1424"/>
                  <a:pt x="1554" y="1424"/>
                </a:cubicBezTo>
                <a:cubicBezTo>
                  <a:pt x="1554" y="1424"/>
                  <a:pt x="1555" y="1424"/>
                  <a:pt x="1555" y="1424"/>
                </a:cubicBezTo>
                <a:cubicBezTo>
                  <a:pt x="1556" y="1424"/>
                  <a:pt x="1558" y="1424"/>
                  <a:pt x="1559" y="1424"/>
                </a:cubicBezTo>
                <a:cubicBezTo>
                  <a:pt x="1570" y="1425"/>
                  <a:pt x="1582" y="1428"/>
                  <a:pt x="1586" y="1438"/>
                </a:cubicBezTo>
                <a:cubicBezTo>
                  <a:pt x="1587" y="1438"/>
                  <a:pt x="1587" y="1439"/>
                  <a:pt x="1587" y="1440"/>
                </a:cubicBezTo>
                <a:cubicBezTo>
                  <a:pt x="1588" y="1440"/>
                  <a:pt x="1588" y="1440"/>
                  <a:pt x="1588" y="1440"/>
                </a:cubicBezTo>
                <a:cubicBezTo>
                  <a:pt x="1591" y="1452"/>
                  <a:pt x="1588" y="1466"/>
                  <a:pt x="1589" y="1478"/>
                </a:cubicBezTo>
                <a:lnTo>
                  <a:pt x="1589" y="1480"/>
                </a:lnTo>
                <a:close/>
                <a:moveTo>
                  <a:pt x="1511" y="1543"/>
                </a:moveTo>
                <a:cubicBezTo>
                  <a:pt x="1531" y="1543"/>
                  <a:pt x="1577" y="1537"/>
                  <a:pt x="1588" y="1559"/>
                </a:cubicBezTo>
                <a:cubicBezTo>
                  <a:pt x="1589" y="1561"/>
                  <a:pt x="1590" y="1563"/>
                  <a:pt x="1590" y="1566"/>
                </a:cubicBezTo>
                <a:cubicBezTo>
                  <a:pt x="1590" y="1589"/>
                  <a:pt x="1590" y="1589"/>
                  <a:pt x="1590" y="1589"/>
                </a:cubicBezTo>
                <a:cubicBezTo>
                  <a:pt x="1590" y="1595"/>
                  <a:pt x="1590" y="1602"/>
                  <a:pt x="1590" y="1609"/>
                </a:cubicBezTo>
                <a:cubicBezTo>
                  <a:pt x="1590" y="1609"/>
                  <a:pt x="1590" y="1609"/>
                  <a:pt x="1590" y="1609"/>
                </a:cubicBezTo>
                <a:cubicBezTo>
                  <a:pt x="1590" y="1612"/>
                  <a:pt x="1590" y="1612"/>
                  <a:pt x="1590" y="1612"/>
                </a:cubicBezTo>
                <a:cubicBezTo>
                  <a:pt x="1590" y="1615"/>
                  <a:pt x="1589" y="1619"/>
                  <a:pt x="1587" y="1622"/>
                </a:cubicBezTo>
                <a:cubicBezTo>
                  <a:pt x="1587" y="1622"/>
                  <a:pt x="1586" y="1623"/>
                  <a:pt x="1586" y="1623"/>
                </a:cubicBezTo>
                <a:cubicBezTo>
                  <a:pt x="1585" y="1624"/>
                  <a:pt x="1584" y="1625"/>
                  <a:pt x="1583" y="1626"/>
                </a:cubicBezTo>
                <a:cubicBezTo>
                  <a:pt x="1583" y="1626"/>
                  <a:pt x="1583" y="1626"/>
                  <a:pt x="1583" y="1626"/>
                </a:cubicBezTo>
                <a:cubicBezTo>
                  <a:pt x="1578" y="1631"/>
                  <a:pt x="1571" y="1634"/>
                  <a:pt x="1563" y="1636"/>
                </a:cubicBezTo>
                <a:cubicBezTo>
                  <a:pt x="1563" y="1636"/>
                  <a:pt x="1563" y="1636"/>
                  <a:pt x="1563" y="1636"/>
                </a:cubicBezTo>
                <a:cubicBezTo>
                  <a:pt x="1563" y="1636"/>
                  <a:pt x="1563" y="1636"/>
                  <a:pt x="1563" y="1636"/>
                </a:cubicBezTo>
                <a:cubicBezTo>
                  <a:pt x="1560" y="1637"/>
                  <a:pt x="1558" y="1637"/>
                  <a:pt x="1556" y="1637"/>
                </a:cubicBezTo>
                <a:cubicBezTo>
                  <a:pt x="1555" y="1637"/>
                  <a:pt x="1554" y="1637"/>
                  <a:pt x="1554" y="1638"/>
                </a:cubicBezTo>
                <a:cubicBezTo>
                  <a:pt x="1551" y="1638"/>
                  <a:pt x="1548" y="1638"/>
                  <a:pt x="1546" y="1638"/>
                </a:cubicBezTo>
                <a:cubicBezTo>
                  <a:pt x="1546" y="1638"/>
                  <a:pt x="1546" y="1638"/>
                  <a:pt x="1546" y="1638"/>
                </a:cubicBezTo>
                <a:cubicBezTo>
                  <a:pt x="1463" y="1638"/>
                  <a:pt x="1463" y="1638"/>
                  <a:pt x="1463" y="1638"/>
                </a:cubicBezTo>
                <a:cubicBezTo>
                  <a:pt x="1453" y="1638"/>
                  <a:pt x="1441" y="1636"/>
                  <a:pt x="1432" y="1631"/>
                </a:cubicBezTo>
                <a:cubicBezTo>
                  <a:pt x="1432" y="1631"/>
                  <a:pt x="1432" y="1631"/>
                  <a:pt x="1432" y="1631"/>
                </a:cubicBezTo>
                <a:cubicBezTo>
                  <a:pt x="1432" y="1631"/>
                  <a:pt x="1432" y="1630"/>
                  <a:pt x="1432" y="1630"/>
                </a:cubicBezTo>
                <a:cubicBezTo>
                  <a:pt x="1431" y="1629"/>
                  <a:pt x="1429" y="1628"/>
                  <a:pt x="1427" y="1627"/>
                </a:cubicBezTo>
                <a:cubicBezTo>
                  <a:pt x="1426" y="1626"/>
                  <a:pt x="1425" y="1624"/>
                  <a:pt x="1424" y="1623"/>
                </a:cubicBezTo>
                <a:cubicBezTo>
                  <a:pt x="1424" y="1623"/>
                  <a:pt x="1424" y="1623"/>
                  <a:pt x="1424" y="1622"/>
                </a:cubicBezTo>
                <a:cubicBezTo>
                  <a:pt x="1422" y="1619"/>
                  <a:pt x="1421" y="1616"/>
                  <a:pt x="1421" y="1612"/>
                </a:cubicBezTo>
                <a:cubicBezTo>
                  <a:pt x="1422" y="1606"/>
                  <a:pt x="1422" y="1606"/>
                  <a:pt x="1422" y="1606"/>
                </a:cubicBezTo>
                <a:cubicBezTo>
                  <a:pt x="1422" y="1606"/>
                  <a:pt x="1422" y="1606"/>
                  <a:pt x="1422" y="1606"/>
                </a:cubicBezTo>
                <a:cubicBezTo>
                  <a:pt x="1424" y="1593"/>
                  <a:pt x="1425" y="1580"/>
                  <a:pt x="1427" y="1567"/>
                </a:cubicBezTo>
                <a:cubicBezTo>
                  <a:pt x="1427" y="1566"/>
                  <a:pt x="1427" y="1566"/>
                  <a:pt x="1427" y="1566"/>
                </a:cubicBezTo>
                <a:cubicBezTo>
                  <a:pt x="1427" y="1566"/>
                  <a:pt x="1427" y="1566"/>
                  <a:pt x="1427" y="1565"/>
                </a:cubicBezTo>
                <a:cubicBezTo>
                  <a:pt x="1432" y="1536"/>
                  <a:pt x="1490" y="1543"/>
                  <a:pt x="1511" y="1543"/>
                </a:cubicBezTo>
                <a:close/>
                <a:moveTo>
                  <a:pt x="1175" y="1631"/>
                </a:moveTo>
                <a:cubicBezTo>
                  <a:pt x="1173" y="1630"/>
                  <a:pt x="1172" y="1629"/>
                  <a:pt x="1170" y="1627"/>
                </a:cubicBezTo>
                <a:cubicBezTo>
                  <a:pt x="1169" y="1626"/>
                  <a:pt x="1169" y="1625"/>
                  <a:pt x="1168" y="1624"/>
                </a:cubicBezTo>
                <a:cubicBezTo>
                  <a:pt x="1168" y="1623"/>
                  <a:pt x="1168" y="1623"/>
                  <a:pt x="1168" y="1623"/>
                </a:cubicBezTo>
                <a:cubicBezTo>
                  <a:pt x="1166" y="1620"/>
                  <a:pt x="1166" y="1616"/>
                  <a:pt x="1167" y="1613"/>
                </a:cubicBezTo>
                <a:cubicBezTo>
                  <a:pt x="1169" y="1607"/>
                  <a:pt x="1169" y="1607"/>
                  <a:pt x="1169" y="1607"/>
                </a:cubicBezTo>
                <a:cubicBezTo>
                  <a:pt x="1169" y="1607"/>
                  <a:pt x="1169" y="1607"/>
                  <a:pt x="1169" y="1607"/>
                </a:cubicBezTo>
                <a:cubicBezTo>
                  <a:pt x="1169" y="1606"/>
                  <a:pt x="1169" y="1605"/>
                  <a:pt x="1170" y="1604"/>
                </a:cubicBezTo>
                <a:cubicBezTo>
                  <a:pt x="1181" y="1567"/>
                  <a:pt x="1181" y="1567"/>
                  <a:pt x="1181" y="1567"/>
                </a:cubicBezTo>
                <a:cubicBezTo>
                  <a:pt x="1181" y="1566"/>
                  <a:pt x="1181" y="1566"/>
                  <a:pt x="1182" y="1565"/>
                </a:cubicBezTo>
                <a:cubicBezTo>
                  <a:pt x="1193" y="1537"/>
                  <a:pt x="1244" y="1543"/>
                  <a:pt x="1268" y="1543"/>
                </a:cubicBezTo>
                <a:cubicBezTo>
                  <a:pt x="1278" y="1543"/>
                  <a:pt x="1297" y="1542"/>
                  <a:pt x="1314" y="1543"/>
                </a:cubicBezTo>
                <a:cubicBezTo>
                  <a:pt x="1317" y="1544"/>
                  <a:pt x="1320" y="1544"/>
                  <a:pt x="1323" y="1545"/>
                </a:cubicBezTo>
                <a:cubicBezTo>
                  <a:pt x="1323" y="1545"/>
                  <a:pt x="1323" y="1545"/>
                  <a:pt x="1324" y="1545"/>
                </a:cubicBezTo>
                <a:cubicBezTo>
                  <a:pt x="1332" y="1547"/>
                  <a:pt x="1339" y="1551"/>
                  <a:pt x="1342" y="1556"/>
                </a:cubicBezTo>
                <a:cubicBezTo>
                  <a:pt x="1342" y="1557"/>
                  <a:pt x="1342" y="1557"/>
                  <a:pt x="1343" y="1557"/>
                </a:cubicBezTo>
                <a:cubicBezTo>
                  <a:pt x="1343" y="1558"/>
                  <a:pt x="1343" y="1558"/>
                  <a:pt x="1343" y="1558"/>
                </a:cubicBezTo>
                <a:cubicBezTo>
                  <a:pt x="1343" y="1558"/>
                  <a:pt x="1343" y="1559"/>
                  <a:pt x="1343" y="1559"/>
                </a:cubicBezTo>
                <a:cubicBezTo>
                  <a:pt x="1344" y="1561"/>
                  <a:pt x="1345" y="1564"/>
                  <a:pt x="1344" y="1567"/>
                </a:cubicBezTo>
                <a:cubicBezTo>
                  <a:pt x="1344" y="1569"/>
                  <a:pt x="1344" y="1569"/>
                  <a:pt x="1344" y="1569"/>
                </a:cubicBezTo>
                <a:cubicBezTo>
                  <a:pt x="1344" y="1569"/>
                  <a:pt x="1344" y="1569"/>
                  <a:pt x="1344" y="1569"/>
                </a:cubicBezTo>
                <a:cubicBezTo>
                  <a:pt x="1343" y="1576"/>
                  <a:pt x="1341" y="1583"/>
                  <a:pt x="1340" y="1589"/>
                </a:cubicBezTo>
                <a:cubicBezTo>
                  <a:pt x="1336" y="1612"/>
                  <a:pt x="1336" y="1612"/>
                  <a:pt x="1336" y="1612"/>
                </a:cubicBezTo>
                <a:cubicBezTo>
                  <a:pt x="1336" y="1616"/>
                  <a:pt x="1334" y="1619"/>
                  <a:pt x="1331" y="1622"/>
                </a:cubicBezTo>
                <a:cubicBezTo>
                  <a:pt x="1331" y="1623"/>
                  <a:pt x="1330" y="1623"/>
                  <a:pt x="1330" y="1623"/>
                </a:cubicBezTo>
                <a:cubicBezTo>
                  <a:pt x="1330" y="1624"/>
                  <a:pt x="1329" y="1624"/>
                  <a:pt x="1329" y="1624"/>
                </a:cubicBezTo>
                <a:cubicBezTo>
                  <a:pt x="1328" y="1625"/>
                  <a:pt x="1327" y="1626"/>
                  <a:pt x="1326" y="1627"/>
                </a:cubicBezTo>
                <a:cubicBezTo>
                  <a:pt x="1320" y="1632"/>
                  <a:pt x="1312" y="1635"/>
                  <a:pt x="1305" y="1636"/>
                </a:cubicBezTo>
                <a:cubicBezTo>
                  <a:pt x="1305" y="1637"/>
                  <a:pt x="1305" y="1637"/>
                  <a:pt x="1305" y="1637"/>
                </a:cubicBezTo>
                <a:cubicBezTo>
                  <a:pt x="1304" y="1637"/>
                  <a:pt x="1304" y="1637"/>
                  <a:pt x="1304" y="1637"/>
                </a:cubicBezTo>
                <a:cubicBezTo>
                  <a:pt x="1302" y="1637"/>
                  <a:pt x="1300" y="1638"/>
                  <a:pt x="1297" y="1638"/>
                </a:cubicBezTo>
                <a:cubicBezTo>
                  <a:pt x="1297" y="1638"/>
                  <a:pt x="1296" y="1638"/>
                  <a:pt x="1295" y="1638"/>
                </a:cubicBezTo>
                <a:cubicBezTo>
                  <a:pt x="1292" y="1638"/>
                  <a:pt x="1290" y="1639"/>
                  <a:pt x="1287" y="1639"/>
                </a:cubicBezTo>
                <a:cubicBezTo>
                  <a:pt x="1287" y="1639"/>
                  <a:pt x="1287" y="1639"/>
                  <a:pt x="1287" y="1639"/>
                </a:cubicBezTo>
                <a:cubicBezTo>
                  <a:pt x="1204" y="1639"/>
                  <a:pt x="1204" y="1639"/>
                  <a:pt x="1204" y="1639"/>
                </a:cubicBezTo>
                <a:cubicBezTo>
                  <a:pt x="1194" y="1639"/>
                  <a:pt x="1183" y="1637"/>
                  <a:pt x="1175" y="1631"/>
                </a:cubicBezTo>
                <a:cubicBezTo>
                  <a:pt x="1175" y="1631"/>
                  <a:pt x="1175" y="1631"/>
                  <a:pt x="1175" y="1631"/>
                </a:cubicBezTo>
                <a:close/>
                <a:moveTo>
                  <a:pt x="1278" y="1502"/>
                </a:moveTo>
                <a:cubicBezTo>
                  <a:pt x="1266" y="1502"/>
                  <a:pt x="1253" y="1502"/>
                  <a:pt x="1241" y="1502"/>
                </a:cubicBezTo>
                <a:cubicBezTo>
                  <a:pt x="1230" y="1502"/>
                  <a:pt x="1213" y="1500"/>
                  <a:pt x="1207" y="1489"/>
                </a:cubicBezTo>
                <a:cubicBezTo>
                  <a:pt x="1207" y="1488"/>
                  <a:pt x="1207" y="1487"/>
                  <a:pt x="1207" y="1486"/>
                </a:cubicBezTo>
                <a:cubicBezTo>
                  <a:pt x="1206" y="1486"/>
                  <a:pt x="1206" y="1485"/>
                  <a:pt x="1206" y="1484"/>
                </a:cubicBezTo>
                <a:cubicBezTo>
                  <a:pt x="1206" y="1483"/>
                  <a:pt x="1207" y="1482"/>
                  <a:pt x="1207" y="1481"/>
                </a:cubicBezTo>
                <a:cubicBezTo>
                  <a:pt x="1207" y="1481"/>
                  <a:pt x="1207" y="1481"/>
                  <a:pt x="1207" y="1481"/>
                </a:cubicBezTo>
                <a:cubicBezTo>
                  <a:pt x="1207" y="1481"/>
                  <a:pt x="1207" y="1481"/>
                  <a:pt x="1207" y="1481"/>
                </a:cubicBezTo>
                <a:cubicBezTo>
                  <a:pt x="1207" y="1478"/>
                  <a:pt x="1209" y="1474"/>
                  <a:pt x="1210" y="1472"/>
                </a:cubicBezTo>
                <a:cubicBezTo>
                  <a:pt x="1212" y="1463"/>
                  <a:pt x="1214" y="1453"/>
                  <a:pt x="1218" y="1445"/>
                </a:cubicBezTo>
                <a:cubicBezTo>
                  <a:pt x="1218" y="1444"/>
                  <a:pt x="1218" y="1444"/>
                  <a:pt x="1218" y="1444"/>
                </a:cubicBezTo>
                <a:cubicBezTo>
                  <a:pt x="1219" y="1441"/>
                  <a:pt x="1221" y="1438"/>
                  <a:pt x="1223" y="1436"/>
                </a:cubicBezTo>
                <a:cubicBezTo>
                  <a:pt x="1225" y="1435"/>
                  <a:pt x="1226" y="1434"/>
                  <a:pt x="1228" y="1433"/>
                </a:cubicBezTo>
                <a:cubicBezTo>
                  <a:pt x="1233" y="1429"/>
                  <a:pt x="1239" y="1427"/>
                  <a:pt x="1245" y="1426"/>
                </a:cubicBezTo>
                <a:cubicBezTo>
                  <a:pt x="1246" y="1426"/>
                  <a:pt x="1246" y="1426"/>
                  <a:pt x="1247" y="1426"/>
                </a:cubicBezTo>
                <a:cubicBezTo>
                  <a:pt x="1251" y="1425"/>
                  <a:pt x="1257" y="1424"/>
                  <a:pt x="1262" y="1424"/>
                </a:cubicBezTo>
                <a:cubicBezTo>
                  <a:pt x="1269" y="1424"/>
                  <a:pt x="1269" y="1424"/>
                  <a:pt x="1269" y="1424"/>
                </a:cubicBezTo>
                <a:cubicBezTo>
                  <a:pt x="1271" y="1424"/>
                  <a:pt x="1274" y="1424"/>
                  <a:pt x="1276" y="1424"/>
                </a:cubicBezTo>
                <a:cubicBezTo>
                  <a:pt x="1291" y="1424"/>
                  <a:pt x="1307" y="1424"/>
                  <a:pt x="1322" y="1424"/>
                </a:cubicBezTo>
                <a:cubicBezTo>
                  <a:pt x="1324" y="1424"/>
                  <a:pt x="1326" y="1424"/>
                  <a:pt x="1329" y="1424"/>
                </a:cubicBezTo>
                <a:cubicBezTo>
                  <a:pt x="1331" y="1424"/>
                  <a:pt x="1331" y="1424"/>
                  <a:pt x="1331" y="1424"/>
                </a:cubicBezTo>
                <a:cubicBezTo>
                  <a:pt x="1332" y="1424"/>
                  <a:pt x="1332" y="1424"/>
                  <a:pt x="1333" y="1424"/>
                </a:cubicBezTo>
                <a:cubicBezTo>
                  <a:pt x="1335" y="1424"/>
                  <a:pt x="1337" y="1424"/>
                  <a:pt x="1339" y="1425"/>
                </a:cubicBezTo>
                <a:cubicBezTo>
                  <a:pt x="1339" y="1425"/>
                  <a:pt x="1339" y="1425"/>
                  <a:pt x="1339" y="1425"/>
                </a:cubicBezTo>
                <a:cubicBezTo>
                  <a:pt x="1351" y="1426"/>
                  <a:pt x="1364" y="1429"/>
                  <a:pt x="1366" y="1439"/>
                </a:cubicBezTo>
                <a:cubicBezTo>
                  <a:pt x="1366" y="1439"/>
                  <a:pt x="1366" y="1440"/>
                  <a:pt x="1366" y="1440"/>
                </a:cubicBezTo>
                <a:cubicBezTo>
                  <a:pt x="1366" y="1440"/>
                  <a:pt x="1366" y="1440"/>
                  <a:pt x="1366" y="1441"/>
                </a:cubicBezTo>
                <a:cubicBezTo>
                  <a:pt x="1367" y="1452"/>
                  <a:pt x="1362" y="1467"/>
                  <a:pt x="1360" y="1478"/>
                </a:cubicBezTo>
                <a:cubicBezTo>
                  <a:pt x="1360" y="1478"/>
                  <a:pt x="1360" y="1478"/>
                  <a:pt x="1360" y="1478"/>
                </a:cubicBezTo>
                <a:cubicBezTo>
                  <a:pt x="1359" y="1481"/>
                  <a:pt x="1359" y="1481"/>
                  <a:pt x="1359" y="1481"/>
                </a:cubicBezTo>
                <a:cubicBezTo>
                  <a:pt x="1359" y="1483"/>
                  <a:pt x="1358" y="1485"/>
                  <a:pt x="1356" y="1487"/>
                </a:cubicBezTo>
                <a:cubicBezTo>
                  <a:pt x="1356" y="1488"/>
                  <a:pt x="1355" y="1488"/>
                  <a:pt x="1355" y="1489"/>
                </a:cubicBezTo>
                <a:cubicBezTo>
                  <a:pt x="1355" y="1489"/>
                  <a:pt x="1355" y="1489"/>
                  <a:pt x="1355" y="1489"/>
                </a:cubicBezTo>
                <a:cubicBezTo>
                  <a:pt x="1355" y="1489"/>
                  <a:pt x="1355" y="1489"/>
                  <a:pt x="1354" y="1489"/>
                </a:cubicBezTo>
                <a:cubicBezTo>
                  <a:pt x="1339" y="1507"/>
                  <a:pt x="1298" y="1502"/>
                  <a:pt x="1278" y="1502"/>
                </a:cubicBezTo>
                <a:close/>
                <a:moveTo>
                  <a:pt x="911" y="1620"/>
                </a:moveTo>
                <a:cubicBezTo>
                  <a:pt x="911" y="1619"/>
                  <a:pt x="911" y="1618"/>
                  <a:pt x="911" y="1618"/>
                </a:cubicBezTo>
                <a:cubicBezTo>
                  <a:pt x="912" y="1616"/>
                  <a:pt x="912" y="1615"/>
                  <a:pt x="913" y="1614"/>
                </a:cubicBezTo>
                <a:cubicBezTo>
                  <a:pt x="913" y="1614"/>
                  <a:pt x="913" y="1614"/>
                  <a:pt x="913" y="1613"/>
                </a:cubicBezTo>
                <a:cubicBezTo>
                  <a:pt x="913" y="1612"/>
                  <a:pt x="913" y="1612"/>
                  <a:pt x="913" y="1612"/>
                </a:cubicBezTo>
                <a:cubicBezTo>
                  <a:pt x="914" y="1611"/>
                  <a:pt x="915" y="1609"/>
                  <a:pt x="916" y="1607"/>
                </a:cubicBezTo>
                <a:cubicBezTo>
                  <a:pt x="922" y="1594"/>
                  <a:pt x="928" y="1582"/>
                  <a:pt x="935" y="1569"/>
                </a:cubicBezTo>
                <a:cubicBezTo>
                  <a:pt x="935" y="1569"/>
                  <a:pt x="935" y="1569"/>
                  <a:pt x="935" y="1569"/>
                </a:cubicBezTo>
                <a:cubicBezTo>
                  <a:pt x="935" y="1568"/>
                  <a:pt x="935" y="1568"/>
                  <a:pt x="935" y="1568"/>
                </a:cubicBezTo>
                <a:cubicBezTo>
                  <a:pt x="936" y="1567"/>
                  <a:pt x="936" y="1566"/>
                  <a:pt x="937" y="1566"/>
                </a:cubicBezTo>
                <a:cubicBezTo>
                  <a:pt x="937" y="1565"/>
                  <a:pt x="938" y="1564"/>
                  <a:pt x="938" y="1563"/>
                </a:cubicBezTo>
                <a:cubicBezTo>
                  <a:pt x="938" y="1563"/>
                  <a:pt x="938" y="1563"/>
                  <a:pt x="939" y="1563"/>
                </a:cubicBezTo>
                <a:cubicBezTo>
                  <a:pt x="956" y="1539"/>
                  <a:pt x="997" y="1544"/>
                  <a:pt x="1023" y="1544"/>
                </a:cubicBezTo>
                <a:cubicBezTo>
                  <a:pt x="1023" y="1544"/>
                  <a:pt x="1023" y="1544"/>
                  <a:pt x="1023" y="1544"/>
                </a:cubicBezTo>
                <a:cubicBezTo>
                  <a:pt x="1030" y="1544"/>
                  <a:pt x="1049" y="1542"/>
                  <a:pt x="1066" y="1544"/>
                </a:cubicBezTo>
                <a:cubicBezTo>
                  <a:pt x="1071" y="1544"/>
                  <a:pt x="1077" y="1544"/>
                  <a:pt x="1081" y="1545"/>
                </a:cubicBezTo>
                <a:cubicBezTo>
                  <a:pt x="1084" y="1546"/>
                  <a:pt x="1087" y="1547"/>
                  <a:pt x="1089" y="1548"/>
                </a:cubicBezTo>
                <a:cubicBezTo>
                  <a:pt x="1095" y="1551"/>
                  <a:pt x="1099" y="1556"/>
                  <a:pt x="1099" y="1562"/>
                </a:cubicBezTo>
                <a:cubicBezTo>
                  <a:pt x="1099" y="1562"/>
                  <a:pt x="1099" y="1562"/>
                  <a:pt x="1099" y="1562"/>
                </a:cubicBezTo>
                <a:cubicBezTo>
                  <a:pt x="1099" y="1563"/>
                  <a:pt x="1099" y="1563"/>
                  <a:pt x="1099" y="1564"/>
                </a:cubicBezTo>
                <a:cubicBezTo>
                  <a:pt x="1099" y="1565"/>
                  <a:pt x="1099" y="1566"/>
                  <a:pt x="1099" y="1567"/>
                </a:cubicBezTo>
                <a:cubicBezTo>
                  <a:pt x="1082" y="1613"/>
                  <a:pt x="1082" y="1613"/>
                  <a:pt x="1082" y="1613"/>
                </a:cubicBezTo>
                <a:cubicBezTo>
                  <a:pt x="1081" y="1617"/>
                  <a:pt x="1078" y="1620"/>
                  <a:pt x="1075" y="1623"/>
                </a:cubicBezTo>
                <a:cubicBezTo>
                  <a:pt x="1071" y="1626"/>
                  <a:pt x="1067" y="1629"/>
                  <a:pt x="1062" y="1631"/>
                </a:cubicBezTo>
                <a:cubicBezTo>
                  <a:pt x="1062" y="1632"/>
                  <a:pt x="1061" y="1632"/>
                  <a:pt x="1061" y="1632"/>
                </a:cubicBezTo>
                <a:cubicBezTo>
                  <a:pt x="1054" y="1635"/>
                  <a:pt x="1047" y="1637"/>
                  <a:pt x="1039" y="1639"/>
                </a:cubicBezTo>
                <a:cubicBezTo>
                  <a:pt x="1038" y="1639"/>
                  <a:pt x="1038" y="1639"/>
                  <a:pt x="1038" y="1639"/>
                </a:cubicBezTo>
                <a:cubicBezTo>
                  <a:pt x="1036" y="1639"/>
                  <a:pt x="1035" y="1639"/>
                  <a:pt x="1034" y="1639"/>
                </a:cubicBezTo>
                <a:cubicBezTo>
                  <a:pt x="1020" y="1640"/>
                  <a:pt x="1005" y="1639"/>
                  <a:pt x="990" y="1639"/>
                </a:cubicBezTo>
                <a:cubicBezTo>
                  <a:pt x="975" y="1639"/>
                  <a:pt x="960" y="1640"/>
                  <a:pt x="945" y="1640"/>
                </a:cubicBezTo>
                <a:cubicBezTo>
                  <a:pt x="935" y="1640"/>
                  <a:pt x="920" y="1638"/>
                  <a:pt x="914" y="1628"/>
                </a:cubicBezTo>
                <a:cubicBezTo>
                  <a:pt x="913" y="1628"/>
                  <a:pt x="913" y="1628"/>
                  <a:pt x="913" y="1627"/>
                </a:cubicBezTo>
                <a:cubicBezTo>
                  <a:pt x="913" y="1627"/>
                  <a:pt x="912" y="1626"/>
                  <a:pt x="912" y="1626"/>
                </a:cubicBezTo>
                <a:cubicBezTo>
                  <a:pt x="912" y="1625"/>
                  <a:pt x="912" y="1624"/>
                  <a:pt x="911" y="1624"/>
                </a:cubicBezTo>
                <a:cubicBezTo>
                  <a:pt x="911" y="1624"/>
                  <a:pt x="911" y="1624"/>
                  <a:pt x="911" y="1624"/>
                </a:cubicBezTo>
                <a:cubicBezTo>
                  <a:pt x="911" y="1623"/>
                  <a:pt x="911" y="1623"/>
                  <a:pt x="911" y="1623"/>
                </a:cubicBezTo>
                <a:cubicBezTo>
                  <a:pt x="911" y="1622"/>
                  <a:pt x="911" y="1621"/>
                  <a:pt x="911" y="1620"/>
                </a:cubicBezTo>
                <a:close/>
                <a:moveTo>
                  <a:pt x="910" y="1465"/>
                </a:moveTo>
                <a:cubicBezTo>
                  <a:pt x="910" y="1465"/>
                  <a:pt x="910" y="1465"/>
                  <a:pt x="910" y="1465"/>
                </a:cubicBezTo>
                <a:cubicBezTo>
                  <a:pt x="900" y="1482"/>
                  <a:pt x="900" y="1482"/>
                  <a:pt x="900" y="1482"/>
                </a:cubicBezTo>
                <a:cubicBezTo>
                  <a:pt x="899" y="1485"/>
                  <a:pt x="896" y="1488"/>
                  <a:pt x="893" y="1490"/>
                </a:cubicBezTo>
                <a:cubicBezTo>
                  <a:pt x="889" y="1493"/>
                  <a:pt x="885" y="1495"/>
                  <a:pt x="880" y="1497"/>
                </a:cubicBezTo>
                <a:cubicBezTo>
                  <a:pt x="879" y="1497"/>
                  <a:pt x="878" y="1498"/>
                  <a:pt x="876" y="1498"/>
                </a:cubicBezTo>
                <a:cubicBezTo>
                  <a:pt x="876" y="1499"/>
                  <a:pt x="875" y="1499"/>
                  <a:pt x="874" y="1499"/>
                </a:cubicBezTo>
                <a:cubicBezTo>
                  <a:pt x="874" y="1499"/>
                  <a:pt x="874" y="1499"/>
                  <a:pt x="874" y="1499"/>
                </a:cubicBezTo>
                <a:cubicBezTo>
                  <a:pt x="871" y="1500"/>
                  <a:pt x="868" y="1501"/>
                  <a:pt x="865" y="1502"/>
                </a:cubicBezTo>
                <a:cubicBezTo>
                  <a:pt x="859" y="1503"/>
                  <a:pt x="854" y="1503"/>
                  <a:pt x="848" y="1503"/>
                </a:cubicBezTo>
                <a:cubicBezTo>
                  <a:pt x="832" y="1503"/>
                  <a:pt x="832" y="1503"/>
                  <a:pt x="832" y="1503"/>
                </a:cubicBezTo>
                <a:cubicBezTo>
                  <a:pt x="832" y="1503"/>
                  <a:pt x="832" y="1503"/>
                  <a:pt x="832" y="1503"/>
                </a:cubicBezTo>
                <a:cubicBezTo>
                  <a:pt x="812" y="1503"/>
                  <a:pt x="793" y="1504"/>
                  <a:pt x="774" y="1504"/>
                </a:cubicBezTo>
                <a:cubicBezTo>
                  <a:pt x="765" y="1504"/>
                  <a:pt x="747" y="1502"/>
                  <a:pt x="745" y="1491"/>
                </a:cubicBezTo>
                <a:cubicBezTo>
                  <a:pt x="745" y="1489"/>
                  <a:pt x="745" y="1488"/>
                  <a:pt x="746" y="1486"/>
                </a:cubicBezTo>
                <a:cubicBezTo>
                  <a:pt x="747" y="1482"/>
                  <a:pt x="751" y="1478"/>
                  <a:pt x="753" y="1475"/>
                </a:cubicBezTo>
                <a:cubicBezTo>
                  <a:pt x="760" y="1464"/>
                  <a:pt x="766" y="1452"/>
                  <a:pt x="775" y="1443"/>
                </a:cubicBezTo>
                <a:cubicBezTo>
                  <a:pt x="775" y="1442"/>
                  <a:pt x="776" y="1442"/>
                  <a:pt x="776" y="1441"/>
                </a:cubicBezTo>
                <a:cubicBezTo>
                  <a:pt x="776" y="1441"/>
                  <a:pt x="777" y="1441"/>
                  <a:pt x="777" y="1441"/>
                </a:cubicBezTo>
                <a:cubicBezTo>
                  <a:pt x="799" y="1419"/>
                  <a:pt x="845" y="1425"/>
                  <a:pt x="873" y="1425"/>
                </a:cubicBezTo>
                <a:cubicBezTo>
                  <a:pt x="886" y="1425"/>
                  <a:pt x="901" y="1423"/>
                  <a:pt x="913" y="1428"/>
                </a:cubicBezTo>
                <a:cubicBezTo>
                  <a:pt x="913" y="1428"/>
                  <a:pt x="913" y="1428"/>
                  <a:pt x="913" y="1428"/>
                </a:cubicBezTo>
                <a:cubicBezTo>
                  <a:pt x="915" y="1429"/>
                  <a:pt x="916" y="1430"/>
                  <a:pt x="917" y="1430"/>
                </a:cubicBezTo>
                <a:cubicBezTo>
                  <a:pt x="917" y="1430"/>
                  <a:pt x="917" y="1431"/>
                  <a:pt x="918" y="1431"/>
                </a:cubicBezTo>
                <a:cubicBezTo>
                  <a:pt x="920" y="1432"/>
                  <a:pt x="922" y="1435"/>
                  <a:pt x="922" y="1437"/>
                </a:cubicBezTo>
                <a:cubicBezTo>
                  <a:pt x="923" y="1439"/>
                  <a:pt x="923" y="1442"/>
                  <a:pt x="921" y="1444"/>
                </a:cubicBezTo>
                <a:cubicBezTo>
                  <a:pt x="920" y="1446"/>
                  <a:pt x="920" y="1446"/>
                  <a:pt x="920" y="1446"/>
                </a:cubicBezTo>
                <a:cubicBezTo>
                  <a:pt x="918" y="1452"/>
                  <a:pt x="913" y="1460"/>
                  <a:pt x="910" y="1465"/>
                </a:cubicBezTo>
                <a:close/>
                <a:moveTo>
                  <a:pt x="1095" y="1502"/>
                </a:moveTo>
                <a:cubicBezTo>
                  <a:pt x="1093" y="1502"/>
                  <a:pt x="1091" y="1502"/>
                  <a:pt x="1089" y="1502"/>
                </a:cubicBezTo>
                <a:cubicBezTo>
                  <a:pt x="1089" y="1502"/>
                  <a:pt x="1089" y="1503"/>
                  <a:pt x="1088" y="1503"/>
                </a:cubicBezTo>
                <a:cubicBezTo>
                  <a:pt x="1077" y="1504"/>
                  <a:pt x="1066" y="1503"/>
                  <a:pt x="1054" y="1503"/>
                </a:cubicBezTo>
                <a:cubicBezTo>
                  <a:pt x="1007" y="1503"/>
                  <a:pt x="1007" y="1503"/>
                  <a:pt x="1007" y="1503"/>
                </a:cubicBezTo>
                <a:cubicBezTo>
                  <a:pt x="997" y="1503"/>
                  <a:pt x="980" y="1501"/>
                  <a:pt x="976" y="1490"/>
                </a:cubicBezTo>
                <a:cubicBezTo>
                  <a:pt x="976" y="1489"/>
                  <a:pt x="976" y="1488"/>
                  <a:pt x="976" y="1487"/>
                </a:cubicBezTo>
                <a:cubicBezTo>
                  <a:pt x="976" y="1486"/>
                  <a:pt x="976" y="1486"/>
                  <a:pt x="976" y="1485"/>
                </a:cubicBezTo>
                <a:cubicBezTo>
                  <a:pt x="977" y="1481"/>
                  <a:pt x="980" y="1477"/>
                  <a:pt x="982" y="1473"/>
                </a:cubicBezTo>
                <a:cubicBezTo>
                  <a:pt x="986" y="1463"/>
                  <a:pt x="990" y="1449"/>
                  <a:pt x="998" y="1441"/>
                </a:cubicBezTo>
                <a:cubicBezTo>
                  <a:pt x="998" y="1440"/>
                  <a:pt x="999" y="1440"/>
                  <a:pt x="999" y="1440"/>
                </a:cubicBezTo>
                <a:cubicBezTo>
                  <a:pt x="1000" y="1439"/>
                  <a:pt x="1000" y="1439"/>
                  <a:pt x="1000" y="1438"/>
                </a:cubicBezTo>
                <a:cubicBezTo>
                  <a:pt x="1001" y="1438"/>
                  <a:pt x="1001" y="1438"/>
                  <a:pt x="1001" y="1438"/>
                </a:cubicBezTo>
                <a:cubicBezTo>
                  <a:pt x="1002" y="1437"/>
                  <a:pt x="1002" y="1437"/>
                  <a:pt x="1002" y="1437"/>
                </a:cubicBezTo>
                <a:cubicBezTo>
                  <a:pt x="1003" y="1436"/>
                  <a:pt x="1003" y="1436"/>
                  <a:pt x="1003" y="1436"/>
                </a:cubicBezTo>
                <a:cubicBezTo>
                  <a:pt x="1010" y="1431"/>
                  <a:pt x="1018" y="1428"/>
                  <a:pt x="1027" y="1427"/>
                </a:cubicBezTo>
                <a:cubicBezTo>
                  <a:pt x="1027" y="1427"/>
                  <a:pt x="1027" y="1426"/>
                  <a:pt x="1028" y="1426"/>
                </a:cubicBezTo>
                <a:cubicBezTo>
                  <a:pt x="1033" y="1425"/>
                  <a:pt x="1038" y="1425"/>
                  <a:pt x="1043" y="1425"/>
                </a:cubicBezTo>
                <a:cubicBezTo>
                  <a:pt x="1072" y="1425"/>
                  <a:pt x="1072" y="1425"/>
                  <a:pt x="1072" y="1425"/>
                </a:cubicBezTo>
                <a:cubicBezTo>
                  <a:pt x="1081" y="1425"/>
                  <a:pt x="1090" y="1425"/>
                  <a:pt x="1099" y="1425"/>
                </a:cubicBezTo>
                <a:cubicBezTo>
                  <a:pt x="1112" y="1425"/>
                  <a:pt x="1130" y="1423"/>
                  <a:pt x="1140" y="1432"/>
                </a:cubicBezTo>
                <a:cubicBezTo>
                  <a:pt x="1140" y="1433"/>
                  <a:pt x="1141" y="1433"/>
                  <a:pt x="1141" y="1434"/>
                </a:cubicBezTo>
                <a:cubicBezTo>
                  <a:pt x="1142" y="1434"/>
                  <a:pt x="1142" y="1434"/>
                  <a:pt x="1142" y="1434"/>
                </a:cubicBezTo>
                <a:cubicBezTo>
                  <a:pt x="1142" y="1434"/>
                  <a:pt x="1142" y="1435"/>
                  <a:pt x="1142" y="1435"/>
                </a:cubicBezTo>
                <a:cubicBezTo>
                  <a:pt x="1143" y="1435"/>
                  <a:pt x="1143" y="1436"/>
                  <a:pt x="1143" y="1436"/>
                </a:cubicBezTo>
                <a:cubicBezTo>
                  <a:pt x="1144" y="1438"/>
                  <a:pt x="1144" y="1440"/>
                  <a:pt x="1144" y="1442"/>
                </a:cubicBezTo>
                <a:cubicBezTo>
                  <a:pt x="1143" y="1452"/>
                  <a:pt x="1135" y="1467"/>
                  <a:pt x="1133" y="1473"/>
                </a:cubicBezTo>
                <a:cubicBezTo>
                  <a:pt x="1133" y="1474"/>
                  <a:pt x="1133" y="1474"/>
                  <a:pt x="1133" y="1474"/>
                </a:cubicBezTo>
                <a:cubicBezTo>
                  <a:pt x="1132" y="1476"/>
                  <a:pt x="1131" y="1478"/>
                  <a:pt x="1130" y="1480"/>
                </a:cubicBezTo>
                <a:cubicBezTo>
                  <a:pt x="1130" y="1481"/>
                  <a:pt x="1130" y="1481"/>
                  <a:pt x="1130" y="1481"/>
                </a:cubicBezTo>
                <a:cubicBezTo>
                  <a:pt x="1130" y="1482"/>
                  <a:pt x="1129" y="1483"/>
                  <a:pt x="1129" y="1483"/>
                </a:cubicBezTo>
                <a:cubicBezTo>
                  <a:pt x="1129" y="1484"/>
                  <a:pt x="1128" y="1484"/>
                  <a:pt x="1128" y="1485"/>
                </a:cubicBezTo>
                <a:cubicBezTo>
                  <a:pt x="1128" y="1485"/>
                  <a:pt x="1127" y="1486"/>
                  <a:pt x="1127" y="1487"/>
                </a:cubicBezTo>
                <a:cubicBezTo>
                  <a:pt x="1126" y="1487"/>
                  <a:pt x="1126" y="1487"/>
                  <a:pt x="1126" y="1488"/>
                </a:cubicBezTo>
                <a:cubicBezTo>
                  <a:pt x="1125" y="1488"/>
                  <a:pt x="1125" y="1488"/>
                  <a:pt x="1125" y="1488"/>
                </a:cubicBezTo>
                <a:cubicBezTo>
                  <a:pt x="1124" y="1489"/>
                  <a:pt x="1124" y="1489"/>
                  <a:pt x="1124" y="1490"/>
                </a:cubicBezTo>
                <a:cubicBezTo>
                  <a:pt x="1122" y="1491"/>
                  <a:pt x="1121" y="1492"/>
                  <a:pt x="1119" y="1493"/>
                </a:cubicBezTo>
                <a:cubicBezTo>
                  <a:pt x="1117" y="1494"/>
                  <a:pt x="1115" y="1495"/>
                  <a:pt x="1114" y="1496"/>
                </a:cubicBezTo>
                <a:cubicBezTo>
                  <a:pt x="1113" y="1496"/>
                  <a:pt x="1113" y="1496"/>
                  <a:pt x="1113" y="1496"/>
                </a:cubicBezTo>
                <a:cubicBezTo>
                  <a:pt x="1112" y="1497"/>
                  <a:pt x="1112" y="1497"/>
                  <a:pt x="1112" y="1497"/>
                </a:cubicBezTo>
                <a:cubicBezTo>
                  <a:pt x="1106" y="1499"/>
                  <a:pt x="1100" y="1501"/>
                  <a:pt x="1095" y="1502"/>
                </a:cubicBezTo>
                <a:close/>
                <a:moveTo>
                  <a:pt x="773" y="1710"/>
                </a:moveTo>
                <a:cubicBezTo>
                  <a:pt x="773" y="1710"/>
                  <a:pt x="773" y="1710"/>
                  <a:pt x="773" y="1710"/>
                </a:cubicBezTo>
                <a:cubicBezTo>
                  <a:pt x="771" y="1721"/>
                  <a:pt x="762" y="1732"/>
                  <a:pt x="756" y="1742"/>
                </a:cubicBezTo>
                <a:cubicBezTo>
                  <a:pt x="756" y="1742"/>
                  <a:pt x="756" y="1742"/>
                  <a:pt x="756" y="1742"/>
                </a:cubicBezTo>
                <a:cubicBezTo>
                  <a:pt x="750" y="1753"/>
                  <a:pt x="744" y="1767"/>
                  <a:pt x="736" y="1777"/>
                </a:cubicBezTo>
                <a:cubicBezTo>
                  <a:pt x="735" y="1778"/>
                  <a:pt x="735" y="1779"/>
                  <a:pt x="734" y="1781"/>
                </a:cubicBezTo>
                <a:cubicBezTo>
                  <a:pt x="734" y="1781"/>
                  <a:pt x="733" y="1781"/>
                  <a:pt x="733" y="1781"/>
                </a:cubicBezTo>
                <a:cubicBezTo>
                  <a:pt x="732" y="1782"/>
                  <a:pt x="731" y="1783"/>
                  <a:pt x="730" y="1784"/>
                </a:cubicBezTo>
                <a:cubicBezTo>
                  <a:pt x="729" y="1785"/>
                  <a:pt x="729" y="1785"/>
                  <a:pt x="728" y="1786"/>
                </a:cubicBezTo>
                <a:cubicBezTo>
                  <a:pt x="728" y="1786"/>
                  <a:pt x="728" y="1786"/>
                  <a:pt x="728" y="1786"/>
                </a:cubicBezTo>
                <a:cubicBezTo>
                  <a:pt x="719" y="1794"/>
                  <a:pt x="708" y="1799"/>
                  <a:pt x="696" y="1802"/>
                </a:cubicBezTo>
                <a:cubicBezTo>
                  <a:pt x="695" y="1803"/>
                  <a:pt x="693" y="1803"/>
                  <a:pt x="692" y="1804"/>
                </a:cubicBezTo>
                <a:cubicBezTo>
                  <a:pt x="685" y="1805"/>
                  <a:pt x="678" y="1806"/>
                  <a:pt x="671" y="1806"/>
                </a:cubicBezTo>
                <a:cubicBezTo>
                  <a:pt x="665" y="1806"/>
                  <a:pt x="665" y="1806"/>
                  <a:pt x="665" y="1806"/>
                </a:cubicBezTo>
                <a:cubicBezTo>
                  <a:pt x="665" y="1806"/>
                  <a:pt x="665" y="1806"/>
                  <a:pt x="665" y="1806"/>
                </a:cubicBezTo>
                <a:cubicBezTo>
                  <a:pt x="636" y="1806"/>
                  <a:pt x="607" y="1807"/>
                  <a:pt x="578" y="1807"/>
                </a:cubicBezTo>
                <a:cubicBezTo>
                  <a:pt x="575" y="1807"/>
                  <a:pt x="573" y="1806"/>
                  <a:pt x="571" y="1806"/>
                </a:cubicBezTo>
                <a:cubicBezTo>
                  <a:pt x="567" y="1806"/>
                  <a:pt x="563" y="1805"/>
                  <a:pt x="560" y="1804"/>
                </a:cubicBezTo>
                <a:cubicBezTo>
                  <a:pt x="555" y="1802"/>
                  <a:pt x="551" y="1800"/>
                  <a:pt x="549" y="1797"/>
                </a:cubicBezTo>
                <a:cubicBezTo>
                  <a:pt x="546" y="1794"/>
                  <a:pt x="545" y="1790"/>
                  <a:pt x="545" y="1786"/>
                </a:cubicBezTo>
                <a:cubicBezTo>
                  <a:pt x="545" y="1783"/>
                  <a:pt x="546" y="1780"/>
                  <a:pt x="548" y="1777"/>
                </a:cubicBezTo>
                <a:cubicBezTo>
                  <a:pt x="548" y="1776"/>
                  <a:pt x="549" y="1776"/>
                  <a:pt x="549" y="1776"/>
                </a:cubicBezTo>
                <a:cubicBezTo>
                  <a:pt x="549" y="1775"/>
                  <a:pt x="549" y="1774"/>
                  <a:pt x="550" y="1774"/>
                </a:cubicBezTo>
                <a:cubicBezTo>
                  <a:pt x="551" y="1772"/>
                  <a:pt x="551" y="1772"/>
                  <a:pt x="551" y="1772"/>
                </a:cubicBezTo>
                <a:cubicBezTo>
                  <a:pt x="551" y="1772"/>
                  <a:pt x="551" y="1772"/>
                  <a:pt x="551" y="1772"/>
                </a:cubicBezTo>
                <a:cubicBezTo>
                  <a:pt x="558" y="1761"/>
                  <a:pt x="566" y="1750"/>
                  <a:pt x="574" y="1739"/>
                </a:cubicBezTo>
                <a:cubicBezTo>
                  <a:pt x="579" y="1730"/>
                  <a:pt x="585" y="1720"/>
                  <a:pt x="592" y="1713"/>
                </a:cubicBezTo>
                <a:cubicBezTo>
                  <a:pt x="593" y="1712"/>
                  <a:pt x="593" y="1711"/>
                  <a:pt x="594" y="1710"/>
                </a:cubicBezTo>
                <a:cubicBezTo>
                  <a:pt x="594" y="1710"/>
                  <a:pt x="595" y="1710"/>
                  <a:pt x="595" y="1710"/>
                </a:cubicBezTo>
                <a:cubicBezTo>
                  <a:pt x="596" y="1708"/>
                  <a:pt x="598" y="1707"/>
                  <a:pt x="600" y="1705"/>
                </a:cubicBezTo>
                <a:cubicBezTo>
                  <a:pt x="600" y="1705"/>
                  <a:pt x="600" y="1705"/>
                  <a:pt x="600" y="1705"/>
                </a:cubicBezTo>
                <a:cubicBezTo>
                  <a:pt x="600" y="1705"/>
                  <a:pt x="600" y="1705"/>
                  <a:pt x="600" y="1705"/>
                </a:cubicBezTo>
                <a:cubicBezTo>
                  <a:pt x="610" y="1697"/>
                  <a:pt x="622" y="1692"/>
                  <a:pt x="635" y="1690"/>
                </a:cubicBezTo>
                <a:cubicBezTo>
                  <a:pt x="635" y="1690"/>
                  <a:pt x="635" y="1690"/>
                  <a:pt x="635" y="1690"/>
                </a:cubicBezTo>
                <a:cubicBezTo>
                  <a:pt x="636" y="1690"/>
                  <a:pt x="636" y="1690"/>
                  <a:pt x="636" y="1690"/>
                </a:cubicBezTo>
                <a:cubicBezTo>
                  <a:pt x="638" y="1689"/>
                  <a:pt x="640" y="1689"/>
                  <a:pt x="643" y="1688"/>
                </a:cubicBezTo>
                <a:cubicBezTo>
                  <a:pt x="644" y="1688"/>
                  <a:pt x="646" y="1688"/>
                  <a:pt x="647" y="1688"/>
                </a:cubicBezTo>
                <a:cubicBezTo>
                  <a:pt x="649" y="1688"/>
                  <a:pt x="650" y="1688"/>
                  <a:pt x="652" y="1688"/>
                </a:cubicBezTo>
                <a:cubicBezTo>
                  <a:pt x="653" y="1687"/>
                  <a:pt x="654" y="1687"/>
                  <a:pt x="655" y="1687"/>
                </a:cubicBezTo>
                <a:cubicBezTo>
                  <a:pt x="656" y="1687"/>
                  <a:pt x="656" y="1687"/>
                  <a:pt x="656" y="1687"/>
                </a:cubicBezTo>
                <a:cubicBezTo>
                  <a:pt x="656" y="1687"/>
                  <a:pt x="656" y="1687"/>
                  <a:pt x="656" y="1687"/>
                </a:cubicBezTo>
                <a:cubicBezTo>
                  <a:pt x="683" y="1687"/>
                  <a:pt x="709" y="1687"/>
                  <a:pt x="736" y="1687"/>
                </a:cubicBezTo>
                <a:cubicBezTo>
                  <a:pt x="736" y="1687"/>
                  <a:pt x="736" y="1687"/>
                  <a:pt x="736" y="1687"/>
                </a:cubicBezTo>
                <a:cubicBezTo>
                  <a:pt x="740" y="1687"/>
                  <a:pt x="740" y="1687"/>
                  <a:pt x="740" y="1687"/>
                </a:cubicBezTo>
                <a:cubicBezTo>
                  <a:pt x="747" y="1687"/>
                  <a:pt x="753" y="1688"/>
                  <a:pt x="757" y="1689"/>
                </a:cubicBezTo>
                <a:cubicBezTo>
                  <a:pt x="759" y="1690"/>
                  <a:pt x="760" y="1690"/>
                  <a:pt x="761" y="1691"/>
                </a:cubicBezTo>
                <a:cubicBezTo>
                  <a:pt x="761" y="1691"/>
                  <a:pt x="762" y="1691"/>
                  <a:pt x="763" y="1691"/>
                </a:cubicBezTo>
                <a:cubicBezTo>
                  <a:pt x="763" y="1692"/>
                  <a:pt x="763" y="1692"/>
                  <a:pt x="764" y="1692"/>
                </a:cubicBezTo>
                <a:cubicBezTo>
                  <a:pt x="771" y="1695"/>
                  <a:pt x="775" y="1701"/>
                  <a:pt x="773" y="1710"/>
                </a:cubicBezTo>
                <a:close/>
                <a:moveTo>
                  <a:pt x="828" y="1613"/>
                </a:moveTo>
                <a:cubicBezTo>
                  <a:pt x="827" y="1614"/>
                  <a:pt x="827" y="1614"/>
                  <a:pt x="827" y="1614"/>
                </a:cubicBezTo>
                <a:cubicBezTo>
                  <a:pt x="827" y="1614"/>
                  <a:pt x="827" y="1614"/>
                  <a:pt x="827" y="1614"/>
                </a:cubicBezTo>
                <a:cubicBezTo>
                  <a:pt x="826" y="1616"/>
                  <a:pt x="825" y="1617"/>
                  <a:pt x="824" y="1619"/>
                </a:cubicBezTo>
                <a:cubicBezTo>
                  <a:pt x="824" y="1619"/>
                  <a:pt x="824" y="1619"/>
                  <a:pt x="823" y="1619"/>
                </a:cubicBezTo>
                <a:cubicBezTo>
                  <a:pt x="817" y="1627"/>
                  <a:pt x="807" y="1632"/>
                  <a:pt x="797" y="1635"/>
                </a:cubicBezTo>
                <a:cubicBezTo>
                  <a:pt x="797" y="1635"/>
                  <a:pt x="797" y="1635"/>
                  <a:pt x="797" y="1635"/>
                </a:cubicBezTo>
                <a:cubicBezTo>
                  <a:pt x="795" y="1636"/>
                  <a:pt x="794" y="1636"/>
                  <a:pt x="792" y="1636"/>
                </a:cubicBezTo>
                <a:cubicBezTo>
                  <a:pt x="791" y="1637"/>
                  <a:pt x="790" y="1637"/>
                  <a:pt x="789" y="1637"/>
                </a:cubicBezTo>
                <a:cubicBezTo>
                  <a:pt x="788" y="1637"/>
                  <a:pt x="788" y="1638"/>
                  <a:pt x="787" y="1638"/>
                </a:cubicBezTo>
                <a:cubicBezTo>
                  <a:pt x="781" y="1639"/>
                  <a:pt x="774" y="1640"/>
                  <a:pt x="768" y="1640"/>
                </a:cubicBezTo>
                <a:cubicBezTo>
                  <a:pt x="767" y="1640"/>
                  <a:pt x="767" y="1640"/>
                  <a:pt x="767" y="1640"/>
                </a:cubicBezTo>
                <a:cubicBezTo>
                  <a:pt x="756" y="1641"/>
                  <a:pt x="745" y="1640"/>
                  <a:pt x="735" y="1640"/>
                </a:cubicBezTo>
                <a:cubicBezTo>
                  <a:pt x="718" y="1640"/>
                  <a:pt x="702" y="1640"/>
                  <a:pt x="685" y="1640"/>
                </a:cubicBezTo>
                <a:cubicBezTo>
                  <a:pt x="683" y="1640"/>
                  <a:pt x="680" y="1640"/>
                  <a:pt x="677" y="1640"/>
                </a:cubicBezTo>
                <a:cubicBezTo>
                  <a:pt x="677" y="1640"/>
                  <a:pt x="677" y="1640"/>
                  <a:pt x="676" y="1640"/>
                </a:cubicBezTo>
                <a:cubicBezTo>
                  <a:pt x="674" y="1639"/>
                  <a:pt x="672" y="1639"/>
                  <a:pt x="669" y="1638"/>
                </a:cubicBezTo>
                <a:cubicBezTo>
                  <a:pt x="669" y="1638"/>
                  <a:pt x="669" y="1638"/>
                  <a:pt x="669" y="1638"/>
                </a:cubicBezTo>
                <a:cubicBezTo>
                  <a:pt x="669" y="1638"/>
                  <a:pt x="669" y="1638"/>
                  <a:pt x="669" y="1638"/>
                </a:cubicBezTo>
                <a:cubicBezTo>
                  <a:pt x="662" y="1636"/>
                  <a:pt x="655" y="1632"/>
                  <a:pt x="655" y="1624"/>
                </a:cubicBezTo>
                <a:cubicBezTo>
                  <a:pt x="655" y="1623"/>
                  <a:pt x="655" y="1621"/>
                  <a:pt x="656" y="1620"/>
                </a:cubicBezTo>
                <a:cubicBezTo>
                  <a:pt x="656" y="1619"/>
                  <a:pt x="656" y="1619"/>
                  <a:pt x="656" y="1618"/>
                </a:cubicBezTo>
                <a:cubicBezTo>
                  <a:pt x="657" y="1617"/>
                  <a:pt x="657" y="1616"/>
                  <a:pt x="658" y="1614"/>
                </a:cubicBezTo>
                <a:cubicBezTo>
                  <a:pt x="658" y="1614"/>
                  <a:pt x="658" y="1614"/>
                  <a:pt x="658" y="1614"/>
                </a:cubicBezTo>
                <a:cubicBezTo>
                  <a:pt x="659" y="1613"/>
                  <a:pt x="659" y="1613"/>
                  <a:pt x="659" y="1613"/>
                </a:cubicBezTo>
                <a:cubicBezTo>
                  <a:pt x="660" y="1612"/>
                  <a:pt x="661" y="1610"/>
                  <a:pt x="662" y="1609"/>
                </a:cubicBezTo>
                <a:cubicBezTo>
                  <a:pt x="670" y="1597"/>
                  <a:pt x="678" y="1585"/>
                  <a:pt x="686" y="1572"/>
                </a:cubicBezTo>
                <a:cubicBezTo>
                  <a:pt x="687" y="1572"/>
                  <a:pt x="687" y="1572"/>
                  <a:pt x="687" y="1572"/>
                </a:cubicBezTo>
                <a:cubicBezTo>
                  <a:pt x="689" y="1568"/>
                  <a:pt x="689" y="1568"/>
                  <a:pt x="689" y="1568"/>
                </a:cubicBezTo>
                <a:cubicBezTo>
                  <a:pt x="692" y="1565"/>
                  <a:pt x="695" y="1562"/>
                  <a:pt x="699" y="1559"/>
                </a:cubicBezTo>
                <a:cubicBezTo>
                  <a:pt x="702" y="1557"/>
                  <a:pt x="705" y="1555"/>
                  <a:pt x="708" y="1554"/>
                </a:cubicBezTo>
                <a:cubicBezTo>
                  <a:pt x="709" y="1553"/>
                  <a:pt x="710" y="1553"/>
                  <a:pt x="711" y="1552"/>
                </a:cubicBezTo>
                <a:cubicBezTo>
                  <a:pt x="712" y="1552"/>
                  <a:pt x="712" y="1552"/>
                  <a:pt x="713" y="1551"/>
                </a:cubicBezTo>
                <a:cubicBezTo>
                  <a:pt x="713" y="1551"/>
                  <a:pt x="714" y="1551"/>
                  <a:pt x="714" y="1551"/>
                </a:cubicBezTo>
                <a:cubicBezTo>
                  <a:pt x="715" y="1551"/>
                  <a:pt x="715" y="1551"/>
                  <a:pt x="716" y="1550"/>
                </a:cubicBezTo>
                <a:cubicBezTo>
                  <a:pt x="720" y="1549"/>
                  <a:pt x="725" y="1547"/>
                  <a:pt x="730" y="1546"/>
                </a:cubicBezTo>
                <a:cubicBezTo>
                  <a:pt x="735" y="1545"/>
                  <a:pt x="741" y="1544"/>
                  <a:pt x="747" y="1544"/>
                </a:cubicBezTo>
                <a:cubicBezTo>
                  <a:pt x="763" y="1544"/>
                  <a:pt x="763" y="1544"/>
                  <a:pt x="763" y="1544"/>
                </a:cubicBezTo>
                <a:cubicBezTo>
                  <a:pt x="767" y="1544"/>
                  <a:pt x="770" y="1544"/>
                  <a:pt x="774" y="1544"/>
                </a:cubicBezTo>
                <a:cubicBezTo>
                  <a:pt x="789" y="1544"/>
                  <a:pt x="803" y="1544"/>
                  <a:pt x="818" y="1544"/>
                </a:cubicBezTo>
                <a:cubicBezTo>
                  <a:pt x="818" y="1544"/>
                  <a:pt x="818" y="1544"/>
                  <a:pt x="818" y="1544"/>
                </a:cubicBezTo>
                <a:cubicBezTo>
                  <a:pt x="824" y="1544"/>
                  <a:pt x="824" y="1544"/>
                  <a:pt x="824" y="1544"/>
                </a:cubicBezTo>
                <a:cubicBezTo>
                  <a:pt x="830" y="1544"/>
                  <a:pt x="835" y="1545"/>
                  <a:pt x="839" y="1546"/>
                </a:cubicBezTo>
                <a:cubicBezTo>
                  <a:pt x="843" y="1547"/>
                  <a:pt x="845" y="1548"/>
                  <a:pt x="847" y="1549"/>
                </a:cubicBezTo>
                <a:cubicBezTo>
                  <a:pt x="854" y="1553"/>
                  <a:pt x="858" y="1559"/>
                  <a:pt x="853" y="1568"/>
                </a:cubicBezTo>
                <a:cubicBezTo>
                  <a:pt x="848" y="1579"/>
                  <a:pt x="841" y="1590"/>
                  <a:pt x="835" y="1600"/>
                </a:cubicBezTo>
                <a:cubicBezTo>
                  <a:pt x="828" y="1613"/>
                  <a:pt x="828" y="1613"/>
                  <a:pt x="828" y="1613"/>
                </a:cubicBezTo>
                <a:cubicBezTo>
                  <a:pt x="828" y="1613"/>
                  <a:pt x="828" y="1613"/>
                  <a:pt x="828" y="1613"/>
                </a:cubicBezTo>
                <a:close/>
                <a:moveTo>
                  <a:pt x="1592" y="1771"/>
                </a:moveTo>
                <a:cubicBezTo>
                  <a:pt x="1592" y="1773"/>
                  <a:pt x="1592" y="1775"/>
                  <a:pt x="1591" y="1777"/>
                </a:cubicBezTo>
                <a:cubicBezTo>
                  <a:pt x="1591" y="1778"/>
                  <a:pt x="1591" y="1778"/>
                  <a:pt x="1591" y="1778"/>
                </a:cubicBezTo>
                <a:cubicBezTo>
                  <a:pt x="1590" y="1780"/>
                  <a:pt x="1590" y="1782"/>
                  <a:pt x="1589" y="1783"/>
                </a:cubicBezTo>
                <a:cubicBezTo>
                  <a:pt x="1589" y="1783"/>
                  <a:pt x="1589" y="1783"/>
                  <a:pt x="1589" y="1784"/>
                </a:cubicBezTo>
                <a:cubicBezTo>
                  <a:pt x="1588" y="1784"/>
                  <a:pt x="1588" y="1784"/>
                  <a:pt x="1588" y="1784"/>
                </a:cubicBezTo>
                <a:cubicBezTo>
                  <a:pt x="1587" y="1786"/>
                  <a:pt x="1586" y="1788"/>
                  <a:pt x="1584" y="1789"/>
                </a:cubicBezTo>
                <a:cubicBezTo>
                  <a:pt x="1584" y="1789"/>
                  <a:pt x="1584" y="1789"/>
                  <a:pt x="1584" y="1789"/>
                </a:cubicBezTo>
                <a:cubicBezTo>
                  <a:pt x="1582" y="1791"/>
                  <a:pt x="1581" y="1792"/>
                  <a:pt x="1579" y="1794"/>
                </a:cubicBezTo>
                <a:cubicBezTo>
                  <a:pt x="1578" y="1794"/>
                  <a:pt x="1578" y="1794"/>
                  <a:pt x="1578" y="1794"/>
                </a:cubicBezTo>
                <a:cubicBezTo>
                  <a:pt x="1578" y="1794"/>
                  <a:pt x="1577" y="1795"/>
                  <a:pt x="1577" y="1795"/>
                </a:cubicBezTo>
                <a:cubicBezTo>
                  <a:pt x="1575" y="1796"/>
                  <a:pt x="1573" y="1797"/>
                  <a:pt x="1571" y="1798"/>
                </a:cubicBezTo>
                <a:cubicBezTo>
                  <a:pt x="1571" y="1798"/>
                  <a:pt x="1571" y="1798"/>
                  <a:pt x="1570" y="1798"/>
                </a:cubicBezTo>
                <a:cubicBezTo>
                  <a:pt x="1569" y="1799"/>
                  <a:pt x="1567" y="1800"/>
                  <a:pt x="1566" y="1800"/>
                </a:cubicBezTo>
                <a:cubicBezTo>
                  <a:pt x="1565" y="1800"/>
                  <a:pt x="1564" y="1801"/>
                  <a:pt x="1563" y="1801"/>
                </a:cubicBezTo>
                <a:cubicBezTo>
                  <a:pt x="1563" y="1801"/>
                  <a:pt x="1563" y="1801"/>
                  <a:pt x="1562" y="1801"/>
                </a:cubicBezTo>
                <a:cubicBezTo>
                  <a:pt x="1562" y="1801"/>
                  <a:pt x="1561" y="1801"/>
                  <a:pt x="1561" y="1802"/>
                </a:cubicBezTo>
                <a:cubicBezTo>
                  <a:pt x="1559" y="1802"/>
                  <a:pt x="1557" y="1802"/>
                  <a:pt x="1555" y="1803"/>
                </a:cubicBezTo>
                <a:cubicBezTo>
                  <a:pt x="1553" y="1803"/>
                  <a:pt x="1551" y="1803"/>
                  <a:pt x="1550" y="1803"/>
                </a:cubicBezTo>
                <a:cubicBezTo>
                  <a:pt x="1548" y="1804"/>
                  <a:pt x="1546" y="1804"/>
                  <a:pt x="1544" y="1804"/>
                </a:cubicBezTo>
                <a:cubicBezTo>
                  <a:pt x="1544" y="1804"/>
                  <a:pt x="1543" y="1804"/>
                  <a:pt x="1542" y="1804"/>
                </a:cubicBezTo>
                <a:cubicBezTo>
                  <a:pt x="1540" y="1804"/>
                  <a:pt x="1540" y="1804"/>
                  <a:pt x="1540" y="1804"/>
                </a:cubicBezTo>
                <a:cubicBezTo>
                  <a:pt x="1540" y="1804"/>
                  <a:pt x="1540" y="1804"/>
                  <a:pt x="1540" y="1804"/>
                </a:cubicBezTo>
                <a:cubicBezTo>
                  <a:pt x="1530" y="1804"/>
                  <a:pt x="1519" y="1804"/>
                  <a:pt x="1509" y="1804"/>
                </a:cubicBezTo>
                <a:cubicBezTo>
                  <a:pt x="1461" y="1804"/>
                  <a:pt x="908" y="1806"/>
                  <a:pt x="869" y="1806"/>
                </a:cubicBezTo>
                <a:cubicBezTo>
                  <a:pt x="866" y="1806"/>
                  <a:pt x="863" y="1806"/>
                  <a:pt x="861" y="1805"/>
                </a:cubicBezTo>
                <a:cubicBezTo>
                  <a:pt x="857" y="1805"/>
                  <a:pt x="853" y="1804"/>
                  <a:pt x="850" y="1803"/>
                </a:cubicBezTo>
                <a:cubicBezTo>
                  <a:pt x="845" y="1802"/>
                  <a:pt x="841" y="1799"/>
                  <a:pt x="838" y="1796"/>
                </a:cubicBezTo>
                <a:cubicBezTo>
                  <a:pt x="835" y="1793"/>
                  <a:pt x="833" y="1790"/>
                  <a:pt x="832" y="1786"/>
                </a:cubicBezTo>
                <a:cubicBezTo>
                  <a:pt x="832" y="1782"/>
                  <a:pt x="832" y="1778"/>
                  <a:pt x="834" y="1773"/>
                </a:cubicBezTo>
                <a:cubicBezTo>
                  <a:pt x="836" y="1771"/>
                  <a:pt x="836" y="1771"/>
                  <a:pt x="836" y="1771"/>
                </a:cubicBezTo>
                <a:cubicBezTo>
                  <a:pt x="836" y="1771"/>
                  <a:pt x="836" y="1771"/>
                  <a:pt x="836" y="1771"/>
                </a:cubicBezTo>
                <a:cubicBezTo>
                  <a:pt x="842" y="1758"/>
                  <a:pt x="848" y="1745"/>
                  <a:pt x="854" y="1732"/>
                </a:cubicBezTo>
                <a:cubicBezTo>
                  <a:pt x="856" y="1730"/>
                  <a:pt x="857" y="1728"/>
                  <a:pt x="858" y="1726"/>
                </a:cubicBezTo>
                <a:cubicBezTo>
                  <a:pt x="862" y="1716"/>
                  <a:pt x="862" y="1716"/>
                  <a:pt x="862" y="1716"/>
                </a:cubicBezTo>
                <a:cubicBezTo>
                  <a:pt x="864" y="1712"/>
                  <a:pt x="868" y="1708"/>
                  <a:pt x="872" y="1704"/>
                </a:cubicBezTo>
                <a:cubicBezTo>
                  <a:pt x="873" y="1704"/>
                  <a:pt x="874" y="1703"/>
                  <a:pt x="875" y="1702"/>
                </a:cubicBezTo>
                <a:cubicBezTo>
                  <a:pt x="875" y="1702"/>
                  <a:pt x="876" y="1701"/>
                  <a:pt x="877" y="1701"/>
                </a:cubicBezTo>
                <a:cubicBezTo>
                  <a:pt x="878" y="1700"/>
                  <a:pt x="878" y="1700"/>
                  <a:pt x="879" y="1699"/>
                </a:cubicBezTo>
                <a:cubicBezTo>
                  <a:pt x="880" y="1699"/>
                  <a:pt x="880" y="1699"/>
                  <a:pt x="880" y="1699"/>
                </a:cubicBezTo>
                <a:cubicBezTo>
                  <a:pt x="881" y="1698"/>
                  <a:pt x="881" y="1698"/>
                  <a:pt x="882" y="1698"/>
                </a:cubicBezTo>
                <a:cubicBezTo>
                  <a:pt x="883" y="1697"/>
                  <a:pt x="885" y="1696"/>
                  <a:pt x="886" y="1695"/>
                </a:cubicBezTo>
                <a:cubicBezTo>
                  <a:pt x="887" y="1695"/>
                  <a:pt x="888" y="1695"/>
                  <a:pt x="889" y="1694"/>
                </a:cubicBezTo>
                <a:cubicBezTo>
                  <a:pt x="890" y="1694"/>
                  <a:pt x="891" y="1693"/>
                  <a:pt x="893" y="1693"/>
                </a:cubicBezTo>
                <a:cubicBezTo>
                  <a:pt x="895" y="1692"/>
                  <a:pt x="897" y="1691"/>
                  <a:pt x="899" y="1690"/>
                </a:cubicBezTo>
                <a:cubicBezTo>
                  <a:pt x="900" y="1690"/>
                  <a:pt x="901" y="1690"/>
                  <a:pt x="903" y="1689"/>
                </a:cubicBezTo>
                <a:cubicBezTo>
                  <a:pt x="903" y="1689"/>
                  <a:pt x="904" y="1689"/>
                  <a:pt x="904" y="1689"/>
                </a:cubicBezTo>
                <a:cubicBezTo>
                  <a:pt x="910" y="1687"/>
                  <a:pt x="917" y="1687"/>
                  <a:pt x="923" y="1687"/>
                </a:cubicBezTo>
                <a:cubicBezTo>
                  <a:pt x="923" y="1687"/>
                  <a:pt x="1503" y="1685"/>
                  <a:pt x="1525" y="1685"/>
                </a:cubicBezTo>
                <a:cubicBezTo>
                  <a:pt x="1531" y="1685"/>
                  <a:pt x="1538" y="1685"/>
                  <a:pt x="1545" y="1685"/>
                </a:cubicBezTo>
                <a:cubicBezTo>
                  <a:pt x="1548" y="1685"/>
                  <a:pt x="1551" y="1685"/>
                  <a:pt x="1554" y="1686"/>
                </a:cubicBezTo>
                <a:cubicBezTo>
                  <a:pt x="1554" y="1686"/>
                  <a:pt x="1555" y="1686"/>
                  <a:pt x="1555" y="1686"/>
                </a:cubicBezTo>
                <a:cubicBezTo>
                  <a:pt x="1557" y="1686"/>
                  <a:pt x="1560" y="1686"/>
                  <a:pt x="1562" y="1687"/>
                </a:cubicBezTo>
                <a:cubicBezTo>
                  <a:pt x="1562" y="1687"/>
                  <a:pt x="1563" y="1687"/>
                  <a:pt x="1563" y="1687"/>
                </a:cubicBezTo>
                <a:cubicBezTo>
                  <a:pt x="1563" y="1687"/>
                  <a:pt x="1563" y="1687"/>
                  <a:pt x="1563" y="1687"/>
                </a:cubicBezTo>
                <a:cubicBezTo>
                  <a:pt x="1566" y="1688"/>
                  <a:pt x="1568" y="1689"/>
                  <a:pt x="1570" y="1690"/>
                </a:cubicBezTo>
                <a:cubicBezTo>
                  <a:pt x="1570" y="1690"/>
                  <a:pt x="1571" y="1690"/>
                  <a:pt x="1571" y="1690"/>
                </a:cubicBezTo>
                <a:cubicBezTo>
                  <a:pt x="1573" y="1691"/>
                  <a:pt x="1575" y="1692"/>
                  <a:pt x="1577" y="1693"/>
                </a:cubicBezTo>
                <a:cubicBezTo>
                  <a:pt x="1577" y="1693"/>
                  <a:pt x="1577" y="1693"/>
                  <a:pt x="1578" y="1693"/>
                </a:cubicBezTo>
                <a:cubicBezTo>
                  <a:pt x="1578" y="1694"/>
                  <a:pt x="1578" y="1694"/>
                  <a:pt x="1578" y="1694"/>
                </a:cubicBezTo>
                <a:cubicBezTo>
                  <a:pt x="1580" y="1695"/>
                  <a:pt x="1581" y="1696"/>
                  <a:pt x="1582" y="1697"/>
                </a:cubicBezTo>
                <a:cubicBezTo>
                  <a:pt x="1584" y="1698"/>
                  <a:pt x="1586" y="1700"/>
                  <a:pt x="1588" y="1703"/>
                </a:cubicBezTo>
                <a:cubicBezTo>
                  <a:pt x="1590" y="1706"/>
                  <a:pt x="1592" y="1710"/>
                  <a:pt x="1592" y="1714"/>
                </a:cubicBezTo>
                <a:cubicBezTo>
                  <a:pt x="1592" y="1717"/>
                  <a:pt x="1592" y="1717"/>
                  <a:pt x="1592" y="1717"/>
                </a:cubicBezTo>
                <a:cubicBezTo>
                  <a:pt x="1592" y="1717"/>
                  <a:pt x="1592" y="1717"/>
                  <a:pt x="1592" y="1717"/>
                </a:cubicBezTo>
                <a:cubicBezTo>
                  <a:pt x="1592" y="1731"/>
                  <a:pt x="1592" y="1746"/>
                  <a:pt x="1592" y="1760"/>
                </a:cubicBezTo>
                <a:cubicBezTo>
                  <a:pt x="1592" y="1764"/>
                  <a:pt x="1593" y="1767"/>
                  <a:pt x="1592" y="1771"/>
                </a:cubicBezTo>
                <a:close/>
                <a:moveTo>
                  <a:pt x="1671" y="1490"/>
                </a:moveTo>
                <a:cubicBezTo>
                  <a:pt x="1671" y="1490"/>
                  <a:pt x="1670" y="1489"/>
                  <a:pt x="1670" y="1489"/>
                </a:cubicBezTo>
                <a:cubicBezTo>
                  <a:pt x="1670" y="1489"/>
                  <a:pt x="1669" y="1489"/>
                  <a:pt x="1669" y="1488"/>
                </a:cubicBezTo>
                <a:cubicBezTo>
                  <a:pt x="1667" y="1486"/>
                  <a:pt x="1666" y="1483"/>
                  <a:pt x="1665" y="1480"/>
                </a:cubicBezTo>
                <a:cubicBezTo>
                  <a:pt x="1665" y="1477"/>
                  <a:pt x="1665" y="1477"/>
                  <a:pt x="1665" y="1477"/>
                </a:cubicBezTo>
                <a:cubicBezTo>
                  <a:pt x="1665" y="1475"/>
                  <a:pt x="1665" y="1473"/>
                  <a:pt x="1665" y="1471"/>
                </a:cubicBezTo>
                <a:cubicBezTo>
                  <a:pt x="1665" y="1471"/>
                  <a:pt x="1665" y="1471"/>
                  <a:pt x="1665" y="1471"/>
                </a:cubicBezTo>
                <a:cubicBezTo>
                  <a:pt x="1664" y="1463"/>
                  <a:pt x="1662" y="1454"/>
                  <a:pt x="1663" y="1445"/>
                </a:cubicBezTo>
                <a:cubicBezTo>
                  <a:pt x="1663" y="1443"/>
                  <a:pt x="1663" y="1443"/>
                  <a:pt x="1663" y="1443"/>
                </a:cubicBezTo>
                <a:cubicBezTo>
                  <a:pt x="1662" y="1440"/>
                  <a:pt x="1663" y="1437"/>
                  <a:pt x="1665" y="1435"/>
                </a:cubicBezTo>
                <a:cubicBezTo>
                  <a:pt x="1667" y="1433"/>
                  <a:pt x="1669" y="1431"/>
                  <a:pt x="1673" y="1429"/>
                </a:cubicBezTo>
                <a:cubicBezTo>
                  <a:pt x="1676" y="1427"/>
                  <a:pt x="1680" y="1426"/>
                  <a:pt x="1684" y="1425"/>
                </a:cubicBezTo>
                <a:cubicBezTo>
                  <a:pt x="1684" y="1425"/>
                  <a:pt x="1684" y="1425"/>
                  <a:pt x="1684" y="1425"/>
                </a:cubicBezTo>
                <a:cubicBezTo>
                  <a:pt x="1685" y="1425"/>
                  <a:pt x="1685" y="1425"/>
                  <a:pt x="1685" y="1425"/>
                </a:cubicBezTo>
                <a:cubicBezTo>
                  <a:pt x="1687" y="1424"/>
                  <a:pt x="1689" y="1424"/>
                  <a:pt x="1690" y="1424"/>
                </a:cubicBezTo>
                <a:cubicBezTo>
                  <a:pt x="1691" y="1424"/>
                  <a:pt x="1692" y="1424"/>
                  <a:pt x="1693" y="1424"/>
                </a:cubicBezTo>
                <a:cubicBezTo>
                  <a:pt x="1700" y="1423"/>
                  <a:pt x="1708" y="1423"/>
                  <a:pt x="1716" y="1423"/>
                </a:cubicBezTo>
                <a:cubicBezTo>
                  <a:pt x="1769" y="1423"/>
                  <a:pt x="1769" y="1423"/>
                  <a:pt x="1769" y="1423"/>
                </a:cubicBezTo>
                <a:cubicBezTo>
                  <a:pt x="1772" y="1423"/>
                  <a:pt x="1775" y="1423"/>
                  <a:pt x="1778" y="1424"/>
                </a:cubicBezTo>
                <a:cubicBezTo>
                  <a:pt x="1792" y="1425"/>
                  <a:pt x="1808" y="1429"/>
                  <a:pt x="1810" y="1442"/>
                </a:cubicBezTo>
                <a:cubicBezTo>
                  <a:pt x="1814" y="1454"/>
                  <a:pt x="1815" y="1466"/>
                  <a:pt x="1817" y="1478"/>
                </a:cubicBezTo>
                <a:cubicBezTo>
                  <a:pt x="1818" y="1480"/>
                  <a:pt x="1818" y="1480"/>
                  <a:pt x="1818" y="1480"/>
                </a:cubicBezTo>
                <a:cubicBezTo>
                  <a:pt x="1818" y="1482"/>
                  <a:pt x="1818" y="1485"/>
                  <a:pt x="1817" y="1487"/>
                </a:cubicBezTo>
                <a:cubicBezTo>
                  <a:pt x="1817" y="1487"/>
                  <a:pt x="1817" y="1488"/>
                  <a:pt x="1816" y="1488"/>
                </a:cubicBezTo>
                <a:cubicBezTo>
                  <a:pt x="1816" y="1488"/>
                  <a:pt x="1816" y="1488"/>
                  <a:pt x="1816" y="1488"/>
                </a:cubicBezTo>
                <a:cubicBezTo>
                  <a:pt x="1816" y="1488"/>
                  <a:pt x="1816" y="1488"/>
                  <a:pt x="1816" y="1488"/>
                </a:cubicBezTo>
                <a:cubicBezTo>
                  <a:pt x="1813" y="1494"/>
                  <a:pt x="1807" y="1497"/>
                  <a:pt x="1799" y="1499"/>
                </a:cubicBezTo>
                <a:cubicBezTo>
                  <a:pt x="1798" y="1499"/>
                  <a:pt x="1798" y="1499"/>
                  <a:pt x="1797" y="1499"/>
                </a:cubicBezTo>
                <a:cubicBezTo>
                  <a:pt x="1796" y="1500"/>
                  <a:pt x="1796" y="1500"/>
                  <a:pt x="1795" y="1500"/>
                </a:cubicBezTo>
                <a:cubicBezTo>
                  <a:pt x="1794" y="1500"/>
                  <a:pt x="1794" y="1500"/>
                  <a:pt x="1793" y="1500"/>
                </a:cubicBezTo>
                <a:cubicBezTo>
                  <a:pt x="1792" y="1500"/>
                  <a:pt x="1790" y="1501"/>
                  <a:pt x="1789" y="1501"/>
                </a:cubicBezTo>
                <a:cubicBezTo>
                  <a:pt x="1771" y="1503"/>
                  <a:pt x="1750" y="1501"/>
                  <a:pt x="1741" y="1501"/>
                </a:cubicBezTo>
                <a:cubicBezTo>
                  <a:pt x="1707" y="1501"/>
                  <a:pt x="1707" y="1501"/>
                  <a:pt x="1707" y="1501"/>
                </a:cubicBezTo>
                <a:cubicBezTo>
                  <a:pt x="1704" y="1501"/>
                  <a:pt x="1702" y="1501"/>
                  <a:pt x="1699" y="1501"/>
                </a:cubicBezTo>
                <a:cubicBezTo>
                  <a:pt x="1697" y="1501"/>
                  <a:pt x="1695" y="1500"/>
                  <a:pt x="1693" y="1500"/>
                </a:cubicBezTo>
                <a:cubicBezTo>
                  <a:pt x="1693" y="1500"/>
                  <a:pt x="1692" y="1500"/>
                  <a:pt x="1692" y="1500"/>
                </a:cubicBezTo>
                <a:cubicBezTo>
                  <a:pt x="1691" y="1500"/>
                  <a:pt x="1691" y="1500"/>
                  <a:pt x="1691" y="1500"/>
                </a:cubicBezTo>
                <a:cubicBezTo>
                  <a:pt x="1689" y="1499"/>
                  <a:pt x="1687" y="1499"/>
                  <a:pt x="1685" y="1498"/>
                </a:cubicBezTo>
                <a:cubicBezTo>
                  <a:pt x="1684" y="1498"/>
                  <a:pt x="1684" y="1497"/>
                  <a:pt x="1683" y="1497"/>
                </a:cubicBezTo>
                <a:cubicBezTo>
                  <a:pt x="1681" y="1496"/>
                  <a:pt x="1680" y="1496"/>
                  <a:pt x="1678" y="1495"/>
                </a:cubicBezTo>
                <a:cubicBezTo>
                  <a:pt x="1676" y="1494"/>
                  <a:pt x="1674" y="1492"/>
                  <a:pt x="1672" y="1491"/>
                </a:cubicBezTo>
                <a:cubicBezTo>
                  <a:pt x="1672" y="1491"/>
                  <a:pt x="1671" y="1490"/>
                  <a:pt x="1671" y="1490"/>
                </a:cubicBezTo>
                <a:close/>
                <a:moveTo>
                  <a:pt x="1680" y="1622"/>
                </a:moveTo>
                <a:cubicBezTo>
                  <a:pt x="1677" y="1618"/>
                  <a:pt x="1676" y="1615"/>
                  <a:pt x="1675" y="1612"/>
                </a:cubicBezTo>
                <a:cubicBezTo>
                  <a:pt x="1675" y="1607"/>
                  <a:pt x="1675" y="1607"/>
                  <a:pt x="1675" y="1607"/>
                </a:cubicBezTo>
                <a:cubicBezTo>
                  <a:pt x="1675" y="1607"/>
                  <a:pt x="1675" y="1607"/>
                  <a:pt x="1675" y="1607"/>
                </a:cubicBezTo>
                <a:cubicBezTo>
                  <a:pt x="1674" y="1593"/>
                  <a:pt x="1673" y="1580"/>
                  <a:pt x="1672" y="1567"/>
                </a:cubicBezTo>
                <a:cubicBezTo>
                  <a:pt x="1672" y="1567"/>
                  <a:pt x="1672" y="1567"/>
                  <a:pt x="1672" y="1567"/>
                </a:cubicBezTo>
                <a:cubicBezTo>
                  <a:pt x="1672" y="1566"/>
                  <a:pt x="1672" y="1566"/>
                  <a:pt x="1672" y="1566"/>
                </a:cubicBezTo>
                <a:cubicBezTo>
                  <a:pt x="1672" y="1565"/>
                  <a:pt x="1672" y="1564"/>
                  <a:pt x="1672" y="1563"/>
                </a:cubicBezTo>
                <a:cubicBezTo>
                  <a:pt x="1675" y="1535"/>
                  <a:pt x="1735" y="1542"/>
                  <a:pt x="1754" y="1542"/>
                </a:cubicBezTo>
                <a:cubicBezTo>
                  <a:pt x="1776" y="1542"/>
                  <a:pt x="1819" y="1537"/>
                  <a:pt x="1832" y="1559"/>
                </a:cubicBezTo>
                <a:cubicBezTo>
                  <a:pt x="1833" y="1561"/>
                  <a:pt x="1835" y="1563"/>
                  <a:pt x="1835" y="1565"/>
                </a:cubicBezTo>
                <a:cubicBezTo>
                  <a:pt x="1836" y="1568"/>
                  <a:pt x="1836" y="1568"/>
                  <a:pt x="1836" y="1568"/>
                </a:cubicBezTo>
                <a:cubicBezTo>
                  <a:pt x="1836" y="1568"/>
                  <a:pt x="1836" y="1568"/>
                  <a:pt x="1836" y="1568"/>
                </a:cubicBezTo>
                <a:cubicBezTo>
                  <a:pt x="1837" y="1575"/>
                  <a:pt x="1838" y="1581"/>
                  <a:pt x="1840" y="1588"/>
                </a:cubicBezTo>
                <a:cubicBezTo>
                  <a:pt x="1844" y="1611"/>
                  <a:pt x="1844" y="1611"/>
                  <a:pt x="1844" y="1611"/>
                </a:cubicBezTo>
                <a:cubicBezTo>
                  <a:pt x="1845" y="1615"/>
                  <a:pt x="1844" y="1618"/>
                  <a:pt x="1843" y="1621"/>
                </a:cubicBezTo>
                <a:cubicBezTo>
                  <a:pt x="1842" y="1623"/>
                  <a:pt x="1840" y="1625"/>
                  <a:pt x="1838" y="1627"/>
                </a:cubicBezTo>
                <a:cubicBezTo>
                  <a:pt x="1838" y="1627"/>
                  <a:pt x="1837" y="1628"/>
                  <a:pt x="1836" y="1629"/>
                </a:cubicBezTo>
                <a:cubicBezTo>
                  <a:pt x="1836" y="1629"/>
                  <a:pt x="1835" y="1629"/>
                  <a:pt x="1835" y="1630"/>
                </a:cubicBezTo>
                <a:cubicBezTo>
                  <a:pt x="1835" y="1630"/>
                  <a:pt x="1834" y="1630"/>
                  <a:pt x="1834" y="1630"/>
                </a:cubicBezTo>
                <a:cubicBezTo>
                  <a:pt x="1833" y="1631"/>
                  <a:pt x="1832" y="1631"/>
                  <a:pt x="1830" y="1632"/>
                </a:cubicBezTo>
                <a:cubicBezTo>
                  <a:pt x="1829" y="1633"/>
                  <a:pt x="1828" y="1633"/>
                  <a:pt x="1827" y="1634"/>
                </a:cubicBezTo>
                <a:cubicBezTo>
                  <a:pt x="1826" y="1634"/>
                  <a:pt x="1825" y="1634"/>
                  <a:pt x="1825" y="1634"/>
                </a:cubicBezTo>
                <a:cubicBezTo>
                  <a:pt x="1824" y="1635"/>
                  <a:pt x="1823" y="1635"/>
                  <a:pt x="1822" y="1635"/>
                </a:cubicBezTo>
                <a:cubicBezTo>
                  <a:pt x="1821" y="1635"/>
                  <a:pt x="1820" y="1636"/>
                  <a:pt x="1819" y="1636"/>
                </a:cubicBezTo>
                <a:cubicBezTo>
                  <a:pt x="1818" y="1636"/>
                  <a:pt x="1818" y="1636"/>
                  <a:pt x="1818" y="1636"/>
                </a:cubicBezTo>
                <a:cubicBezTo>
                  <a:pt x="1816" y="1636"/>
                  <a:pt x="1814" y="1637"/>
                  <a:pt x="1812" y="1637"/>
                </a:cubicBezTo>
                <a:cubicBezTo>
                  <a:pt x="1809" y="1637"/>
                  <a:pt x="1807" y="1637"/>
                  <a:pt x="1805" y="1637"/>
                </a:cubicBezTo>
                <a:cubicBezTo>
                  <a:pt x="1805" y="1637"/>
                  <a:pt x="1805" y="1637"/>
                  <a:pt x="1805" y="1637"/>
                </a:cubicBezTo>
                <a:cubicBezTo>
                  <a:pt x="1804" y="1637"/>
                  <a:pt x="1804" y="1637"/>
                  <a:pt x="1804" y="1637"/>
                </a:cubicBezTo>
                <a:cubicBezTo>
                  <a:pt x="1804" y="1637"/>
                  <a:pt x="1804" y="1637"/>
                  <a:pt x="1804" y="1637"/>
                </a:cubicBezTo>
                <a:cubicBezTo>
                  <a:pt x="1777" y="1637"/>
                  <a:pt x="1750" y="1637"/>
                  <a:pt x="1722" y="1638"/>
                </a:cubicBezTo>
                <a:cubicBezTo>
                  <a:pt x="1719" y="1638"/>
                  <a:pt x="1716" y="1637"/>
                  <a:pt x="1714" y="1637"/>
                </a:cubicBezTo>
                <a:cubicBezTo>
                  <a:pt x="1713" y="1637"/>
                  <a:pt x="1712" y="1637"/>
                  <a:pt x="1712" y="1637"/>
                </a:cubicBezTo>
                <a:cubicBezTo>
                  <a:pt x="1709" y="1636"/>
                  <a:pt x="1707" y="1636"/>
                  <a:pt x="1705" y="1636"/>
                </a:cubicBezTo>
                <a:cubicBezTo>
                  <a:pt x="1705" y="1636"/>
                  <a:pt x="1705" y="1636"/>
                  <a:pt x="1705" y="1636"/>
                </a:cubicBezTo>
                <a:cubicBezTo>
                  <a:pt x="1704" y="1635"/>
                  <a:pt x="1704" y="1635"/>
                  <a:pt x="1704" y="1635"/>
                </a:cubicBezTo>
                <a:cubicBezTo>
                  <a:pt x="1701" y="1635"/>
                  <a:pt x="1699" y="1634"/>
                  <a:pt x="1697" y="1633"/>
                </a:cubicBezTo>
                <a:cubicBezTo>
                  <a:pt x="1696" y="1633"/>
                  <a:pt x="1695" y="1632"/>
                  <a:pt x="1695" y="1632"/>
                </a:cubicBezTo>
                <a:cubicBezTo>
                  <a:pt x="1693" y="1632"/>
                  <a:pt x="1692" y="1631"/>
                  <a:pt x="1691" y="1630"/>
                </a:cubicBezTo>
                <a:cubicBezTo>
                  <a:pt x="1691" y="1630"/>
                  <a:pt x="1690" y="1630"/>
                  <a:pt x="1690" y="1630"/>
                </a:cubicBezTo>
                <a:cubicBezTo>
                  <a:pt x="1686" y="1628"/>
                  <a:pt x="1682" y="1625"/>
                  <a:pt x="1680" y="1622"/>
                </a:cubicBezTo>
                <a:close/>
                <a:moveTo>
                  <a:pt x="1875" y="1783"/>
                </a:moveTo>
                <a:cubicBezTo>
                  <a:pt x="1873" y="1787"/>
                  <a:pt x="1870" y="1790"/>
                  <a:pt x="1866" y="1793"/>
                </a:cubicBezTo>
                <a:cubicBezTo>
                  <a:pt x="1862" y="1796"/>
                  <a:pt x="1858" y="1799"/>
                  <a:pt x="1852" y="1800"/>
                </a:cubicBezTo>
                <a:cubicBezTo>
                  <a:pt x="1846" y="1802"/>
                  <a:pt x="1840" y="1803"/>
                  <a:pt x="1833" y="1803"/>
                </a:cubicBezTo>
                <a:cubicBezTo>
                  <a:pt x="1815" y="1803"/>
                  <a:pt x="1815" y="1803"/>
                  <a:pt x="1815" y="1803"/>
                </a:cubicBezTo>
                <a:cubicBezTo>
                  <a:pt x="1814" y="1803"/>
                  <a:pt x="1814" y="1803"/>
                  <a:pt x="1814" y="1803"/>
                </a:cubicBezTo>
                <a:cubicBezTo>
                  <a:pt x="1789" y="1803"/>
                  <a:pt x="1765" y="1803"/>
                  <a:pt x="1740" y="1803"/>
                </a:cubicBezTo>
                <a:cubicBezTo>
                  <a:pt x="1737" y="1803"/>
                  <a:pt x="1734" y="1803"/>
                  <a:pt x="1731" y="1803"/>
                </a:cubicBezTo>
                <a:cubicBezTo>
                  <a:pt x="1730" y="1803"/>
                  <a:pt x="1730" y="1803"/>
                  <a:pt x="1729" y="1803"/>
                </a:cubicBezTo>
                <a:cubicBezTo>
                  <a:pt x="1726" y="1802"/>
                  <a:pt x="1724" y="1802"/>
                  <a:pt x="1721" y="1801"/>
                </a:cubicBezTo>
                <a:cubicBezTo>
                  <a:pt x="1721" y="1801"/>
                  <a:pt x="1721" y="1801"/>
                  <a:pt x="1720" y="1801"/>
                </a:cubicBezTo>
                <a:cubicBezTo>
                  <a:pt x="1720" y="1801"/>
                  <a:pt x="1720" y="1801"/>
                  <a:pt x="1720" y="1801"/>
                </a:cubicBezTo>
                <a:cubicBezTo>
                  <a:pt x="1709" y="1798"/>
                  <a:pt x="1698" y="1792"/>
                  <a:pt x="1692" y="1783"/>
                </a:cubicBezTo>
                <a:cubicBezTo>
                  <a:pt x="1692" y="1783"/>
                  <a:pt x="1692" y="1783"/>
                  <a:pt x="1692" y="1783"/>
                </a:cubicBezTo>
                <a:cubicBezTo>
                  <a:pt x="1692" y="1783"/>
                  <a:pt x="1692" y="1783"/>
                  <a:pt x="1692" y="1783"/>
                </a:cubicBezTo>
                <a:cubicBezTo>
                  <a:pt x="1691" y="1782"/>
                  <a:pt x="1690" y="1780"/>
                  <a:pt x="1690" y="1778"/>
                </a:cubicBezTo>
                <a:cubicBezTo>
                  <a:pt x="1689" y="1777"/>
                  <a:pt x="1689" y="1776"/>
                  <a:pt x="1689" y="1775"/>
                </a:cubicBezTo>
                <a:cubicBezTo>
                  <a:pt x="1688" y="1774"/>
                  <a:pt x="1688" y="1773"/>
                  <a:pt x="1688" y="1772"/>
                </a:cubicBezTo>
                <a:cubicBezTo>
                  <a:pt x="1688" y="1772"/>
                  <a:pt x="1688" y="1771"/>
                  <a:pt x="1688" y="1771"/>
                </a:cubicBezTo>
                <a:cubicBezTo>
                  <a:pt x="1687" y="1769"/>
                  <a:pt x="1687" y="1769"/>
                  <a:pt x="1687" y="1769"/>
                </a:cubicBezTo>
                <a:cubicBezTo>
                  <a:pt x="1687" y="1769"/>
                  <a:pt x="1687" y="1769"/>
                  <a:pt x="1687" y="1769"/>
                </a:cubicBezTo>
                <a:cubicBezTo>
                  <a:pt x="1686" y="1756"/>
                  <a:pt x="1685" y="1742"/>
                  <a:pt x="1684" y="1728"/>
                </a:cubicBezTo>
                <a:cubicBezTo>
                  <a:pt x="1684" y="1725"/>
                  <a:pt x="1684" y="1723"/>
                  <a:pt x="1684" y="1721"/>
                </a:cubicBezTo>
                <a:cubicBezTo>
                  <a:pt x="1683" y="1714"/>
                  <a:pt x="1683" y="1714"/>
                  <a:pt x="1683" y="1714"/>
                </a:cubicBezTo>
                <a:cubicBezTo>
                  <a:pt x="1683" y="1713"/>
                  <a:pt x="1683" y="1713"/>
                  <a:pt x="1683" y="1713"/>
                </a:cubicBezTo>
                <a:cubicBezTo>
                  <a:pt x="1683" y="1711"/>
                  <a:pt x="1683" y="1710"/>
                  <a:pt x="1684" y="1709"/>
                </a:cubicBezTo>
                <a:cubicBezTo>
                  <a:pt x="1684" y="1708"/>
                  <a:pt x="1684" y="1707"/>
                  <a:pt x="1684" y="1707"/>
                </a:cubicBezTo>
                <a:cubicBezTo>
                  <a:pt x="1685" y="1706"/>
                  <a:pt x="1685" y="1705"/>
                  <a:pt x="1685" y="1704"/>
                </a:cubicBezTo>
                <a:cubicBezTo>
                  <a:pt x="1686" y="1703"/>
                  <a:pt x="1686" y="1703"/>
                  <a:pt x="1686" y="1702"/>
                </a:cubicBezTo>
                <a:cubicBezTo>
                  <a:pt x="1686" y="1702"/>
                  <a:pt x="1686" y="1702"/>
                  <a:pt x="1686" y="1702"/>
                </a:cubicBezTo>
                <a:cubicBezTo>
                  <a:pt x="1687" y="1700"/>
                  <a:pt x="1688" y="1699"/>
                  <a:pt x="1689" y="1698"/>
                </a:cubicBezTo>
                <a:cubicBezTo>
                  <a:pt x="1690" y="1697"/>
                  <a:pt x="1691" y="1697"/>
                  <a:pt x="1691" y="1696"/>
                </a:cubicBezTo>
                <a:cubicBezTo>
                  <a:pt x="1692" y="1695"/>
                  <a:pt x="1693" y="1695"/>
                  <a:pt x="1694" y="1694"/>
                </a:cubicBezTo>
                <a:cubicBezTo>
                  <a:pt x="1695" y="1694"/>
                  <a:pt x="1695" y="1693"/>
                  <a:pt x="1695" y="1693"/>
                </a:cubicBezTo>
                <a:cubicBezTo>
                  <a:pt x="1695" y="1693"/>
                  <a:pt x="1696" y="1693"/>
                  <a:pt x="1696" y="1693"/>
                </a:cubicBezTo>
                <a:cubicBezTo>
                  <a:pt x="1698" y="1692"/>
                  <a:pt x="1699" y="1691"/>
                  <a:pt x="1701" y="1690"/>
                </a:cubicBezTo>
                <a:cubicBezTo>
                  <a:pt x="1702" y="1690"/>
                  <a:pt x="1702" y="1689"/>
                  <a:pt x="1702" y="1689"/>
                </a:cubicBezTo>
                <a:cubicBezTo>
                  <a:pt x="1703" y="1689"/>
                  <a:pt x="1703" y="1689"/>
                  <a:pt x="1703" y="1689"/>
                </a:cubicBezTo>
                <a:cubicBezTo>
                  <a:pt x="1704" y="1689"/>
                  <a:pt x="1704" y="1689"/>
                  <a:pt x="1705" y="1688"/>
                </a:cubicBezTo>
                <a:cubicBezTo>
                  <a:pt x="1706" y="1688"/>
                  <a:pt x="1708" y="1687"/>
                  <a:pt x="1709" y="1687"/>
                </a:cubicBezTo>
                <a:cubicBezTo>
                  <a:pt x="1710" y="1687"/>
                  <a:pt x="1711" y="1686"/>
                  <a:pt x="1712" y="1686"/>
                </a:cubicBezTo>
                <a:cubicBezTo>
                  <a:pt x="1713" y="1686"/>
                  <a:pt x="1714" y="1686"/>
                  <a:pt x="1714" y="1686"/>
                </a:cubicBezTo>
                <a:cubicBezTo>
                  <a:pt x="1717" y="1685"/>
                  <a:pt x="1720" y="1685"/>
                  <a:pt x="1723" y="1685"/>
                </a:cubicBezTo>
                <a:cubicBezTo>
                  <a:pt x="1723" y="1685"/>
                  <a:pt x="1724" y="1685"/>
                  <a:pt x="1724" y="1685"/>
                </a:cubicBezTo>
                <a:cubicBezTo>
                  <a:pt x="1725" y="1685"/>
                  <a:pt x="1726" y="1685"/>
                  <a:pt x="1727" y="1685"/>
                </a:cubicBezTo>
                <a:cubicBezTo>
                  <a:pt x="1731" y="1685"/>
                  <a:pt x="1731" y="1685"/>
                  <a:pt x="1731" y="1685"/>
                </a:cubicBezTo>
                <a:cubicBezTo>
                  <a:pt x="1736" y="1684"/>
                  <a:pt x="1740" y="1684"/>
                  <a:pt x="1744" y="1684"/>
                </a:cubicBezTo>
                <a:cubicBezTo>
                  <a:pt x="1748" y="1684"/>
                  <a:pt x="1752" y="1684"/>
                  <a:pt x="1755" y="1684"/>
                </a:cubicBezTo>
                <a:cubicBezTo>
                  <a:pt x="1791" y="1684"/>
                  <a:pt x="1791" y="1684"/>
                  <a:pt x="1791" y="1684"/>
                </a:cubicBezTo>
                <a:cubicBezTo>
                  <a:pt x="1801" y="1684"/>
                  <a:pt x="1811" y="1684"/>
                  <a:pt x="1820" y="1685"/>
                </a:cubicBezTo>
                <a:cubicBezTo>
                  <a:pt x="1822" y="1685"/>
                  <a:pt x="1823" y="1685"/>
                  <a:pt x="1825" y="1685"/>
                </a:cubicBezTo>
                <a:cubicBezTo>
                  <a:pt x="1826" y="1686"/>
                  <a:pt x="1827" y="1686"/>
                  <a:pt x="1828" y="1686"/>
                </a:cubicBezTo>
                <a:cubicBezTo>
                  <a:pt x="1828" y="1686"/>
                  <a:pt x="1829" y="1686"/>
                  <a:pt x="1830" y="1686"/>
                </a:cubicBezTo>
                <a:cubicBezTo>
                  <a:pt x="1830" y="1686"/>
                  <a:pt x="1831" y="1686"/>
                  <a:pt x="1831" y="1687"/>
                </a:cubicBezTo>
                <a:cubicBezTo>
                  <a:pt x="1832" y="1687"/>
                  <a:pt x="1832" y="1687"/>
                  <a:pt x="1833" y="1687"/>
                </a:cubicBezTo>
                <a:cubicBezTo>
                  <a:pt x="1834" y="1687"/>
                  <a:pt x="1836" y="1688"/>
                  <a:pt x="1838" y="1689"/>
                </a:cubicBezTo>
                <a:cubicBezTo>
                  <a:pt x="1839" y="1689"/>
                  <a:pt x="1840" y="1689"/>
                  <a:pt x="1841" y="1690"/>
                </a:cubicBezTo>
                <a:cubicBezTo>
                  <a:pt x="1842" y="1690"/>
                  <a:pt x="1842" y="1690"/>
                  <a:pt x="1843" y="1691"/>
                </a:cubicBezTo>
                <a:cubicBezTo>
                  <a:pt x="1845" y="1691"/>
                  <a:pt x="1846" y="1692"/>
                  <a:pt x="1847" y="1693"/>
                </a:cubicBezTo>
                <a:cubicBezTo>
                  <a:pt x="1852" y="1695"/>
                  <a:pt x="1856" y="1698"/>
                  <a:pt x="1859" y="1702"/>
                </a:cubicBezTo>
                <a:cubicBezTo>
                  <a:pt x="1862" y="1705"/>
                  <a:pt x="1864" y="1709"/>
                  <a:pt x="1865" y="1713"/>
                </a:cubicBezTo>
                <a:cubicBezTo>
                  <a:pt x="1870" y="1736"/>
                  <a:pt x="1870" y="1736"/>
                  <a:pt x="1870" y="1736"/>
                </a:cubicBezTo>
                <a:cubicBezTo>
                  <a:pt x="1871" y="1746"/>
                  <a:pt x="1873" y="1755"/>
                  <a:pt x="1875" y="1764"/>
                </a:cubicBezTo>
                <a:cubicBezTo>
                  <a:pt x="1875" y="1764"/>
                  <a:pt x="1875" y="1764"/>
                  <a:pt x="1875" y="1764"/>
                </a:cubicBezTo>
                <a:cubicBezTo>
                  <a:pt x="1876" y="1770"/>
                  <a:pt x="1876" y="1770"/>
                  <a:pt x="1876" y="1770"/>
                </a:cubicBezTo>
                <a:cubicBezTo>
                  <a:pt x="1877" y="1775"/>
                  <a:pt x="1877" y="1779"/>
                  <a:pt x="1875" y="1783"/>
                </a:cubicBezTo>
                <a:close/>
                <a:moveTo>
                  <a:pt x="2041" y="1494"/>
                </a:moveTo>
                <a:cubicBezTo>
                  <a:pt x="2036" y="1492"/>
                  <a:pt x="2032" y="1490"/>
                  <a:pt x="2030" y="1487"/>
                </a:cubicBezTo>
                <a:cubicBezTo>
                  <a:pt x="2027" y="1485"/>
                  <a:pt x="2024" y="1482"/>
                  <a:pt x="2023" y="1479"/>
                </a:cubicBezTo>
                <a:cubicBezTo>
                  <a:pt x="2021" y="1474"/>
                  <a:pt x="2021" y="1474"/>
                  <a:pt x="2021" y="1474"/>
                </a:cubicBezTo>
                <a:cubicBezTo>
                  <a:pt x="2019" y="1467"/>
                  <a:pt x="2016" y="1460"/>
                  <a:pt x="2014" y="1453"/>
                </a:cubicBezTo>
                <a:cubicBezTo>
                  <a:pt x="2012" y="1449"/>
                  <a:pt x="2009" y="1444"/>
                  <a:pt x="2009" y="1439"/>
                </a:cubicBezTo>
                <a:cubicBezTo>
                  <a:pt x="2009" y="1439"/>
                  <a:pt x="2009" y="1438"/>
                  <a:pt x="2009" y="1437"/>
                </a:cubicBezTo>
                <a:cubicBezTo>
                  <a:pt x="2009" y="1437"/>
                  <a:pt x="2009" y="1437"/>
                  <a:pt x="2009" y="1437"/>
                </a:cubicBezTo>
                <a:cubicBezTo>
                  <a:pt x="2009" y="1436"/>
                  <a:pt x="2009" y="1436"/>
                  <a:pt x="2009" y="1436"/>
                </a:cubicBezTo>
                <a:cubicBezTo>
                  <a:pt x="2010" y="1435"/>
                  <a:pt x="2009" y="1435"/>
                  <a:pt x="2010" y="1434"/>
                </a:cubicBezTo>
                <a:cubicBezTo>
                  <a:pt x="2010" y="1434"/>
                  <a:pt x="2010" y="1434"/>
                  <a:pt x="2010" y="1434"/>
                </a:cubicBezTo>
                <a:cubicBezTo>
                  <a:pt x="2016" y="1421"/>
                  <a:pt x="2039" y="1423"/>
                  <a:pt x="2051" y="1423"/>
                </a:cubicBezTo>
                <a:cubicBezTo>
                  <a:pt x="2110" y="1422"/>
                  <a:pt x="2110" y="1422"/>
                  <a:pt x="2110" y="1422"/>
                </a:cubicBezTo>
                <a:cubicBezTo>
                  <a:pt x="2115" y="1422"/>
                  <a:pt x="2120" y="1423"/>
                  <a:pt x="2125" y="1424"/>
                </a:cubicBezTo>
                <a:cubicBezTo>
                  <a:pt x="2126" y="1424"/>
                  <a:pt x="2128" y="1424"/>
                  <a:pt x="2129" y="1425"/>
                </a:cubicBezTo>
                <a:cubicBezTo>
                  <a:pt x="2129" y="1425"/>
                  <a:pt x="2130" y="1425"/>
                  <a:pt x="2131" y="1425"/>
                </a:cubicBezTo>
                <a:cubicBezTo>
                  <a:pt x="2132" y="1425"/>
                  <a:pt x="2133" y="1426"/>
                  <a:pt x="2133" y="1426"/>
                </a:cubicBezTo>
                <a:cubicBezTo>
                  <a:pt x="2135" y="1426"/>
                  <a:pt x="2137" y="1427"/>
                  <a:pt x="2138" y="1428"/>
                </a:cubicBezTo>
                <a:cubicBezTo>
                  <a:pt x="2139" y="1428"/>
                  <a:pt x="2139" y="1428"/>
                  <a:pt x="2139" y="1428"/>
                </a:cubicBezTo>
                <a:cubicBezTo>
                  <a:pt x="2139" y="1428"/>
                  <a:pt x="2139" y="1428"/>
                  <a:pt x="2140" y="1428"/>
                </a:cubicBezTo>
                <a:cubicBezTo>
                  <a:pt x="2141" y="1429"/>
                  <a:pt x="2142" y="1429"/>
                  <a:pt x="2144" y="1430"/>
                </a:cubicBezTo>
                <a:cubicBezTo>
                  <a:pt x="2145" y="1431"/>
                  <a:pt x="2146" y="1431"/>
                  <a:pt x="2146" y="1431"/>
                </a:cubicBezTo>
                <a:cubicBezTo>
                  <a:pt x="2147" y="1432"/>
                  <a:pt x="2147" y="1432"/>
                  <a:pt x="2148" y="1432"/>
                </a:cubicBezTo>
                <a:cubicBezTo>
                  <a:pt x="2148" y="1433"/>
                  <a:pt x="2148" y="1433"/>
                  <a:pt x="2149" y="1433"/>
                </a:cubicBezTo>
                <a:cubicBezTo>
                  <a:pt x="2149" y="1433"/>
                  <a:pt x="2150" y="1434"/>
                  <a:pt x="2150" y="1434"/>
                </a:cubicBezTo>
                <a:cubicBezTo>
                  <a:pt x="2153" y="1436"/>
                  <a:pt x="2156" y="1439"/>
                  <a:pt x="2157" y="1442"/>
                </a:cubicBezTo>
                <a:cubicBezTo>
                  <a:pt x="2157" y="1442"/>
                  <a:pt x="2157" y="1442"/>
                  <a:pt x="2157" y="1442"/>
                </a:cubicBezTo>
                <a:cubicBezTo>
                  <a:pt x="2163" y="1450"/>
                  <a:pt x="2166" y="1460"/>
                  <a:pt x="2170" y="1468"/>
                </a:cubicBezTo>
                <a:cubicBezTo>
                  <a:pt x="2170" y="1468"/>
                  <a:pt x="2170" y="1468"/>
                  <a:pt x="2170" y="1468"/>
                </a:cubicBezTo>
                <a:cubicBezTo>
                  <a:pt x="2172" y="1473"/>
                  <a:pt x="2176" y="1477"/>
                  <a:pt x="2177" y="1482"/>
                </a:cubicBezTo>
                <a:cubicBezTo>
                  <a:pt x="2177" y="1482"/>
                  <a:pt x="2177" y="1483"/>
                  <a:pt x="2177" y="1483"/>
                </a:cubicBezTo>
                <a:cubicBezTo>
                  <a:pt x="2177" y="1483"/>
                  <a:pt x="2177" y="1483"/>
                  <a:pt x="2177" y="1483"/>
                </a:cubicBezTo>
                <a:cubicBezTo>
                  <a:pt x="2178" y="1492"/>
                  <a:pt x="2170" y="1496"/>
                  <a:pt x="2162" y="1498"/>
                </a:cubicBezTo>
                <a:cubicBezTo>
                  <a:pt x="2161" y="1498"/>
                  <a:pt x="2161" y="1498"/>
                  <a:pt x="2161" y="1499"/>
                </a:cubicBezTo>
                <a:cubicBezTo>
                  <a:pt x="2160" y="1499"/>
                  <a:pt x="2160" y="1499"/>
                  <a:pt x="2159" y="1499"/>
                </a:cubicBezTo>
                <a:cubicBezTo>
                  <a:pt x="2158" y="1499"/>
                  <a:pt x="2156" y="1499"/>
                  <a:pt x="2155" y="1500"/>
                </a:cubicBezTo>
                <a:cubicBezTo>
                  <a:pt x="2154" y="1500"/>
                  <a:pt x="2154" y="1500"/>
                  <a:pt x="2153" y="1500"/>
                </a:cubicBezTo>
                <a:cubicBezTo>
                  <a:pt x="2152" y="1500"/>
                  <a:pt x="2150" y="1500"/>
                  <a:pt x="2149" y="1500"/>
                </a:cubicBezTo>
                <a:cubicBezTo>
                  <a:pt x="2148" y="1500"/>
                  <a:pt x="2147" y="1500"/>
                  <a:pt x="2146" y="1500"/>
                </a:cubicBezTo>
                <a:cubicBezTo>
                  <a:pt x="2146" y="1500"/>
                  <a:pt x="2146" y="1500"/>
                  <a:pt x="2146" y="1500"/>
                </a:cubicBezTo>
                <a:cubicBezTo>
                  <a:pt x="2144" y="1500"/>
                  <a:pt x="2144" y="1500"/>
                  <a:pt x="2144" y="1500"/>
                </a:cubicBezTo>
                <a:cubicBezTo>
                  <a:pt x="2135" y="1500"/>
                  <a:pt x="2126" y="1500"/>
                  <a:pt x="2117" y="1500"/>
                </a:cubicBezTo>
                <a:cubicBezTo>
                  <a:pt x="2102" y="1500"/>
                  <a:pt x="2087" y="1500"/>
                  <a:pt x="2072" y="1500"/>
                </a:cubicBezTo>
                <a:cubicBezTo>
                  <a:pt x="2061" y="1500"/>
                  <a:pt x="2050" y="1499"/>
                  <a:pt x="2041" y="1494"/>
                </a:cubicBezTo>
                <a:cubicBezTo>
                  <a:pt x="2041" y="1494"/>
                  <a:pt x="2041" y="1494"/>
                  <a:pt x="2041" y="1494"/>
                </a:cubicBezTo>
                <a:close/>
                <a:moveTo>
                  <a:pt x="2079" y="1621"/>
                </a:moveTo>
                <a:cubicBezTo>
                  <a:pt x="2076" y="1617"/>
                  <a:pt x="2073" y="1614"/>
                  <a:pt x="2072" y="1611"/>
                </a:cubicBezTo>
                <a:cubicBezTo>
                  <a:pt x="2064" y="1588"/>
                  <a:pt x="2064" y="1588"/>
                  <a:pt x="2064" y="1588"/>
                </a:cubicBezTo>
                <a:cubicBezTo>
                  <a:pt x="2061" y="1581"/>
                  <a:pt x="2059" y="1575"/>
                  <a:pt x="2056" y="1568"/>
                </a:cubicBezTo>
                <a:cubicBezTo>
                  <a:pt x="2056" y="1568"/>
                  <a:pt x="2056" y="1568"/>
                  <a:pt x="2056" y="1568"/>
                </a:cubicBezTo>
                <a:cubicBezTo>
                  <a:pt x="2055" y="1565"/>
                  <a:pt x="2055" y="1565"/>
                  <a:pt x="2055" y="1565"/>
                </a:cubicBezTo>
                <a:cubicBezTo>
                  <a:pt x="2054" y="1561"/>
                  <a:pt x="2054" y="1558"/>
                  <a:pt x="2055" y="1555"/>
                </a:cubicBezTo>
                <a:cubicBezTo>
                  <a:pt x="2056" y="1553"/>
                  <a:pt x="2057" y="1552"/>
                  <a:pt x="2059" y="1550"/>
                </a:cubicBezTo>
                <a:cubicBezTo>
                  <a:pt x="2059" y="1550"/>
                  <a:pt x="2059" y="1550"/>
                  <a:pt x="2060" y="1549"/>
                </a:cubicBezTo>
                <a:cubicBezTo>
                  <a:pt x="2060" y="1549"/>
                  <a:pt x="2061" y="1548"/>
                  <a:pt x="2061" y="1548"/>
                </a:cubicBezTo>
                <a:cubicBezTo>
                  <a:pt x="2064" y="1546"/>
                  <a:pt x="2068" y="1544"/>
                  <a:pt x="2072" y="1543"/>
                </a:cubicBezTo>
                <a:cubicBezTo>
                  <a:pt x="2076" y="1542"/>
                  <a:pt x="2080" y="1542"/>
                  <a:pt x="2084" y="1541"/>
                </a:cubicBezTo>
                <a:cubicBezTo>
                  <a:pt x="2100" y="1540"/>
                  <a:pt x="2117" y="1541"/>
                  <a:pt x="2125" y="1541"/>
                </a:cubicBezTo>
                <a:cubicBezTo>
                  <a:pt x="2153" y="1541"/>
                  <a:pt x="2202" y="1535"/>
                  <a:pt x="2218" y="1564"/>
                </a:cubicBezTo>
                <a:cubicBezTo>
                  <a:pt x="2218" y="1564"/>
                  <a:pt x="2218" y="1564"/>
                  <a:pt x="2218" y="1564"/>
                </a:cubicBezTo>
                <a:cubicBezTo>
                  <a:pt x="2218" y="1565"/>
                  <a:pt x="2218" y="1565"/>
                  <a:pt x="2218" y="1565"/>
                </a:cubicBezTo>
                <a:cubicBezTo>
                  <a:pt x="2218" y="1565"/>
                  <a:pt x="2218" y="1565"/>
                  <a:pt x="2218" y="1565"/>
                </a:cubicBezTo>
                <a:cubicBezTo>
                  <a:pt x="2224" y="1577"/>
                  <a:pt x="2230" y="1589"/>
                  <a:pt x="2236" y="1601"/>
                </a:cubicBezTo>
                <a:cubicBezTo>
                  <a:pt x="2238" y="1605"/>
                  <a:pt x="2241" y="1609"/>
                  <a:pt x="2242" y="1614"/>
                </a:cubicBezTo>
                <a:cubicBezTo>
                  <a:pt x="2242" y="1614"/>
                  <a:pt x="2242" y="1614"/>
                  <a:pt x="2242" y="1614"/>
                </a:cubicBezTo>
                <a:cubicBezTo>
                  <a:pt x="2242" y="1615"/>
                  <a:pt x="2242" y="1616"/>
                  <a:pt x="2242" y="1617"/>
                </a:cubicBezTo>
                <a:cubicBezTo>
                  <a:pt x="2242" y="1618"/>
                  <a:pt x="2242" y="1619"/>
                  <a:pt x="2242" y="1620"/>
                </a:cubicBezTo>
                <a:cubicBezTo>
                  <a:pt x="2242" y="1620"/>
                  <a:pt x="2242" y="1620"/>
                  <a:pt x="2242" y="1620"/>
                </a:cubicBezTo>
                <a:cubicBezTo>
                  <a:pt x="2242" y="1620"/>
                  <a:pt x="2242" y="1621"/>
                  <a:pt x="2242" y="1621"/>
                </a:cubicBezTo>
                <a:cubicBezTo>
                  <a:pt x="2242" y="1622"/>
                  <a:pt x="2241" y="1623"/>
                  <a:pt x="2240" y="1624"/>
                </a:cubicBezTo>
                <a:cubicBezTo>
                  <a:pt x="2240" y="1625"/>
                  <a:pt x="2240" y="1625"/>
                  <a:pt x="2240" y="1625"/>
                </a:cubicBezTo>
                <a:cubicBezTo>
                  <a:pt x="2239" y="1626"/>
                  <a:pt x="2238" y="1627"/>
                  <a:pt x="2237" y="1628"/>
                </a:cubicBezTo>
                <a:cubicBezTo>
                  <a:pt x="2237" y="1628"/>
                  <a:pt x="2237" y="1628"/>
                  <a:pt x="2237" y="1628"/>
                </a:cubicBezTo>
                <a:cubicBezTo>
                  <a:pt x="2236" y="1629"/>
                  <a:pt x="2236" y="1629"/>
                  <a:pt x="2236" y="1629"/>
                </a:cubicBezTo>
                <a:cubicBezTo>
                  <a:pt x="2235" y="1630"/>
                  <a:pt x="2234" y="1630"/>
                  <a:pt x="2234" y="1630"/>
                </a:cubicBezTo>
                <a:cubicBezTo>
                  <a:pt x="2231" y="1632"/>
                  <a:pt x="2229" y="1633"/>
                  <a:pt x="2225" y="1634"/>
                </a:cubicBezTo>
                <a:cubicBezTo>
                  <a:pt x="2225" y="1634"/>
                  <a:pt x="2224" y="1635"/>
                  <a:pt x="2223" y="1635"/>
                </a:cubicBezTo>
                <a:cubicBezTo>
                  <a:pt x="2221" y="1635"/>
                  <a:pt x="2220" y="1635"/>
                  <a:pt x="2219" y="1636"/>
                </a:cubicBezTo>
                <a:cubicBezTo>
                  <a:pt x="2218" y="1636"/>
                  <a:pt x="2218" y="1636"/>
                  <a:pt x="2217" y="1636"/>
                </a:cubicBezTo>
                <a:cubicBezTo>
                  <a:pt x="2217" y="1636"/>
                  <a:pt x="2216" y="1636"/>
                  <a:pt x="2216" y="1636"/>
                </a:cubicBezTo>
                <a:cubicBezTo>
                  <a:pt x="2187" y="1639"/>
                  <a:pt x="2156" y="1636"/>
                  <a:pt x="2126" y="1637"/>
                </a:cubicBezTo>
                <a:cubicBezTo>
                  <a:pt x="2123" y="1637"/>
                  <a:pt x="2120" y="1636"/>
                  <a:pt x="2117" y="1636"/>
                </a:cubicBezTo>
                <a:cubicBezTo>
                  <a:pt x="2117" y="1636"/>
                  <a:pt x="2117" y="1636"/>
                  <a:pt x="2117" y="1636"/>
                </a:cubicBezTo>
                <a:cubicBezTo>
                  <a:pt x="2106" y="1635"/>
                  <a:pt x="2095" y="1631"/>
                  <a:pt x="2086" y="1625"/>
                </a:cubicBezTo>
                <a:cubicBezTo>
                  <a:pt x="2083" y="1624"/>
                  <a:pt x="2081" y="1622"/>
                  <a:pt x="2079" y="1621"/>
                </a:cubicBezTo>
                <a:close/>
                <a:moveTo>
                  <a:pt x="2322" y="1782"/>
                </a:moveTo>
                <a:cubicBezTo>
                  <a:pt x="2322" y="1783"/>
                  <a:pt x="2321" y="1783"/>
                  <a:pt x="2321" y="1784"/>
                </a:cubicBezTo>
                <a:cubicBezTo>
                  <a:pt x="2321" y="1785"/>
                  <a:pt x="2321" y="1785"/>
                  <a:pt x="2321" y="1786"/>
                </a:cubicBezTo>
                <a:cubicBezTo>
                  <a:pt x="2320" y="1787"/>
                  <a:pt x="2320" y="1788"/>
                  <a:pt x="2319" y="1789"/>
                </a:cubicBezTo>
                <a:cubicBezTo>
                  <a:pt x="2319" y="1789"/>
                  <a:pt x="2319" y="1789"/>
                  <a:pt x="2319" y="1790"/>
                </a:cubicBezTo>
                <a:cubicBezTo>
                  <a:pt x="2318" y="1790"/>
                  <a:pt x="2318" y="1791"/>
                  <a:pt x="2317" y="1791"/>
                </a:cubicBezTo>
                <a:cubicBezTo>
                  <a:pt x="2317" y="1791"/>
                  <a:pt x="2317" y="1792"/>
                  <a:pt x="2316" y="1792"/>
                </a:cubicBezTo>
                <a:cubicBezTo>
                  <a:pt x="2316" y="1792"/>
                  <a:pt x="2316" y="1792"/>
                  <a:pt x="2316" y="1793"/>
                </a:cubicBezTo>
                <a:cubicBezTo>
                  <a:pt x="2310" y="1798"/>
                  <a:pt x="2303" y="1800"/>
                  <a:pt x="2296" y="1801"/>
                </a:cubicBezTo>
                <a:cubicBezTo>
                  <a:pt x="2296" y="1801"/>
                  <a:pt x="2295" y="1801"/>
                  <a:pt x="2295" y="1801"/>
                </a:cubicBezTo>
                <a:cubicBezTo>
                  <a:pt x="2292" y="1802"/>
                  <a:pt x="2289" y="1802"/>
                  <a:pt x="2286" y="1802"/>
                </a:cubicBezTo>
                <a:cubicBezTo>
                  <a:pt x="2286" y="1802"/>
                  <a:pt x="2286" y="1802"/>
                  <a:pt x="2286" y="1802"/>
                </a:cubicBezTo>
                <a:cubicBezTo>
                  <a:pt x="2283" y="1802"/>
                  <a:pt x="2283" y="1802"/>
                  <a:pt x="2283" y="1802"/>
                </a:cubicBezTo>
                <a:cubicBezTo>
                  <a:pt x="2280" y="1802"/>
                  <a:pt x="2277" y="1802"/>
                  <a:pt x="2275" y="1802"/>
                </a:cubicBezTo>
                <a:cubicBezTo>
                  <a:pt x="2193" y="1802"/>
                  <a:pt x="2193" y="1802"/>
                  <a:pt x="2193" y="1802"/>
                </a:cubicBezTo>
                <a:cubicBezTo>
                  <a:pt x="2190" y="1802"/>
                  <a:pt x="2187" y="1802"/>
                  <a:pt x="2184" y="1802"/>
                </a:cubicBezTo>
                <a:cubicBezTo>
                  <a:pt x="2183" y="1801"/>
                  <a:pt x="2182" y="1801"/>
                  <a:pt x="2181" y="1801"/>
                </a:cubicBezTo>
                <a:cubicBezTo>
                  <a:pt x="2164" y="1799"/>
                  <a:pt x="2144" y="1791"/>
                  <a:pt x="2135" y="1776"/>
                </a:cubicBezTo>
                <a:cubicBezTo>
                  <a:pt x="2133" y="1774"/>
                  <a:pt x="2132" y="1772"/>
                  <a:pt x="2131" y="1770"/>
                </a:cubicBezTo>
                <a:cubicBezTo>
                  <a:pt x="2131" y="1769"/>
                  <a:pt x="2131" y="1769"/>
                  <a:pt x="2131" y="1769"/>
                </a:cubicBezTo>
                <a:cubicBezTo>
                  <a:pt x="2131" y="1769"/>
                  <a:pt x="2131" y="1769"/>
                  <a:pt x="2131" y="1769"/>
                </a:cubicBezTo>
                <a:cubicBezTo>
                  <a:pt x="2127" y="1757"/>
                  <a:pt x="2122" y="1746"/>
                  <a:pt x="2118" y="1734"/>
                </a:cubicBezTo>
                <a:cubicBezTo>
                  <a:pt x="2116" y="1728"/>
                  <a:pt x="2112" y="1720"/>
                  <a:pt x="2110" y="1713"/>
                </a:cubicBezTo>
                <a:cubicBezTo>
                  <a:pt x="2110" y="1713"/>
                  <a:pt x="2110" y="1713"/>
                  <a:pt x="2110" y="1713"/>
                </a:cubicBezTo>
                <a:cubicBezTo>
                  <a:pt x="2110" y="1713"/>
                  <a:pt x="2110" y="1712"/>
                  <a:pt x="2110" y="1712"/>
                </a:cubicBezTo>
                <a:cubicBezTo>
                  <a:pt x="2110" y="1712"/>
                  <a:pt x="2109" y="1711"/>
                  <a:pt x="2109" y="1710"/>
                </a:cubicBezTo>
                <a:cubicBezTo>
                  <a:pt x="2109" y="1707"/>
                  <a:pt x="2109" y="1704"/>
                  <a:pt x="2109" y="1701"/>
                </a:cubicBezTo>
                <a:cubicBezTo>
                  <a:pt x="2110" y="1699"/>
                  <a:pt x="2111" y="1698"/>
                  <a:pt x="2112" y="1696"/>
                </a:cubicBezTo>
                <a:cubicBezTo>
                  <a:pt x="2112" y="1696"/>
                  <a:pt x="2112" y="1696"/>
                  <a:pt x="2112" y="1696"/>
                </a:cubicBezTo>
                <a:cubicBezTo>
                  <a:pt x="2117" y="1688"/>
                  <a:pt x="2126" y="1685"/>
                  <a:pt x="2136" y="1684"/>
                </a:cubicBezTo>
                <a:cubicBezTo>
                  <a:pt x="2136" y="1684"/>
                  <a:pt x="2136" y="1684"/>
                  <a:pt x="2137" y="1684"/>
                </a:cubicBezTo>
                <a:cubicBezTo>
                  <a:pt x="2139" y="1684"/>
                  <a:pt x="2141" y="1684"/>
                  <a:pt x="2144" y="1684"/>
                </a:cubicBezTo>
                <a:cubicBezTo>
                  <a:pt x="2144" y="1684"/>
                  <a:pt x="2145" y="1683"/>
                  <a:pt x="2145" y="1683"/>
                </a:cubicBezTo>
                <a:cubicBezTo>
                  <a:pt x="2151" y="1683"/>
                  <a:pt x="2151" y="1683"/>
                  <a:pt x="2151" y="1683"/>
                </a:cubicBezTo>
                <a:cubicBezTo>
                  <a:pt x="2152" y="1683"/>
                  <a:pt x="2153" y="1683"/>
                  <a:pt x="2155" y="1683"/>
                </a:cubicBezTo>
                <a:cubicBezTo>
                  <a:pt x="2180" y="1683"/>
                  <a:pt x="2205" y="1683"/>
                  <a:pt x="2231" y="1683"/>
                </a:cubicBezTo>
                <a:cubicBezTo>
                  <a:pt x="2231" y="1683"/>
                  <a:pt x="2231" y="1683"/>
                  <a:pt x="2231" y="1683"/>
                </a:cubicBezTo>
                <a:cubicBezTo>
                  <a:pt x="2231" y="1683"/>
                  <a:pt x="2231" y="1683"/>
                  <a:pt x="2231" y="1683"/>
                </a:cubicBezTo>
                <a:cubicBezTo>
                  <a:pt x="2234" y="1683"/>
                  <a:pt x="2237" y="1683"/>
                  <a:pt x="2240" y="1684"/>
                </a:cubicBezTo>
                <a:cubicBezTo>
                  <a:pt x="2240" y="1684"/>
                  <a:pt x="2241" y="1684"/>
                  <a:pt x="2241" y="1684"/>
                </a:cubicBezTo>
                <a:cubicBezTo>
                  <a:pt x="2258" y="1686"/>
                  <a:pt x="2277" y="1693"/>
                  <a:pt x="2287" y="1706"/>
                </a:cubicBezTo>
                <a:cubicBezTo>
                  <a:pt x="2289" y="1708"/>
                  <a:pt x="2290" y="1710"/>
                  <a:pt x="2291" y="1712"/>
                </a:cubicBezTo>
                <a:cubicBezTo>
                  <a:pt x="2294" y="1717"/>
                  <a:pt x="2294" y="1717"/>
                  <a:pt x="2294" y="1717"/>
                </a:cubicBezTo>
                <a:cubicBezTo>
                  <a:pt x="2299" y="1727"/>
                  <a:pt x="2304" y="1737"/>
                  <a:pt x="2309" y="1748"/>
                </a:cubicBezTo>
                <a:cubicBezTo>
                  <a:pt x="2312" y="1754"/>
                  <a:pt x="2318" y="1762"/>
                  <a:pt x="2320" y="1771"/>
                </a:cubicBezTo>
                <a:cubicBezTo>
                  <a:pt x="2322" y="1775"/>
                  <a:pt x="2323" y="1778"/>
                  <a:pt x="2322" y="1782"/>
                </a:cubicBezTo>
                <a:close/>
                <a:moveTo>
                  <a:pt x="2340" y="1624"/>
                </a:moveTo>
                <a:cubicBezTo>
                  <a:pt x="2338" y="1622"/>
                  <a:pt x="2337" y="1621"/>
                  <a:pt x="2335" y="1620"/>
                </a:cubicBezTo>
                <a:cubicBezTo>
                  <a:pt x="2331" y="1617"/>
                  <a:pt x="2328" y="1613"/>
                  <a:pt x="2326" y="1610"/>
                </a:cubicBezTo>
                <a:cubicBezTo>
                  <a:pt x="2324" y="1607"/>
                  <a:pt x="2324" y="1607"/>
                  <a:pt x="2324" y="1607"/>
                </a:cubicBezTo>
                <a:cubicBezTo>
                  <a:pt x="2324" y="1607"/>
                  <a:pt x="2324" y="1607"/>
                  <a:pt x="2324" y="1607"/>
                </a:cubicBezTo>
                <a:cubicBezTo>
                  <a:pt x="2317" y="1594"/>
                  <a:pt x="2310" y="1582"/>
                  <a:pt x="2303" y="1569"/>
                </a:cubicBezTo>
                <a:cubicBezTo>
                  <a:pt x="2303" y="1569"/>
                  <a:pt x="2303" y="1569"/>
                  <a:pt x="2303" y="1569"/>
                </a:cubicBezTo>
                <a:cubicBezTo>
                  <a:pt x="2300" y="1564"/>
                  <a:pt x="2300" y="1564"/>
                  <a:pt x="2300" y="1564"/>
                </a:cubicBezTo>
                <a:cubicBezTo>
                  <a:pt x="2298" y="1561"/>
                  <a:pt x="2298" y="1558"/>
                  <a:pt x="2298" y="1555"/>
                </a:cubicBezTo>
                <a:cubicBezTo>
                  <a:pt x="2299" y="1552"/>
                  <a:pt x="2300" y="1550"/>
                  <a:pt x="2303" y="1547"/>
                </a:cubicBezTo>
                <a:cubicBezTo>
                  <a:pt x="2306" y="1545"/>
                  <a:pt x="2309" y="1544"/>
                  <a:pt x="2313" y="1542"/>
                </a:cubicBezTo>
                <a:cubicBezTo>
                  <a:pt x="2318" y="1541"/>
                  <a:pt x="2323" y="1541"/>
                  <a:pt x="2329" y="1541"/>
                </a:cubicBezTo>
                <a:cubicBezTo>
                  <a:pt x="2330" y="1541"/>
                  <a:pt x="2330" y="1541"/>
                  <a:pt x="2330" y="1541"/>
                </a:cubicBezTo>
                <a:cubicBezTo>
                  <a:pt x="2342" y="1540"/>
                  <a:pt x="2356" y="1540"/>
                  <a:pt x="2363" y="1540"/>
                </a:cubicBezTo>
                <a:cubicBezTo>
                  <a:pt x="2394" y="1540"/>
                  <a:pt x="2443" y="1534"/>
                  <a:pt x="2463" y="1564"/>
                </a:cubicBezTo>
                <a:cubicBezTo>
                  <a:pt x="2470" y="1573"/>
                  <a:pt x="2476" y="1583"/>
                  <a:pt x="2483" y="1593"/>
                </a:cubicBezTo>
                <a:cubicBezTo>
                  <a:pt x="2486" y="1598"/>
                  <a:pt x="2492" y="1605"/>
                  <a:pt x="2495" y="1611"/>
                </a:cubicBezTo>
                <a:cubicBezTo>
                  <a:pt x="2497" y="1614"/>
                  <a:pt x="2498" y="1617"/>
                  <a:pt x="2498" y="1620"/>
                </a:cubicBezTo>
                <a:cubicBezTo>
                  <a:pt x="2498" y="1621"/>
                  <a:pt x="2497" y="1623"/>
                  <a:pt x="2496" y="1625"/>
                </a:cubicBezTo>
                <a:cubicBezTo>
                  <a:pt x="2496" y="1626"/>
                  <a:pt x="2495" y="1627"/>
                  <a:pt x="2494" y="1628"/>
                </a:cubicBezTo>
                <a:cubicBezTo>
                  <a:pt x="2494" y="1628"/>
                  <a:pt x="2494" y="1628"/>
                  <a:pt x="2494" y="1628"/>
                </a:cubicBezTo>
                <a:cubicBezTo>
                  <a:pt x="2494" y="1628"/>
                  <a:pt x="2494" y="1628"/>
                  <a:pt x="2494" y="1628"/>
                </a:cubicBezTo>
                <a:cubicBezTo>
                  <a:pt x="2493" y="1629"/>
                  <a:pt x="2493" y="1629"/>
                  <a:pt x="2492" y="1630"/>
                </a:cubicBezTo>
                <a:cubicBezTo>
                  <a:pt x="2492" y="1630"/>
                  <a:pt x="2491" y="1630"/>
                  <a:pt x="2491" y="1630"/>
                </a:cubicBezTo>
                <a:cubicBezTo>
                  <a:pt x="2490" y="1631"/>
                  <a:pt x="2489" y="1631"/>
                  <a:pt x="2488" y="1632"/>
                </a:cubicBezTo>
                <a:cubicBezTo>
                  <a:pt x="2487" y="1632"/>
                  <a:pt x="2485" y="1633"/>
                  <a:pt x="2484" y="1633"/>
                </a:cubicBezTo>
                <a:cubicBezTo>
                  <a:pt x="2484" y="1633"/>
                  <a:pt x="2484" y="1634"/>
                  <a:pt x="2484" y="1634"/>
                </a:cubicBezTo>
                <a:cubicBezTo>
                  <a:pt x="2484" y="1634"/>
                  <a:pt x="2483" y="1634"/>
                  <a:pt x="2483" y="1634"/>
                </a:cubicBezTo>
                <a:cubicBezTo>
                  <a:pt x="2469" y="1638"/>
                  <a:pt x="2448" y="1636"/>
                  <a:pt x="2434" y="1636"/>
                </a:cubicBezTo>
                <a:cubicBezTo>
                  <a:pt x="2418" y="1636"/>
                  <a:pt x="2401" y="1636"/>
                  <a:pt x="2385" y="1636"/>
                </a:cubicBezTo>
                <a:cubicBezTo>
                  <a:pt x="2370" y="1636"/>
                  <a:pt x="2353" y="1632"/>
                  <a:pt x="2340" y="1624"/>
                </a:cubicBezTo>
                <a:close/>
                <a:moveTo>
                  <a:pt x="2605" y="1791"/>
                </a:moveTo>
                <a:cubicBezTo>
                  <a:pt x="2605" y="1791"/>
                  <a:pt x="2605" y="1791"/>
                  <a:pt x="2604" y="1791"/>
                </a:cubicBezTo>
                <a:cubicBezTo>
                  <a:pt x="2602" y="1794"/>
                  <a:pt x="2598" y="1797"/>
                  <a:pt x="2593" y="1798"/>
                </a:cubicBezTo>
                <a:cubicBezTo>
                  <a:pt x="2589" y="1800"/>
                  <a:pt x="2583" y="1801"/>
                  <a:pt x="2576" y="1801"/>
                </a:cubicBezTo>
                <a:cubicBezTo>
                  <a:pt x="2569" y="1801"/>
                  <a:pt x="2569" y="1801"/>
                  <a:pt x="2569" y="1801"/>
                </a:cubicBezTo>
                <a:cubicBezTo>
                  <a:pt x="2569" y="1801"/>
                  <a:pt x="2569" y="1801"/>
                  <a:pt x="2569" y="1801"/>
                </a:cubicBezTo>
                <a:cubicBezTo>
                  <a:pt x="2541" y="1801"/>
                  <a:pt x="2512" y="1801"/>
                  <a:pt x="2483" y="1801"/>
                </a:cubicBezTo>
                <a:cubicBezTo>
                  <a:pt x="2480" y="1801"/>
                  <a:pt x="2476" y="1801"/>
                  <a:pt x="2473" y="1801"/>
                </a:cubicBezTo>
                <a:cubicBezTo>
                  <a:pt x="2473" y="1801"/>
                  <a:pt x="2473" y="1801"/>
                  <a:pt x="2473" y="1801"/>
                </a:cubicBezTo>
                <a:cubicBezTo>
                  <a:pt x="2453" y="1799"/>
                  <a:pt x="2432" y="1790"/>
                  <a:pt x="2419" y="1775"/>
                </a:cubicBezTo>
                <a:cubicBezTo>
                  <a:pt x="2418" y="1773"/>
                  <a:pt x="2416" y="1771"/>
                  <a:pt x="2415" y="1769"/>
                </a:cubicBezTo>
                <a:cubicBezTo>
                  <a:pt x="2415" y="1769"/>
                  <a:pt x="2415" y="1769"/>
                  <a:pt x="2415" y="1769"/>
                </a:cubicBezTo>
                <a:cubicBezTo>
                  <a:pt x="2415" y="1769"/>
                  <a:pt x="2415" y="1769"/>
                  <a:pt x="2415" y="1769"/>
                </a:cubicBezTo>
                <a:cubicBezTo>
                  <a:pt x="2409" y="1758"/>
                  <a:pt x="2402" y="1747"/>
                  <a:pt x="2396" y="1736"/>
                </a:cubicBezTo>
                <a:cubicBezTo>
                  <a:pt x="2392" y="1728"/>
                  <a:pt x="2383" y="1716"/>
                  <a:pt x="2381" y="1706"/>
                </a:cubicBezTo>
                <a:cubicBezTo>
                  <a:pt x="2381" y="1706"/>
                  <a:pt x="2381" y="1706"/>
                  <a:pt x="2381" y="1706"/>
                </a:cubicBezTo>
                <a:cubicBezTo>
                  <a:pt x="2380" y="1705"/>
                  <a:pt x="2380" y="1704"/>
                  <a:pt x="2380" y="1703"/>
                </a:cubicBezTo>
                <a:cubicBezTo>
                  <a:pt x="2379" y="1693"/>
                  <a:pt x="2387" y="1688"/>
                  <a:pt x="2396" y="1685"/>
                </a:cubicBezTo>
                <a:cubicBezTo>
                  <a:pt x="2396" y="1685"/>
                  <a:pt x="2396" y="1685"/>
                  <a:pt x="2396" y="1685"/>
                </a:cubicBezTo>
                <a:cubicBezTo>
                  <a:pt x="2396" y="1685"/>
                  <a:pt x="2397" y="1685"/>
                  <a:pt x="2397" y="1685"/>
                </a:cubicBezTo>
                <a:cubicBezTo>
                  <a:pt x="2398" y="1685"/>
                  <a:pt x="2398" y="1685"/>
                  <a:pt x="2399" y="1684"/>
                </a:cubicBezTo>
                <a:cubicBezTo>
                  <a:pt x="2403" y="1683"/>
                  <a:pt x="2408" y="1683"/>
                  <a:pt x="2413" y="1683"/>
                </a:cubicBezTo>
                <a:cubicBezTo>
                  <a:pt x="2470" y="1683"/>
                  <a:pt x="2470" y="1683"/>
                  <a:pt x="2470" y="1683"/>
                </a:cubicBezTo>
                <a:cubicBezTo>
                  <a:pt x="2479" y="1683"/>
                  <a:pt x="2489" y="1683"/>
                  <a:pt x="2498" y="1683"/>
                </a:cubicBezTo>
                <a:cubicBezTo>
                  <a:pt x="2498" y="1683"/>
                  <a:pt x="2498" y="1683"/>
                  <a:pt x="2498" y="1683"/>
                </a:cubicBezTo>
                <a:cubicBezTo>
                  <a:pt x="2499" y="1683"/>
                  <a:pt x="2499" y="1683"/>
                  <a:pt x="2500" y="1683"/>
                </a:cubicBezTo>
                <a:cubicBezTo>
                  <a:pt x="2502" y="1683"/>
                  <a:pt x="2505" y="1683"/>
                  <a:pt x="2507" y="1683"/>
                </a:cubicBezTo>
                <a:cubicBezTo>
                  <a:pt x="2508" y="1683"/>
                  <a:pt x="2508" y="1683"/>
                  <a:pt x="2509" y="1683"/>
                </a:cubicBezTo>
                <a:cubicBezTo>
                  <a:pt x="2527" y="1685"/>
                  <a:pt x="2546" y="1692"/>
                  <a:pt x="2558" y="1705"/>
                </a:cubicBezTo>
                <a:cubicBezTo>
                  <a:pt x="2559" y="1705"/>
                  <a:pt x="2560" y="1706"/>
                  <a:pt x="2561" y="1707"/>
                </a:cubicBezTo>
                <a:cubicBezTo>
                  <a:pt x="2561" y="1708"/>
                  <a:pt x="2562" y="1708"/>
                  <a:pt x="2562" y="1709"/>
                </a:cubicBezTo>
                <a:cubicBezTo>
                  <a:pt x="2563" y="1710"/>
                  <a:pt x="2563" y="1710"/>
                  <a:pt x="2564" y="1711"/>
                </a:cubicBezTo>
                <a:cubicBezTo>
                  <a:pt x="2564" y="1711"/>
                  <a:pt x="2564" y="1711"/>
                  <a:pt x="2564" y="1711"/>
                </a:cubicBezTo>
                <a:cubicBezTo>
                  <a:pt x="2566" y="1713"/>
                  <a:pt x="2566" y="1713"/>
                  <a:pt x="2566" y="1713"/>
                </a:cubicBezTo>
                <a:cubicBezTo>
                  <a:pt x="2571" y="1721"/>
                  <a:pt x="2576" y="1729"/>
                  <a:pt x="2582" y="1737"/>
                </a:cubicBezTo>
                <a:cubicBezTo>
                  <a:pt x="2582" y="1737"/>
                  <a:pt x="2582" y="1737"/>
                  <a:pt x="2582" y="1737"/>
                </a:cubicBezTo>
                <a:cubicBezTo>
                  <a:pt x="2589" y="1748"/>
                  <a:pt x="2599" y="1759"/>
                  <a:pt x="2605" y="1772"/>
                </a:cubicBezTo>
                <a:cubicBezTo>
                  <a:pt x="2606" y="1773"/>
                  <a:pt x="2606" y="1773"/>
                  <a:pt x="2606" y="1774"/>
                </a:cubicBezTo>
                <a:cubicBezTo>
                  <a:pt x="2607" y="1775"/>
                  <a:pt x="2607" y="1775"/>
                  <a:pt x="2607" y="1775"/>
                </a:cubicBezTo>
                <a:cubicBezTo>
                  <a:pt x="2609" y="1782"/>
                  <a:pt x="2608" y="1787"/>
                  <a:pt x="2605" y="1791"/>
                </a:cubicBezTo>
                <a:close/>
                <a:moveTo>
                  <a:pt x="2937" y="318"/>
                </a:moveTo>
                <a:cubicBezTo>
                  <a:pt x="3034" y="414"/>
                  <a:pt x="3089" y="549"/>
                  <a:pt x="3089" y="685"/>
                </a:cubicBezTo>
                <a:cubicBezTo>
                  <a:pt x="3089" y="821"/>
                  <a:pt x="3034" y="955"/>
                  <a:pt x="2937" y="1051"/>
                </a:cubicBezTo>
                <a:cubicBezTo>
                  <a:pt x="3050" y="999"/>
                  <a:pt x="3153" y="855"/>
                  <a:pt x="3152" y="685"/>
                </a:cubicBezTo>
                <a:cubicBezTo>
                  <a:pt x="3153" y="514"/>
                  <a:pt x="3050" y="371"/>
                  <a:pt x="2937" y="318"/>
                </a:cubicBezTo>
                <a:close/>
                <a:moveTo>
                  <a:pt x="216" y="318"/>
                </a:moveTo>
                <a:cubicBezTo>
                  <a:pt x="104" y="371"/>
                  <a:pt x="0" y="514"/>
                  <a:pt x="2" y="685"/>
                </a:cubicBezTo>
                <a:cubicBezTo>
                  <a:pt x="0" y="855"/>
                  <a:pt x="104" y="999"/>
                  <a:pt x="216" y="1051"/>
                </a:cubicBezTo>
                <a:cubicBezTo>
                  <a:pt x="120" y="955"/>
                  <a:pt x="64" y="821"/>
                  <a:pt x="65" y="685"/>
                </a:cubicBezTo>
                <a:cubicBezTo>
                  <a:pt x="64" y="549"/>
                  <a:pt x="120" y="414"/>
                  <a:pt x="216" y="318"/>
                </a:cubicBezTo>
                <a:close/>
              </a:path>
            </a:pathLst>
          </a:custGeom>
          <a:solidFill>
            <a:schemeClr val="tx1">
              <a:lumMod val="85000"/>
              <a:lumOff val="1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lIns="61735" tIns="30867" rIns="61735" bIns="30867"/>
          <a:lstStyle/>
          <a:p>
            <a:endParaRPr lang="zh-CN" altLang="en-US"/>
          </a:p>
        </p:txBody>
      </p:sp>
      <p:sp>
        <p:nvSpPr>
          <p:cNvPr id="25" name="等腰三角形 24"/>
          <p:cNvSpPr/>
          <p:nvPr/>
        </p:nvSpPr>
        <p:spPr bwMode="auto">
          <a:xfrm rot="5400000">
            <a:off x="7874794" y="1677396"/>
            <a:ext cx="374650" cy="322262"/>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6" name="等腰三角形 25"/>
          <p:cNvSpPr/>
          <p:nvPr/>
        </p:nvSpPr>
        <p:spPr bwMode="auto">
          <a:xfrm rot="5400000">
            <a:off x="7875587" y="2711652"/>
            <a:ext cx="373062" cy="322262"/>
          </a:xfrm>
          <a:prstGeom prst="triangl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7" name="等腰三角形 26"/>
          <p:cNvSpPr/>
          <p:nvPr/>
        </p:nvSpPr>
        <p:spPr bwMode="auto">
          <a:xfrm rot="5400000">
            <a:off x="7875587" y="3740353"/>
            <a:ext cx="373062" cy="322262"/>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8" name="等腰三角形 27"/>
          <p:cNvSpPr/>
          <p:nvPr/>
        </p:nvSpPr>
        <p:spPr bwMode="auto">
          <a:xfrm rot="5400000">
            <a:off x="7875587" y="4780165"/>
            <a:ext cx="373063" cy="322262"/>
          </a:xfrm>
          <a:prstGeom prst="triangl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6" name="矩形 13"/>
          <p:cNvSpPr>
            <a:spLocks noChangeArrowheads="1"/>
          </p:cNvSpPr>
          <p:nvPr/>
        </p:nvSpPr>
        <p:spPr bwMode="auto">
          <a:xfrm>
            <a:off x="8478838" y="1444827"/>
            <a:ext cx="2592387" cy="787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round/>
                <a:headEnd/>
                <a:tailE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en-US" altLang="zh-CN" sz="1600">
              <a:latin typeface="微软雅黑" panose="020B0503020204020204" pitchFamily="34" charset="-122"/>
              <a:ea typeface="微软雅黑" panose="020B0503020204020204" pitchFamily="34" charset="-122"/>
            </a:endParaRPr>
          </a:p>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p>
        </p:txBody>
      </p:sp>
      <p:sp>
        <p:nvSpPr>
          <p:cNvPr id="37" name="矩形 13"/>
          <p:cNvSpPr>
            <a:spLocks noChangeArrowheads="1"/>
          </p:cNvSpPr>
          <p:nvPr/>
        </p:nvSpPr>
        <p:spPr bwMode="auto">
          <a:xfrm>
            <a:off x="8478838" y="2478289"/>
            <a:ext cx="2592387" cy="7889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round/>
                <a:headEnd/>
                <a:tailE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en-US" altLang="zh-CN" sz="1600">
              <a:latin typeface="微软雅黑" panose="020B0503020204020204" pitchFamily="34" charset="-122"/>
              <a:ea typeface="微软雅黑" panose="020B0503020204020204" pitchFamily="34" charset="-122"/>
            </a:endParaRPr>
          </a:p>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p>
        </p:txBody>
      </p:sp>
      <p:sp>
        <p:nvSpPr>
          <p:cNvPr id="38" name="矩形 13"/>
          <p:cNvSpPr>
            <a:spLocks noChangeArrowheads="1"/>
          </p:cNvSpPr>
          <p:nvPr/>
        </p:nvSpPr>
        <p:spPr bwMode="auto">
          <a:xfrm>
            <a:off x="8478838" y="3513339"/>
            <a:ext cx="2592387" cy="787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round/>
                <a:headEnd/>
                <a:tailE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en-US" altLang="zh-CN" sz="1600">
              <a:latin typeface="微软雅黑" panose="020B0503020204020204" pitchFamily="34" charset="-122"/>
              <a:ea typeface="微软雅黑" panose="020B0503020204020204" pitchFamily="34" charset="-122"/>
            </a:endParaRPr>
          </a:p>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p>
        </p:txBody>
      </p:sp>
      <p:sp>
        <p:nvSpPr>
          <p:cNvPr id="39" name="矩形 13"/>
          <p:cNvSpPr>
            <a:spLocks noChangeArrowheads="1"/>
          </p:cNvSpPr>
          <p:nvPr/>
        </p:nvSpPr>
        <p:spPr bwMode="auto">
          <a:xfrm>
            <a:off x="8478838" y="4546802"/>
            <a:ext cx="2592387" cy="787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round/>
                <a:headEnd/>
                <a:tailE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en-US" altLang="zh-CN" sz="1600">
              <a:latin typeface="微软雅黑" panose="020B0503020204020204" pitchFamily="34" charset="-122"/>
              <a:ea typeface="微软雅黑" panose="020B0503020204020204" pitchFamily="34" charset="-122"/>
            </a:endParaRPr>
          </a:p>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p>
        </p:txBody>
      </p:sp>
      <p:sp>
        <p:nvSpPr>
          <p:cNvPr id="40" name="AutoShape 1"/>
          <p:cNvSpPr>
            <a:spLocks/>
          </p:cNvSpPr>
          <p:nvPr/>
        </p:nvSpPr>
        <p:spPr bwMode="auto">
          <a:xfrm>
            <a:off x="4170363" y="1581352"/>
            <a:ext cx="3740150" cy="695325"/>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600"/>
                </a:lnTo>
                <a:lnTo>
                  <a:pt x="0" y="21600"/>
                </a:lnTo>
                <a:lnTo>
                  <a:pt x="0" y="0"/>
                </a:lnTo>
                <a:close/>
              </a:path>
            </a:pathLst>
          </a:cu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45719" tIns="45719" rIns="45719" bIns="45719"/>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a:lnSpc>
                <a:spcPct val="100000"/>
              </a:lnSpc>
              <a:spcBef>
                <a:spcPct val="0"/>
              </a:spcBef>
              <a:buFontTx/>
              <a:buNone/>
              <a:defRPr/>
            </a:pPr>
            <a:endParaRPr lang="zh-CN" altLang="zh-CN" sz="1050" dirty="0">
              <a:cs typeface="Helvetica" panose="020B0604020202020204" pitchFamily="34" charset="0"/>
              <a:sym typeface="Calibri" panose="020F0502020204030204" pitchFamily="34" charset="0"/>
            </a:endParaRPr>
          </a:p>
        </p:txBody>
      </p:sp>
      <p:sp>
        <p:nvSpPr>
          <p:cNvPr id="41" name="矩形 15"/>
          <p:cNvSpPr>
            <a:spLocks noChangeArrowheads="1"/>
          </p:cNvSpPr>
          <p:nvPr/>
        </p:nvSpPr>
        <p:spPr bwMode="auto">
          <a:xfrm>
            <a:off x="5030788" y="1644852"/>
            <a:ext cx="2032000" cy="4603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a:lnSpc>
                <a:spcPct val="100000"/>
              </a:lnSpc>
              <a:spcBef>
                <a:spcPct val="0"/>
              </a:spcBef>
              <a:buFontTx/>
              <a:buNone/>
            </a:pPr>
            <a:r>
              <a:rPr lang="zh-CN" altLang="zh-CN" sz="2400">
                <a:solidFill>
                  <a:srgbClr val="3B3B3B"/>
                </a:solidFill>
                <a:latin typeface="微软雅黑" panose="020B0503020204020204" pitchFamily="34" charset="-122"/>
                <a:ea typeface="微软雅黑" panose="020B0503020204020204" pitchFamily="34" charset="-122"/>
                <a:cs typeface="Helvetica" panose="020B0604020202020204" pitchFamily="34" charset="0"/>
                <a:sym typeface="微软雅黑" panose="020B0503020204020204" pitchFamily="34" charset="-122"/>
              </a:rPr>
              <a:t>点击添加标题</a:t>
            </a:r>
            <a:endParaRPr lang="zh-CN" altLang="zh-CN" sz="1200">
              <a:solidFill>
                <a:srgbClr val="3B3B3B"/>
              </a:solidFill>
              <a:ea typeface="微软雅黑" panose="020B0503020204020204" pitchFamily="34" charset="-122"/>
              <a:cs typeface="Helvetica" panose="020B0604020202020204" pitchFamily="34" charset="0"/>
            </a:endParaRPr>
          </a:p>
        </p:txBody>
      </p:sp>
      <p:sp>
        <p:nvSpPr>
          <p:cNvPr id="42" name="矩形 46"/>
          <p:cNvSpPr>
            <a:spLocks noChangeArrowheads="1"/>
          </p:cNvSpPr>
          <p:nvPr/>
        </p:nvSpPr>
        <p:spPr bwMode="auto">
          <a:xfrm>
            <a:off x="5030788" y="2692602"/>
            <a:ext cx="2032000" cy="4619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a:lnSpc>
                <a:spcPct val="100000"/>
              </a:lnSpc>
              <a:spcBef>
                <a:spcPct val="0"/>
              </a:spcBef>
              <a:buFontTx/>
              <a:buNone/>
            </a:pPr>
            <a:r>
              <a:rPr lang="zh-CN" altLang="zh-CN" sz="2400" dirty="0">
                <a:solidFill>
                  <a:schemeClr val="bg1"/>
                </a:solidFill>
                <a:latin typeface="微软雅黑" panose="020B0503020204020204" pitchFamily="34" charset="-122"/>
                <a:ea typeface="微软雅黑" panose="020B0503020204020204" pitchFamily="34" charset="-122"/>
                <a:cs typeface="Helvetica" panose="020B0604020202020204" pitchFamily="34" charset="0"/>
                <a:sym typeface="微软雅黑" panose="020B0503020204020204" pitchFamily="34" charset="-122"/>
              </a:rPr>
              <a:t>点击添加标题</a:t>
            </a:r>
            <a:endParaRPr lang="zh-CN" altLang="zh-CN" sz="1200" dirty="0">
              <a:solidFill>
                <a:schemeClr val="bg1"/>
              </a:solidFill>
              <a:ea typeface="微软雅黑" panose="020B0503020204020204" pitchFamily="34" charset="-122"/>
              <a:cs typeface="Helvetica" panose="020B0604020202020204" pitchFamily="34" charset="0"/>
            </a:endParaRPr>
          </a:p>
        </p:txBody>
      </p:sp>
      <p:sp>
        <p:nvSpPr>
          <p:cNvPr id="43" name="矩形 82"/>
          <p:cNvSpPr>
            <a:spLocks noChangeArrowheads="1"/>
          </p:cNvSpPr>
          <p:nvPr/>
        </p:nvSpPr>
        <p:spPr bwMode="auto">
          <a:xfrm>
            <a:off x="5030788" y="3741939"/>
            <a:ext cx="2032000" cy="4603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a:lnSpc>
                <a:spcPct val="100000"/>
              </a:lnSpc>
              <a:spcBef>
                <a:spcPct val="0"/>
              </a:spcBef>
              <a:buFontTx/>
              <a:buNone/>
            </a:pPr>
            <a:r>
              <a:rPr lang="zh-CN" altLang="zh-CN" sz="2400">
                <a:solidFill>
                  <a:srgbClr val="3B3B3B"/>
                </a:solidFill>
                <a:latin typeface="微软雅黑" panose="020B0503020204020204" pitchFamily="34" charset="-122"/>
                <a:ea typeface="微软雅黑" panose="020B0503020204020204" pitchFamily="34" charset="-122"/>
                <a:cs typeface="Helvetica" panose="020B0604020202020204" pitchFamily="34" charset="0"/>
                <a:sym typeface="微软雅黑" panose="020B0503020204020204" pitchFamily="34" charset="-122"/>
              </a:rPr>
              <a:t>点击添加标题</a:t>
            </a:r>
            <a:endParaRPr lang="zh-CN" altLang="zh-CN" sz="1200">
              <a:solidFill>
                <a:srgbClr val="3B3B3B"/>
              </a:solidFill>
              <a:ea typeface="微软雅黑" panose="020B0503020204020204" pitchFamily="34" charset="-122"/>
              <a:cs typeface="Helvetica" panose="020B0604020202020204" pitchFamily="34" charset="0"/>
            </a:endParaRPr>
          </a:p>
        </p:txBody>
      </p:sp>
      <p:sp>
        <p:nvSpPr>
          <p:cNvPr id="44" name="矩形 83"/>
          <p:cNvSpPr>
            <a:spLocks noChangeArrowheads="1"/>
          </p:cNvSpPr>
          <p:nvPr/>
        </p:nvSpPr>
        <p:spPr bwMode="auto">
          <a:xfrm>
            <a:off x="5030788" y="4789689"/>
            <a:ext cx="2032000"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a:lnSpc>
                <a:spcPct val="100000"/>
              </a:lnSpc>
              <a:spcBef>
                <a:spcPct val="0"/>
              </a:spcBef>
              <a:buFontTx/>
              <a:buNone/>
            </a:pPr>
            <a:r>
              <a:rPr lang="zh-CN" altLang="zh-CN" sz="2400">
                <a:solidFill>
                  <a:schemeClr val="bg1"/>
                </a:solidFill>
                <a:latin typeface="微软雅黑" panose="020B0503020204020204" pitchFamily="34" charset="-122"/>
                <a:ea typeface="微软雅黑" panose="020B0503020204020204" pitchFamily="34" charset="-122"/>
                <a:cs typeface="Helvetica" panose="020B0604020202020204" pitchFamily="34" charset="0"/>
                <a:sym typeface="微软雅黑" panose="020B0503020204020204" pitchFamily="34" charset="-122"/>
              </a:rPr>
              <a:t>点击添加标题</a:t>
            </a:r>
            <a:endParaRPr lang="zh-CN" altLang="zh-CN" sz="1200">
              <a:solidFill>
                <a:schemeClr val="bg1"/>
              </a:solidFill>
              <a:ea typeface="微软雅黑" panose="020B0503020204020204" pitchFamily="34" charset="-122"/>
              <a:cs typeface="Helvetica" panose="020B0604020202020204" pitchFamily="34" charset="0"/>
            </a:endParaRPr>
          </a:p>
        </p:txBody>
      </p:sp>
    </p:spTree>
    <p:extLst>
      <p:ext uri="{BB962C8B-B14F-4D97-AF65-F5344CB8AC3E}">
        <p14:creationId xmlns:p14="http://schemas.microsoft.com/office/powerpoint/2010/main" xmlns="" val="58402586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nodeType="afterEffect">
                                  <p:stCondLst>
                                    <p:cond delay="600"/>
                                  </p:stCondLst>
                                  <p:childTnLst>
                                    <p:set>
                                      <p:cBhvr>
                                        <p:cTn id="6" dur="1" fill="hold">
                                          <p:stCondLst>
                                            <p:cond delay="0"/>
                                          </p:stCondLst>
                                        </p:cTn>
                                        <p:tgtEl>
                                          <p:spTgt spid="40"/>
                                        </p:tgtEl>
                                        <p:attrNameLst>
                                          <p:attrName>style.visibility</p:attrName>
                                        </p:attrNameLst>
                                      </p:cBhvr>
                                      <p:to>
                                        <p:strVal val="visible"/>
                                      </p:to>
                                    </p:set>
                                    <p:anim calcmode="lin" valueType="num">
                                      <p:cBhvr>
                                        <p:cTn id="7" dur="500" fill="hold"/>
                                        <p:tgtEl>
                                          <p:spTgt spid="40"/>
                                        </p:tgtEl>
                                        <p:attrNameLst>
                                          <p:attrName>ppt_w</p:attrName>
                                        </p:attrNameLst>
                                      </p:cBhvr>
                                      <p:tavLst>
                                        <p:tav tm="0">
                                          <p:val>
                                            <p:strVal val="4*#ppt_w"/>
                                          </p:val>
                                        </p:tav>
                                        <p:tav tm="100000">
                                          <p:val>
                                            <p:strVal val="#ppt_w"/>
                                          </p:val>
                                        </p:tav>
                                      </p:tavLst>
                                    </p:anim>
                                    <p:anim calcmode="lin" valueType="num">
                                      <p:cBhvr>
                                        <p:cTn id="8" dur="500" fill="hold"/>
                                        <p:tgtEl>
                                          <p:spTgt spid="40"/>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蒙古"/>
          <p:cNvSpPr>
            <a:spLocks/>
          </p:cNvSpPr>
          <p:nvPr/>
        </p:nvSpPr>
        <p:spPr bwMode="auto">
          <a:xfrm>
            <a:off x="3593357" y="707487"/>
            <a:ext cx="3095872" cy="2637666"/>
          </a:xfrm>
          <a:custGeom>
            <a:avLst/>
            <a:gdLst>
              <a:gd name="T0" fmla="*/ 2147483646 w 1428"/>
              <a:gd name="T1" fmla="*/ 2147483646 h 1218"/>
              <a:gd name="T2" fmla="*/ 2147483646 w 1428"/>
              <a:gd name="T3" fmla="*/ 2147483646 h 1218"/>
              <a:gd name="T4" fmla="*/ 2147483646 w 1428"/>
              <a:gd name="T5" fmla="*/ 2147483646 h 1218"/>
              <a:gd name="T6" fmla="*/ 2147483646 w 1428"/>
              <a:gd name="T7" fmla="*/ 2147483646 h 1218"/>
              <a:gd name="T8" fmla="*/ 2147483646 w 1428"/>
              <a:gd name="T9" fmla="*/ 2147483646 h 1218"/>
              <a:gd name="T10" fmla="*/ 2147483646 w 1428"/>
              <a:gd name="T11" fmla="*/ 2147483646 h 1218"/>
              <a:gd name="T12" fmla="*/ 2147483646 w 1428"/>
              <a:gd name="T13" fmla="*/ 2147483646 h 1218"/>
              <a:gd name="T14" fmla="*/ 2147483646 w 1428"/>
              <a:gd name="T15" fmla="*/ 2147483646 h 1218"/>
              <a:gd name="T16" fmla="*/ 2147483646 w 1428"/>
              <a:gd name="T17" fmla="*/ 2147483646 h 1218"/>
              <a:gd name="T18" fmla="*/ 2147483646 w 1428"/>
              <a:gd name="T19" fmla="*/ 2147483646 h 1218"/>
              <a:gd name="T20" fmla="*/ 2147483646 w 1428"/>
              <a:gd name="T21" fmla="*/ 2147483646 h 1218"/>
              <a:gd name="T22" fmla="*/ 2147483646 w 1428"/>
              <a:gd name="T23" fmla="*/ 2147483646 h 1218"/>
              <a:gd name="T24" fmla="*/ 2147483646 w 1428"/>
              <a:gd name="T25" fmla="*/ 2147483646 h 1218"/>
              <a:gd name="T26" fmla="*/ 2147483646 w 1428"/>
              <a:gd name="T27" fmla="*/ 2147483646 h 1218"/>
              <a:gd name="T28" fmla="*/ 2147483646 w 1428"/>
              <a:gd name="T29" fmla="*/ 2147483646 h 1218"/>
              <a:gd name="T30" fmla="*/ 2147483646 w 1428"/>
              <a:gd name="T31" fmla="*/ 2147483646 h 1218"/>
              <a:gd name="T32" fmla="*/ 2147483646 w 1428"/>
              <a:gd name="T33" fmla="*/ 2147483646 h 1218"/>
              <a:gd name="T34" fmla="*/ 2147483646 w 1428"/>
              <a:gd name="T35" fmla="*/ 2147483646 h 1218"/>
              <a:gd name="T36" fmla="*/ 2147483646 w 1428"/>
              <a:gd name="T37" fmla="*/ 2147483646 h 1218"/>
              <a:gd name="T38" fmla="*/ 2147483646 w 1428"/>
              <a:gd name="T39" fmla="*/ 2147483646 h 1218"/>
              <a:gd name="T40" fmla="*/ 2147483646 w 1428"/>
              <a:gd name="T41" fmla="*/ 2147483646 h 1218"/>
              <a:gd name="T42" fmla="*/ 2147483646 w 1428"/>
              <a:gd name="T43" fmla="*/ 2147483646 h 1218"/>
              <a:gd name="T44" fmla="*/ 0 w 1428"/>
              <a:gd name="T45" fmla="*/ 2147483646 h 1218"/>
              <a:gd name="T46" fmla="*/ 2147483646 w 1428"/>
              <a:gd name="T47" fmla="*/ 2147483646 h 1218"/>
              <a:gd name="T48" fmla="*/ 2147483646 w 1428"/>
              <a:gd name="T49" fmla="*/ 2147483646 h 1218"/>
              <a:gd name="T50" fmla="*/ 2147483646 w 1428"/>
              <a:gd name="T51" fmla="*/ 2147483646 h 1218"/>
              <a:gd name="T52" fmla="*/ 2147483646 w 1428"/>
              <a:gd name="T53" fmla="*/ 2147483646 h 1218"/>
              <a:gd name="T54" fmla="*/ 2147483646 w 1428"/>
              <a:gd name="T55" fmla="*/ 2147483646 h 1218"/>
              <a:gd name="T56" fmla="*/ 2147483646 w 1428"/>
              <a:gd name="T57" fmla="*/ 2147483646 h 1218"/>
              <a:gd name="T58" fmla="*/ 2147483646 w 1428"/>
              <a:gd name="T59" fmla="*/ 2147483646 h 1218"/>
              <a:gd name="T60" fmla="*/ 2147483646 w 1428"/>
              <a:gd name="T61" fmla="*/ 2147483646 h 1218"/>
              <a:gd name="T62" fmla="*/ 2147483646 w 1428"/>
              <a:gd name="T63" fmla="*/ 2147483646 h 1218"/>
              <a:gd name="T64" fmla="*/ 2147483646 w 1428"/>
              <a:gd name="T65" fmla="*/ 2147483646 h 1218"/>
              <a:gd name="T66" fmla="*/ 2147483646 w 1428"/>
              <a:gd name="T67" fmla="*/ 2147483646 h 1218"/>
              <a:gd name="T68" fmla="*/ 2147483646 w 1428"/>
              <a:gd name="T69" fmla="*/ 2147483646 h 1218"/>
              <a:gd name="T70" fmla="*/ 2147483646 w 1428"/>
              <a:gd name="T71" fmla="*/ 2147483646 h 1218"/>
              <a:gd name="T72" fmla="*/ 2147483646 w 1428"/>
              <a:gd name="T73" fmla="*/ 2147483646 h 1218"/>
              <a:gd name="T74" fmla="*/ 2147483646 w 1428"/>
              <a:gd name="T75" fmla="*/ 2147483646 h 1218"/>
              <a:gd name="T76" fmla="*/ 2147483646 w 1428"/>
              <a:gd name="T77" fmla="*/ 2147483646 h 1218"/>
              <a:gd name="T78" fmla="*/ 2147483646 w 1428"/>
              <a:gd name="T79" fmla="*/ 2147483646 h 1218"/>
              <a:gd name="T80" fmla="*/ 2147483646 w 1428"/>
              <a:gd name="T81" fmla="*/ 2147483646 h 1218"/>
              <a:gd name="T82" fmla="*/ 2147483646 w 1428"/>
              <a:gd name="T83" fmla="*/ 2147483646 h 1218"/>
              <a:gd name="T84" fmla="*/ 2147483646 w 1428"/>
              <a:gd name="T85" fmla="*/ 2147483646 h 1218"/>
              <a:gd name="T86" fmla="*/ 2147483646 w 1428"/>
              <a:gd name="T87" fmla="*/ 2147483646 h 1218"/>
              <a:gd name="T88" fmla="*/ 2147483646 w 1428"/>
              <a:gd name="T89" fmla="*/ 2147483646 h 1218"/>
              <a:gd name="T90" fmla="*/ 2147483646 w 1428"/>
              <a:gd name="T91" fmla="*/ 2147483646 h 1218"/>
              <a:gd name="T92" fmla="*/ 2147483646 w 1428"/>
              <a:gd name="T93" fmla="*/ 2147483646 h 1218"/>
              <a:gd name="T94" fmla="*/ 2147483646 w 1428"/>
              <a:gd name="T95" fmla="*/ 2147483646 h 1218"/>
              <a:gd name="T96" fmla="*/ 2147483646 w 1428"/>
              <a:gd name="T97" fmla="*/ 2147483646 h 1218"/>
              <a:gd name="T98" fmla="*/ 2147483646 w 1428"/>
              <a:gd name="T99" fmla="*/ 2147483646 h 1218"/>
              <a:gd name="T100" fmla="*/ 2147483646 w 1428"/>
              <a:gd name="T101" fmla="*/ 2147483646 h 1218"/>
              <a:gd name="T102" fmla="*/ 2147483646 w 1428"/>
              <a:gd name="T103" fmla="*/ 2147483646 h 1218"/>
              <a:gd name="T104" fmla="*/ 2147483646 w 1428"/>
              <a:gd name="T105" fmla="*/ 2147483646 h 1218"/>
              <a:gd name="T106" fmla="*/ 2147483646 w 1428"/>
              <a:gd name="T107" fmla="*/ 2147483646 h 1218"/>
              <a:gd name="T108" fmla="*/ 2147483646 w 1428"/>
              <a:gd name="T109" fmla="*/ 2147483646 h 1218"/>
              <a:gd name="T110" fmla="*/ 2147483646 w 1428"/>
              <a:gd name="T111" fmla="*/ 2147483646 h 1218"/>
              <a:gd name="T112" fmla="*/ 2147483646 w 1428"/>
              <a:gd name="T113" fmla="*/ 2147483646 h 1218"/>
              <a:gd name="T114" fmla="*/ 2147483646 w 1428"/>
              <a:gd name="T115" fmla="*/ 2147483646 h 1218"/>
              <a:gd name="T116" fmla="*/ 2147483646 w 1428"/>
              <a:gd name="T117" fmla="*/ 2147483646 h 121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428" h="1218">
                <a:moveTo>
                  <a:pt x="1398" y="128"/>
                </a:moveTo>
                <a:lnTo>
                  <a:pt x="1394" y="112"/>
                </a:lnTo>
                <a:lnTo>
                  <a:pt x="1378" y="86"/>
                </a:lnTo>
                <a:lnTo>
                  <a:pt x="1366" y="80"/>
                </a:lnTo>
                <a:lnTo>
                  <a:pt x="1354" y="86"/>
                </a:lnTo>
                <a:lnTo>
                  <a:pt x="1348" y="100"/>
                </a:lnTo>
                <a:lnTo>
                  <a:pt x="1346" y="102"/>
                </a:lnTo>
                <a:lnTo>
                  <a:pt x="1344" y="102"/>
                </a:lnTo>
                <a:lnTo>
                  <a:pt x="1322" y="106"/>
                </a:lnTo>
                <a:lnTo>
                  <a:pt x="1318" y="108"/>
                </a:lnTo>
                <a:lnTo>
                  <a:pt x="1316" y="112"/>
                </a:lnTo>
                <a:lnTo>
                  <a:pt x="1310" y="116"/>
                </a:lnTo>
                <a:lnTo>
                  <a:pt x="1298" y="126"/>
                </a:lnTo>
                <a:lnTo>
                  <a:pt x="1296" y="128"/>
                </a:lnTo>
                <a:lnTo>
                  <a:pt x="1286" y="130"/>
                </a:lnTo>
                <a:lnTo>
                  <a:pt x="1276" y="126"/>
                </a:lnTo>
                <a:lnTo>
                  <a:pt x="1264" y="118"/>
                </a:lnTo>
                <a:lnTo>
                  <a:pt x="1262" y="116"/>
                </a:lnTo>
                <a:lnTo>
                  <a:pt x="1244" y="96"/>
                </a:lnTo>
                <a:lnTo>
                  <a:pt x="1240" y="90"/>
                </a:lnTo>
                <a:lnTo>
                  <a:pt x="1238" y="84"/>
                </a:lnTo>
                <a:lnTo>
                  <a:pt x="1238" y="62"/>
                </a:lnTo>
                <a:lnTo>
                  <a:pt x="1238" y="60"/>
                </a:lnTo>
                <a:lnTo>
                  <a:pt x="1242" y="56"/>
                </a:lnTo>
                <a:lnTo>
                  <a:pt x="1218" y="48"/>
                </a:lnTo>
                <a:lnTo>
                  <a:pt x="1218" y="56"/>
                </a:lnTo>
                <a:lnTo>
                  <a:pt x="1216" y="60"/>
                </a:lnTo>
                <a:lnTo>
                  <a:pt x="1210" y="64"/>
                </a:lnTo>
                <a:lnTo>
                  <a:pt x="1202" y="68"/>
                </a:lnTo>
                <a:lnTo>
                  <a:pt x="1200" y="68"/>
                </a:lnTo>
                <a:lnTo>
                  <a:pt x="1200" y="66"/>
                </a:lnTo>
                <a:lnTo>
                  <a:pt x="1188" y="64"/>
                </a:lnTo>
                <a:lnTo>
                  <a:pt x="1190" y="72"/>
                </a:lnTo>
                <a:lnTo>
                  <a:pt x="1170" y="60"/>
                </a:lnTo>
                <a:lnTo>
                  <a:pt x="1168" y="60"/>
                </a:lnTo>
                <a:lnTo>
                  <a:pt x="1168" y="58"/>
                </a:lnTo>
                <a:lnTo>
                  <a:pt x="1164" y="46"/>
                </a:lnTo>
                <a:lnTo>
                  <a:pt x="1162" y="32"/>
                </a:lnTo>
                <a:lnTo>
                  <a:pt x="1164" y="22"/>
                </a:lnTo>
                <a:lnTo>
                  <a:pt x="1166" y="16"/>
                </a:lnTo>
                <a:lnTo>
                  <a:pt x="1172" y="6"/>
                </a:lnTo>
                <a:lnTo>
                  <a:pt x="1170" y="0"/>
                </a:lnTo>
                <a:lnTo>
                  <a:pt x="1150" y="2"/>
                </a:lnTo>
                <a:lnTo>
                  <a:pt x="1142" y="4"/>
                </a:lnTo>
                <a:lnTo>
                  <a:pt x="1136" y="8"/>
                </a:lnTo>
                <a:lnTo>
                  <a:pt x="1132" y="14"/>
                </a:lnTo>
                <a:lnTo>
                  <a:pt x="1128" y="22"/>
                </a:lnTo>
                <a:lnTo>
                  <a:pt x="1116" y="40"/>
                </a:lnTo>
                <a:lnTo>
                  <a:pt x="1128" y="40"/>
                </a:lnTo>
                <a:lnTo>
                  <a:pt x="1130" y="40"/>
                </a:lnTo>
                <a:lnTo>
                  <a:pt x="1140" y="44"/>
                </a:lnTo>
                <a:lnTo>
                  <a:pt x="1142" y="44"/>
                </a:lnTo>
                <a:lnTo>
                  <a:pt x="1142" y="46"/>
                </a:lnTo>
                <a:lnTo>
                  <a:pt x="1142" y="48"/>
                </a:lnTo>
                <a:lnTo>
                  <a:pt x="1144" y="64"/>
                </a:lnTo>
                <a:lnTo>
                  <a:pt x="1150" y="80"/>
                </a:lnTo>
                <a:lnTo>
                  <a:pt x="1150" y="82"/>
                </a:lnTo>
                <a:lnTo>
                  <a:pt x="1150" y="84"/>
                </a:lnTo>
                <a:lnTo>
                  <a:pt x="1122" y="136"/>
                </a:lnTo>
                <a:lnTo>
                  <a:pt x="1120" y="142"/>
                </a:lnTo>
                <a:lnTo>
                  <a:pt x="1118" y="154"/>
                </a:lnTo>
                <a:lnTo>
                  <a:pt x="1114" y="190"/>
                </a:lnTo>
                <a:lnTo>
                  <a:pt x="1114" y="192"/>
                </a:lnTo>
                <a:lnTo>
                  <a:pt x="1104" y="212"/>
                </a:lnTo>
                <a:lnTo>
                  <a:pt x="1110" y="220"/>
                </a:lnTo>
                <a:lnTo>
                  <a:pt x="1110" y="222"/>
                </a:lnTo>
                <a:lnTo>
                  <a:pt x="1110" y="236"/>
                </a:lnTo>
                <a:lnTo>
                  <a:pt x="1110" y="242"/>
                </a:lnTo>
                <a:lnTo>
                  <a:pt x="1108" y="244"/>
                </a:lnTo>
                <a:lnTo>
                  <a:pt x="1106" y="244"/>
                </a:lnTo>
                <a:lnTo>
                  <a:pt x="1098" y="250"/>
                </a:lnTo>
                <a:lnTo>
                  <a:pt x="1088" y="262"/>
                </a:lnTo>
                <a:lnTo>
                  <a:pt x="1052" y="302"/>
                </a:lnTo>
                <a:lnTo>
                  <a:pt x="1050" y="304"/>
                </a:lnTo>
                <a:lnTo>
                  <a:pt x="1048" y="304"/>
                </a:lnTo>
                <a:lnTo>
                  <a:pt x="1046" y="302"/>
                </a:lnTo>
                <a:lnTo>
                  <a:pt x="1030" y="292"/>
                </a:lnTo>
                <a:lnTo>
                  <a:pt x="1020" y="282"/>
                </a:lnTo>
                <a:lnTo>
                  <a:pt x="1014" y="280"/>
                </a:lnTo>
                <a:lnTo>
                  <a:pt x="1008" y="278"/>
                </a:lnTo>
                <a:lnTo>
                  <a:pt x="982" y="276"/>
                </a:lnTo>
                <a:lnTo>
                  <a:pt x="982" y="314"/>
                </a:lnTo>
                <a:lnTo>
                  <a:pt x="966" y="384"/>
                </a:lnTo>
                <a:lnTo>
                  <a:pt x="964" y="392"/>
                </a:lnTo>
                <a:lnTo>
                  <a:pt x="964" y="402"/>
                </a:lnTo>
                <a:lnTo>
                  <a:pt x="962" y="432"/>
                </a:lnTo>
                <a:lnTo>
                  <a:pt x="968" y="440"/>
                </a:lnTo>
                <a:lnTo>
                  <a:pt x="974" y="430"/>
                </a:lnTo>
                <a:lnTo>
                  <a:pt x="974" y="428"/>
                </a:lnTo>
                <a:lnTo>
                  <a:pt x="994" y="420"/>
                </a:lnTo>
                <a:lnTo>
                  <a:pt x="1044" y="428"/>
                </a:lnTo>
                <a:lnTo>
                  <a:pt x="1050" y="420"/>
                </a:lnTo>
                <a:lnTo>
                  <a:pt x="1058" y="408"/>
                </a:lnTo>
                <a:lnTo>
                  <a:pt x="1060" y="406"/>
                </a:lnTo>
                <a:lnTo>
                  <a:pt x="1080" y="402"/>
                </a:lnTo>
                <a:lnTo>
                  <a:pt x="1106" y="400"/>
                </a:lnTo>
                <a:lnTo>
                  <a:pt x="1112" y="404"/>
                </a:lnTo>
                <a:lnTo>
                  <a:pt x="1120" y="410"/>
                </a:lnTo>
                <a:lnTo>
                  <a:pt x="1136" y="428"/>
                </a:lnTo>
                <a:lnTo>
                  <a:pt x="1158" y="440"/>
                </a:lnTo>
                <a:lnTo>
                  <a:pt x="1174" y="452"/>
                </a:lnTo>
                <a:lnTo>
                  <a:pt x="1184" y="462"/>
                </a:lnTo>
                <a:lnTo>
                  <a:pt x="1190" y="472"/>
                </a:lnTo>
                <a:lnTo>
                  <a:pt x="1192" y="480"/>
                </a:lnTo>
                <a:lnTo>
                  <a:pt x="1190" y="488"/>
                </a:lnTo>
                <a:lnTo>
                  <a:pt x="1186" y="492"/>
                </a:lnTo>
                <a:lnTo>
                  <a:pt x="1184" y="496"/>
                </a:lnTo>
                <a:lnTo>
                  <a:pt x="1174" y="498"/>
                </a:lnTo>
                <a:lnTo>
                  <a:pt x="1172" y="498"/>
                </a:lnTo>
                <a:lnTo>
                  <a:pt x="1126" y="498"/>
                </a:lnTo>
                <a:lnTo>
                  <a:pt x="1112" y="498"/>
                </a:lnTo>
                <a:lnTo>
                  <a:pt x="1102" y="500"/>
                </a:lnTo>
                <a:lnTo>
                  <a:pt x="1084" y="512"/>
                </a:lnTo>
                <a:lnTo>
                  <a:pt x="1054" y="532"/>
                </a:lnTo>
                <a:lnTo>
                  <a:pt x="1042" y="536"/>
                </a:lnTo>
                <a:lnTo>
                  <a:pt x="1034" y="538"/>
                </a:lnTo>
                <a:lnTo>
                  <a:pt x="1018" y="540"/>
                </a:lnTo>
                <a:lnTo>
                  <a:pt x="1010" y="580"/>
                </a:lnTo>
                <a:lnTo>
                  <a:pt x="1004" y="596"/>
                </a:lnTo>
                <a:lnTo>
                  <a:pt x="1000" y="602"/>
                </a:lnTo>
                <a:lnTo>
                  <a:pt x="996" y="606"/>
                </a:lnTo>
                <a:lnTo>
                  <a:pt x="990" y="610"/>
                </a:lnTo>
                <a:lnTo>
                  <a:pt x="984" y="614"/>
                </a:lnTo>
                <a:lnTo>
                  <a:pt x="966" y="620"/>
                </a:lnTo>
                <a:lnTo>
                  <a:pt x="956" y="622"/>
                </a:lnTo>
                <a:lnTo>
                  <a:pt x="946" y="626"/>
                </a:lnTo>
                <a:lnTo>
                  <a:pt x="926" y="634"/>
                </a:lnTo>
                <a:lnTo>
                  <a:pt x="914" y="664"/>
                </a:lnTo>
                <a:lnTo>
                  <a:pt x="912" y="664"/>
                </a:lnTo>
                <a:lnTo>
                  <a:pt x="910" y="664"/>
                </a:lnTo>
                <a:lnTo>
                  <a:pt x="874" y="680"/>
                </a:lnTo>
                <a:lnTo>
                  <a:pt x="872" y="680"/>
                </a:lnTo>
                <a:lnTo>
                  <a:pt x="854" y="676"/>
                </a:lnTo>
                <a:lnTo>
                  <a:pt x="834" y="670"/>
                </a:lnTo>
                <a:lnTo>
                  <a:pt x="820" y="664"/>
                </a:lnTo>
                <a:lnTo>
                  <a:pt x="814" y="662"/>
                </a:lnTo>
                <a:lnTo>
                  <a:pt x="806" y="660"/>
                </a:lnTo>
                <a:lnTo>
                  <a:pt x="798" y="660"/>
                </a:lnTo>
                <a:lnTo>
                  <a:pt x="790" y="662"/>
                </a:lnTo>
                <a:lnTo>
                  <a:pt x="784" y="672"/>
                </a:lnTo>
                <a:lnTo>
                  <a:pt x="778" y="684"/>
                </a:lnTo>
                <a:lnTo>
                  <a:pt x="776" y="698"/>
                </a:lnTo>
                <a:lnTo>
                  <a:pt x="776" y="710"/>
                </a:lnTo>
                <a:lnTo>
                  <a:pt x="778" y="722"/>
                </a:lnTo>
                <a:lnTo>
                  <a:pt x="782" y="728"/>
                </a:lnTo>
                <a:lnTo>
                  <a:pt x="786" y="728"/>
                </a:lnTo>
                <a:lnTo>
                  <a:pt x="794" y="724"/>
                </a:lnTo>
                <a:lnTo>
                  <a:pt x="794" y="748"/>
                </a:lnTo>
                <a:lnTo>
                  <a:pt x="794" y="756"/>
                </a:lnTo>
                <a:lnTo>
                  <a:pt x="792" y="760"/>
                </a:lnTo>
                <a:lnTo>
                  <a:pt x="790" y="764"/>
                </a:lnTo>
                <a:lnTo>
                  <a:pt x="786" y="768"/>
                </a:lnTo>
                <a:lnTo>
                  <a:pt x="776" y="774"/>
                </a:lnTo>
                <a:lnTo>
                  <a:pt x="764" y="778"/>
                </a:lnTo>
                <a:lnTo>
                  <a:pt x="758" y="780"/>
                </a:lnTo>
                <a:lnTo>
                  <a:pt x="750" y="786"/>
                </a:lnTo>
                <a:lnTo>
                  <a:pt x="738" y="798"/>
                </a:lnTo>
                <a:lnTo>
                  <a:pt x="724" y="818"/>
                </a:lnTo>
                <a:lnTo>
                  <a:pt x="708" y="844"/>
                </a:lnTo>
                <a:lnTo>
                  <a:pt x="706" y="844"/>
                </a:lnTo>
                <a:lnTo>
                  <a:pt x="682" y="860"/>
                </a:lnTo>
                <a:lnTo>
                  <a:pt x="688" y="860"/>
                </a:lnTo>
                <a:lnTo>
                  <a:pt x="688" y="862"/>
                </a:lnTo>
                <a:lnTo>
                  <a:pt x="688" y="864"/>
                </a:lnTo>
                <a:lnTo>
                  <a:pt x="686" y="868"/>
                </a:lnTo>
                <a:lnTo>
                  <a:pt x="678" y="868"/>
                </a:lnTo>
                <a:lnTo>
                  <a:pt x="610" y="868"/>
                </a:lnTo>
                <a:lnTo>
                  <a:pt x="584" y="868"/>
                </a:lnTo>
                <a:lnTo>
                  <a:pt x="558" y="870"/>
                </a:lnTo>
                <a:lnTo>
                  <a:pt x="532" y="874"/>
                </a:lnTo>
                <a:lnTo>
                  <a:pt x="510" y="882"/>
                </a:lnTo>
                <a:lnTo>
                  <a:pt x="488" y="890"/>
                </a:lnTo>
                <a:lnTo>
                  <a:pt x="468" y="900"/>
                </a:lnTo>
                <a:lnTo>
                  <a:pt x="450" y="914"/>
                </a:lnTo>
                <a:lnTo>
                  <a:pt x="434" y="928"/>
                </a:lnTo>
                <a:lnTo>
                  <a:pt x="432" y="930"/>
                </a:lnTo>
                <a:lnTo>
                  <a:pt x="430" y="930"/>
                </a:lnTo>
                <a:lnTo>
                  <a:pt x="402" y="934"/>
                </a:lnTo>
                <a:lnTo>
                  <a:pt x="400" y="934"/>
                </a:lnTo>
                <a:lnTo>
                  <a:pt x="398" y="934"/>
                </a:lnTo>
                <a:lnTo>
                  <a:pt x="390" y="916"/>
                </a:lnTo>
                <a:lnTo>
                  <a:pt x="362" y="922"/>
                </a:lnTo>
                <a:lnTo>
                  <a:pt x="350" y="922"/>
                </a:lnTo>
                <a:lnTo>
                  <a:pt x="336" y="920"/>
                </a:lnTo>
                <a:lnTo>
                  <a:pt x="320" y="916"/>
                </a:lnTo>
                <a:lnTo>
                  <a:pt x="304" y="908"/>
                </a:lnTo>
                <a:lnTo>
                  <a:pt x="290" y="900"/>
                </a:lnTo>
                <a:lnTo>
                  <a:pt x="274" y="892"/>
                </a:lnTo>
                <a:lnTo>
                  <a:pt x="246" y="872"/>
                </a:lnTo>
                <a:lnTo>
                  <a:pt x="238" y="866"/>
                </a:lnTo>
                <a:lnTo>
                  <a:pt x="226" y="860"/>
                </a:lnTo>
                <a:lnTo>
                  <a:pt x="214" y="856"/>
                </a:lnTo>
                <a:lnTo>
                  <a:pt x="202" y="854"/>
                </a:lnTo>
                <a:lnTo>
                  <a:pt x="176" y="852"/>
                </a:lnTo>
                <a:lnTo>
                  <a:pt x="148" y="856"/>
                </a:lnTo>
                <a:lnTo>
                  <a:pt x="116" y="858"/>
                </a:lnTo>
                <a:lnTo>
                  <a:pt x="86" y="856"/>
                </a:lnTo>
                <a:lnTo>
                  <a:pt x="68" y="854"/>
                </a:lnTo>
                <a:lnTo>
                  <a:pt x="48" y="852"/>
                </a:lnTo>
                <a:lnTo>
                  <a:pt x="2" y="838"/>
                </a:lnTo>
                <a:lnTo>
                  <a:pt x="0" y="844"/>
                </a:lnTo>
                <a:lnTo>
                  <a:pt x="2" y="844"/>
                </a:lnTo>
                <a:lnTo>
                  <a:pt x="2" y="852"/>
                </a:lnTo>
                <a:lnTo>
                  <a:pt x="10" y="868"/>
                </a:lnTo>
                <a:lnTo>
                  <a:pt x="26" y="888"/>
                </a:lnTo>
                <a:lnTo>
                  <a:pt x="28" y="892"/>
                </a:lnTo>
                <a:lnTo>
                  <a:pt x="24" y="906"/>
                </a:lnTo>
                <a:lnTo>
                  <a:pt x="24" y="908"/>
                </a:lnTo>
                <a:lnTo>
                  <a:pt x="14" y="920"/>
                </a:lnTo>
                <a:lnTo>
                  <a:pt x="24" y="930"/>
                </a:lnTo>
                <a:lnTo>
                  <a:pt x="30" y="936"/>
                </a:lnTo>
                <a:lnTo>
                  <a:pt x="30" y="940"/>
                </a:lnTo>
                <a:lnTo>
                  <a:pt x="34" y="956"/>
                </a:lnTo>
                <a:lnTo>
                  <a:pt x="46" y="968"/>
                </a:lnTo>
                <a:lnTo>
                  <a:pt x="46" y="970"/>
                </a:lnTo>
                <a:lnTo>
                  <a:pt x="46" y="980"/>
                </a:lnTo>
                <a:lnTo>
                  <a:pt x="46" y="988"/>
                </a:lnTo>
                <a:lnTo>
                  <a:pt x="54" y="994"/>
                </a:lnTo>
                <a:lnTo>
                  <a:pt x="58" y="992"/>
                </a:lnTo>
                <a:lnTo>
                  <a:pt x="60" y="990"/>
                </a:lnTo>
                <a:lnTo>
                  <a:pt x="64" y="982"/>
                </a:lnTo>
                <a:lnTo>
                  <a:pt x="72" y="980"/>
                </a:lnTo>
                <a:lnTo>
                  <a:pt x="78" y="976"/>
                </a:lnTo>
                <a:lnTo>
                  <a:pt x="120" y="972"/>
                </a:lnTo>
                <a:lnTo>
                  <a:pt x="138" y="966"/>
                </a:lnTo>
                <a:lnTo>
                  <a:pt x="142" y="964"/>
                </a:lnTo>
                <a:lnTo>
                  <a:pt x="150" y="984"/>
                </a:lnTo>
                <a:lnTo>
                  <a:pt x="150" y="990"/>
                </a:lnTo>
                <a:lnTo>
                  <a:pt x="148" y="996"/>
                </a:lnTo>
                <a:lnTo>
                  <a:pt x="126" y="1028"/>
                </a:lnTo>
                <a:lnTo>
                  <a:pt x="126" y="1034"/>
                </a:lnTo>
                <a:lnTo>
                  <a:pt x="138" y="1044"/>
                </a:lnTo>
                <a:lnTo>
                  <a:pt x="148" y="1052"/>
                </a:lnTo>
                <a:lnTo>
                  <a:pt x="156" y="1060"/>
                </a:lnTo>
                <a:lnTo>
                  <a:pt x="162" y="1064"/>
                </a:lnTo>
                <a:lnTo>
                  <a:pt x="170" y="1068"/>
                </a:lnTo>
                <a:lnTo>
                  <a:pt x="178" y="1076"/>
                </a:lnTo>
                <a:lnTo>
                  <a:pt x="178" y="1078"/>
                </a:lnTo>
                <a:lnTo>
                  <a:pt x="186" y="1082"/>
                </a:lnTo>
                <a:lnTo>
                  <a:pt x="190" y="1082"/>
                </a:lnTo>
                <a:lnTo>
                  <a:pt x="192" y="1092"/>
                </a:lnTo>
                <a:lnTo>
                  <a:pt x="194" y="1100"/>
                </a:lnTo>
                <a:lnTo>
                  <a:pt x="196" y="1112"/>
                </a:lnTo>
                <a:lnTo>
                  <a:pt x="216" y="1116"/>
                </a:lnTo>
                <a:lnTo>
                  <a:pt x="218" y="1116"/>
                </a:lnTo>
                <a:lnTo>
                  <a:pt x="218" y="1118"/>
                </a:lnTo>
                <a:lnTo>
                  <a:pt x="220" y="1120"/>
                </a:lnTo>
                <a:lnTo>
                  <a:pt x="226" y="1130"/>
                </a:lnTo>
                <a:lnTo>
                  <a:pt x="242" y="1136"/>
                </a:lnTo>
                <a:lnTo>
                  <a:pt x="252" y="1130"/>
                </a:lnTo>
                <a:lnTo>
                  <a:pt x="250" y="1124"/>
                </a:lnTo>
                <a:lnTo>
                  <a:pt x="240" y="1114"/>
                </a:lnTo>
                <a:lnTo>
                  <a:pt x="242" y="1112"/>
                </a:lnTo>
                <a:lnTo>
                  <a:pt x="250" y="1094"/>
                </a:lnTo>
                <a:lnTo>
                  <a:pt x="270" y="1094"/>
                </a:lnTo>
                <a:lnTo>
                  <a:pt x="270" y="1096"/>
                </a:lnTo>
                <a:lnTo>
                  <a:pt x="298" y="1104"/>
                </a:lnTo>
                <a:lnTo>
                  <a:pt x="314" y="1102"/>
                </a:lnTo>
                <a:lnTo>
                  <a:pt x="326" y="1092"/>
                </a:lnTo>
                <a:lnTo>
                  <a:pt x="334" y="1080"/>
                </a:lnTo>
                <a:lnTo>
                  <a:pt x="342" y="1074"/>
                </a:lnTo>
                <a:lnTo>
                  <a:pt x="348" y="1070"/>
                </a:lnTo>
                <a:lnTo>
                  <a:pt x="354" y="1072"/>
                </a:lnTo>
                <a:lnTo>
                  <a:pt x="360" y="1070"/>
                </a:lnTo>
                <a:lnTo>
                  <a:pt x="368" y="1072"/>
                </a:lnTo>
                <a:lnTo>
                  <a:pt x="374" y="1072"/>
                </a:lnTo>
                <a:lnTo>
                  <a:pt x="374" y="1076"/>
                </a:lnTo>
                <a:lnTo>
                  <a:pt x="378" y="1084"/>
                </a:lnTo>
                <a:lnTo>
                  <a:pt x="382" y="1096"/>
                </a:lnTo>
                <a:lnTo>
                  <a:pt x="386" y="1108"/>
                </a:lnTo>
                <a:lnTo>
                  <a:pt x="386" y="1110"/>
                </a:lnTo>
                <a:lnTo>
                  <a:pt x="382" y="1124"/>
                </a:lnTo>
                <a:lnTo>
                  <a:pt x="368" y="1140"/>
                </a:lnTo>
                <a:lnTo>
                  <a:pt x="366" y="1142"/>
                </a:lnTo>
                <a:lnTo>
                  <a:pt x="338" y="1154"/>
                </a:lnTo>
                <a:lnTo>
                  <a:pt x="334" y="1162"/>
                </a:lnTo>
                <a:lnTo>
                  <a:pt x="330" y="1186"/>
                </a:lnTo>
                <a:lnTo>
                  <a:pt x="332" y="1196"/>
                </a:lnTo>
                <a:lnTo>
                  <a:pt x="340" y="1208"/>
                </a:lnTo>
                <a:lnTo>
                  <a:pt x="342" y="1212"/>
                </a:lnTo>
                <a:lnTo>
                  <a:pt x="352" y="1218"/>
                </a:lnTo>
                <a:lnTo>
                  <a:pt x="386" y="1218"/>
                </a:lnTo>
                <a:lnTo>
                  <a:pt x="414" y="1214"/>
                </a:lnTo>
                <a:lnTo>
                  <a:pt x="418" y="1210"/>
                </a:lnTo>
                <a:lnTo>
                  <a:pt x="424" y="1204"/>
                </a:lnTo>
                <a:lnTo>
                  <a:pt x="428" y="1204"/>
                </a:lnTo>
                <a:lnTo>
                  <a:pt x="448" y="1206"/>
                </a:lnTo>
                <a:lnTo>
                  <a:pt x="450" y="1204"/>
                </a:lnTo>
                <a:lnTo>
                  <a:pt x="448" y="1196"/>
                </a:lnTo>
                <a:lnTo>
                  <a:pt x="450" y="1188"/>
                </a:lnTo>
                <a:lnTo>
                  <a:pt x="458" y="1174"/>
                </a:lnTo>
                <a:lnTo>
                  <a:pt x="458" y="1148"/>
                </a:lnTo>
                <a:lnTo>
                  <a:pt x="474" y="1106"/>
                </a:lnTo>
                <a:lnTo>
                  <a:pt x="474" y="1104"/>
                </a:lnTo>
                <a:lnTo>
                  <a:pt x="500" y="1084"/>
                </a:lnTo>
                <a:lnTo>
                  <a:pt x="502" y="1082"/>
                </a:lnTo>
                <a:lnTo>
                  <a:pt x="522" y="1092"/>
                </a:lnTo>
                <a:lnTo>
                  <a:pt x="536" y="1102"/>
                </a:lnTo>
                <a:lnTo>
                  <a:pt x="538" y="1108"/>
                </a:lnTo>
                <a:lnTo>
                  <a:pt x="540" y="1110"/>
                </a:lnTo>
                <a:lnTo>
                  <a:pt x="538" y="1128"/>
                </a:lnTo>
                <a:lnTo>
                  <a:pt x="530" y="1140"/>
                </a:lnTo>
                <a:lnTo>
                  <a:pt x="526" y="1156"/>
                </a:lnTo>
                <a:lnTo>
                  <a:pt x="526" y="1172"/>
                </a:lnTo>
                <a:lnTo>
                  <a:pt x="530" y="1180"/>
                </a:lnTo>
                <a:lnTo>
                  <a:pt x="538" y="1180"/>
                </a:lnTo>
                <a:lnTo>
                  <a:pt x="540" y="1180"/>
                </a:lnTo>
                <a:lnTo>
                  <a:pt x="552" y="1180"/>
                </a:lnTo>
                <a:lnTo>
                  <a:pt x="556" y="1182"/>
                </a:lnTo>
                <a:lnTo>
                  <a:pt x="560" y="1186"/>
                </a:lnTo>
                <a:lnTo>
                  <a:pt x="566" y="1196"/>
                </a:lnTo>
                <a:lnTo>
                  <a:pt x="572" y="1200"/>
                </a:lnTo>
                <a:lnTo>
                  <a:pt x="574" y="1200"/>
                </a:lnTo>
                <a:lnTo>
                  <a:pt x="602" y="1212"/>
                </a:lnTo>
                <a:lnTo>
                  <a:pt x="614" y="1216"/>
                </a:lnTo>
                <a:lnTo>
                  <a:pt x="630" y="1214"/>
                </a:lnTo>
                <a:lnTo>
                  <a:pt x="638" y="1204"/>
                </a:lnTo>
                <a:lnTo>
                  <a:pt x="646" y="1164"/>
                </a:lnTo>
                <a:lnTo>
                  <a:pt x="648" y="1144"/>
                </a:lnTo>
                <a:lnTo>
                  <a:pt x="648" y="1142"/>
                </a:lnTo>
                <a:lnTo>
                  <a:pt x="650" y="1140"/>
                </a:lnTo>
                <a:lnTo>
                  <a:pt x="666" y="1128"/>
                </a:lnTo>
                <a:lnTo>
                  <a:pt x="674" y="1116"/>
                </a:lnTo>
                <a:lnTo>
                  <a:pt x="690" y="1108"/>
                </a:lnTo>
                <a:lnTo>
                  <a:pt x="700" y="1102"/>
                </a:lnTo>
                <a:lnTo>
                  <a:pt x="712" y="1098"/>
                </a:lnTo>
                <a:lnTo>
                  <a:pt x="706" y="1074"/>
                </a:lnTo>
                <a:lnTo>
                  <a:pt x="734" y="1076"/>
                </a:lnTo>
                <a:lnTo>
                  <a:pt x="734" y="1078"/>
                </a:lnTo>
                <a:lnTo>
                  <a:pt x="748" y="1084"/>
                </a:lnTo>
                <a:lnTo>
                  <a:pt x="748" y="1082"/>
                </a:lnTo>
                <a:lnTo>
                  <a:pt x="752" y="1068"/>
                </a:lnTo>
                <a:lnTo>
                  <a:pt x="752" y="1064"/>
                </a:lnTo>
                <a:lnTo>
                  <a:pt x="754" y="1066"/>
                </a:lnTo>
                <a:lnTo>
                  <a:pt x="756" y="1066"/>
                </a:lnTo>
                <a:lnTo>
                  <a:pt x="768" y="1068"/>
                </a:lnTo>
                <a:lnTo>
                  <a:pt x="774" y="1068"/>
                </a:lnTo>
                <a:lnTo>
                  <a:pt x="786" y="1056"/>
                </a:lnTo>
                <a:lnTo>
                  <a:pt x="788" y="1056"/>
                </a:lnTo>
                <a:lnTo>
                  <a:pt x="788" y="1054"/>
                </a:lnTo>
                <a:lnTo>
                  <a:pt x="790" y="1054"/>
                </a:lnTo>
                <a:lnTo>
                  <a:pt x="806" y="1052"/>
                </a:lnTo>
                <a:lnTo>
                  <a:pt x="818" y="1038"/>
                </a:lnTo>
                <a:lnTo>
                  <a:pt x="826" y="1028"/>
                </a:lnTo>
                <a:lnTo>
                  <a:pt x="826" y="1016"/>
                </a:lnTo>
                <a:lnTo>
                  <a:pt x="828" y="1010"/>
                </a:lnTo>
                <a:lnTo>
                  <a:pt x="834" y="1004"/>
                </a:lnTo>
                <a:lnTo>
                  <a:pt x="836" y="1004"/>
                </a:lnTo>
                <a:lnTo>
                  <a:pt x="850" y="1006"/>
                </a:lnTo>
                <a:lnTo>
                  <a:pt x="858" y="1002"/>
                </a:lnTo>
                <a:lnTo>
                  <a:pt x="860" y="992"/>
                </a:lnTo>
                <a:lnTo>
                  <a:pt x="876" y="986"/>
                </a:lnTo>
                <a:lnTo>
                  <a:pt x="878" y="986"/>
                </a:lnTo>
                <a:lnTo>
                  <a:pt x="898" y="988"/>
                </a:lnTo>
                <a:lnTo>
                  <a:pt x="914" y="984"/>
                </a:lnTo>
                <a:lnTo>
                  <a:pt x="922" y="976"/>
                </a:lnTo>
                <a:lnTo>
                  <a:pt x="930" y="962"/>
                </a:lnTo>
                <a:lnTo>
                  <a:pt x="918" y="950"/>
                </a:lnTo>
                <a:lnTo>
                  <a:pt x="918" y="948"/>
                </a:lnTo>
                <a:lnTo>
                  <a:pt x="914" y="940"/>
                </a:lnTo>
                <a:lnTo>
                  <a:pt x="912" y="924"/>
                </a:lnTo>
                <a:lnTo>
                  <a:pt x="918" y="912"/>
                </a:lnTo>
                <a:lnTo>
                  <a:pt x="920" y="904"/>
                </a:lnTo>
                <a:lnTo>
                  <a:pt x="928" y="896"/>
                </a:lnTo>
                <a:lnTo>
                  <a:pt x="936" y="878"/>
                </a:lnTo>
                <a:lnTo>
                  <a:pt x="936" y="876"/>
                </a:lnTo>
                <a:lnTo>
                  <a:pt x="938" y="876"/>
                </a:lnTo>
                <a:lnTo>
                  <a:pt x="946" y="864"/>
                </a:lnTo>
                <a:lnTo>
                  <a:pt x="958" y="840"/>
                </a:lnTo>
                <a:lnTo>
                  <a:pt x="968" y="856"/>
                </a:lnTo>
                <a:lnTo>
                  <a:pt x="970" y="856"/>
                </a:lnTo>
                <a:lnTo>
                  <a:pt x="970" y="858"/>
                </a:lnTo>
                <a:lnTo>
                  <a:pt x="974" y="874"/>
                </a:lnTo>
                <a:lnTo>
                  <a:pt x="976" y="890"/>
                </a:lnTo>
                <a:lnTo>
                  <a:pt x="986" y="896"/>
                </a:lnTo>
                <a:lnTo>
                  <a:pt x="988" y="896"/>
                </a:lnTo>
                <a:lnTo>
                  <a:pt x="990" y="896"/>
                </a:lnTo>
                <a:lnTo>
                  <a:pt x="992" y="896"/>
                </a:lnTo>
                <a:lnTo>
                  <a:pt x="1002" y="880"/>
                </a:lnTo>
                <a:lnTo>
                  <a:pt x="1006" y="864"/>
                </a:lnTo>
                <a:lnTo>
                  <a:pt x="1010" y="864"/>
                </a:lnTo>
                <a:lnTo>
                  <a:pt x="1012" y="864"/>
                </a:lnTo>
                <a:lnTo>
                  <a:pt x="1034" y="872"/>
                </a:lnTo>
                <a:lnTo>
                  <a:pt x="1046" y="864"/>
                </a:lnTo>
                <a:lnTo>
                  <a:pt x="1048" y="864"/>
                </a:lnTo>
                <a:lnTo>
                  <a:pt x="1060" y="862"/>
                </a:lnTo>
                <a:lnTo>
                  <a:pt x="1068" y="848"/>
                </a:lnTo>
                <a:lnTo>
                  <a:pt x="1068" y="832"/>
                </a:lnTo>
                <a:lnTo>
                  <a:pt x="1074" y="806"/>
                </a:lnTo>
                <a:lnTo>
                  <a:pt x="1074" y="808"/>
                </a:lnTo>
                <a:lnTo>
                  <a:pt x="1078" y="808"/>
                </a:lnTo>
                <a:lnTo>
                  <a:pt x="1094" y="812"/>
                </a:lnTo>
                <a:lnTo>
                  <a:pt x="1102" y="796"/>
                </a:lnTo>
                <a:lnTo>
                  <a:pt x="1104" y="796"/>
                </a:lnTo>
                <a:lnTo>
                  <a:pt x="1106" y="796"/>
                </a:lnTo>
                <a:lnTo>
                  <a:pt x="1122" y="796"/>
                </a:lnTo>
                <a:lnTo>
                  <a:pt x="1124" y="796"/>
                </a:lnTo>
                <a:lnTo>
                  <a:pt x="1126" y="796"/>
                </a:lnTo>
                <a:lnTo>
                  <a:pt x="1134" y="808"/>
                </a:lnTo>
                <a:lnTo>
                  <a:pt x="1134" y="810"/>
                </a:lnTo>
                <a:lnTo>
                  <a:pt x="1134" y="812"/>
                </a:lnTo>
                <a:lnTo>
                  <a:pt x="1136" y="828"/>
                </a:lnTo>
                <a:lnTo>
                  <a:pt x="1144" y="834"/>
                </a:lnTo>
                <a:lnTo>
                  <a:pt x="1154" y="824"/>
                </a:lnTo>
                <a:lnTo>
                  <a:pt x="1158" y="828"/>
                </a:lnTo>
                <a:lnTo>
                  <a:pt x="1162" y="834"/>
                </a:lnTo>
                <a:lnTo>
                  <a:pt x="1162" y="840"/>
                </a:lnTo>
                <a:lnTo>
                  <a:pt x="1162" y="854"/>
                </a:lnTo>
                <a:lnTo>
                  <a:pt x="1158" y="868"/>
                </a:lnTo>
                <a:lnTo>
                  <a:pt x="1162" y="876"/>
                </a:lnTo>
                <a:lnTo>
                  <a:pt x="1170" y="884"/>
                </a:lnTo>
                <a:lnTo>
                  <a:pt x="1202" y="888"/>
                </a:lnTo>
                <a:lnTo>
                  <a:pt x="1204" y="890"/>
                </a:lnTo>
                <a:lnTo>
                  <a:pt x="1206" y="890"/>
                </a:lnTo>
                <a:lnTo>
                  <a:pt x="1208" y="892"/>
                </a:lnTo>
                <a:lnTo>
                  <a:pt x="1218" y="880"/>
                </a:lnTo>
                <a:lnTo>
                  <a:pt x="1226" y="872"/>
                </a:lnTo>
                <a:lnTo>
                  <a:pt x="1222" y="860"/>
                </a:lnTo>
                <a:lnTo>
                  <a:pt x="1214" y="808"/>
                </a:lnTo>
                <a:lnTo>
                  <a:pt x="1238" y="820"/>
                </a:lnTo>
                <a:lnTo>
                  <a:pt x="1250" y="832"/>
                </a:lnTo>
                <a:lnTo>
                  <a:pt x="1256" y="838"/>
                </a:lnTo>
                <a:lnTo>
                  <a:pt x="1266" y="832"/>
                </a:lnTo>
                <a:lnTo>
                  <a:pt x="1298" y="796"/>
                </a:lnTo>
                <a:lnTo>
                  <a:pt x="1300" y="796"/>
                </a:lnTo>
                <a:lnTo>
                  <a:pt x="1312" y="786"/>
                </a:lnTo>
                <a:lnTo>
                  <a:pt x="1326" y="768"/>
                </a:lnTo>
                <a:lnTo>
                  <a:pt x="1326" y="766"/>
                </a:lnTo>
                <a:lnTo>
                  <a:pt x="1344" y="770"/>
                </a:lnTo>
                <a:lnTo>
                  <a:pt x="1354" y="770"/>
                </a:lnTo>
                <a:lnTo>
                  <a:pt x="1354" y="762"/>
                </a:lnTo>
                <a:lnTo>
                  <a:pt x="1356" y="756"/>
                </a:lnTo>
                <a:lnTo>
                  <a:pt x="1370" y="740"/>
                </a:lnTo>
                <a:lnTo>
                  <a:pt x="1374" y="736"/>
                </a:lnTo>
                <a:lnTo>
                  <a:pt x="1390" y="742"/>
                </a:lnTo>
                <a:lnTo>
                  <a:pt x="1408" y="740"/>
                </a:lnTo>
                <a:lnTo>
                  <a:pt x="1422" y="726"/>
                </a:lnTo>
                <a:lnTo>
                  <a:pt x="1428" y="714"/>
                </a:lnTo>
                <a:lnTo>
                  <a:pt x="1424" y="708"/>
                </a:lnTo>
                <a:lnTo>
                  <a:pt x="1412" y="714"/>
                </a:lnTo>
                <a:lnTo>
                  <a:pt x="1412" y="712"/>
                </a:lnTo>
                <a:lnTo>
                  <a:pt x="1410" y="712"/>
                </a:lnTo>
                <a:lnTo>
                  <a:pt x="1396" y="700"/>
                </a:lnTo>
                <a:lnTo>
                  <a:pt x="1396" y="698"/>
                </a:lnTo>
                <a:lnTo>
                  <a:pt x="1402" y="676"/>
                </a:lnTo>
                <a:lnTo>
                  <a:pt x="1402" y="660"/>
                </a:lnTo>
                <a:lnTo>
                  <a:pt x="1398" y="648"/>
                </a:lnTo>
                <a:lnTo>
                  <a:pt x="1388" y="644"/>
                </a:lnTo>
                <a:lnTo>
                  <a:pt x="1388" y="642"/>
                </a:lnTo>
                <a:lnTo>
                  <a:pt x="1386" y="642"/>
                </a:lnTo>
                <a:lnTo>
                  <a:pt x="1386" y="640"/>
                </a:lnTo>
                <a:lnTo>
                  <a:pt x="1376" y="622"/>
                </a:lnTo>
                <a:lnTo>
                  <a:pt x="1374" y="620"/>
                </a:lnTo>
                <a:lnTo>
                  <a:pt x="1362" y="636"/>
                </a:lnTo>
                <a:lnTo>
                  <a:pt x="1348" y="644"/>
                </a:lnTo>
                <a:lnTo>
                  <a:pt x="1344" y="646"/>
                </a:lnTo>
                <a:lnTo>
                  <a:pt x="1344" y="644"/>
                </a:lnTo>
                <a:lnTo>
                  <a:pt x="1342" y="644"/>
                </a:lnTo>
                <a:lnTo>
                  <a:pt x="1328" y="630"/>
                </a:lnTo>
                <a:lnTo>
                  <a:pt x="1328" y="628"/>
                </a:lnTo>
                <a:lnTo>
                  <a:pt x="1318" y="606"/>
                </a:lnTo>
                <a:lnTo>
                  <a:pt x="1314" y="590"/>
                </a:lnTo>
                <a:lnTo>
                  <a:pt x="1314" y="588"/>
                </a:lnTo>
                <a:lnTo>
                  <a:pt x="1314" y="564"/>
                </a:lnTo>
                <a:lnTo>
                  <a:pt x="1312" y="550"/>
                </a:lnTo>
                <a:lnTo>
                  <a:pt x="1300" y="546"/>
                </a:lnTo>
                <a:lnTo>
                  <a:pt x="1274" y="526"/>
                </a:lnTo>
                <a:lnTo>
                  <a:pt x="1276" y="524"/>
                </a:lnTo>
                <a:lnTo>
                  <a:pt x="1288" y="510"/>
                </a:lnTo>
                <a:lnTo>
                  <a:pt x="1288" y="508"/>
                </a:lnTo>
                <a:lnTo>
                  <a:pt x="1290" y="508"/>
                </a:lnTo>
                <a:lnTo>
                  <a:pt x="1302" y="508"/>
                </a:lnTo>
                <a:lnTo>
                  <a:pt x="1304" y="508"/>
                </a:lnTo>
                <a:lnTo>
                  <a:pt x="1310" y="510"/>
                </a:lnTo>
                <a:lnTo>
                  <a:pt x="1314" y="514"/>
                </a:lnTo>
                <a:lnTo>
                  <a:pt x="1326" y="522"/>
                </a:lnTo>
                <a:lnTo>
                  <a:pt x="1338" y="512"/>
                </a:lnTo>
                <a:lnTo>
                  <a:pt x="1346" y="500"/>
                </a:lnTo>
                <a:lnTo>
                  <a:pt x="1346" y="490"/>
                </a:lnTo>
                <a:lnTo>
                  <a:pt x="1344" y="464"/>
                </a:lnTo>
                <a:lnTo>
                  <a:pt x="1342" y="454"/>
                </a:lnTo>
                <a:lnTo>
                  <a:pt x="1324" y="452"/>
                </a:lnTo>
                <a:lnTo>
                  <a:pt x="1324" y="440"/>
                </a:lnTo>
                <a:lnTo>
                  <a:pt x="1308" y="420"/>
                </a:lnTo>
                <a:lnTo>
                  <a:pt x="1306" y="420"/>
                </a:lnTo>
                <a:lnTo>
                  <a:pt x="1298" y="406"/>
                </a:lnTo>
                <a:lnTo>
                  <a:pt x="1298" y="404"/>
                </a:lnTo>
                <a:lnTo>
                  <a:pt x="1298" y="402"/>
                </a:lnTo>
                <a:lnTo>
                  <a:pt x="1314" y="380"/>
                </a:lnTo>
                <a:lnTo>
                  <a:pt x="1314" y="378"/>
                </a:lnTo>
                <a:lnTo>
                  <a:pt x="1316" y="378"/>
                </a:lnTo>
                <a:lnTo>
                  <a:pt x="1316" y="376"/>
                </a:lnTo>
                <a:lnTo>
                  <a:pt x="1318" y="376"/>
                </a:lnTo>
                <a:lnTo>
                  <a:pt x="1324" y="376"/>
                </a:lnTo>
                <a:lnTo>
                  <a:pt x="1334" y="368"/>
                </a:lnTo>
                <a:lnTo>
                  <a:pt x="1344" y="336"/>
                </a:lnTo>
                <a:lnTo>
                  <a:pt x="1358" y="322"/>
                </a:lnTo>
                <a:lnTo>
                  <a:pt x="1358" y="320"/>
                </a:lnTo>
                <a:lnTo>
                  <a:pt x="1374" y="316"/>
                </a:lnTo>
                <a:lnTo>
                  <a:pt x="1374" y="318"/>
                </a:lnTo>
                <a:lnTo>
                  <a:pt x="1382" y="326"/>
                </a:lnTo>
                <a:lnTo>
                  <a:pt x="1386" y="328"/>
                </a:lnTo>
                <a:lnTo>
                  <a:pt x="1392" y="302"/>
                </a:lnTo>
                <a:lnTo>
                  <a:pt x="1386" y="284"/>
                </a:lnTo>
                <a:lnTo>
                  <a:pt x="1386" y="282"/>
                </a:lnTo>
                <a:lnTo>
                  <a:pt x="1388" y="262"/>
                </a:lnTo>
                <a:lnTo>
                  <a:pt x="1388" y="260"/>
                </a:lnTo>
                <a:lnTo>
                  <a:pt x="1398" y="250"/>
                </a:lnTo>
                <a:lnTo>
                  <a:pt x="1404" y="240"/>
                </a:lnTo>
                <a:lnTo>
                  <a:pt x="1404" y="230"/>
                </a:lnTo>
                <a:lnTo>
                  <a:pt x="1402" y="220"/>
                </a:lnTo>
                <a:lnTo>
                  <a:pt x="1398" y="204"/>
                </a:lnTo>
                <a:lnTo>
                  <a:pt x="1398" y="186"/>
                </a:lnTo>
                <a:lnTo>
                  <a:pt x="1398" y="184"/>
                </a:lnTo>
                <a:lnTo>
                  <a:pt x="1402" y="168"/>
                </a:lnTo>
                <a:lnTo>
                  <a:pt x="1398" y="158"/>
                </a:lnTo>
                <a:lnTo>
                  <a:pt x="1396" y="152"/>
                </a:lnTo>
                <a:lnTo>
                  <a:pt x="1398" y="128"/>
                </a:lnTo>
                <a:close/>
              </a:path>
            </a:pathLst>
          </a:custGeom>
          <a:solidFill>
            <a:schemeClr val="accent4"/>
          </a:solidFill>
          <a:ln w="3175">
            <a:solidFill>
              <a:schemeClr val="bg1"/>
            </a:solidFill>
            <a:round/>
            <a:headEnd/>
            <a:tailEnd/>
          </a:ln>
        </p:spPr>
        <p:txBody>
          <a:bodyPr/>
          <a:lstStyle/>
          <a:p>
            <a:endParaRPr lang="zh-CN" altLang="en-US">
              <a:solidFill>
                <a:schemeClr val="tx1">
                  <a:lumMod val="75000"/>
                  <a:lumOff val="25000"/>
                </a:schemeClr>
              </a:solidFill>
            </a:endParaRPr>
          </a:p>
        </p:txBody>
      </p:sp>
      <p:sp>
        <p:nvSpPr>
          <p:cNvPr id="4" name="甘肃"/>
          <p:cNvSpPr>
            <a:spLocks/>
          </p:cNvSpPr>
          <p:nvPr/>
        </p:nvSpPr>
        <p:spPr bwMode="auto">
          <a:xfrm>
            <a:off x="2999332" y="2491918"/>
            <a:ext cx="1977196" cy="1671822"/>
          </a:xfrm>
          <a:custGeom>
            <a:avLst/>
            <a:gdLst>
              <a:gd name="T0" fmla="*/ 2147483646 w 912"/>
              <a:gd name="T1" fmla="*/ 2147483646 h 772"/>
              <a:gd name="T2" fmla="*/ 2147483646 w 912"/>
              <a:gd name="T3" fmla="*/ 2147483646 h 772"/>
              <a:gd name="T4" fmla="*/ 2147483646 w 912"/>
              <a:gd name="T5" fmla="*/ 2147483646 h 772"/>
              <a:gd name="T6" fmla="*/ 2147483646 w 912"/>
              <a:gd name="T7" fmla="*/ 2147483646 h 772"/>
              <a:gd name="T8" fmla="*/ 2147483646 w 912"/>
              <a:gd name="T9" fmla="*/ 2147483646 h 772"/>
              <a:gd name="T10" fmla="*/ 2147483646 w 912"/>
              <a:gd name="T11" fmla="*/ 2147483646 h 772"/>
              <a:gd name="T12" fmla="*/ 2147483646 w 912"/>
              <a:gd name="T13" fmla="*/ 2147483646 h 772"/>
              <a:gd name="T14" fmla="*/ 2147483646 w 912"/>
              <a:gd name="T15" fmla="*/ 2147483646 h 772"/>
              <a:gd name="T16" fmla="*/ 2147483646 w 912"/>
              <a:gd name="T17" fmla="*/ 2147483646 h 772"/>
              <a:gd name="T18" fmla="*/ 2147483646 w 912"/>
              <a:gd name="T19" fmla="*/ 2147483646 h 772"/>
              <a:gd name="T20" fmla="*/ 2147483646 w 912"/>
              <a:gd name="T21" fmla="*/ 2147483646 h 772"/>
              <a:gd name="T22" fmla="*/ 2147483646 w 912"/>
              <a:gd name="T23" fmla="*/ 2147483646 h 772"/>
              <a:gd name="T24" fmla="*/ 2147483646 w 912"/>
              <a:gd name="T25" fmla="*/ 2147483646 h 772"/>
              <a:gd name="T26" fmla="*/ 2147483646 w 912"/>
              <a:gd name="T27" fmla="*/ 2147483646 h 772"/>
              <a:gd name="T28" fmla="*/ 2147483646 w 912"/>
              <a:gd name="T29" fmla="*/ 2147483646 h 772"/>
              <a:gd name="T30" fmla="*/ 2147483646 w 912"/>
              <a:gd name="T31" fmla="*/ 2147483646 h 772"/>
              <a:gd name="T32" fmla="*/ 2147483646 w 912"/>
              <a:gd name="T33" fmla="*/ 2147483646 h 772"/>
              <a:gd name="T34" fmla="*/ 2147483646 w 912"/>
              <a:gd name="T35" fmla="*/ 2147483646 h 772"/>
              <a:gd name="T36" fmla="*/ 2147483646 w 912"/>
              <a:gd name="T37" fmla="*/ 2147483646 h 772"/>
              <a:gd name="T38" fmla="*/ 2147483646 w 912"/>
              <a:gd name="T39" fmla="*/ 2147483646 h 772"/>
              <a:gd name="T40" fmla="*/ 2147483646 w 912"/>
              <a:gd name="T41" fmla="*/ 2147483646 h 772"/>
              <a:gd name="T42" fmla="*/ 2147483646 w 912"/>
              <a:gd name="T43" fmla="*/ 2147483646 h 772"/>
              <a:gd name="T44" fmla="*/ 2147483646 w 912"/>
              <a:gd name="T45" fmla="*/ 2147483646 h 772"/>
              <a:gd name="T46" fmla="*/ 2147483646 w 912"/>
              <a:gd name="T47" fmla="*/ 2147483646 h 772"/>
              <a:gd name="T48" fmla="*/ 2147483646 w 912"/>
              <a:gd name="T49" fmla="*/ 2147483646 h 772"/>
              <a:gd name="T50" fmla="*/ 2147483646 w 912"/>
              <a:gd name="T51" fmla="*/ 2147483646 h 772"/>
              <a:gd name="T52" fmla="*/ 2147483646 w 912"/>
              <a:gd name="T53" fmla="*/ 2147483646 h 772"/>
              <a:gd name="T54" fmla="*/ 2147483646 w 912"/>
              <a:gd name="T55" fmla="*/ 2147483646 h 772"/>
              <a:gd name="T56" fmla="*/ 2147483646 w 912"/>
              <a:gd name="T57" fmla="*/ 2147483646 h 772"/>
              <a:gd name="T58" fmla="*/ 2147483646 w 912"/>
              <a:gd name="T59" fmla="*/ 2147483646 h 772"/>
              <a:gd name="T60" fmla="*/ 2147483646 w 912"/>
              <a:gd name="T61" fmla="*/ 2147483646 h 772"/>
              <a:gd name="T62" fmla="*/ 2147483646 w 912"/>
              <a:gd name="T63" fmla="*/ 2147483646 h 772"/>
              <a:gd name="T64" fmla="*/ 2147483646 w 912"/>
              <a:gd name="T65" fmla="*/ 2147483646 h 772"/>
              <a:gd name="T66" fmla="*/ 2147483646 w 912"/>
              <a:gd name="T67" fmla="*/ 2147483646 h 772"/>
              <a:gd name="T68" fmla="*/ 2147483646 w 912"/>
              <a:gd name="T69" fmla="*/ 2147483646 h 772"/>
              <a:gd name="T70" fmla="*/ 2147483646 w 912"/>
              <a:gd name="T71" fmla="*/ 2147483646 h 772"/>
              <a:gd name="T72" fmla="*/ 2147483646 w 912"/>
              <a:gd name="T73" fmla="*/ 2147483646 h 772"/>
              <a:gd name="T74" fmla="*/ 2147483646 w 912"/>
              <a:gd name="T75" fmla="*/ 2147483646 h 772"/>
              <a:gd name="T76" fmla="*/ 2147483646 w 912"/>
              <a:gd name="T77" fmla="*/ 2147483646 h 772"/>
              <a:gd name="T78" fmla="*/ 2147483646 w 912"/>
              <a:gd name="T79" fmla="*/ 2147483646 h 772"/>
              <a:gd name="T80" fmla="*/ 2147483646 w 912"/>
              <a:gd name="T81" fmla="*/ 2147483646 h 772"/>
              <a:gd name="T82" fmla="*/ 2147483646 w 912"/>
              <a:gd name="T83" fmla="*/ 2147483646 h 772"/>
              <a:gd name="T84" fmla="*/ 2147483646 w 912"/>
              <a:gd name="T85" fmla="*/ 2147483646 h 772"/>
              <a:gd name="T86" fmla="*/ 2147483646 w 912"/>
              <a:gd name="T87" fmla="*/ 2147483646 h 772"/>
              <a:gd name="T88" fmla="*/ 2147483646 w 912"/>
              <a:gd name="T89" fmla="*/ 2147483646 h 772"/>
              <a:gd name="T90" fmla="*/ 2147483646 w 912"/>
              <a:gd name="T91" fmla="*/ 2147483646 h 772"/>
              <a:gd name="T92" fmla="*/ 2147483646 w 912"/>
              <a:gd name="T93" fmla="*/ 2147483646 h 772"/>
              <a:gd name="T94" fmla="*/ 2147483646 w 912"/>
              <a:gd name="T95" fmla="*/ 2147483646 h 772"/>
              <a:gd name="T96" fmla="*/ 2147483646 w 912"/>
              <a:gd name="T97" fmla="*/ 2147483646 h 772"/>
              <a:gd name="T98" fmla="*/ 2147483646 w 912"/>
              <a:gd name="T99" fmla="*/ 2147483646 h 772"/>
              <a:gd name="T100" fmla="*/ 2147483646 w 912"/>
              <a:gd name="T101" fmla="*/ 2147483646 h 772"/>
              <a:gd name="T102" fmla="*/ 2147483646 w 912"/>
              <a:gd name="T103" fmla="*/ 2147483646 h 772"/>
              <a:gd name="T104" fmla="*/ 2147483646 w 912"/>
              <a:gd name="T105" fmla="*/ 2147483646 h 772"/>
              <a:gd name="T106" fmla="*/ 2147483646 w 912"/>
              <a:gd name="T107" fmla="*/ 2147483646 h 772"/>
              <a:gd name="T108" fmla="*/ 2147483646 w 912"/>
              <a:gd name="T109" fmla="*/ 2147483646 h 772"/>
              <a:gd name="T110" fmla="*/ 2147483646 w 912"/>
              <a:gd name="T111" fmla="*/ 2147483646 h 77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912" h="772">
                <a:moveTo>
                  <a:pt x="542" y="280"/>
                </a:moveTo>
                <a:lnTo>
                  <a:pt x="530" y="280"/>
                </a:lnTo>
                <a:lnTo>
                  <a:pt x="526" y="288"/>
                </a:lnTo>
                <a:lnTo>
                  <a:pt x="532" y="296"/>
                </a:lnTo>
                <a:lnTo>
                  <a:pt x="536" y="308"/>
                </a:lnTo>
                <a:lnTo>
                  <a:pt x="536" y="310"/>
                </a:lnTo>
                <a:lnTo>
                  <a:pt x="536" y="312"/>
                </a:lnTo>
                <a:lnTo>
                  <a:pt x="518" y="320"/>
                </a:lnTo>
                <a:lnTo>
                  <a:pt x="516" y="320"/>
                </a:lnTo>
                <a:lnTo>
                  <a:pt x="506" y="320"/>
                </a:lnTo>
                <a:lnTo>
                  <a:pt x="500" y="316"/>
                </a:lnTo>
                <a:lnTo>
                  <a:pt x="494" y="314"/>
                </a:lnTo>
                <a:lnTo>
                  <a:pt x="492" y="310"/>
                </a:lnTo>
                <a:lnTo>
                  <a:pt x="488" y="300"/>
                </a:lnTo>
                <a:lnTo>
                  <a:pt x="464" y="296"/>
                </a:lnTo>
                <a:lnTo>
                  <a:pt x="456" y="264"/>
                </a:lnTo>
                <a:lnTo>
                  <a:pt x="450" y="262"/>
                </a:lnTo>
                <a:lnTo>
                  <a:pt x="446" y="258"/>
                </a:lnTo>
                <a:lnTo>
                  <a:pt x="444" y="256"/>
                </a:lnTo>
                <a:lnTo>
                  <a:pt x="440" y="250"/>
                </a:lnTo>
                <a:lnTo>
                  <a:pt x="432" y="248"/>
                </a:lnTo>
                <a:lnTo>
                  <a:pt x="424" y="242"/>
                </a:lnTo>
                <a:lnTo>
                  <a:pt x="416" y="232"/>
                </a:lnTo>
                <a:lnTo>
                  <a:pt x="406" y="228"/>
                </a:lnTo>
                <a:lnTo>
                  <a:pt x="392" y="214"/>
                </a:lnTo>
                <a:lnTo>
                  <a:pt x="390" y="204"/>
                </a:lnTo>
                <a:lnTo>
                  <a:pt x="390" y="202"/>
                </a:lnTo>
                <a:lnTo>
                  <a:pt x="416" y="168"/>
                </a:lnTo>
                <a:lnTo>
                  <a:pt x="416" y="164"/>
                </a:lnTo>
                <a:lnTo>
                  <a:pt x="416" y="162"/>
                </a:lnTo>
                <a:lnTo>
                  <a:pt x="412" y="152"/>
                </a:lnTo>
                <a:lnTo>
                  <a:pt x="398" y="156"/>
                </a:lnTo>
                <a:lnTo>
                  <a:pt x="396" y="156"/>
                </a:lnTo>
                <a:lnTo>
                  <a:pt x="396" y="158"/>
                </a:lnTo>
                <a:lnTo>
                  <a:pt x="360" y="160"/>
                </a:lnTo>
                <a:lnTo>
                  <a:pt x="348" y="164"/>
                </a:lnTo>
                <a:lnTo>
                  <a:pt x="342" y="168"/>
                </a:lnTo>
                <a:lnTo>
                  <a:pt x="340" y="172"/>
                </a:lnTo>
                <a:lnTo>
                  <a:pt x="334" y="178"/>
                </a:lnTo>
                <a:lnTo>
                  <a:pt x="330" y="178"/>
                </a:lnTo>
                <a:lnTo>
                  <a:pt x="324" y="178"/>
                </a:lnTo>
                <a:lnTo>
                  <a:pt x="324" y="176"/>
                </a:lnTo>
                <a:lnTo>
                  <a:pt x="312" y="168"/>
                </a:lnTo>
                <a:lnTo>
                  <a:pt x="312" y="148"/>
                </a:lnTo>
                <a:lnTo>
                  <a:pt x="304" y="142"/>
                </a:lnTo>
                <a:lnTo>
                  <a:pt x="300" y="134"/>
                </a:lnTo>
                <a:lnTo>
                  <a:pt x="296" y="116"/>
                </a:lnTo>
                <a:lnTo>
                  <a:pt x="288" y="108"/>
                </a:lnTo>
                <a:lnTo>
                  <a:pt x="280" y="100"/>
                </a:lnTo>
                <a:lnTo>
                  <a:pt x="276" y="98"/>
                </a:lnTo>
                <a:lnTo>
                  <a:pt x="290" y="80"/>
                </a:lnTo>
                <a:lnTo>
                  <a:pt x="292" y="68"/>
                </a:lnTo>
                <a:lnTo>
                  <a:pt x="276" y="48"/>
                </a:lnTo>
                <a:lnTo>
                  <a:pt x="268" y="32"/>
                </a:lnTo>
                <a:lnTo>
                  <a:pt x="268" y="24"/>
                </a:lnTo>
                <a:lnTo>
                  <a:pt x="256" y="16"/>
                </a:lnTo>
                <a:lnTo>
                  <a:pt x="256" y="14"/>
                </a:lnTo>
                <a:lnTo>
                  <a:pt x="246" y="2"/>
                </a:lnTo>
                <a:lnTo>
                  <a:pt x="232" y="0"/>
                </a:lnTo>
                <a:lnTo>
                  <a:pt x="216" y="4"/>
                </a:lnTo>
                <a:lnTo>
                  <a:pt x="212" y="8"/>
                </a:lnTo>
                <a:lnTo>
                  <a:pt x="210" y="30"/>
                </a:lnTo>
                <a:lnTo>
                  <a:pt x="210" y="56"/>
                </a:lnTo>
                <a:lnTo>
                  <a:pt x="208" y="56"/>
                </a:lnTo>
                <a:lnTo>
                  <a:pt x="192" y="62"/>
                </a:lnTo>
                <a:lnTo>
                  <a:pt x="178" y="64"/>
                </a:lnTo>
                <a:lnTo>
                  <a:pt x="168" y="70"/>
                </a:lnTo>
                <a:lnTo>
                  <a:pt x="154" y="74"/>
                </a:lnTo>
                <a:lnTo>
                  <a:pt x="152" y="76"/>
                </a:lnTo>
                <a:lnTo>
                  <a:pt x="124" y="68"/>
                </a:lnTo>
                <a:lnTo>
                  <a:pt x="114" y="80"/>
                </a:lnTo>
                <a:lnTo>
                  <a:pt x="108" y="86"/>
                </a:lnTo>
                <a:lnTo>
                  <a:pt x="98" y="88"/>
                </a:lnTo>
                <a:lnTo>
                  <a:pt x="82" y="102"/>
                </a:lnTo>
                <a:lnTo>
                  <a:pt x="72" y="116"/>
                </a:lnTo>
                <a:lnTo>
                  <a:pt x="72" y="118"/>
                </a:lnTo>
                <a:lnTo>
                  <a:pt x="66" y="128"/>
                </a:lnTo>
                <a:lnTo>
                  <a:pt x="60" y="132"/>
                </a:lnTo>
                <a:lnTo>
                  <a:pt x="50" y="144"/>
                </a:lnTo>
                <a:lnTo>
                  <a:pt x="50" y="146"/>
                </a:lnTo>
                <a:lnTo>
                  <a:pt x="44" y="150"/>
                </a:lnTo>
                <a:lnTo>
                  <a:pt x="32" y="152"/>
                </a:lnTo>
                <a:lnTo>
                  <a:pt x="12" y="152"/>
                </a:lnTo>
                <a:lnTo>
                  <a:pt x="8" y="158"/>
                </a:lnTo>
                <a:lnTo>
                  <a:pt x="0" y="172"/>
                </a:lnTo>
                <a:lnTo>
                  <a:pt x="4" y="184"/>
                </a:lnTo>
                <a:lnTo>
                  <a:pt x="2" y="216"/>
                </a:lnTo>
                <a:lnTo>
                  <a:pt x="8" y="224"/>
                </a:lnTo>
                <a:lnTo>
                  <a:pt x="8" y="226"/>
                </a:lnTo>
                <a:lnTo>
                  <a:pt x="10" y="232"/>
                </a:lnTo>
                <a:lnTo>
                  <a:pt x="22" y="232"/>
                </a:lnTo>
                <a:lnTo>
                  <a:pt x="40" y="236"/>
                </a:lnTo>
                <a:lnTo>
                  <a:pt x="66" y="238"/>
                </a:lnTo>
                <a:lnTo>
                  <a:pt x="76" y="236"/>
                </a:lnTo>
                <a:lnTo>
                  <a:pt x="78" y="236"/>
                </a:lnTo>
                <a:lnTo>
                  <a:pt x="80" y="236"/>
                </a:lnTo>
                <a:lnTo>
                  <a:pt x="100" y="244"/>
                </a:lnTo>
                <a:lnTo>
                  <a:pt x="102" y="244"/>
                </a:lnTo>
                <a:lnTo>
                  <a:pt x="112" y="254"/>
                </a:lnTo>
                <a:lnTo>
                  <a:pt x="136" y="262"/>
                </a:lnTo>
                <a:lnTo>
                  <a:pt x="138" y="262"/>
                </a:lnTo>
                <a:lnTo>
                  <a:pt x="154" y="272"/>
                </a:lnTo>
                <a:lnTo>
                  <a:pt x="192" y="308"/>
                </a:lnTo>
                <a:lnTo>
                  <a:pt x="210" y="316"/>
                </a:lnTo>
                <a:lnTo>
                  <a:pt x="218" y="312"/>
                </a:lnTo>
                <a:lnTo>
                  <a:pt x="224" y="300"/>
                </a:lnTo>
                <a:lnTo>
                  <a:pt x="220" y="278"/>
                </a:lnTo>
                <a:lnTo>
                  <a:pt x="222" y="274"/>
                </a:lnTo>
                <a:lnTo>
                  <a:pt x="224" y="270"/>
                </a:lnTo>
                <a:lnTo>
                  <a:pt x="236" y="264"/>
                </a:lnTo>
                <a:lnTo>
                  <a:pt x="236" y="262"/>
                </a:lnTo>
                <a:lnTo>
                  <a:pt x="286" y="292"/>
                </a:lnTo>
                <a:lnTo>
                  <a:pt x="292" y="290"/>
                </a:lnTo>
                <a:lnTo>
                  <a:pt x="302" y="284"/>
                </a:lnTo>
                <a:lnTo>
                  <a:pt x="304" y="284"/>
                </a:lnTo>
                <a:lnTo>
                  <a:pt x="310" y="284"/>
                </a:lnTo>
                <a:lnTo>
                  <a:pt x="320" y="276"/>
                </a:lnTo>
                <a:lnTo>
                  <a:pt x="322" y="276"/>
                </a:lnTo>
                <a:lnTo>
                  <a:pt x="324" y="276"/>
                </a:lnTo>
                <a:lnTo>
                  <a:pt x="352" y="296"/>
                </a:lnTo>
                <a:lnTo>
                  <a:pt x="354" y="298"/>
                </a:lnTo>
                <a:lnTo>
                  <a:pt x="372" y="312"/>
                </a:lnTo>
                <a:lnTo>
                  <a:pt x="380" y="320"/>
                </a:lnTo>
                <a:lnTo>
                  <a:pt x="388" y="330"/>
                </a:lnTo>
                <a:lnTo>
                  <a:pt x="398" y="340"/>
                </a:lnTo>
                <a:lnTo>
                  <a:pt x="404" y="338"/>
                </a:lnTo>
                <a:lnTo>
                  <a:pt x="412" y="324"/>
                </a:lnTo>
                <a:lnTo>
                  <a:pt x="430" y="336"/>
                </a:lnTo>
                <a:lnTo>
                  <a:pt x="432" y="336"/>
                </a:lnTo>
                <a:lnTo>
                  <a:pt x="444" y="352"/>
                </a:lnTo>
                <a:lnTo>
                  <a:pt x="480" y="380"/>
                </a:lnTo>
                <a:lnTo>
                  <a:pt x="492" y="392"/>
                </a:lnTo>
                <a:lnTo>
                  <a:pt x="522" y="382"/>
                </a:lnTo>
                <a:lnTo>
                  <a:pt x="524" y="406"/>
                </a:lnTo>
                <a:lnTo>
                  <a:pt x="538" y="420"/>
                </a:lnTo>
                <a:lnTo>
                  <a:pt x="548" y="436"/>
                </a:lnTo>
                <a:lnTo>
                  <a:pt x="548" y="438"/>
                </a:lnTo>
                <a:lnTo>
                  <a:pt x="548" y="440"/>
                </a:lnTo>
                <a:lnTo>
                  <a:pt x="560" y="494"/>
                </a:lnTo>
                <a:lnTo>
                  <a:pt x="572" y="516"/>
                </a:lnTo>
                <a:lnTo>
                  <a:pt x="556" y="558"/>
                </a:lnTo>
                <a:lnTo>
                  <a:pt x="556" y="560"/>
                </a:lnTo>
                <a:lnTo>
                  <a:pt x="544" y="564"/>
                </a:lnTo>
                <a:lnTo>
                  <a:pt x="544" y="576"/>
                </a:lnTo>
                <a:lnTo>
                  <a:pt x="542" y="576"/>
                </a:lnTo>
                <a:lnTo>
                  <a:pt x="528" y="598"/>
                </a:lnTo>
                <a:lnTo>
                  <a:pt x="508" y="600"/>
                </a:lnTo>
                <a:lnTo>
                  <a:pt x="488" y="616"/>
                </a:lnTo>
                <a:lnTo>
                  <a:pt x="494" y="620"/>
                </a:lnTo>
                <a:lnTo>
                  <a:pt x="500" y="622"/>
                </a:lnTo>
                <a:lnTo>
                  <a:pt x="504" y="626"/>
                </a:lnTo>
                <a:lnTo>
                  <a:pt x="508" y="630"/>
                </a:lnTo>
                <a:lnTo>
                  <a:pt x="508" y="634"/>
                </a:lnTo>
                <a:lnTo>
                  <a:pt x="504" y="642"/>
                </a:lnTo>
                <a:lnTo>
                  <a:pt x="504" y="644"/>
                </a:lnTo>
                <a:lnTo>
                  <a:pt x="492" y="656"/>
                </a:lnTo>
                <a:lnTo>
                  <a:pt x="490" y="656"/>
                </a:lnTo>
                <a:lnTo>
                  <a:pt x="490" y="658"/>
                </a:lnTo>
                <a:lnTo>
                  <a:pt x="488" y="658"/>
                </a:lnTo>
                <a:lnTo>
                  <a:pt x="450" y="652"/>
                </a:lnTo>
                <a:lnTo>
                  <a:pt x="448" y="666"/>
                </a:lnTo>
                <a:lnTo>
                  <a:pt x="452" y="696"/>
                </a:lnTo>
                <a:lnTo>
                  <a:pt x="484" y="708"/>
                </a:lnTo>
                <a:lnTo>
                  <a:pt x="484" y="710"/>
                </a:lnTo>
                <a:lnTo>
                  <a:pt x="496" y="706"/>
                </a:lnTo>
                <a:lnTo>
                  <a:pt x="498" y="706"/>
                </a:lnTo>
                <a:lnTo>
                  <a:pt x="500" y="704"/>
                </a:lnTo>
                <a:lnTo>
                  <a:pt x="500" y="706"/>
                </a:lnTo>
                <a:lnTo>
                  <a:pt x="510" y="712"/>
                </a:lnTo>
                <a:lnTo>
                  <a:pt x="524" y="712"/>
                </a:lnTo>
                <a:lnTo>
                  <a:pt x="528" y="710"/>
                </a:lnTo>
                <a:lnTo>
                  <a:pt x="524" y="696"/>
                </a:lnTo>
                <a:lnTo>
                  <a:pt x="520" y="680"/>
                </a:lnTo>
                <a:lnTo>
                  <a:pt x="520" y="678"/>
                </a:lnTo>
                <a:lnTo>
                  <a:pt x="520" y="676"/>
                </a:lnTo>
                <a:lnTo>
                  <a:pt x="526" y="670"/>
                </a:lnTo>
                <a:lnTo>
                  <a:pt x="528" y="668"/>
                </a:lnTo>
                <a:lnTo>
                  <a:pt x="536" y="656"/>
                </a:lnTo>
                <a:lnTo>
                  <a:pt x="538" y="654"/>
                </a:lnTo>
                <a:lnTo>
                  <a:pt x="552" y="644"/>
                </a:lnTo>
                <a:lnTo>
                  <a:pt x="552" y="642"/>
                </a:lnTo>
                <a:lnTo>
                  <a:pt x="554" y="642"/>
                </a:lnTo>
                <a:lnTo>
                  <a:pt x="572" y="640"/>
                </a:lnTo>
                <a:lnTo>
                  <a:pt x="572" y="644"/>
                </a:lnTo>
                <a:lnTo>
                  <a:pt x="572" y="656"/>
                </a:lnTo>
                <a:lnTo>
                  <a:pt x="576" y="664"/>
                </a:lnTo>
                <a:lnTo>
                  <a:pt x="580" y="674"/>
                </a:lnTo>
                <a:lnTo>
                  <a:pt x="596" y="684"/>
                </a:lnTo>
                <a:lnTo>
                  <a:pt x="640" y="688"/>
                </a:lnTo>
                <a:lnTo>
                  <a:pt x="642" y="688"/>
                </a:lnTo>
                <a:lnTo>
                  <a:pt x="644" y="688"/>
                </a:lnTo>
                <a:lnTo>
                  <a:pt x="644" y="690"/>
                </a:lnTo>
                <a:lnTo>
                  <a:pt x="644" y="692"/>
                </a:lnTo>
                <a:lnTo>
                  <a:pt x="644" y="706"/>
                </a:lnTo>
                <a:lnTo>
                  <a:pt x="656" y="720"/>
                </a:lnTo>
                <a:lnTo>
                  <a:pt x="666" y="724"/>
                </a:lnTo>
                <a:lnTo>
                  <a:pt x="668" y="724"/>
                </a:lnTo>
                <a:lnTo>
                  <a:pt x="668" y="726"/>
                </a:lnTo>
                <a:lnTo>
                  <a:pt x="668" y="732"/>
                </a:lnTo>
                <a:lnTo>
                  <a:pt x="668" y="740"/>
                </a:lnTo>
                <a:lnTo>
                  <a:pt x="664" y="756"/>
                </a:lnTo>
                <a:lnTo>
                  <a:pt x="670" y="760"/>
                </a:lnTo>
                <a:lnTo>
                  <a:pt x="678" y="760"/>
                </a:lnTo>
                <a:lnTo>
                  <a:pt x="684" y="762"/>
                </a:lnTo>
                <a:lnTo>
                  <a:pt x="688" y="764"/>
                </a:lnTo>
                <a:lnTo>
                  <a:pt x="706" y="772"/>
                </a:lnTo>
                <a:lnTo>
                  <a:pt x="716" y="764"/>
                </a:lnTo>
                <a:lnTo>
                  <a:pt x="728" y="750"/>
                </a:lnTo>
                <a:lnTo>
                  <a:pt x="730" y="744"/>
                </a:lnTo>
                <a:lnTo>
                  <a:pt x="732" y="742"/>
                </a:lnTo>
                <a:lnTo>
                  <a:pt x="734" y="740"/>
                </a:lnTo>
                <a:lnTo>
                  <a:pt x="730" y="722"/>
                </a:lnTo>
                <a:lnTo>
                  <a:pt x="728" y="714"/>
                </a:lnTo>
                <a:lnTo>
                  <a:pt x="728" y="712"/>
                </a:lnTo>
                <a:lnTo>
                  <a:pt x="728" y="710"/>
                </a:lnTo>
                <a:lnTo>
                  <a:pt x="736" y="700"/>
                </a:lnTo>
                <a:lnTo>
                  <a:pt x="748" y="690"/>
                </a:lnTo>
                <a:lnTo>
                  <a:pt x="750" y="690"/>
                </a:lnTo>
                <a:lnTo>
                  <a:pt x="776" y="690"/>
                </a:lnTo>
                <a:lnTo>
                  <a:pt x="780" y="688"/>
                </a:lnTo>
                <a:lnTo>
                  <a:pt x="780" y="676"/>
                </a:lnTo>
                <a:lnTo>
                  <a:pt x="776" y="664"/>
                </a:lnTo>
                <a:lnTo>
                  <a:pt x="766" y="648"/>
                </a:lnTo>
                <a:lnTo>
                  <a:pt x="766" y="628"/>
                </a:lnTo>
                <a:lnTo>
                  <a:pt x="766" y="626"/>
                </a:lnTo>
                <a:lnTo>
                  <a:pt x="770" y="614"/>
                </a:lnTo>
                <a:lnTo>
                  <a:pt x="772" y="614"/>
                </a:lnTo>
                <a:lnTo>
                  <a:pt x="792" y="582"/>
                </a:lnTo>
                <a:lnTo>
                  <a:pt x="794" y="582"/>
                </a:lnTo>
                <a:lnTo>
                  <a:pt x="796" y="580"/>
                </a:lnTo>
                <a:lnTo>
                  <a:pt x="800" y="580"/>
                </a:lnTo>
                <a:lnTo>
                  <a:pt x="808" y="582"/>
                </a:lnTo>
                <a:lnTo>
                  <a:pt x="828" y="592"/>
                </a:lnTo>
                <a:lnTo>
                  <a:pt x="840" y="596"/>
                </a:lnTo>
                <a:lnTo>
                  <a:pt x="840" y="590"/>
                </a:lnTo>
                <a:lnTo>
                  <a:pt x="838" y="588"/>
                </a:lnTo>
                <a:lnTo>
                  <a:pt x="838" y="586"/>
                </a:lnTo>
                <a:lnTo>
                  <a:pt x="840" y="580"/>
                </a:lnTo>
                <a:lnTo>
                  <a:pt x="846" y="572"/>
                </a:lnTo>
                <a:lnTo>
                  <a:pt x="860" y="562"/>
                </a:lnTo>
                <a:lnTo>
                  <a:pt x="860" y="560"/>
                </a:lnTo>
                <a:lnTo>
                  <a:pt x="876" y="556"/>
                </a:lnTo>
                <a:lnTo>
                  <a:pt x="890" y="556"/>
                </a:lnTo>
                <a:lnTo>
                  <a:pt x="892" y="556"/>
                </a:lnTo>
                <a:lnTo>
                  <a:pt x="900" y="556"/>
                </a:lnTo>
                <a:lnTo>
                  <a:pt x="904" y="536"/>
                </a:lnTo>
                <a:lnTo>
                  <a:pt x="904" y="524"/>
                </a:lnTo>
                <a:lnTo>
                  <a:pt x="906" y="512"/>
                </a:lnTo>
                <a:lnTo>
                  <a:pt x="906" y="510"/>
                </a:lnTo>
                <a:lnTo>
                  <a:pt x="908" y="508"/>
                </a:lnTo>
                <a:lnTo>
                  <a:pt x="912" y="496"/>
                </a:lnTo>
                <a:lnTo>
                  <a:pt x="906" y="488"/>
                </a:lnTo>
                <a:lnTo>
                  <a:pt x="896" y="480"/>
                </a:lnTo>
                <a:lnTo>
                  <a:pt x="876" y="476"/>
                </a:lnTo>
                <a:lnTo>
                  <a:pt x="868" y="472"/>
                </a:lnTo>
                <a:lnTo>
                  <a:pt x="852" y="460"/>
                </a:lnTo>
                <a:lnTo>
                  <a:pt x="840" y="456"/>
                </a:lnTo>
                <a:lnTo>
                  <a:pt x="840" y="454"/>
                </a:lnTo>
                <a:lnTo>
                  <a:pt x="824" y="436"/>
                </a:lnTo>
                <a:lnTo>
                  <a:pt x="812" y="436"/>
                </a:lnTo>
                <a:lnTo>
                  <a:pt x="810" y="436"/>
                </a:lnTo>
                <a:lnTo>
                  <a:pt x="798" y="430"/>
                </a:lnTo>
                <a:lnTo>
                  <a:pt x="790" y="440"/>
                </a:lnTo>
                <a:lnTo>
                  <a:pt x="788" y="476"/>
                </a:lnTo>
                <a:lnTo>
                  <a:pt x="792" y="492"/>
                </a:lnTo>
                <a:lnTo>
                  <a:pt x="796" y="492"/>
                </a:lnTo>
                <a:lnTo>
                  <a:pt x="798" y="492"/>
                </a:lnTo>
                <a:lnTo>
                  <a:pt x="808" y="496"/>
                </a:lnTo>
                <a:lnTo>
                  <a:pt x="814" y="510"/>
                </a:lnTo>
                <a:lnTo>
                  <a:pt x="816" y="510"/>
                </a:lnTo>
                <a:lnTo>
                  <a:pt x="816" y="512"/>
                </a:lnTo>
                <a:lnTo>
                  <a:pt x="812" y="536"/>
                </a:lnTo>
                <a:lnTo>
                  <a:pt x="812" y="538"/>
                </a:lnTo>
                <a:lnTo>
                  <a:pt x="812" y="540"/>
                </a:lnTo>
                <a:lnTo>
                  <a:pt x="800" y="546"/>
                </a:lnTo>
                <a:lnTo>
                  <a:pt x="798" y="548"/>
                </a:lnTo>
                <a:lnTo>
                  <a:pt x="798" y="546"/>
                </a:lnTo>
                <a:lnTo>
                  <a:pt x="796" y="546"/>
                </a:lnTo>
                <a:lnTo>
                  <a:pt x="792" y="544"/>
                </a:lnTo>
                <a:lnTo>
                  <a:pt x="778" y="550"/>
                </a:lnTo>
                <a:lnTo>
                  <a:pt x="778" y="552"/>
                </a:lnTo>
                <a:lnTo>
                  <a:pt x="780" y="552"/>
                </a:lnTo>
                <a:lnTo>
                  <a:pt x="782" y="574"/>
                </a:lnTo>
                <a:lnTo>
                  <a:pt x="780" y="578"/>
                </a:lnTo>
                <a:lnTo>
                  <a:pt x="776" y="580"/>
                </a:lnTo>
                <a:lnTo>
                  <a:pt x="768" y="580"/>
                </a:lnTo>
                <a:lnTo>
                  <a:pt x="762" y="578"/>
                </a:lnTo>
                <a:lnTo>
                  <a:pt x="758" y="576"/>
                </a:lnTo>
                <a:lnTo>
                  <a:pt x="748" y="568"/>
                </a:lnTo>
                <a:lnTo>
                  <a:pt x="746" y="568"/>
                </a:lnTo>
                <a:lnTo>
                  <a:pt x="746" y="566"/>
                </a:lnTo>
                <a:lnTo>
                  <a:pt x="740" y="552"/>
                </a:lnTo>
                <a:lnTo>
                  <a:pt x="736" y="550"/>
                </a:lnTo>
                <a:lnTo>
                  <a:pt x="728" y="546"/>
                </a:lnTo>
                <a:lnTo>
                  <a:pt x="726" y="546"/>
                </a:lnTo>
                <a:lnTo>
                  <a:pt x="714" y="538"/>
                </a:lnTo>
                <a:lnTo>
                  <a:pt x="712" y="538"/>
                </a:lnTo>
                <a:lnTo>
                  <a:pt x="712" y="536"/>
                </a:lnTo>
                <a:lnTo>
                  <a:pt x="710" y="524"/>
                </a:lnTo>
                <a:lnTo>
                  <a:pt x="712" y="512"/>
                </a:lnTo>
                <a:lnTo>
                  <a:pt x="716" y="506"/>
                </a:lnTo>
                <a:lnTo>
                  <a:pt x="716" y="502"/>
                </a:lnTo>
                <a:lnTo>
                  <a:pt x="712" y="488"/>
                </a:lnTo>
                <a:lnTo>
                  <a:pt x="700" y="478"/>
                </a:lnTo>
                <a:lnTo>
                  <a:pt x="700" y="476"/>
                </a:lnTo>
                <a:lnTo>
                  <a:pt x="698" y="444"/>
                </a:lnTo>
                <a:lnTo>
                  <a:pt x="690" y="436"/>
                </a:lnTo>
                <a:lnTo>
                  <a:pt x="688" y="436"/>
                </a:lnTo>
                <a:lnTo>
                  <a:pt x="688" y="434"/>
                </a:lnTo>
                <a:lnTo>
                  <a:pt x="682" y="420"/>
                </a:lnTo>
                <a:lnTo>
                  <a:pt x="652" y="416"/>
                </a:lnTo>
                <a:lnTo>
                  <a:pt x="644" y="410"/>
                </a:lnTo>
                <a:lnTo>
                  <a:pt x="638" y="402"/>
                </a:lnTo>
                <a:lnTo>
                  <a:pt x="624" y="402"/>
                </a:lnTo>
                <a:lnTo>
                  <a:pt x="618" y="398"/>
                </a:lnTo>
                <a:lnTo>
                  <a:pt x="610" y="392"/>
                </a:lnTo>
                <a:lnTo>
                  <a:pt x="608" y="390"/>
                </a:lnTo>
                <a:lnTo>
                  <a:pt x="604" y="384"/>
                </a:lnTo>
                <a:lnTo>
                  <a:pt x="598" y="376"/>
                </a:lnTo>
                <a:lnTo>
                  <a:pt x="596" y="362"/>
                </a:lnTo>
                <a:lnTo>
                  <a:pt x="596" y="360"/>
                </a:lnTo>
                <a:lnTo>
                  <a:pt x="600" y="336"/>
                </a:lnTo>
                <a:lnTo>
                  <a:pt x="604" y="324"/>
                </a:lnTo>
                <a:lnTo>
                  <a:pt x="606" y="324"/>
                </a:lnTo>
                <a:lnTo>
                  <a:pt x="636" y="310"/>
                </a:lnTo>
                <a:lnTo>
                  <a:pt x="648" y="296"/>
                </a:lnTo>
                <a:lnTo>
                  <a:pt x="650" y="284"/>
                </a:lnTo>
                <a:lnTo>
                  <a:pt x="648" y="276"/>
                </a:lnTo>
                <a:lnTo>
                  <a:pt x="644" y="262"/>
                </a:lnTo>
                <a:lnTo>
                  <a:pt x="640" y="254"/>
                </a:lnTo>
                <a:lnTo>
                  <a:pt x="634" y="256"/>
                </a:lnTo>
                <a:lnTo>
                  <a:pt x="624" y="254"/>
                </a:lnTo>
                <a:lnTo>
                  <a:pt x="616" y="260"/>
                </a:lnTo>
                <a:lnTo>
                  <a:pt x="606" y="272"/>
                </a:lnTo>
                <a:lnTo>
                  <a:pt x="592" y="286"/>
                </a:lnTo>
                <a:lnTo>
                  <a:pt x="590" y="286"/>
                </a:lnTo>
                <a:lnTo>
                  <a:pt x="578" y="290"/>
                </a:lnTo>
                <a:lnTo>
                  <a:pt x="568" y="288"/>
                </a:lnTo>
                <a:lnTo>
                  <a:pt x="542" y="280"/>
                </a:lnTo>
                <a:close/>
              </a:path>
            </a:pathLst>
          </a:custGeom>
          <a:solidFill>
            <a:schemeClr val="accent4"/>
          </a:solidFill>
          <a:ln w="3175">
            <a:solidFill>
              <a:schemeClr val="bg1"/>
            </a:solidFill>
            <a:round/>
            <a:headEnd/>
            <a:tailEnd/>
          </a:ln>
        </p:spPr>
        <p:txBody>
          <a:bodyPr/>
          <a:lstStyle/>
          <a:p>
            <a:endParaRPr lang="zh-CN" altLang="en-US">
              <a:solidFill>
                <a:schemeClr val="tx1">
                  <a:lumMod val="75000"/>
                  <a:lumOff val="25000"/>
                </a:schemeClr>
              </a:solidFill>
            </a:endParaRPr>
          </a:p>
        </p:txBody>
      </p:sp>
      <p:sp>
        <p:nvSpPr>
          <p:cNvPr id="5" name="宁夏"/>
          <p:cNvSpPr>
            <a:spLocks/>
          </p:cNvSpPr>
          <p:nvPr/>
        </p:nvSpPr>
        <p:spPr bwMode="auto">
          <a:xfrm>
            <a:off x="4404181" y="3072291"/>
            <a:ext cx="398908" cy="658334"/>
          </a:xfrm>
          <a:custGeom>
            <a:avLst/>
            <a:gdLst>
              <a:gd name="T0" fmla="*/ 2147483646 w 184"/>
              <a:gd name="T1" fmla="*/ 2147483646 h 304"/>
              <a:gd name="T2" fmla="*/ 2147483646 w 184"/>
              <a:gd name="T3" fmla="*/ 2147483646 h 304"/>
              <a:gd name="T4" fmla="*/ 2147483646 w 184"/>
              <a:gd name="T5" fmla="*/ 2147483646 h 304"/>
              <a:gd name="T6" fmla="*/ 2147483646 w 184"/>
              <a:gd name="T7" fmla="*/ 2147483646 h 304"/>
              <a:gd name="T8" fmla="*/ 2147483646 w 184"/>
              <a:gd name="T9" fmla="*/ 2147483646 h 304"/>
              <a:gd name="T10" fmla="*/ 2147483646 w 184"/>
              <a:gd name="T11" fmla="*/ 2147483646 h 304"/>
              <a:gd name="T12" fmla="*/ 2147483646 w 184"/>
              <a:gd name="T13" fmla="*/ 2147483646 h 304"/>
              <a:gd name="T14" fmla="*/ 2147483646 w 184"/>
              <a:gd name="T15" fmla="*/ 2147483646 h 304"/>
              <a:gd name="T16" fmla="*/ 2147483646 w 184"/>
              <a:gd name="T17" fmla="*/ 2147483646 h 304"/>
              <a:gd name="T18" fmla="*/ 2147483646 w 184"/>
              <a:gd name="T19" fmla="*/ 2147483646 h 304"/>
              <a:gd name="T20" fmla="*/ 2147483646 w 184"/>
              <a:gd name="T21" fmla="*/ 2147483646 h 304"/>
              <a:gd name="T22" fmla="*/ 2147483646 w 184"/>
              <a:gd name="T23" fmla="*/ 2147483646 h 304"/>
              <a:gd name="T24" fmla="*/ 2147483646 w 184"/>
              <a:gd name="T25" fmla="*/ 2147483646 h 304"/>
              <a:gd name="T26" fmla="*/ 2147483646 w 184"/>
              <a:gd name="T27" fmla="*/ 2147483646 h 304"/>
              <a:gd name="T28" fmla="*/ 2147483646 w 184"/>
              <a:gd name="T29" fmla="*/ 2147483646 h 304"/>
              <a:gd name="T30" fmla="*/ 2147483646 w 184"/>
              <a:gd name="T31" fmla="*/ 2147483646 h 304"/>
              <a:gd name="T32" fmla="*/ 2147483646 w 184"/>
              <a:gd name="T33" fmla="*/ 2147483646 h 304"/>
              <a:gd name="T34" fmla="*/ 2147483646 w 184"/>
              <a:gd name="T35" fmla="*/ 2147483646 h 304"/>
              <a:gd name="T36" fmla="*/ 2147483646 w 184"/>
              <a:gd name="T37" fmla="*/ 2147483646 h 304"/>
              <a:gd name="T38" fmla="*/ 2147483646 w 184"/>
              <a:gd name="T39" fmla="*/ 2147483646 h 304"/>
              <a:gd name="T40" fmla="*/ 2147483646 w 184"/>
              <a:gd name="T41" fmla="*/ 2147483646 h 304"/>
              <a:gd name="T42" fmla="*/ 2147483646 w 184"/>
              <a:gd name="T43" fmla="*/ 2147483646 h 304"/>
              <a:gd name="T44" fmla="*/ 2147483646 w 184"/>
              <a:gd name="T45" fmla="*/ 2147483646 h 304"/>
              <a:gd name="T46" fmla="*/ 2147483646 w 184"/>
              <a:gd name="T47" fmla="*/ 2147483646 h 304"/>
              <a:gd name="T48" fmla="*/ 2147483646 w 184"/>
              <a:gd name="T49" fmla="*/ 2147483646 h 304"/>
              <a:gd name="T50" fmla="*/ 2147483646 w 184"/>
              <a:gd name="T51" fmla="*/ 2147483646 h 304"/>
              <a:gd name="T52" fmla="*/ 2147483646 w 184"/>
              <a:gd name="T53" fmla="*/ 2147483646 h 304"/>
              <a:gd name="T54" fmla="*/ 2147483646 w 184"/>
              <a:gd name="T55" fmla="*/ 2147483646 h 304"/>
              <a:gd name="T56" fmla="*/ 2147483646 w 184"/>
              <a:gd name="T57" fmla="*/ 2147483646 h 304"/>
              <a:gd name="T58" fmla="*/ 2147483646 w 184"/>
              <a:gd name="T59" fmla="*/ 2147483646 h 304"/>
              <a:gd name="T60" fmla="*/ 2147483646 w 184"/>
              <a:gd name="T61" fmla="*/ 2147483646 h 304"/>
              <a:gd name="T62" fmla="*/ 2147483646 w 184"/>
              <a:gd name="T63" fmla="*/ 2147483646 h 304"/>
              <a:gd name="T64" fmla="*/ 2147483646 w 184"/>
              <a:gd name="T65" fmla="*/ 2147483646 h 304"/>
              <a:gd name="T66" fmla="*/ 2147483646 w 184"/>
              <a:gd name="T67" fmla="*/ 2147483646 h 304"/>
              <a:gd name="T68" fmla="*/ 2147483646 w 184"/>
              <a:gd name="T69" fmla="*/ 2147483646 h 304"/>
              <a:gd name="T70" fmla="*/ 2147483646 w 184"/>
              <a:gd name="T71" fmla="*/ 2147483646 h 304"/>
              <a:gd name="T72" fmla="*/ 2147483646 w 184"/>
              <a:gd name="T73" fmla="*/ 2147483646 h 304"/>
              <a:gd name="T74" fmla="*/ 2147483646 w 184"/>
              <a:gd name="T75" fmla="*/ 2147483646 h 304"/>
              <a:gd name="T76" fmla="*/ 2147483646 w 184"/>
              <a:gd name="T77" fmla="*/ 2147483646 h 304"/>
              <a:gd name="T78" fmla="*/ 2147483646 w 184"/>
              <a:gd name="T79" fmla="*/ 2147483646 h 304"/>
              <a:gd name="T80" fmla="*/ 2147483646 w 184"/>
              <a:gd name="T81" fmla="*/ 2147483646 h 304"/>
              <a:gd name="T82" fmla="*/ 2147483646 w 184"/>
              <a:gd name="T83" fmla="*/ 2147483646 h 304"/>
              <a:gd name="T84" fmla="*/ 2147483646 w 184"/>
              <a:gd name="T85" fmla="*/ 2147483646 h 304"/>
              <a:gd name="T86" fmla="*/ 2147483646 w 184"/>
              <a:gd name="T87" fmla="*/ 2147483646 h 304"/>
              <a:gd name="T88" fmla="*/ 2147483646 w 184"/>
              <a:gd name="T89" fmla="*/ 2147483646 h 304"/>
              <a:gd name="T90" fmla="*/ 2147483646 w 184"/>
              <a:gd name="T91" fmla="*/ 2147483646 h 304"/>
              <a:gd name="T92" fmla="*/ 2147483646 w 184"/>
              <a:gd name="T93" fmla="*/ 2147483646 h 304"/>
              <a:gd name="T94" fmla="*/ 2147483646 w 184"/>
              <a:gd name="T95" fmla="*/ 2147483646 h 304"/>
              <a:gd name="T96" fmla="*/ 2147483646 w 184"/>
              <a:gd name="T97" fmla="*/ 2147483646 h 304"/>
              <a:gd name="T98" fmla="*/ 2147483646 w 184"/>
              <a:gd name="T99" fmla="*/ 0 h 30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184" h="304">
                <a:moveTo>
                  <a:pt x="108" y="18"/>
                </a:moveTo>
                <a:lnTo>
                  <a:pt x="92" y="58"/>
                </a:lnTo>
                <a:lnTo>
                  <a:pt x="92" y="84"/>
                </a:lnTo>
                <a:lnTo>
                  <a:pt x="92" y="86"/>
                </a:lnTo>
                <a:lnTo>
                  <a:pt x="84" y="100"/>
                </a:lnTo>
                <a:lnTo>
                  <a:pt x="84" y="108"/>
                </a:lnTo>
                <a:lnTo>
                  <a:pt x="84" y="112"/>
                </a:lnTo>
                <a:lnTo>
                  <a:pt x="82" y="116"/>
                </a:lnTo>
                <a:lnTo>
                  <a:pt x="80" y="120"/>
                </a:lnTo>
                <a:lnTo>
                  <a:pt x="76" y="122"/>
                </a:lnTo>
                <a:lnTo>
                  <a:pt x="76" y="124"/>
                </a:lnTo>
                <a:lnTo>
                  <a:pt x="74" y="124"/>
                </a:lnTo>
                <a:lnTo>
                  <a:pt x="74" y="122"/>
                </a:lnTo>
                <a:lnTo>
                  <a:pt x="54" y="120"/>
                </a:lnTo>
                <a:lnTo>
                  <a:pt x="44" y="130"/>
                </a:lnTo>
                <a:lnTo>
                  <a:pt x="12" y="134"/>
                </a:lnTo>
                <a:lnTo>
                  <a:pt x="0" y="134"/>
                </a:lnTo>
                <a:lnTo>
                  <a:pt x="8" y="140"/>
                </a:lnTo>
                <a:lnTo>
                  <a:pt x="36" y="144"/>
                </a:lnTo>
                <a:lnTo>
                  <a:pt x="38" y="144"/>
                </a:lnTo>
                <a:lnTo>
                  <a:pt x="40" y="144"/>
                </a:lnTo>
                <a:lnTo>
                  <a:pt x="48" y="162"/>
                </a:lnTo>
                <a:lnTo>
                  <a:pt x="56" y="168"/>
                </a:lnTo>
                <a:lnTo>
                  <a:pt x="60" y="174"/>
                </a:lnTo>
                <a:lnTo>
                  <a:pt x="60" y="184"/>
                </a:lnTo>
                <a:lnTo>
                  <a:pt x="60" y="206"/>
                </a:lnTo>
                <a:lnTo>
                  <a:pt x="70" y="216"/>
                </a:lnTo>
                <a:lnTo>
                  <a:pt x="72" y="216"/>
                </a:lnTo>
                <a:lnTo>
                  <a:pt x="76" y="232"/>
                </a:lnTo>
                <a:lnTo>
                  <a:pt x="76" y="240"/>
                </a:lnTo>
                <a:lnTo>
                  <a:pt x="72" y="248"/>
                </a:lnTo>
                <a:lnTo>
                  <a:pt x="70" y="256"/>
                </a:lnTo>
                <a:lnTo>
                  <a:pt x="72" y="264"/>
                </a:lnTo>
                <a:lnTo>
                  <a:pt x="82" y="270"/>
                </a:lnTo>
                <a:lnTo>
                  <a:pt x="94" y="276"/>
                </a:lnTo>
                <a:lnTo>
                  <a:pt x="100" y="280"/>
                </a:lnTo>
                <a:lnTo>
                  <a:pt x="106" y="292"/>
                </a:lnTo>
                <a:lnTo>
                  <a:pt x="114" y="298"/>
                </a:lnTo>
                <a:lnTo>
                  <a:pt x="116" y="302"/>
                </a:lnTo>
                <a:lnTo>
                  <a:pt x="124" y="304"/>
                </a:lnTo>
                <a:lnTo>
                  <a:pt x="122" y="288"/>
                </a:lnTo>
                <a:lnTo>
                  <a:pt x="122" y="282"/>
                </a:lnTo>
                <a:lnTo>
                  <a:pt x="122" y="278"/>
                </a:lnTo>
                <a:lnTo>
                  <a:pt x="126" y="274"/>
                </a:lnTo>
                <a:lnTo>
                  <a:pt x="128" y="272"/>
                </a:lnTo>
                <a:lnTo>
                  <a:pt x="140" y="268"/>
                </a:lnTo>
                <a:lnTo>
                  <a:pt x="142" y="268"/>
                </a:lnTo>
                <a:lnTo>
                  <a:pt x="144" y="268"/>
                </a:lnTo>
                <a:lnTo>
                  <a:pt x="148" y="270"/>
                </a:lnTo>
                <a:lnTo>
                  <a:pt x="156" y="266"/>
                </a:lnTo>
                <a:lnTo>
                  <a:pt x="156" y="264"/>
                </a:lnTo>
                <a:lnTo>
                  <a:pt x="158" y="244"/>
                </a:lnTo>
                <a:lnTo>
                  <a:pt x="154" y="236"/>
                </a:lnTo>
                <a:lnTo>
                  <a:pt x="148" y="232"/>
                </a:lnTo>
                <a:lnTo>
                  <a:pt x="140" y="232"/>
                </a:lnTo>
                <a:lnTo>
                  <a:pt x="138" y="232"/>
                </a:lnTo>
                <a:lnTo>
                  <a:pt x="136" y="230"/>
                </a:lnTo>
                <a:lnTo>
                  <a:pt x="132" y="210"/>
                </a:lnTo>
                <a:lnTo>
                  <a:pt x="134" y="168"/>
                </a:lnTo>
                <a:lnTo>
                  <a:pt x="136" y="168"/>
                </a:lnTo>
                <a:lnTo>
                  <a:pt x="148" y="150"/>
                </a:lnTo>
                <a:lnTo>
                  <a:pt x="164" y="160"/>
                </a:lnTo>
                <a:lnTo>
                  <a:pt x="176" y="160"/>
                </a:lnTo>
                <a:lnTo>
                  <a:pt x="184" y="108"/>
                </a:lnTo>
                <a:lnTo>
                  <a:pt x="180" y="100"/>
                </a:lnTo>
                <a:lnTo>
                  <a:pt x="174" y="96"/>
                </a:lnTo>
                <a:lnTo>
                  <a:pt x="168" y="96"/>
                </a:lnTo>
                <a:lnTo>
                  <a:pt x="166" y="96"/>
                </a:lnTo>
                <a:lnTo>
                  <a:pt x="154" y="98"/>
                </a:lnTo>
                <a:lnTo>
                  <a:pt x="152" y="96"/>
                </a:lnTo>
                <a:lnTo>
                  <a:pt x="144" y="84"/>
                </a:lnTo>
                <a:lnTo>
                  <a:pt x="142" y="84"/>
                </a:lnTo>
                <a:lnTo>
                  <a:pt x="142" y="64"/>
                </a:lnTo>
                <a:lnTo>
                  <a:pt x="146" y="52"/>
                </a:lnTo>
                <a:lnTo>
                  <a:pt x="148" y="48"/>
                </a:lnTo>
                <a:lnTo>
                  <a:pt x="150" y="42"/>
                </a:lnTo>
                <a:lnTo>
                  <a:pt x="152" y="36"/>
                </a:lnTo>
                <a:lnTo>
                  <a:pt x="156" y="32"/>
                </a:lnTo>
                <a:lnTo>
                  <a:pt x="156" y="20"/>
                </a:lnTo>
                <a:lnTo>
                  <a:pt x="144" y="8"/>
                </a:lnTo>
                <a:lnTo>
                  <a:pt x="128" y="0"/>
                </a:lnTo>
                <a:lnTo>
                  <a:pt x="108" y="18"/>
                </a:lnTo>
                <a:close/>
              </a:path>
            </a:pathLst>
          </a:custGeom>
          <a:solidFill>
            <a:schemeClr val="accent4"/>
          </a:solidFill>
          <a:ln w="3175">
            <a:solidFill>
              <a:schemeClr val="bg1"/>
            </a:solidFill>
            <a:round/>
            <a:headEnd/>
            <a:tailEnd/>
          </a:ln>
        </p:spPr>
        <p:txBody>
          <a:bodyPr/>
          <a:lstStyle/>
          <a:p>
            <a:endParaRPr lang="zh-CN" altLang="en-US">
              <a:solidFill>
                <a:schemeClr val="tx1">
                  <a:lumMod val="75000"/>
                  <a:lumOff val="25000"/>
                </a:schemeClr>
              </a:solidFill>
            </a:endParaRPr>
          </a:p>
        </p:txBody>
      </p:sp>
      <p:sp>
        <p:nvSpPr>
          <p:cNvPr id="6" name="新疆"/>
          <p:cNvSpPr>
            <a:spLocks/>
          </p:cNvSpPr>
          <p:nvPr/>
        </p:nvSpPr>
        <p:spPr bwMode="auto">
          <a:xfrm>
            <a:off x="627563" y="1339833"/>
            <a:ext cx="2827044" cy="2135253"/>
          </a:xfrm>
          <a:custGeom>
            <a:avLst/>
            <a:gdLst>
              <a:gd name="T0" fmla="*/ 2147483646 w 1304"/>
              <a:gd name="T1" fmla="*/ 2147483646 h 986"/>
              <a:gd name="T2" fmla="*/ 2147483646 w 1304"/>
              <a:gd name="T3" fmla="*/ 2147483646 h 986"/>
              <a:gd name="T4" fmla="*/ 2147483646 w 1304"/>
              <a:gd name="T5" fmla="*/ 2147483646 h 986"/>
              <a:gd name="T6" fmla="*/ 2147483646 w 1304"/>
              <a:gd name="T7" fmla="*/ 2147483646 h 986"/>
              <a:gd name="T8" fmla="*/ 2147483646 w 1304"/>
              <a:gd name="T9" fmla="*/ 2147483646 h 986"/>
              <a:gd name="T10" fmla="*/ 2147483646 w 1304"/>
              <a:gd name="T11" fmla="*/ 2147483646 h 986"/>
              <a:gd name="T12" fmla="*/ 2147483646 w 1304"/>
              <a:gd name="T13" fmla="*/ 2147483646 h 986"/>
              <a:gd name="T14" fmla="*/ 2147483646 w 1304"/>
              <a:gd name="T15" fmla="*/ 2147483646 h 986"/>
              <a:gd name="T16" fmla="*/ 2147483646 w 1304"/>
              <a:gd name="T17" fmla="*/ 2147483646 h 986"/>
              <a:gd name="T18" fmla="*/ 2147483646 w 1304"/>
              <a:gd name="T19" fmla="*/ 2147483646 h 986"/>
              <a:gd name="T20" fmla="*/ 2147483646 w 1304"/>
              <a:gd name="T21" fmla="*/ 2147483646 h 986"/>
              <a:gd name="T22" fmla="*/ 2147483646 w 1304"/>
              <a:gd name="T23" fmla="*/ 2147483646 h 986"/>
              <a:gd name="T24" fmla="*/ 2147483646 w 1304"/>
              <a:gd name="T25" fmla="*/ 2147483646 h 986"/>
              <a:gd name="T26" fmla="*/ 2147483646 w 1304"/>
              <a:gd name="T27" fmla="*/ 2147483646 h 986"/>
              <a:gd name="T28" fmla="*/ 2147483646 w 1304"/>
              <a:gd name="T29" fmla="*/ 2147483646 h 986"/>
              <a:gd name="T30" fmla="*/ 2147483646 w 1304"/>
              <a:gd name="T31" fmla="*/ 2147483646 h 986"/>
              <a:gd name="T32" fmla="*/ 2147483646 w 1304"/>
              <a:gd name="T33" fmla="*/ 2147483646 h 986"/>
              <a:gd name="T34" fmla="*/ 2147483646 w 1304"/>
              <a:gd name="T35" fmla="*/ 2147483646 h 986"/>
              <a:gd name="T36" fmla="*/ 2147483646 w 1304"/>
              <a:gd name="T37" fmla="*/ 2147483646 h 986"/>
              <a:gd name="T38" fmla="*/ 2147483646 w 1304"/>
              <a:gd name="T39" fmla="*/ 2147483646 h 986"/>
              <a:gd name="T40" fmla="*/ 2147483646 w 1304"/>
              <a:gd name="T41" fmla="*/ 2147483646 h 986"/>
              <a:gd name="T42" fmla="*/ 2147483646 w 1304"/>
              <a:gd name="T43" fmla="*/ 2147483646 h 986"/>
              <a:gd name="T44" fmla="*/ 2147483646 w 1304"/>
              <a:gd name="T45" fmla="*/ 2147483646 h 986"/>
              <a:gd name="T46" fmla="*/ 2147483646 w 1304"/>
              <a:gd name="T47" fmla="*/ 2147483646 h 986"/>
              <a:gd name="T48" fmla="*/ 2147483646 w 1304"/>
              <a:gd name="T49" fmla="*/ 2147483646 h 986"/>
              <a:gd name="T50" fmla="*/ 2147483646 w 1304"/>
              <a:gd name="T51" fmla="*/ 2147483646 h 986"/>
              <a:gd name="T52" fmla="*/ 2147483646 w 1304"/>
              <a:gd name="T53" fmla="*/ 2147483646 h 986"/>
              <a:gd name="T54" fmla="*/ 2147483646 w 1304"/>
              <a:gd name="T55" fmla="*/ 2147483646 h 986"/>
              <a:gd name="T56" fmla="*/ 2147483646 w 1304"/>
              <a:gd name="T57" fmla="*/ 2147483646 h 986"/>
              <a:gd name="T58" fmla="*/ 2147483646 w 1304"/>
              <a:gd name="T59" fmla="*/ 2147483646 h 986"/>
              <a:gd name="T60" fmla="*/ 2147483646 w 1304"/>
              <a:gd name="T61" fmla="*/ 2147483646 h 986"/>
              <a:gd name="T62" fmla="*/ 2147483646 w 1304"/>
              <a:gd name="T63" fmla="*/ 2147483646 h 986"/>
              <a:gd name="T64" fmla="*/ 2147483646 w 1304"/>
              <a:gd name="T65" fmla="*/ 2147483646 h 986"/>
              <a:gd name="T66" fmla="*/ 2147483646 w 1304"/>
              <a:gd name="T67" fmla="*/ 2147483646 h 986"/>
              <a:gd name="T68" fmla="*/ 2147483646 w 1304"/>
              <a:gd name="T69" fmla="*/ 2147483646 h 986"/>
              <a:gd name="T70" fmla="*/ 2147483646 w 1304"/>
              <a:gd name="T71" fmla="*/ 2147483646 h 986"/>
              <a:gd name="T72" fmla="*/ 2147483646 w 1304"/>
              <a:gd name="T73" fmla="*/ 2147483646 h 986"/>
              <a:gd name="T74" fmla="*/ 2147483646 w 1304"/>
              <a:gd name="T75" fmla="*/ 2147483646 h 986"/>
              <a:gd name="T76" fmla="*/ 2147483646 w 1304"/>
              <a:gd name="T77" fmla="*/ 2147483646 h 986"/>
              <a:gd name="T78" fmla="*/ 2147483646 w 1304"/>
              <a:gd name="T79" fmla="*/ 2147483646 h 986"/>
              <a:gd name="T80" fmla="*/ 2147483646 w 1304"/>
              <a:gd name="T81" fmla="*/ 2147483646 h 986"/>
              <a:gd name="T82" fmla="*/ 2147483646 w 1304"/>
              <a:gd name="T83" fmla="*/ 2147483646 h 986"/>
              <a:gd name="T84" fmla="*/ 2147483646 w 1304"/>
              <a:gd name="T85" fmla="*/ 2147483646 h 986"/>
              <a:gd name="T86" fmla="*/ 2147483646 w 1304"/>
              <a:gd name="T87" fmla="*/ 2147483646 h 986"/>
              <a:gd name="T88" fmla="*/ 2147483646 w 1304"/>
              <a:gd name="T89" fmla="*/ 2147483646 h 986"/>
              <a:gd name="T90" fmla="*/ 2147483646 w 1304"/>
              <a:gd name="T91" fmla="*/ 2147483646 h 986"/>
              <a:gd name="T92" fmla="*/ 2147483646 w 1304"/>
              <a:gd name="T93" fmla="*/ 2147483646 h 986"/>
              <a:gd name="T94" fmla="*/ 2147483646 w 1304"/>
              <a:gd name="T95" fmla="*/ 2147483646 h 986"/>
              <a:gd name="T96" fmla="*/ 2147483646 w 1304"/>
              <a:gd name="T97" fmla="*/ 2147483646 h 986"/>
              <a:gd name="T98" fmla="*/ 2147483646 w 1304"/>
              <a:gd name="T99" fmla="*/ 2147483646 h 986"/>
              <a:gd name="T100" fmla="*/ 2147483646 w 1304"/>
              <a:gd name="T101" fmla="*/ 2147483646 h 986"/>
              <a:gd name="T102" fmla="*/ 2147483646 w 1304"/>
              <a:gd name="T103" fmla="*/ 2147483646 h 986"/>
              <a:gd name="T104" fmla="*/ 2147483646 w 1304"/>
              <a:gd name="T105" fmla="*/ 2147483646 h 986"/>
              <a:gd name="T106" fmla="*/ 2147483646 w 1304"/>
              <a:gd name="T107" fmla="*/ 2147483646 h 986"/>
              <a:gd name="T108" fmla="*/ 2147483646 w 1304"/>
              <a:gd name="T109" fmla="*/ 2147483646 h 986"/>
              <a:gd name="T110" fmla="*/ 2147483646 w 1304"/>
              <a:gd name="T111" fmla="*/ 2147483646 h 986"/>
              <a:gd name="T112" fmla="*/ 2147483646 w 1304"/>
              <a:gd name="T113" fmla="*/ 2147483646 h 986"/>
              <a:gd name="T114" fmla="*/ 2147483646 w 1304"/>
              <a:gd name="T115" fmla="*/ 2147483646 h 98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1304" h="986">
                <a:moveTo>
                  <a:pt x="1302" y="530"/>
                </a:moveTo>
                <a:lnTo>
                  <a:pt x="1304" y="530"/>
                </a:lnTo>
                <a:lnTo>
                  <a:pt x="1304" y="528"/>
                </a:lnTo>
                <a:lnTo>
                  <a:pt x="1278" y="456"/>
                </a:lnTo>
                <a:lnTo>
                  <a:pt x="1262" y="444"/>
                </a:lnTo>
                <a:lnTo>
                  <a:pt x="1262" y="442"/>
                </a:lnTo>
                <a:lnTo>
                  <a:pt x="1258" y="412"/>
                </a:lnTo>
                <a:lnTo>
                  <a:pt x="1226" y="408"/>
                </a:lnTo>
                <a:lnTo>
                  <a:pt x="1224" y="408"/>
                </a:lnTo>
                <a:lnTo>
                  <a:pt x="1222" y="408"/>
                </a:lnTo>
                <a:lnTo>
                  <a:pt x="1222" y="406"/>
                </a:lnTo>
                <a:lnTo>
                  <a:pt x="1222" y="404"/>
                </a:lnTo>
                <a:lnTo>
                  <a:pt x="1218" y="396"/>
                </a:lnTo>
                <a:lnTo>
                  <a:pt x="1212" y="386"/>
                </a:lnTo>
                <a:lnTo>
                  <a:pt x="1202" y="378"/>
                </a:lnTo>
                <a:lnTo>
                  <a:pt x="1192" y="368"/>
                </a:lnTo>
                <a:lnTo>
                  <a:pt x="1178" y="360"/>
                </a:lnTo>
                <a:lnTo>
                  <a:pt x="1166" y="354"/>
                </a:lnTo>
                <a:lnTo>
                  <a:pt x="1152" y="346"/>
                </a:lnTo>
                <a:lnTo>
                  <a:pt x="1140" y="340"/>
                </a:lnTo>
                <a:lnTo>
                  <a:pt x="1116" y="336"/>
                </a:lnTo>
                <a:lnTo>
                  <a:pt x="1084" y="334"/>
                </a:lnTo>
                <a:lnTo>
                  <a:pt x="1042" y="332"/>
                </a:lnTo>
                <a:lnTo>
                  <a:pt x="1040" y="332"/>
                </a:lnTo>
                <a:lnTo>
                  <a:pt x="1032" y="320"/>
                </a:lnTo>
                <a:lnTo>
                  <a:pt x="1028" y="310"/>
                </a:lnTo>
                <a:lnTo>
                  <a:pt x="1026" y="300"/>
                </a:lnTo>
                <a:lnTo>
                  <a:pt x="1028" y="288"/>
                </a:lnTo>
                <a:lnTo>
                  <a:pt x="1034" y="272"/>
                </a:lnTo>
                <a:lnTo>
                  <a:pt x="1044" y="246"/>
                </a:lnTo>
                <a:lnTo>
                  <a:pt x="1058" y="214"/>
                </a:lnTo>
                <a:lnTo>
                  <a:pt x="1048" y="180"/>
                </a:lnTo>
                <a:lnTo>
                  <a:pt x="1036" y="124"/>
                </a:lnTo>
                <a:lnTo>
                  <a:pt x="1032" y="118"/>
                </a:lnTo>
                <a:lnTo>
                  <a:pt x="1024" y="112"/>
                </a:lnTo>
                <a:lnTo>
                  <a:pt x="1012" y="106"/>
                </a:lnTo>
                <a:lnTo>
                  <a:pt x="996" y="100"/>
                </a:lnTo>
                <a:lnTo>
                  <a:pt x="990" y="98"/>
                </a:lnTo>
                <a:lnTo>
                  <a:pt x="982" y="94"/>
                </a:lnTo>
                <a:lnTo>
                  <a:pt x="976" y="90"/>
                </a:lnTo>
                <a:lnTo>
                  <a:pt x="970" y="86"/>
                </a:lnTo>
                <a:lnTo>
                  <a:pt x="966" y="80"/>
                </a:lnTo>
                <a:lnTo>
                  <a:pt x="964" y="74"/>
                </a:lnTo>
                <a:lnTo>
                  <a:pt x="960" y="68"/>
                </a:lnTo>
                <a:lnTo>
                  <a:pt x="954" y="60"/>
                </a:lnTo>
                <a:lnTo>
                  <a:pt x="948" y="54"/>
                </a:lnTo>
                <a:lnTo>
                  <a:pt x="940" y="50"/>
                </a:lnTo>
                <a:lnTo>
                  <a:pt x="938" y="50"/>
                </a:lnTo>
                <a:lnTo>
                  <a:pt x="938" y="48"/>
                </a:lnTo>
                <a:lnTo>
                  <a:pt x="928" y="0"/>
                </a:lnTo>
                <a:lnTo>
                  <a:pt x="890" y="4"/>
                </a:lnTo>
                <a:lnTo>
                  <a:pt x="886" y="14"/>
                </a:lnTo>
                <a:lnTo>
                  <a:pt x="882" y="24"/>
                </a:lnTo>
                <a:lnTo>
                  <a:pt x="878" y="32"/>
                </a:lnTo>
                <a:lnTo>
                  <a:pt x="876" y="36"/>
                </a:lnTo>
                <a:lnTo>
                  <a:pt x="870" y="38"/>
                </a:lnTo>
                <a:lnTo>
                  <a:pt x="846" y="46"/>
                </a:lnTo>
                <a:lnTo>
                  <a:pt x="828" y="56"/>
                </a:lnTo>
                <a:lnTo>
                  <a:pt x="822" y="60"/>
                </a:lnTo>
                <a:lnTo>
                  <a:pt x="816" y="66"/>
                </a:lnTo>
                <a:lnTo>
                  <a:pt x="814" y="74"/>
                </a:lnTo>
                <a:lnTo>
                  <a:pt x="810" y="92"/>
                </a:lnTo>
                <a:lnTo>
                  <a:pt x="806" y="110"/>
                </a:lnTo>
                <a:lnTo>
                  <a:pt x="802" y="122"/>
                </a:lnTo>
                <a:lnTo>
                  <a:pt x="798" y="130"/>
                </a:lnTo>
                <a:lnTo>
                  <a:pt x="792" y="136"/>
                </a:lnTo>
                <a:lnTo>
                  <a:pt x="786" y="142"/>
                </a:lnTo>
                <a:lnTo>
                  <a:pt x="778" y="144"/>
                </a:lnTo>
                <a:lnTo>
                  <a:pt x="770" y="146"/>
                </a:lnTo>
                <a:lnTo>
                  <a:pt x="760" y="146"/>
                </a:lnTo>
                <a:lnTo>
                  <a:pt x="750" y="144"/>
                </a:lnTo>
                <a:lnTo>
                  <a:pt x="738" y="140"/>
                </a:lnTo>
                <a:lnTo>
                  <a:pt x="724" y="134"/>
                </a:lnTo>
                <a:lnTo>
                  <a:pt x="708" y="126"/>
                </a:lnTo>
                <a:lnTo>
                  <a:pt x="674" y="104"/>
                </a:lnTo>
                <a:lnTo>
                  <a:pt x="608" y="188"/>
                </a:lnTo>
                <a:lnTo>
                  <a:pt x="616" y="224"/>
                </a:lnTo>
                <a:lnTo>
                  <a:pt x="618" y="224"/>
                </a:lnTo>
                <a:lnTo>
                  <a:pt x="616" y="226"/>
                </a:lnTo>
                <a:lnTo>
                  <a:pt x="610" y="232"/>
                </a:lnTo>
                <a:lnTo>
                  <a:pt x="602" y="236"/>
                </a:lnTo>
                <a:lnTo>
                  <a:pt x="598" y="236"/>
                </a:lnTo>
                <a:lnTo>
                  <a:pt x="594" y="234"/>
                </a:lnTo>
                <a:lnTo>
                  <a:pt x="582" y="230"/>
                </a:lnTo>
                <a:lnTo>
                  <a:pt x="576" y="226"/>
                </a:lnTo>
                <a:lnTo>
                  <a:pt x="564" y="224"/>
                </a:lnTo>
                <a:lnTo>
                  <a:pt x="548" y="220"/>
                </a:lnTo>
                <a:lnTo>
                  <a:pt x="528" y="220"/>
                </a:lnTo>
                <a:lnTo>
                  <a:pt x="514" y="218"/>
                </a:lnTo>
                <a:lnTo>
                  <a:pt x="494" y="216"/>
                </a:lnTo>
                <a:lnTo>
                  <a:pt x="474" y="220"/>
                </a:lnTo>
                <a:lnTo>
                  <a:pt x="482" y="234"/>
                </a:lnTo>
                <a:lnTo>
                  <a:pt x="492" y="248"/>
                </a:lnTo>
                <a:lnTo>
                  <a:pt x="494" y="252"/>
                </a:lnTo>
                <a:lnTo>
                  <a:pt x="494" y="256"/>
                </a:lnTo>
                <a:lnTo>
                  <a:pt x="484" y="308"/>
                </a:lnTo>
                <a:lnTo>
                  <a:pt x="488" y="336"/>
                </a:lnTo>
                <a:lnTo>
                  <a:pt x="490" y="336"/>
                </a:lnTo>
                <a:lnTo>
                  <a:pt x="488" y="336"/>
                </a:lnTo>
                <a:lnTo>
                  <a:pt x="472" y="388"/>
                </a:lnTo>
                <a:lnTo>
                  <a:pt x="470" y="394"/>
                </a:lnTo>
                <a:lnTo>
                  <a:pt x="468" y="396"/>
                </a:lnTo>
                <a:lnTo>
                  <a:pt x="466" y="396"/>
                </a:lnTo>
                <a:lnTo>
                  <a:pt x="466" y="394"/>
                </a:lnTo>
                <a:lnTo>
                  <a:pt x="464" y="390"/>
                </a:lnTo>
                <a:lnTo>
                  <a:pt x="460" y="384"/>
                </a:lnTo>
                <a:lnTo>
                  <a:pt x="460" y="382"/>
                </a:lnTo>
                <a:lnTo>
                  <a:pt x="458" y="382"/>
                </a:lnTo>
                <a:lnTo>
                  <a:pt x="454" y="384"/>
                </a:lnTo>
                <a:lnTo>
                  <a:pt x="452" y="392"/>
                </a:lnTo>
                <a:lnTo>
                  <a:pt x="450" y="404"/>
                </a:lnTo>
                <a:lnTo>
                  <a:pt x="444" y="414"/>
                </a:lnTo>
                <a:lnTo>
                  <a:pt x="436" y="422"/>
                </a:lnTo>
                <a:lnTo>
                  <a:pt x="426" y="432"/>
                </a:lnTo>
                <a:lnTo>
                  <a:pt x="412" y="444"/>
                </a:lnTo>
                <a:lnTo>
                  <a:pt x="406" y="448"/>
                </a:lnTo>
                <a:lnTo>
                  <a:pt x="404" y="448"/>
                </a:lnTo>
                <a:lnTo>
                  <a:pt x="352" y="448"/>
                </a:lnTo>
                <a:lnTo>
                  <a:pt x="332" y="468"/>
                </a:lnTo>
                <a:lnTo>
                  <a:pt x="330" y="468"/>
                </a:lnTo>
                <a:lnTo>
                  <a:pt x="274" y="460"/>
                </a:lnTo>
                <a:lnTo>
                  <a:pt x="268" y="466"/>
                </a:lnTo>
                <a:lnTo>
                  <a:pt x="260" y="470"/>
                </a:lnTo>
                <a:lnTo>
                  <a:pt x="254" y="470"/>
                </a:lnTo>
                <a:lnTo>
                  <a:pt x="248" y="470"/>
                </a:lnTo>
                <a:lnTo>
                  <a:pt x="240" y="470"/>
                </a:lnTo>
                <a:lnTo>
                  <a:pt x="232" y="470"/>
                </a:lnTo>
                <a:lnTo>
                  <a:pt x="206" y="478"/>
                </a:lnTo>
                <a:lnTo>
                  <a:pt x="184" y="504"/>
                </a:lnTo>
                <a:lnTo>
                  <a:pt x="184" y="506"/>
                </a:lnTo>
                <a:lnTo>
                  <a:pt x="148" y="508"/>
                </a:lnTo>
                <a:lnTo>
                  <a:pt x="148" y="478"/>
                </a:lnTo>
                <a:lnTo>
                  <a:pt x="126" y="478"/>
                </a:lnTo>
                <a:lnTo>
                  <a:pt x="122" y="490"/>
                </a:lnTo>
                <a:lnTo>
                  <a:pt x="106" y="494"/>
                </a:lnTo>
                <a:lnTo>
                  <a:pt x="104" y="494"/>
                </a:lnTo>
                <a:lnTo>
                  <a:pt x="102" y="494"/>
                </a:lnTo>
                <a:lnTo>
                  <a:pt x="86" y="486"/>
                </a:lnTo>
                <a:lnTo>
                  <a:pt x="66" y="480"/>
                </a:lnTo>
                <a:lnTo>
                  <a:pt x="60" y="482"/>
                </a:lnTo>
                <a:lnTo>
                  <a:pt x="54" y="484"/>
                </a:lnTo>
                <a:lnTo>
                  <a:pt x="38" y="496"/>
                </a:lnTo>
                <a:lnTo>
                  <a:pt x="20" y="512"/>
                </a:lnTo>
                <a:lnTo>
                  <a:pt x="14" y="520"/>
                </a:lnTo>
                <a:lnTo>
                  <a:pt x="10" y="528"/>
                </a:lnTo>
                <a:lnTo>
                  <a:pt x="12" y="530"/>
                </a:lnTo>
                <a:lnTo>
                  <a:pt x="14" y="536"/>
                </a:lnTo>
                <a:lnTo>
                  <a:pt x="16" y="546"/>
                </a:lnTo>
                <a:lnTo>
                  <a:pt x="16" y="554"/>
                </a:lnTo>
                <a:lnTo>
                  <a:pt x="14" y="562"/>
                </a:lnTo>
                <a:lnTo>
                  <a:pt x="10" y="568"/>
                </a:lnTo>
                <a:lnTo>
                  <a:pt x="6" y="570"/>
                </a:lnTo>
                <a:lnTo>
                  <a:pt x="4" y="574"/>
                </a:lnTo>
                <a:lnTo>
                  <a:pt x="0" y="590"/>
                </a:lnTo>
                <a:lnTo>
                  <a:pt x="14" y="598"/>
                </a:lnTo>
                <a:lnTo>
                  <a:pt x="30" y="580"/>
                </a:lnTo>
                <a:lnTo>
                  <a:pt x="54" y="604"/>
                </a:lnTo>
                <a:lnTo>
                  <a:pt x="54" y="606"/>
                </a:lnTo>
                <a:lnTo>
                  <a:pt x="58" y="650"/>
                </a:lnTo>
                <a:lnTo>
                  <a:pt x="58" y="652"/>
                </a:lnTo>
                <a:lnTo>
                  <a:pt x="44" y="712"/>
                </a:lnTo>
                <a:lnTo>
                  <a:pt x="42" y="712"/>
                </a:lnTo>
                <a:lnTo>
                  <a:pt x="18" y="712"/>
                </a:lnTo>
                <a:lnTo>
                  <a:pt x="12" y="714"/>
                </a:lnTo>
                <a:lnTo>
                  <a:pt x="6" y="716"/>
                </a:lnTo>
                <a:lnTo>
                  <a:pt x="8" y="720"/>
                </a:lnTo>
                <a:lnTo>
                  <a:pt x="12" y="724"/>
                </a:lnTo>
                <a:lnTo>
                  <a:pt x="28" y="736"/>
                </a:lnTo>
                <a:lnTo>
                  <a:pt x="40" y="734"/>
                </a:lnTo>
                <a:lnTo>
                  <a:pt x="42" y="734"/>
                </a:lnTo>
                <a:lnTo>
                  <a:pt x="70" y="760"/>
                </a:lnTo>
                <a:lnTo>
                  <a:pt x="72" y="764"/>
                </a:lnTo>
                <a:lnTo>
                  <a:pt x="76" y="768"/>
                </a:lnTo>
                <a:lnTo>
                  <a:pt x="76" y="778"/>
                </a:lnTo>
                <a:lnTo>
                  <a:pt x="74" y="792"/>
                </a:lnTo>
                <a:lnTo>
                  <a:pt x="66" y="806"/>
                </a:lnTo>
                <a:lnTo>
                  <a:pt x="70" y="832"/>
                </a:lnTo>
                <a:lnTo>
                  <a:pt x="80" y="834"/>
                </a:lnTo>
                <a:lnTo>
                  <a:pt x="120" y="834"/>
                </a:lnTo>
                <a:lnTo>
                  <a:pt x="100" y="852"/>
                </a:lnTo>
                <a:lnTo>
                  <a:pt x="112" y="860"/>
                </a:lnTo>
                <a:lnTo>
                  <a:pt x="128" y="868"/>
                </a:lnTo>
                <a:lnTo>
                  <a:pt x="170" y="886"/>
                </a:lnTo>
                <a:lnTo>
                  <a:pt x="172" y="888"/>
                </a:lnTo>
                <a:lnTo>
                  <a:pt x="174" y="888"/>
                </a:lnTo>
                <a:lnTo>
                  <a:pt x="178" y="952"/>
                </a:lnTo>
                <a:lnTo>
                  <a:pt x="180" y="962"/>
                </a:lnTo>
                <a:lnTo>
                  <a:pt x="186" y="970"/>
                </a:lnTo>
                <a:lnTo>
                  <a:pt x="194" y="976"/>
                </a:lnTo>
                <a:lnTo>
                  <a:pt x="206" y="982"/>
                </a:lnTo>
                <a:lnTo>
                  <a:pt x="210" y="980"/>
                </a:lnTo>
                <a:lnTo>
                  <a:pt x="212" y="980"/>
                </a:lnTo>
                <a:lnTo>
                  <a:pt x="256" y="986"/>
                </a:lnTo>
                <a:lnTo>
                  <a:pt x="260" y="986"/>
                </a:lnTo>
                <a:lnTo>
                  <a:pt x="260" y="984"/>
                </a:lnTo>
                <a:lnTo>
                  <a:pt x="268" y="968"/>
                </a:lnTo>
                <a:lnTo>
                  <a:pt x="268" y="966"/>
                </a:lnTo>
                <a:lnTo>
                  <a:pt x="268" y="960"/>
                </a:lnTo>
                <a:lnTo>
                  <a:pt x="270" y="956"/>
                </a:lnTo>
                <a:lnTo>
                  <a:pt x="274" y="952"/>
                </a:lnTo>
                <a:lnTo>
                  <a:pt x="278" y="948"/>
                </a:lnTo>
                <a:lnTo>
                  <a:pt x="286" y="940"/>
                </a:lnTo>
                <a:lnTo>
                  <a:pt x="290" y="932"/>
                </a:lnTo>
                <a:lnTo>
                  <a:pt x="294" y="928"/>
                </a:lnTo>
                <a:lnTo>
                  <a:pt x="298" y="926"/>
                </a:lnTo>
                <a:lnTo>
                  <a:pt x="306" y="926"/>
                </a:lnTo>
                <a:lnTo>
                  <a:pt x="314" y="928"/>
                </a:lnTo>
                <a:lnTo>
                  <a:pt x="316" y="928"/>
                </a:lnTo>
                <a:lnTo>
                  <a:pt x="330" y="936"/>
                </a:lnTo>
                <a:lnTo>
                  <a:pt x="382" y="946"/>
                </a:lnTo>
                <a:lnTo>
                  <a:pt x="412" y="944"/>
                </a:lnTo>
                <a:lnTo>
                  <a:pt x="434" y="934"/>
                </a:lnTo>
                <a:lnTo>
                  <a:pt x="440" y="928"/>
                </a:lnTo>
                <a:lnTo>
                  <a:pt x="444" y="924"/>
                </a:lnTo>
                <a:lnTo>
                  <a:pt x="452" y="924"/>
                </a:lnTo>
                <a:lnTo>
                  <a:pt x="460" y="930"/>
                </a:lnTo>
                <a:lnTo>
                  <a:pt x="464" y="932"/>
                </a:lnTo>
                <a:lnTo>
                  <a:pt x="468" y="938"/>
                </a:lnTo>
                <a:lnTo>
                  <a:pt x="472" y="948"/>
                </a:lnTo>
                <a:lnTo>
                  <a:pt x="488" y="960"/>
                </a:lnTo>
                <a:lnTo>
                  <a:pt x="500" y="960"/>
                </a:lnTo>
                <a:lnTo>
                  <a:pt x="502" y="960"/>
                </a:lnTo>
                <a:lnTo>
                  <a:pt x="504" y="960"/>
                </a:lnTo>
                <a:lnTo>
                  <a:pt x="520" y="968"/>
                </a:lnTo>
                <a:lnTo>
                  <a:pt x="552" y="964"/>
                </a:lnTo>
                <a:lnTo>
                  <a:pt x="570" y="960"/>
                </a:lnTo>
                <a:lnTo>
                  <a:pt x="614" y="964"/>
                </a:lnTo>
                <a:lnTo>
                  <a:pt x="634" y="958"/>
                </a:lnTo>
                <a:lnTo>
                  <a:pt x="658" y="948"/>
                </a:lnTo>
                <a:lnTo>
                  <a:pt x="666" y="944"/>
                </a:lnTo>
                <a:lnTo>
                  <a:pt x="676" y="940"/>
                </a:lnTo>
                <a:lnTo>
                  <a:pt x="720" y="940"/>
                </a:lnTo>
                <a:lnTo>
                  <a:pt x="736" y="934"/>
                </a:lnTo>
                <a:lnTo>
                  <a:pt x="746" y="930"/>
                </a:lnTo>
                <a:lnTo>
                  <a:pt x="754" y="928"/>
                </a:lnTo>
                <a:lnTo>
                  <a:pt x="778" y="928"/>
                </a:lnTo>
                <a:lnTo>
                  <a:pt x="790" y="936"/>
                </a:lnTo>
                <a:lnTo>
                  <a:pt x="826" y="944"/>
                </a:lnTo>
                <a:lnTo>
                  <a:pt x="830" y="944"/>
                </a:lnTo>
                <a:lnTo>
                  <a:pt x="832" y="948"/>
                </a:lnTo>
                <a:lnTo>
                  <a:pt x="842" y="956"/>
                </a:lnTo>
                <a:lnTo>
                  <a:pt x="858" y="964"/>
                </a:lnTo>
                <a:lnTo>
                  <a:pt x="858" y="966"/>
                </a:lnTo>
                <a:lnTo>
                  <a:pt x="892" y="968"/>
                </a:lnTo>
                <a:lnTo>
                  <a:pt x="908" y="976"/>
                </a:lnTo>
                <a:lnTo>
                  <a:pt x="928" y="980"/>
                </a:lnTo>
                <a:lnTo>
                  <a:pt x="946" y="982"/>
                </a:lnTo>
                <a:lnTo>
                  <a:pt x="950" y="972"/>
                </a:lnTo>
                <a:lnTo>
                  <a:pt x="942" y="956"/>
                </a:lnTo>
                <a:lnTo>
                  <a:pt x="940" y="940"/>
                </a:lnTo>
                <a:lnTo>
                  <a:pt x="938" y="940"/>
                </a:lnTo>
                <a:lnTo>
                  <a:pt x="942" y="936"/>
                </a:lnTo>
                <a:lnTo>
                  <a:pt x="952" y="922"/>
                </a:lnTo>
                <a:lnTo>
                  <a:pt x="952" y="920"/>
                </a:lnTo>
                <a:lnTo>
                  <a:pt x="954" y="920"/>
                </a:lnTo>
                <a:lnTo>
                  <a:pt x="964" y="912"/>
                </a:lnTo>
                <a:lnTo>
                  <a:pt x="962" y="908"/>
                </a:lnTo>
                <a:lnTo>
                  <a:pt x="958" y="892"/>
                </a:lnTo>
                <a:lnTo>
                  <a:pt x="956" y="888"/>
                </a:lnTo>
                <a:lnTo>
                  <a:pt x="950" y="884"/>
                </a:lnTo>
                <a:lnTo>
                  <a:pt x="938" y="872"/>
                </a:lnTo>
                <a:lnTo>
                  <a:pt x="922" y="858"/>
                </a:lnTo>
                <a:lnTo>
                  <a:pt x="922" y="856"/>
                </a:lnTo>
                <a:lnTo>
                  <a:pt x="920" y="856"/>
                </a:lnTo>
                <a:lnTo>
                  <a:pt x="922" y="856"/>
                </a:lnTo>
                <a:lnTo>
                  <a:pt x="922" y="854"/>
                </a:lnTo>
                <a:lnTo>
                  <a:pt x="924" y="838"/>
                </a:lnTo>
                <a:lnTo>
                  <a:pt x="924" y="828"/>
                </a:lnTo>
                <a:lnTo>
                  <a:pt x="916" y="808"/>
                </a:lnTo>
                <a:lnTo>
                  <a:pt x="934" y="804"/>
                </a:lnTo>
                <a:lnTo>
                  <a:pt x="944" y="796"/>
                </a:lnTo>
                <a:lnTo>
                  <a:pt x="966" y="796"/>
                </a:lnTo>
                <a:lnTo>
                  <a:pt x="988" y="792"/>
                </a:lnTo>
                <a:lnTo>
                  <a:pt x="990" y="792"/>
                </a:lnTo>
                <a:lnTo>
                  <a:pt x="1004" y="794"/>
                </a:lnTo>
                <a:lnTo>
                  <a:pt x="1022" y="788"/>
                </a:lnTo>
                <a:lnTo>
                  <a:pt x="1042" y="784"/>
                </a:lnTo>
                <a:lnTo>
                  <a:pt x="1054" y="780"/>
                </a:lnTo>
                <a:lnTo>
                  <a:pt x="1056" y="780"/>
                </a:lnTo>
                <a:lnTo>
                  <a:pt x="1090" y="772"/>
                </a:lnTo>
                <a:lnTo>
                  <a:pt x="1096" y="768"/>
                </a:lnTo>
                <a:lnTo>
                  <a:pt x="1094" y="760"/>
                </a:lnTo>
                <a:lnTo>
                  <a:pt x="1088" y="750"/>
                </a:lnTo>
                <a:lnTo>
                  <a:pt x="1088" y="748"/>
                </a:lnTo>
                <a:lnTo>
                  <a:pt x="1086" y="748"/>
                </a:lnTo>
                <a:lnTo>
                  <a:pt x="1088" y="736"/>
                </a:lnTo>
                <a:lnTo>
                  <a:pt x="1090" y="734"/>
                </a:lnTo>
                <a:lnTo>
                  <a:pt x="1090" y="718"/>
                </a:lnTo>
                <a:lnTo>
                  <a:pt x="1086" y="704"/>
                </a:lnTo>
                <a:lnTo>
                  <a:pt x="1086" y="702"/>
                </a:lnTo>
                <a:lnTo>
                  <a:pt x="1094" y="686"/>
                </a:lnTo>
                <a:lnTo>
                  <a:pt x="1100" y="678"/>
                </a:lnTo>
                <a:lnTo>
                  <a:pt x="1102" y="676"/>
                </a:lnTo>
                <a:lnTo>
                  <a:pt x="1106" y="676"/>
                </a:lnTo>
                <a:lnTo>
                  <a:pt x="1126" y="676"/>
                </a:lnTo>
                <a:lnTo>
                  <a:pt x="1132" y="676"/>
                </a:lnTo>
                <a:lnTo>
                  <a:pt x="1138" y="672"/>
                </a:lnTo>
                <a:lnTo>
                  <a:pt x="1170" y="630"/>
                </a:lnTo>
                <a:lnTo>
                  <a:pt x="1170" y="628"/>
                </a:lnTo>
                <a:lnTo>
                  <a:pt x="1186" y="614"/>
                </a:lnTo>
                <a:lnTo>
                  <a:pt x="1188" y="612"/>
                </a:lnTo>
                <a:lnTo>
                  <a:pt x="1196" y="610"/>
                </a:lnTo>
                <a:lnTo>
                  <a:pt x="1202" y="608"/>
                </a:lnTo>
                <a:lnTo>
                  <a:pt x="1206" y="604"/>
                </a:lnTo>
                <a:lnTo>
                  <a:pt x="1214" y="596"/>
                </a:lnTo>
                <a:lnTo>
                  <a:pt x="1218" y="592"/>
                </a:lnTo>
                <a:lnTo>
                  <a:pt x="1246" y="598"/>
                </a:lnTo>
                <a:lnTo>
                  <a:pt x="1270" y="588"/>
                </a:lnTo>
                <a:lnTo>
                  <a:pt x="1284" y="586"/>
                </a:lnTo>
                <a:lnTo>
                  <a:pt x="1296" y="580"/>
                </a:lnTo>
                <a:lnTo>
                  <a:pt x="1296" y="562"/>
                </a:lnTo>
                <a:lnTo>
                  <a:pt x="1298" y="540"/>
                </a:lnTo>
                <a:lnTo>
                  <a:pt x="1298" y="538"/>
                </a:lnTo>
                <a:lnTo>
                  <a:pt x="1302" y="532"/>
                </a:lnTo>
                <a:lnTo>
                  <a:pt x="1302" y="530"/>
                </a:lnTo>
                <a:close/>
              </a:path>
            </a:pathLst>
          </a:custGeom>
          <a:solidFill>
            <a:schemeClr val="accent4"/>
          </a:solidFill>
          <a:ln w="3175">
            <a:solidFill>
              <a:schemeClr val="bg1"/>
            </a:solidFill>
            <a:round/>
            <a:headEnd/>
            <a:tailEnd/>
          </a:ln>
        </p:spPr>
        <p:txBody>
          <a:bodyPr/>
          <a:lstStyle/>
          <a:p>
            <a:endParaRPr lang="zh-CN" altLang="en-US">
              <a:solidFill>
                <a:schemeClr val="tx1">
                  <a:lumMod val="75000"/>
                  <a:lumOff val="25000"/>
                </a:schemeClr>
              </a:solidFill>
            </a:endParaRPr>
          </a:p>
        </p:txBody>
      </p:sp>
      <p:sp>
        <p:nvSpPr>
          <p:cNvPr id="7" name="青海"/>
          <p:cNvSpPr>
            <a:spLocks/>
          </p:cNvSpPr>
          <p:nvPr/>
        </p:nvSpPr>
        <p:spPr bwMode="auto">
          <a:xfrm>
            <a:off x="2461673" y="3015985"/>
            <a:ext cx="1760398" cy="1260363"/>
          </a:xfrm>
          <a:custGeom>
            <a:avLst/>
            <a:gdLst>
              <a:gd name="T0" fmla="*/ 2147483646 w 812"/>
              <a:gd name="T1" fmla="*/ 2147483646 h 582"/>
              <a:gd name="T2" fmla="*/ 2147483646 w 812"/>
              <a:gd name="T3" fmla="*/ 2147483646 h 582"/>
              <a:gd name="T4" fmla="*/ 2147483646 w 812"/>
              <a:gd name="T5" fmla="*/ 2147483646 h 582"/>
              <a:gd name="T6" fmla="*/ 2147483646 w 812"/>
              <a:gd name="T7" fmla="*/ 2147483646 h 582"/>
              <a:gd name="T8" fmla="*/ 2147483646 w 812"/>
              <a:gd name="T9" fmla="*/ 2147483646 h 582"/>
              <a:gd name="T10" fmla="*/ 2147483646 w 812"/>
              <a:gd name="T11" fmla="*/ 2147483646 h 582"/>
              <a:gd name="T12" fmla="*/ 2147483646 w 812"/>
              <a:gd name="T13" fmla="*/ 2147483646 h 582"/>
              <a:gd name="T14" fmla="*/ 2147483646 w 812"/>
              <a:gd name="T15" fmla="*/ 2147483646 h 582"/>
              <a:gd name="T16" fmla="*/ 2147483646 w 812"/>
              <a:gd name="T17" fmla="*/ 2147483646 h 582"/>
              <a:gd name="T18" fmla="*/ 2147483646 w 812"/>
              <a:gd name="T19" fmla="*/ 2147483646 h 582"/>
              <a:gd name="T20" fmla="*/ 2147483646 w 812"/>
              <a:gd name="T21" fmla="*/ 2147483646 h 582"/>
              <a:gd name="T22" fmla="*/ 2147483646 w 812"/>
              <a:gd name="T23" fmla="*/ 2147483646 h 582"/>
              <a:gd name="T24" fmla="*/ 2147483646 w 812"/>
              <a:gd name="T25" fmla="*/ 2147483646 h 582"/>
              <a:gd name="T26" fmla="*/ 2147483646 w 812"/>
              <a:gd name="T27" fmla="*/ 2147483646 h 582"/>
              <a:gd name="T28" fmla="*/ 2147483646 w 812"/>
              <a:gd name="T29" fmla="*/ 2147483646 h 582"/>
              <a:gd name="T30" fmla="*/ 2147483646 w 812"/>
              <a:gd name="T31" fmla="*/ 2147483646 h 582"/>
              <a:gd name="T32" fmla="*/ 2147483646 w 812"/>
              <a:gd name="T33" fmla="*/ 2147483646 h 582"/>
              <a:gd name="T34" fmla="*/ 0 w 812"/>
              <a:gd name="T35" fmla="*/ 2147483646 h 582"/>
              <a:gd name="T36" fmla="*/ 2147483646 w 812"/>
              <a:gd name="T37" fmla="*/ 2147483646 h 582"/>
              <a:gd name="T38" fmla="*/ 2147483646 w 812"/>
              <a:gd name="T39" fmla="*/ 2147483646 h 582"/>
              <a:gd name="T40" fmla="*/ 2147483646 w 812"/>
              <a:gd name="T41" fmla="*/ 2147483646 h 582"/>
              <a:gd name="T42" fmla="*/ 2147483646 w 812"/>
              <a:gd name="T43" fmla="*/ 2147483646 h 582"/>
              <a:gd name="T44" fmla="*/ 2147483646 w 812"/>
              <a:gd name="T45" fmla="*/ 2147483646 h 582"/>
              <a:gd name="T46" fmla="*/ 2147483646 w 812"/>
              <a:gd name="T47" fmla="*/ 2147483646 h 582"/>
              <a:gd name="T48" fmla="*/ 2147483646 w 812"/>
              <a:gd name="T49" fmla="*/ 2147483646 h 582"/>
              <a:gd name="T50" fmla="*/ 2147483646 w 812"/>
              <a:gd name="T51" fmla="*/ 2147483646 h 582"/>
              <a:gd name="T52" fmla="*/ 2147483646 w 812"/>
              <a:gd name="T53" fmla="*/ 2147483646 h 582"/>
              <a:gd name="T54" fmla="*/ 2147483646 w 812"/>
              <a:gd name="T55" fmla="*/ 2147483646 h 582"/>
              <a:gd name="T56" fmla="*/ 2147483646 w 812"/>
              <a:gd name="T57" fmla="*/ 2147483646 h 582"/>
              <a:gd name="T58" fmla="*/ 2147483646 w 812"/>
              <a:gd name="T59" fmla="*/ 2147483646 h 582"/>
              <a:gd name="T60" fmla="*/ 2147483646 w 812"/>
              <a:gd name="T61" fmla="*/ 2147483646 h 582"/>
              <a:gd name="T62" fmla="*/ 2147483646 w 812"/>
              <a:gd name="T63" fmla="*/ 2147483646 h 582"/>
              <a:gd name="T64" fmla="*/ 2147483646 w 812"/>
              <a:gd name="T65" fmla="*/ 2147483646 h 582"/>
              <a:gd name="T66" fmla="*/ 2147483646 w 812"/>
              <a:gd name="T67" fmla="*/ 2147483646 h 582"/>
              <a:gd name="T68" fmla="*/ 2147483646 w 812"/>
              <a:gd name="T69" fmla="*/ 2147483646 h 582"/>
              <a:gd name="T70" fmla="*/ 2147483646 w 812"/>
              <a:gd name="T71" fmla="*/ 2147483646 h 582"/>
              <a:gd name="T72" fmla="*/ 2147483646 w 812"/>
              <a:gd name="T73" fmla="*/ 2147483646 h 582"/>
              <a:gd name="T74" fmla="*/ 2147483646 w 812"/>
              <a:gd name="T75" fmla="*/ 2147483646 h 582"/>
              <a:gd name="T76" fmla="*/ 2147483646 w 812"/>
              <a:gd name="T77" fmla="*/ 2147483646 h 582"/>
              <a:gd name="T78" fmla="*/ 2147483646 w 812"/>
              <a:gd name="T79" fmla="*/ 2147483646 h 582"/>
              <a:gd name="T80" fmla="*/ 2147483646 w 812"/>
              <a:gd name="T81" fmla="*/ 2147483646 h 582"/>
              <a:gd name="T82" fmla="*/ 2147483646 w 812"/>
              <a:gd name="T83" fmla="*/ 2147483646 h 582"/>
              <a:gd name="T84" fmla="*/ 2147483646 w 812"/>
              <a:gd name="T85" fmla="*/ 2147483646 h 582"/>
              <a:gd name="T86" fmla="*/ 2147483646 w 812"/>
              <a:gd name="T87" fmla="*/ 2147483646 h 582"/>
              <a:gd name="T88" fmla="*/ 2147483646 w 812"/>
              <a:gd name="T89" fmla="*/ 2147483646 h 582"/>
              <a:gd name="T90" fmla="*/ 2147483646 w 812"/>
              <a:gd name="T91" fmla="*/ 2147483646 h 582"/>
              <a:gd name="T92" fmla="*/ 2147483646 w 812"/>
              <a:gd name="T93" fmla="*/ 2147483646 h 582"/>
              <a:gd name="T94" fmla="*/ 2147483646 w 812"/>
              <a:gd name="T95" fmla="*/ 2147483646 h 582"/>
              <a:gd name="T96" fmla="*/ 2147483646 w 812"/>
              <a:gd name="T97" fmla="*/ 2147483646 h 582"/>
              <a:gd name="T98" fmla="*/ 2147483646 w 812"/>
              <a:gd name="T99" fmla="*/ 2147483646 h 582"/>
              <a:gd name="T100" fmla="*/ 2147483646 w 812"/>
              <a:gd name="T101" fmla="*/ 2147483646 h 582"/>
              <a:gd name="T102" fmla="*/ 2147483646 w 812"/>
              <a:gd name="T103" fmla="*/ 2147483646 h 582"/>
              <a:gd name="T104" fmla="*/ 2147483646 w 812"/>
              <a:gd name="T105" fmla="*/ 2147483646 h 582"/>
              <a:gd name="T106" fmla="*/ 2147483646 w 812"/>
              <a:gd name="T107" fmla="*/ 2147483646 h 58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812" h="582">
                <a:moveTo>
                  <a:pt x="484" y="30"/>
                </a:moveTo>
                <a:lnTo>
                  <a:pt x="476" y="36"/>
                </a:lnTo>
                <a:lnTo>
                  <a:pt x="480" y="56"/>
                </a:lnTo>
                <a:lnTo>
                  <a:pt x="480" y="58"/>
                </a:lnTo>
                <a:lnTo>
                  <a:pt x="482" y="58"/>
                </a:lnTo>
                <a:lnTo>
                  <a:pt x="480" y="58"/>
                </a:lnTo>
                <a:lnTo>
                  <a:pt x="472" y="78"/>
                </a:lnTo>
                <a:lnTo>
                  <a:pt x="460" y="82"/>
                </a:lnTo>
                <a:lnTo>
                  <a:pt x="458" y="84"/>
                </a:lnTo>
                <a:lnTo>
                  <a:pt x="456" y="84"/>
                </a:lnTo>
                <a:lnTo>
                  <a:pt x="436" y="74"/>
                </a:lnTo>
                <a:lnTo>
                  <a:pt x="396" y="38"/>
                </a:lnTo>
                <a:lnTo>
                  <a:pt x="380" y="28"/>
                </a:lnTo>
                <a:lnTo>
                  <a:pt x="356" y="20"/>
                </a:lnTo>
                <a:lnTo>
                  <a:pt x="356" y="18"/>
                </a:lnTo>
                <a:lnTo>
                  <a:pt x="344" y="10"/>
                </a:lnTo>
                <a:lnTo>
                  <a:pt x="324" y="4"/>
                </a:lnTo>
                <a:lnTo>
                  <a:pt x="314" y="6"/>
                </a:lnTo>
                <a:lnTo>
                  <a:pt x="312" y="6"/>
                </a:lnTo>
                <a:lnTo>
                  <a:pt x="288" y="4"/>
                </a:lnTo>
                <a:lnTo>
                  <a:pt x="286" y="4"/>
                </a:lnTo>
                <a:lnTo>
                  <a:pt x="268" y="0"/>
                </a:lnTo>
                <a:lnTo>
                  <a:pt x="256" y="0"/>
                </a:lnTo>
                <a:lnTo>
                  <a:pt x="248" y="6"/>
                </a:lnTo>
                <a:lnTo>
                  <a:pt x="240" y="8"/>
                </a:lnTo>
                <a:lnTo>
                  <a:pt x="228" y="10"/>
                </a:lnTo>
                <a:lnTo>
                  <a:pt x="212" y="14"/>
                </a:lnTo>
                <a:lnTo>
                  <a:pt x="198" y="18"/>
                </a:lnTo>
                <a:lnTo>
                  <a:pt x="196" y="20"/>
                </a:lnTo>
                <a:lnTo>
                  <a:pt x="180" y="22"/>
                </a:lnTo>
                <a:lnTo>
                  <a:pt x="160" y="28"/>
                </a:lnTo>
                <a:lnTo>
                  <a:pt x="158" y="28"/>
                </a:lnTo>
                <a:lnTo>
                  <a:pt x="144" y="26"/>
                </a:lnTo>
                <a:lnTo>
                  <a:pt x="120" y="30"/>
                </a:lnTo>
                <a:lnTo>
                  <a:pt x="100" y="30"/>
                </a:lnTo>
                <a:lnTo>
                  <a:pt x="92" y="38"/>
                </a:lnTo>
                <a:lnTo>
                  <a:pt x="82" y="40"/>
                </a:lnTo>
                <a:lnTo>
                  <a:pt x="86" y="50"/>
                </a:lnTo>
                <a:lnTo>
                  <a:pt x="86" y="66"/>
                </a:lnTo>
                <a:lnTo>
                  <a:pt x="84" y="78"/>
                </a:lnTo>
                <a:lnTo>
                  <a:pt x="98" y="90"/>
                </a:lnTo>
                <a:lnTo>
                  <a:pt x="110" y="102"/>
                </a:lnTo>
                <a:lnTo>
                  <a:pt x="118" y="110"/>
                </a:lnTo>
                <a:lnTo>
                  <a:pt x="120" y="114"/>
                </a:lnTo>
                <a:lnTo>
                  <a:pt x="120" y="118"/>
                </a:lnTo>
                <a:lnTo>
                  <a:pt x="124" y="130"/>
                </a:lnTo>
                <a:lnTo>
                  <a:pt x="130" y="142"/>
                </a:lnTo>
                <a:lnTo>
                  <a:pt x="128" y="142"/>
                </a:lnTo>
                <a:lnTo>
                  <a:pt x="112" y="154"/>
                </a:lnTo>
                <a:lnTo>
                  <a:pt x="102" y="166"/>
                </a:lnTo>
                <a:lnTo>
                  <a:pt x="104" y="178"/>
                </a:lnTo>
                <a:lnTo>
                  <a:pt x="112" y="196"/>
                </a:lnTo>
                <a:lnTo>
                  <a:pt x="112" y="198"/>
                </a:lnTo>
                <a:lnTo>
                  <a:pt x="112" y="204"/>
                </a:lnTo>
                <a:lnTo>
                  <a:pt x="108" y="210"/>
                </a:lnTo>
                <a:lnTo>
                  <a:pt x="106" y="214"/>
                </a:lnTo>
                <a:lnTo>
                  <a:pt x="102" y="216"/>
                </a:lnTo>
                <a:lnTo>
                  <a:pt x="96" y="216"/>
                </a:lnTo>
                <a:lnTo>
                  <a:pt x="80" y="214"/>
                </a:lnTo>
                <a:lnTo>
                  <a:pt x="60" y="210"/>
                </a:lnTo>
                <a:lnTo>
                  <a:pt x="58" y="210"/>
                </a:lnTo>
                <a:lnTo>
                  <a:pt x="44" y="202"/>
                </a:lnTo>
                <a:lnTo>
                  <a:pt x="20" y="202"/>
                </a:lnTo>
                <a:lnTo>
                  <a:pt x="22" y="202"/>
                </a:lnTo>
                <a:lnTo>
                  <a:pt x="20" y="242"/>
                </a:lnTo>
                <a:lnTo>
                  <a:pt x="18" y="246"/>
                </a:lnTo>
                <a:lnTo>
                  <a:pt x="16" y="248"/>
                </a:lnTo>
                <a:lnTo>
                  <a:pt x="8" y="250"/>
                </a:lnTo>
                <a:lnTo>
                  <a:pt x="6" y="254"/>
                </a:lnTo>
                <a:lnTo>
                  <a:pt x="6" y="262"/>
                </a:lnTo>
                <a:lnTo>
                  <a:pt x="4" y="262"/>
                </a:lnTo>
                <a:lnTo>
                  <a:pt x="4" y="272"/>
                </a:lnTo>
                <a:lnTo>
                  <a:pt x="10" y="280"/>
                </a:lnTo>
                <a:lnTo>
                  <a:pt x="14" y="284"/>
                </a:lnTo>
                <a:lnTo>
                  <a:pt x="18" y="304"/>
                </a:lnTo>
                <a:lnTo>
                  <a:pt x="18" y="310"/>
                </a:lnTo>
                <a:lnTo>
                  <a:pt x="16" y="322"/>
                </a:lnTo>
                <a:lnTo>
                  <a:pt x="10" y="338"/>
                </a:lnTo>
                <a:lnTo>
                  <a:pt x="0" y="358"/>
                </a:lnTo>
                <a:lnTo>
                  <a:pt x="0" y="362"/>
                </a:lnTo>
                <a:lnTo>
                  <a:pt x="0" y="370"/>
                </a:lnTo>
                <a:lnTo>
                  <a:pt x="12" y="384"/>
                </a:lnTo>
                <a:lnTo>
                  <a:pt x="16" y="394"/>
                </a:lnTo>
                <a:lnTo>
                  <a:pt x="26" y="406"/>
                </a:lnTo>
                <a:lnTo>
                  <a:pt x="40" y="422"/>
                </a:lnTo>
                <a:lnTo>
                  <a:pt x="48" y="430"/>
                </a:lnTo>
                <a:lnTo>
                  <a:pt x="52" y="430"/>
                </a:lnTo>
                <a:lnTo>
                  <a:pt x="68" y="422"/>
                </a:lnTo>
                <a:lnTo>
                  <a:pt x="72" y="418"/>
                </a:lnTo>
                <a:lnTo>
                  <a:pt x="76" y="418"/>
                </a:lnTo>
                <a:lnTo>
                  <a:pt x="84" y="420"/>
                </a:lnTo>
                <a:lnTo>
                  <a:pt x="92" y="424"/>
                </a:lnTo>
                <a:lnTo>
                  <a:pt x="92" y="426"/>
                </a:lnTo>
                <a:lnTo>
                  <a:pt x="100" y="434"/>
                </a:lnTo>
                <a:lnTo>
                  <a:pt x="104" y="444"/>
                </a:lnTo>
                <a:lnTo>
                  <a:pt x="108" y="448"/>
                </a:lnTo>
                <a:lnTo>
                  <a:pt x="110" y="450"/>
                </a:lnTo>
                <a:lnTo>
                  <a:pt x="120" y="458"/>
                </a:lnTo>
                <a:lnTo>
                  <a:pt x="126" y="458"/>
                </a:lnTo>
                <a:lnTo>
                  <a:pt x="132" y="460"/>
                </a:lnTo>
                <a:lnTo>
                  <a:pt x="136" y="464"/>
                </a:lnTo>
                <a:lnTo>
                  <a:pt x="144" y="468"/>
                </a:lnTo>
                <a:lnTo>
                  <a:pt x="160" y="474"/>
                </a:lnTo>
                <a:lnTo>
                  <a:pt x="162" y="474"/>
                </a:lnTo>
                <a:lnTo>
                  <a:pt x="186" y="482"/>
                </a:lnTo>
                <a:lnTo>
                  <a:pt x="188" y="482"/>
                </a:lnTo>
                <a:lnTo>
                  <a:pt x="204" y="490"/>
                </a:lnTo>
                <a:lnTo>
                  <a:pt x="232" y="498"/>
                </a:lnTo>
                <a:lnTo>
                  <a:pt x="234" y="498"/>
                </a:lnTo>
                <a:lnTo>
                  <a:pt x="272" y="500"/>
                </a:lnTo>
                <a:lnTo>
                  <a:pt x="288" y="494"/>
                </a:lnTo>
                <a:lnTo>
                  <a:pt x="304" y="494"/>
                </a:lnTo>
                <a:lnTo>
                  <a:pt x="304" y="496"/>
                </a:lnTo>
                <a:lnTo>
                  <a:pt x="316" y="512"/>
                </a:lnTo>
                <a:lnTo>
                  <a:pt x="324" y="526"/>
                </a:lnTo>
                <a:lnTo>
                  <a:pt x="332" y="532"/>
                </a:lnTo>
                <a:lnTo>
                  <a:pt x="340" y="536"/>
                </a:lnTo>
                <a:lnTo>
                  <a:pt x="340" y="538"/>
                </a:lnTo>
                <a:lnTo>
                  <a:pt x="342" y="538"/>
                </a:lnTo>
                <a:lnTo>
                  <a:pt x="348" y="554"/>
                </a:lnTo>
                <a:lnTo>
                  <a:pt x="350" y="554"/>
                </a:lnTo>
                <a:lnTo>
                  <a:pt x="350" y="556"/>
                </a:lnTo>
                <a:lnTo>
                  <a:pt x="354" y="574"/>
                </a:lnTo>
                <a:lnTo>
                  <a:pt x="364" y="578"/>
                </a:lnTo>
                <a:lnTo>
                  <a:pt x="366" y="578"/>
                </a:lnTo>
                <a:lnTo>
                  <a:pt x="376" y="582"/>
                </a:lnTo>
                <a:lnTo>
                  <a:pt x="388" y="580"/>
                </a:lnTo>
                <a:lnTo>
                  <a:pt x="390" y="568"/>
                </a:lnTo>
                <a:lnTo>
                  <a:pt x="392" y="566"/>
                </a:lnTo>
                <a:lnTo>
                  <a:pt x="404" y="554"/>
                </a:lnTo>
                <a:lnTo>
                  <a:pt x="420" y="558"/>
                </a:lnTo>
                <a:lnTo>
                  <a:pt x="428" y="574"/>
                </a:lnTo>
                <a:lnTo>
                  <a:pt x="442" y="570"/>
                </a:lnTo>
                <a:lnTo>
                  <a:pt x="444" y="554"/>
                </a:lnTo>
                <a:lnTo>
                  <a:pt x="444" y="552"/>
                </a:lnTo>
                <a:lnTo>
                  <a:pt x="456" y="546"/>
                </a:lnTo>
                <a:lnTo>
                  <a:pt x="452" y="524"/>
                </a:lnTo>
                <a:lnTo>
                  <a:pt x="452" y="522"/>
                </a:lnTo>
                <a:lnTo>
                  <a:pt x="464" y="496"/>
                </a:lnTo>
                <a:lnTo>
                  <a:pt x="476" y="492"/>
                </a:lnTo>
                <a:lnTo>
                  <a:pt x="472" y="470"/>
                </a:lnTo>
                <a:lnTo>
                  <a:pt x="484" y="470"/>
                </a:lnTo>
                <a:lnTo>
                  <a:pt x="484" y="458"/>
                </a:lnTo>
                <a:lnTo>
                  <a:pt x="476" y="438"/>
                </a:lnTo>
                <a:lnTo>
                  <a:pt x="476" y="436"/>
                </a:lnTo>
                <a:lnTo>
                  <a:pt x="478" y="420"/>
                </a:lnTo>
                <a:lnTo>
                  <a:pt x="478" y="418"/>
                </a:lnTo>
                <a:lnTo>
                  <a:pt x="480" y="418"/>
                </a:lnTo>
                <a:lnTo>
                  <a:pt x="488" y="406"/>
                </a:lnTo>
                <a:lnTo>
                  <a:pt x="490" y="406"/>
                </a:lnTo>
                <a:lnTo>
                  <a:pt x="492" y="406"/>
                </a:lnTo>
                <a:lnTo>
                  <a:pt x="514" y="410"/>
                </a:lnTo>
                <a:lnTo>
                  <a:pt x="532" y="414"/>
                </a:lnTo>
                <a:lnTo>
                  <a:pt x="548" y="410"/>
                </a:lnTo>
                <a:lnTo>
                  <a:pt x="556" y="426"/>
                </a:lnTo>
                <a:lnTo>
                  <a:pt x="556" y="428"/>
                </a:lnTo>
                <a:lnTo>
                  <a:pt x="556" y="440"/>
                </a:lnTo>
                <a:lnTo>
                  <a:pt x="560" y="452"/>
                </a:lnTo>
                <a:lnTo>
                  <a:pt x="562" y="458"/>
                </a:lnTo>
                <a:lnTo>
                  <a:pt x="568" y="462"/>
                </a:lnTo>
                <a:lnTo>
                  <a:pt x="578" y="464"/>
                </a:lnTo>
                <a:lnTo>
                  <a:pt x="580" y="468"/>
                </a:lnTo>
                <a:lnTo>
                  <a:pt x="580" y="470"/>
                </a:lnTo>
                <a:lnTo>
                  <a:pt x="584" y="478"/>
                </a:lnTo>
                <a:lnTo>
                  <a:pt x="590" y="486"/>
                </a:lnTo>
                <a:lnTo>
                  <a:pt x="598" y="498"/>
                </a:lnTo>
                <a:lnTo>
                  <a:pt x="602" y="506"/>
                </a:lnTo>
                <a:lnTo>
                  <a:pt x="610" y="506"/>
                </a:lnTo>
                <a:lnTo>
                  <a:pt x="624" y="494"/>
                </a:lnTo>
                <a:lnTo>
                  <a:pt x="632" y="512"/>
                </a:lnTo>
                <a:lnTo>
                  <a:pt x="650" y="518"/>
                </a:lnTo>
                <a:lnTo>
                  <a:pt x="652" y="518"/>
                </a:lnTo>
                <a:lnTo>
                  <a:pt x="660" y="534"/>
                </a:lnTo>
                <a:lnTo>
                  <a:pt x="664" y="538"/>
                </a:lnTo>
                <a:lnTo>
                  <a:pt x="664" y="522"/>
                </a:lnTo>
                <a:lnTo>
                  <a:pt x="664" y="518"/>
                </a:lnTo>
                <a:lnTo>
                  <a:pt x="700" y="518"/>
                </a:lnTo>
                <a:lnTo>
                  <a:pt x="700" y="514"/>
                </a:lnTo>
                <a:lnTo>
                  <a:pt x="702" y="512"/>
                </a:lnTo>
                <a:lnTo>
                  <a:pt x="700" y="508"/>
                </a:lnTo>
                <a:lnTo>
                  <a:pt x="698" y="500"/>
                </a:lnTo>
                <a:lnTo>
                  <a:pt x="696" y="494"/>
                </a:lnTo>
                <a:lnTo>
                  <a:pt x="696" y="486"/>
                </a:lnTo>
                <a:lnTo>
                  <a:pt x="698" y="480"/>
                </a:lnTo>
                <a:lnTo>
                  <a:pt x="702" y="478"/>
                </a:lnTo>
                <a:lnTo>
                  <a:pt x="706" y="478"/>
                </a:lnTo>
                <a:lnTo>
                  <a:pt x="720" y="482"/>
                </a:lnTo>
                <a:lnTo>
                  <a:pt x="722" y="472"/>
                </a:lnTo>
                <a:lnTo>
                  <a:pt x="696" y="460"/>
                </a:lnTo>
                <a:lnTo>
                  <a:pt x="694" y="460"/>
                </a:lnTo>
                <a:lnTo>
                  <a:pt x="692" y="458"/>
                </a:lnTo>
                <a:lnTo>
                  <a:pt x="688" y="426"/>
                </a:lnTo>
                <a:lnTo>
                  <a:pt x="690" y="406"/>
                </a:lnTo>
                <a:lnTo>
                  <a:pt x="690" y="402"/>
                </a:lnTo>
                <a:lnTo>
                  <a:pt x="734" y="406"/>
                </a:lnTo>
                <a:lnTo>
                  <a:pt x="744" y="396"/>
                </a:lnTo>
                <a:lnTo>
                  <a:pt x="746" y="392"/>
                </a:lnTo>
                <a:lnTo>
                  <a:pt x="744" y="388"/>
                </a:lnTo>
                <a:lnTo>
                  <a:pt x="732" y="382"/>
                </a:lnTo>
                <a:lnTo>
                  <a:pt x="730" y="378"/>
                </a:lnTo>
                <a:lnTo>
                  <a:pt x="728" y="374"/>
                </a:lnTo>
                <a:lnTo>
                  <a:pt x="730" y="372"/>
                </a:lnTo>
                <a:lnTo>
                  <a:pt x="732" y="368"/>
                </a:lnTo>
                <a:lnTo>
                  <a:pt x="752" y="350"/>
                </a:lnTo>
                <a:lnTo>
                  <a:pt x="772" y="348"/>
                </a:lnTo>
                <a:lnTo>
                  <a:pt x="782" y="330"/>
                </a:lnTo>
                <a:lnTo>
                  <a:pt x="782" y="314"/>
                </a:lnTo>
                <a:lnTo>
                  <a:pt x="796" y="310"/>
                </a:lnTo>
                <a:lnTo>
                  <a:pt x="804" y="290"/>
                </a:lnTo>
                <a:lnTo>
                  <a:pt x="812" y="276"/>
                </a:lnTo>
                <a:lnTo>
                  <a:pt x="800" y="256"/>
                </a:lnTo>
                <a:lnTo>
                  <a:pt x="800" y="254"/>
                </a:lnTo>
                <a:lnTo>
                  <a:pt x="792" y="228"/>
                </a:lnTo>
                <a:lnTo>
                  <a:pt x="792" y="226"/>
                </a:lnTo>
                <a:lnTo>
                  <a:pt x="788" y="198"/>
                </a:lnTo>
                <a:lnTo>
                  <a:pt x="778" y="182"/>
                </a:lnTo>
                <a:lnTo>
                  <a:pt x="764" y="168"/>
                </a:lnTo>
                <a:lnTo>
                  <a:pt x="764" y="166"/>
                </a:lnTo>
                <a:lnTo>
                  <a:pt x="762" y="150"/>
                </a:lnTo>
                <a:lnTo>
                  <a:pt x="736" y="158"/>
                </a:lnTo>
                <a:lnTo>
                  <a:pt x="724" y="144"/>
                </a:lnTo>
                <a:lnTo>
                  <a:pt x="688" y="118"/>
                </a:lnTo>
                <a:lnTo>
                  <a:pt x="686" y="118"/>
                </a:lnTo>
                <a:lnTo>
                  <a:pt x="672" y="100"/>
                </a:lnTo>
                <a:lnTo>
                  <a:pt x="664" y="94"/>
                </a:lnTo>
                <a:lnTo>
                  <a:pt x="658" y="102"/>
                </a:lnTo>
                <a:lnTo>
                  <a:pt x="658" y="104"/>
                </a:lnTo>
                <a:lnTo>
                  <a:pt x="658" y="106"/>
                </a:lnTo>
                <a:lnTo>
                  <a:pt x="656" y="106"/>
                </a:lnTo>
                <a:lnTo>
                  <a:pt x="644" y="106"/>
                </a:lnTo>
                <a:lnTo>
                  <a:pt x="642" y="106"/>
                </a:lnTo>
                <a:lnTo>
                  <a:pt x="616" y="78"/>
                </a:lnTo>
                <a:lnTo>
                  <a:pt x="606" y="72"/>
                </a:lnTo>
                <a:lnTo>
                  <a:pt x="596" y="62"/>
                </a:lnTo>
                <a:lnTo>
                  <a:pt x="584" y="54"/>
                </a:lnTo>
                <a:lnTo>
                  <a:pt x="584" y="52"/>
                </a:lnTo>
                <a:lnTo>
                  <a:pt x="570" y="44"/>
                </a:lnTo>
                <a:lnTo>
                  <a:pt x="562" y="50"/>
                </a:lnTo>
                <a:lnTo>
                  <a:pt x="560" y="52"/>
                </a:lnTo>
                <a:lnTo>
                  <a:pt x="552" y="50"/>
                </a:lnTo>
                <a:lnTo>
                  <a:pt x="544" y="54"/>
                </a:lnTo>
                <a:lnTo>
                  <a:pt x="542" y="56"/>
                </a:lnTo>
                <a:lnTo>
                  <a:pt x="530" y="58"/>
                </a:lnTo>
                <a:lnTo>
                  <a:pt x="484" y="30"/>
                </a:lnTo>
                <a:close/>
              </a:path>
            </a:pathLst>
          </a:custGeom>
          <a:solidFill>
            <a:schemeClr val="accent1"/>
          </a:solidFill>
          <a:ln w="3175">
            <a:noFill/>
            <a:round/>
            <a:headEnd/>
            <a:tailEnd/>
          </a:ln>
        </p:spPr>
        <p:txBody>
          <a:bodyPr/>
          <a:lstStyle/>
          <a:p>
            <a:endParaRPr lang="zh-CN" altLang="en-US">
              <a:solidFill>
                <a:schemeClr val="tx1">
                  <a:lumMod val="75000"/>
                  <a:lumOff val="25000"/>
                </a:schemeClr>
              </a:solidFill>
            </a:endParaRPr>
          </a:p>
        </p:txBody>
      </p:sp>
      <p:sp>
        <p:nvSpPr>
          <p:cNvPr id="8" name="四川"/>
          <p:cNvSpPr>
            <a:spLocks/>
          </p:cNvSpPr>
          <p:nvPr/>
        </p:nvSpPr>
        <p:spPr bwMode="auto">
          <a:xfrm>
            <a:off x="3471950" y="3899539"/>
            <a:ext cx="1521920" cy="1333992"/>
          </a:xfrm>
          <a:custGeom>
            <a:avLst/>
            <a:gdLst>
              <a:gd name="T0" fmla="*/ 2147483646 w 702"/>
              <a:gd name="T1" fmla="*/ 2147483646 h 616"/>
              <a:gd name="T2" fmla="*/ 2147483646 w 702"/>
              <a:gd name="T3" fmla="*/ 2147483646 h 616"/>
              <a:gd name="T4" fmla="*/ 2147483646 w 702"/>
              <a:gd name="T5" fmla="*/ 2147483646 h 616"/>
              <a:gd name="T6" fmla="*/ 2147483646 w 702"/>
              <a:gd name="T7" fmla="*/ 2147483646 h 616"/>
              <a:gd name="T8" fmla="*/ 2147483646 w 702"/>
              <a:gd name="T9" fmla="*/ 2147483646 h 616"/>
              <a:gd name="T10" fmla="*/ 2147483646 w 702"/>
              <a:gd name="T11" fmla="*/ 2147483646 h 616"/>
              <a:gd name="T12" fmla="*/ 2147483646 w 702"/>
              <a:gd name="T13" fmla="*/ 2147483646 h 616"/>
              <a:gd name="T14" fmla="*/ 2147483646 w 702"/>
              <a:gd name="T15" fmla="*/ 2147483646 h 616"/>
              <a:gd name="T16" fmla="*/ 2147483646 w 702"/>
              <a:gd name="T17" fmla="*/ 2147483646 h 616"/>
              <a:gd name="T18" fmla="*/ 2147483646 w 702"/>
              <a:gd name="T19" fmla="*/ 2147483646 h 616"/>
              <a:gd name="T20" fmla="*/ 2147483646 w 702"/>
              <a:gd name="T21" fmla="*/ 2147483646 h 616"/>
              <a:gd name="T22" fmla="*/ 2147483646 w 702"/>
              <a:gd name="T23" fmla="*/ 2147483646 h 616"/>
              <a:gd name="T24" fmla="*/ 2147483646 w 702"/>
              <a:gd name="T25" fmla="*/ 2147483646 h 616"/>
              <a:gd name="T26" fmla="*/ 2147483646 w 702"/>
              <a:gd name="T27" fmla="*/ 2147483646 h 616"/>
              <a:gd name="T28" fmla="*/ 2147483646 w 702"/>
              <a:gd name="T29" fmla="*/ 2147483646 h 616"/>
              <a:gd name="T30" fmla="*/ 2147483646 w 702"/>
              <a:gd name="T31" fmla="*/ 2147483646 h 616"/>
              <a:gd name="T32" fmla="*/ 2147483646 w 702"/>
              <a:gd name="T33" fmla="*/ 2147483646 h 616"/>
              <a:gd name="T34" fmla="*/ 2147483646 w 702"/>
              <a:gd name="T35" fmla="*/ 2147483646 h 616"/>
              <a:gd name="T36" fmla="*/ 2147483646 w 702"/>
              <a:gd name="T37" fmla="*/ 2147483646 h 616"/>
              <a:gd name="T38" fmla="*/ 2147483646 w 702"/>
              <a:gd name="T39" fmla="*/ 2147483646 h 616"/>
              <a:gd name="T40" fmla="*/ 2147483646 w 702"/>
              <a:gd name="T41" fmla="*/ 2147483646 h 616"/>
              <a:gd name="T42" fmla="*/ 2147483646 w 702"/>
              <a:gd name="T43" fmla="*/ 2147483646 h 616"/>
              <a:gd name="T44" fmla="*/ 2147483646 w 702"/>
              <a:gd name="T45" fmla="*/ 2147483646 h 616"/>
              <a:gd name="T46" fmla="*/ 2147483646 w 702"/>
              <a:gd name="T47" fmla="*/ 2147483646 h 616"/>
              <a:gd name="T48" fmla="*/ 2147483646 w 702"/>
              <a:gd name="T49" fmla="*/ 2147483646 h 616"/>
              <a:gd name="T50" fmla="*/ 2147483646 w 702"/>
              <a:gd name="T51" fmla="*/ 2147483646 h 616"/>
              <a:gd name="T52" fmla="*/ 2147483646 w 702"/>
              <a:gd name="T53" fmla="*/ 2147483646 h 616"/>
              <a:gd name="T54" fmla="*/ 2147483646 w 702"/>
              <a:gd name="T55" fmla="*/ 2147483646 h 616"/>
              <a:gd name="T56" fmla="*/ 2147483646 w 702"/>
              <a:gd name="T57" fmla="*/ 2147483646 h 616"/>
              <a:gd name="T58" fmla="*/ 2147483646 w 702"/>
              <a:gd name="T59" fmla="*/ 2147483646 h 616"/>
              <a:gd name="T60" fmla="*/ 2147483646 w 702"/>
              <a:gd name="T61" fmla="*/ 2147483646 h 616"/>
              <a:gd name="T62" fmla="*/ 2147483646 w 702"/>
              <a:gd name="T63" fmla="*/ 2147483646 h 616"/>
              <a:gd name="T64" fmla="*/ 2147483646 w 702"/>
              <a:gd name="T65" fmla="*/ 2147483646 h 616"/>
              <a:gd name="T66" fmla="*/ 2147483646 w 702"/>
              <a:gd name="T67" fmla="*/ 2147483646 h 616"/>
              <a:gd name="T68" fmla="*/ 2147483646 w 702"/>
              <a:gd name="T69" fmla="*/ 2147483646 h 616"/>
              <a:gd name="T70" fmla="*/ 2147483646 w 702"/>
              <a:gd name="T71" fmla="*/ 2147483646 h 616"/>
              <a:gd name="T72" fmla="*/ 2147483646 w 702"/>
              <a:gd name="T73" fmla="*/ 2147483646 h 616"/>
              <a:gd name="T74" fmla="*/ 2147483646 w 702"/>
              <a:gd name="T75" fmla="*/ 2147483646 h 616"/>
              <a:gd name="T76" fmla="*/ 2147483646 w 702"/>
              <a:gd name="T77" fmla="*/ 2147483646 h 616"/>
              <a:gd name="T78" fmla="*/ 2147483646 w 702"/>
              <a:gd name="T79" fmla="*/ 2147483646 h 616"/>
              <a:gd name="T80" fmla="*/ 2147483646 w 702"/>
              <a:gd name="T81" fmla="*/ 2147483646 h 616"/>
              <a:gd name="T82" fmla="*/ 2147483646 w 702"/>
              <a:gd name="T83" fmla="*/ 2147483646 h 616"/>
              <a:gd name="T84" fmla="*/ 2147483646 w 702"/>
              <a:gd name="T85" fmla="*/ 2147483646 h 616"/>
              <a:gd name="T86" fmla="*/ 2147483646 w 702"/>
              <a:gd name="T87" fmla="*/ 2147483646 h 616"/>
              <a:gd name="T88" fmla="*/ 2147483646 w 702"/>
              <a:gd name="T89" fmla="*/ 2147483646 h 616"/>
              <a:gd name="T90" fmla="*/ 2147483646 w 702"/>
              <a:gd name="T91" fmla="*/ 2147483646 h 616"/>
              <a:gd name="T92" fmla="*/ 2147483646 w 702"/>
              <a:gd name="T93" fmla="*/ 2147483646 h 616"/>
              <a:gd name="T94" fmla="*/ 2147483646 w 702"/>
              <a:gd name="T95" fmla="*/ 2147483646 h 616"/>
              <a:gd name="T96" fmla="*/ 2147483646 w 702"/>
              <a:gd name="T97" fmla="*/ 2147483646 h 616"/>
              <a:gd name="T98" fmla="*/ 2147483646 w 702"/>
              <a:gd name="T99" fmla="*/ 0 h 616"/>
              <a:gd name="T100" fmla="*/ 2147483646 w 702"/>
              <a:gd name="T101" fmla="*/ 2147483646 h 616"/>
              <a:gd name="T102" fmla="*/ 2147483646 w 702"/>
              <a:gd name="T103" fmla="*/ 2147483646 h 616"/>
              <a:gd name="T104" fmla="*/ 2147483646 w 702"/>
              <a:gd name="T105" fmla="*/ 2147483646 h 616"/>
              <a:gd name="T106" fmla="*/ 2147483646 w 702"/>
              <a:gd name="T107" fmla="*/ 2147483646 h 616"/>
              <a:gd name="T108" fmla="*/ 2147483646 w 702"/>
              <a:gd name="T109" fmla="*/ 2147483646 h 616"/>
              <a:gd name="T110" fmla="*/ 2147483646 w 702"/>
              <a:gd name="T111" fmla="*/ 2147483646 h 616"/>
              <a:gd name="T112" fmla="*/ 2147483646 w 702"/>
              <a:gd name="T113" fmla="*/ 2147483646 h 616"/>
              <a:gd name="T114" fmla="*/ 2147483646 w 702"/>
              <a:gd name="T115" fmla="*/ 2147483646 h 616"/>
              <a:gd name="T116" fmla="*/ 2147483646 w 702"/>
              <a:gd name="T117" fmla="*/ 2147483646 h 616"/>
              <a:gd name="T118" fmla="*/ 2147483646 w 702"/>
              <a:gd name="T119" fmla="*/ 2147483646 h 61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702" h="616">
                <a:moveTo>
                  <a:pt x="66" y="14"/>
                </a:moveTo>
                <a:lnTo>
                  <a:pt x="46" y="10"/>
                </a:lnTo>
                <a:lnTo>
                  <a:pt x="28" y="6"/>
                </a:lnTo>
                <a:lnTo>
                  <a:pt x="22" y="14"/>
                </a:lnTo>
                <a:lnTo>
                  <a:pt x="20" y="28"/>
                </a:lnTo>
                <a:lnTo>
                  <a:pt x="26" y="50"/>
                </a:lnTo>
                <a:lnTo>
                  <a:pt x="26" y="66"/>
                </a:lnTo>
                <a:lnTo>
                  <a:pt x="26" y="70"/>
                </a:lnTo>
                <a:lnTo>
                  <a:pt x="18" y="70"/>
                </a:lnTo>
                <a:lnTo>
                  <a:pt x="22" y="90"/>
                </a:lnTo>
                <a:lnTo>
                  <a:pt x="6" y="94"/>
                </a:lnTo>
                <a:lnTo>
                  <a:pt x="0" y="106"/>
                </a:lnTo>
                <a:lnTo>
                  <a:pt x="8" y="114"/>
                </a:lnTo>
                <a:lnTo>
                  <a:pt x="10" y="114"/>
                </a:lnTo>
                <a:lnTo>
                  <a:pt x="38" y="136"/>
                </a:lnTo>
                <a:lnTo>
                  <a:pt x="38" y="138"/>
                </a:lnTo>
                <a:lnTo>
                  <a:pt x="42" y="158"/>
                </a:lnTo>
                <a:lnTo>
                  <a:pt x="56" y="178"/>
                </a:lnTo>
                <a:lnTo>
                  <a:pt x="62" y="184"/>
                </a:lnTo>
                <a:lnTo>
                  <a:pt x="70" y="194"/>
                </a:lnTo>
                <a:lnTo>
                  <a:pt x="72" y="194"/>
                </a:lnTo>
                <a:lnTo>
                  <a:pt x="70" y="196"/>
                </a:lnTo>
                <a:lnTo>
                  <a:pt x="70" y="214"/>
                </a:lnTo>
                <a:lnTo>
                  <a:pt x="74" y="226"/>
                </a:lnTo>
                <a:lnTo>
                  <a:pt x="74" y="244"/>
                </a:lnTo>
                <a:lnTo>
                  <a:pt x="82" y="258"/>
                </a:lnTo>
                <a:lnTo>
                  <a:pt x="84" y="266"/>
                </a:lnTo>
                <a:lnTo>
                  <a:pt x="86" y="274"/>
                </a:lnTo>
                <a:lnTo>
                  <a:pt x="90" y="286"/>
                </a:lnTo>
                <a:lnTo>
                  <a:pt x="92" y="302"/>
                </a:lnTo>
                <a:lnTo>
                  <a:pt x="90" y="314"/>
                </a:lnTo>
                <a:lnTo>
                  <a:pt x="88" y="320"/>
                </a:lnTo>
                <a:lnTo>
                  <a:pt x="90" y="326"/>
                </a:lnTo>
                <a:lnTo>
                  <a:pt x="94" y="336"/>
                </a:lnTo>
                <a:lnTo>
                  <a:pt x="98" y="346"/>
                </a:lnTo>
                <a:lnTo>
                  <a:pt x="100" y="346"/>
                </a:lnTo>
                <a:lnTo>
                  <a:pt x="100" y="348"/>
                </a:lnTo>
                <a:lnTo>
                  <a:pt x="100" y="350"/>
                </a:lnTo>
                <a:lnTo>
                  <a:pt x="86" y="378"/>
                </a:lnTo>
                <a:lnTo>
                  <a:pt x="90" y="386"/>
                </a:lnTo>
                <a:lnTo>
                  <a:pt x="90" y="392"/>
                </a:lnTo>
                <a:lnTo>
                  <a:pt x="86" y="418"/>
                </a:lnTo>
                <a:lnTo>
                  <a:pt x="86" y="428"/>
                </a:lnTo>
                <a:lnTo>
                  <a:pt x="88" y="432"/>
                </a:lnTo>
                <a:lnTo>
                  <a:pt x="90" y="434"/>
                </a:lnTo>
                <a:lnTo>
                  <a:pt x="94" y="436"/>
                </a:lnTo>
                <a:lnTo>
                  <a:pt x="102" y="442"/>
                </a:lnTo>
                <a:lnTo>
                  <a:pt x="104" y="448"/>
                </a:lnTo>
                <a:lnTo>
                  <a:pt x="102" y="462"/>
                </a:lnTo>
                <a:lnTo>
                  <a:pt x="106" y="462"/>
                </a:lnTo>
                <a:lnTo>
                  <a:pt x="108" y="464"/>
                </a:lnTo>
                <a:lnTo>
                  <a:pt x="110" y="462"/>
                </a:lnTo>
                <a:lnTo>
                  <a:pt x="114" y="458"/>
                </a:lnTo>
                <a:lnTo>
                  <a:pt x="116" y="452"/>
                </a:lnTo>
                <a:lnTo>
                  <a:pt x="118" y="450"/>
                </a:lnTo>
                <a:lnTo>
                  <a:pt x="118" y="448"/>
                </a:lnTo>
                <a:lnTo>
                  <a:pt x="122" y="444"/>
                </a:lnTo>
                <a:lnTo>
                  <a:pt x="126" y="440"/>
                </a:lnTo>
                <a:lnTo>
                  <a:pt x="126" y="434"/>
                </a:lnTo>
                <a:lnTo>
                  <a:pt x="124" y="426"/>
                </a:lnTo>
                <a:lnTo>
                  <a:pt x="122" y="422"/>
                </a:lnTo>
                <a:lnTo>
                  <a:pt x="126" y="420"/>
                </a:lnTo>
                <a:lnTo>
                  <a:pt x="136" y="418"/>
                </a:lnTo>
                <a:lnTo>
                  <a:pt x="142" y="418"/>
                </a:lnTo>
                <a:lnTo>
                  <a:pt x="146" y="420"/>
                </a:lnTo>
                <a:lnTo>
                  <a:pt x="150" y="424"/>
                </a:lnTo>
                <a:lnTo>
                  <a:pt x="156" y="440"/>
                </a:lnTo>
                <a:lnTo>
                  <a:pt x="156" y="442"/>
                </a:lnTo>
                <a:lnTo>
                  <a:pt x="158" y="468"/>
                </a:lnTo>
                <a:lnTo>
                  <a:pt x="170" y="474"/>
                </a:lnTo>
                <a:lnTo>
                  <a:pt x="178" y="478"/>
                </a:lnTo>
                <a:lnTo>
                  <a:pt x="184" y="472"/>
                </a:lnTo>
                <a:lnTo>
                  <a:pt x="190" y="466"/>
                </a:lnTo>
                <a:lnTo>
                  <a:pt x="194" y="466"/>
                </a:lnTo>
                <a:lnTo>
                  <a:pt x="200" y="470"/>
                </a:lnTo>
                <a:lnTo>
                  <a:pt x="204" y="478"/>
                </a:lnTo>
                <a:lnTo>
                  <a:pt x="206" y="498"/>
                </a:lnTo>
                <a:lnTo>
                  <a:pt x="208" y="502"/>
                </a:lnTo>
                <a:lnTo>
                  <a:pt x="230" y="548"/>
                </a:lnTo>
                <a:lnTo>
                  <a:pt x="238" y="556"/>
                </a:lnTo>
                <a:lnTo>
                  <a:pt x="238" y="558"/>
                </a:lnTo>
                <a:lnTo>
                  <a:pt x="242" y="578"/>
                </a:lnTo>
                <a:lnTo>
                  <a:pt x="244" y="596"/>
                </a:lnTo>
                <a:lnTo>
                  <a:pt x="246" y="598"/>
                </a:lnTo>
                <a:lnTo>
                  <a:pt x="254" y="588"/>
                </a:lnTo>
                <a:lnTo>
                  <a:pt x="256" y="586"/>
                </a:lnTo>
                <a:lnTo>
                  <a:pt x="258" y="586"/>
                </a:lnTo>
                <a:lnTo>
                  <a:pt x="262" y="588"/>
                </a:lnTo>
                <a:lnTo>
                  <a:pt x="262" y="592"/>
                </a:lnTo>
                <a:lnTo>
                  <a:pt x="262" y="598"/>
                </a:lnTo>
                <a:lnTo>
                  <a:pt x="262" y="612"/>
                </a:lnTo>
                <a:lnTo>
                  <a:pt x="262" y="616"/>
                </a:lnTo>
                <a:lnTo>
                  <a:pt x="268" y="616"/>
                </a:lnTo>
                <a:lnTo>
                  <a:pt x="270" y="614"/>
                </a:lnTo>
                <a:lnTo>
                  <a:pt x="278" y="602"/>
                </a:lnTo>
                <a:lnTo>
                  <a:pt x="288" y="594"/>
                </a:lnTo>
                <a:lnTo>
                  <a:pt x="296" y="588"/>
                </a:lnTo>
                <a:lnTo>
                  <a:pt x="306" y="586"/>
                </a:lnTo>
                <a:lnTo>
                  <a:pt x="322" y="590"/>
                </a:lnTo>
                <a:lnTo>
                  <a:pt x="328" y="588"/>
                </a:lnTo>
                <a:lnTo>
                  <a:pt x="336" y="576"/>
                </a:lnTo>
                <a:lnTo>
                  <a:pt x="334" y="558"/>
                </a:lnTo>
                <a:lnTo>
                  <a:pt x="330" y="546"/>
                </a:lnTo>
                <a:lnTo>
                  <a:pt x="328" y="540"/>
                </a:lnTo>
                <a:lnTo>
                  <a:pt x="328" y="536"/>
                </a:lnTo>
                <a:lnTo>
                  <a:pt x="330" y="522"/>
                </a:lnTo>
                <a:lnTo>
                  <a:pt x="330" y="520"/>
                </a:lnTo>
                <a:lnTo>
                  <a:pt x="332" y="518"/>
                </a:lnTo>
                <a:lnTo>
                  <a:pt x="346" y="510"/>
                </a:lnTo>
                <a:lnTo>
                  <a:pt x="348" y="510"/>
                </a:lnTo>
                <a:lnTo>
                  <a:pt x="358" y="502"/>
                </a:lnTo>
                <a:lnTo>
                  <a:pt x="372" y="484"/>
                </a:lnTo>
                <a:lnTo>
                  <a:pt x="374" y="470"/>
                </a:lnTo>
                <a:lnTo>
                  <a:pt x="358" y="436"/>
                </a:lnTo>
                <a:lnTo>
                  <a:pt x="390" y="450"/>
                </a:lnTo>
                <a:lnTo>
                  <a:pt x="390" y="438"/>
                </a:lnTo>
                <a:lnTo>
                  <a:pt x="390" y="436"/>
                </a:lnTo>
                <a:lnTo>
                  <a:pt x="402" y="426"/>
                </a:lnTo>
                <a:lnTo>
                  <a:pt x="426" y="420"/>
                </a:lnTo>
                <a:lnTo>
                  <a:pt x="428" y="420"/>
                </a:lnTo>
                <a:lnTo>
                  <a:pt x="442" y="450"/>
                </a:lnTo>
                <a:lnTo>
                  <a:pt x="440" y="462"/>
                </a:lnTo>
                <a:lnTo>
                  <a:pt x="442" y="472"/>
                </a:lnTo>
                <a:lnTo>
                  <a:pt x="444" y="478"/>
                </a:lnTo>
                <a:lnTo>
                  <a:pt x="448" y="480"/>
                </a:lnTo>
                <a:lnTo>
                  <a:pt x="454" y="478"/>
                </a:lnTo>
                <a:lnTo>
                  <a:pt x="458" y="474"/>
                </a:lnTo>
                <a:lnTo>
                  <a:pt x="458" y="472"/>
                </a:lnTo>
                <a:lnTo>
                  <a:pt x="460" y="472"/>
                </a:lnTo>
                <a:lnTo>
                  <a:pt x="478" y="466"/>
                </a:lnTo>
                <a:lnTo>
                  <a:pt x="480" y="466"/>
                </a:lnTo>
                <a:lnTo>
                  <a:pt x="492" y="468"/>
                </a:lnTo>
                <a:lnTo>
                  <a:pt x="496" y="470"/>
                </a:lnTo>
                <a:lnTo>
                  <a:pt x="498" y="472"/>
                </a:lnTo>
                <a:lnTo>
                  <a:pt x="498" y="494"/>
                </a:lnTo>
                <a:lnTo>
                  <a:pt x="502" y="496"/>
                </a:lnTo>
                <a:lnTo>
                  <a:pt x="510" y="498"/>
                </a:lnTo>
                <a:lnTo>
                  <a:pt x="522" y="498"/>
                </a:lnTo>
                <a:lnTo>
                  <a:pt x="542" y="492"/>
                </a:lnTo>
                <a:lnTo>
                  <a:pt x="554" y="482"/>
                </a:lnTo>
                <a:lnTo>
                  <a:pt x="556" y="472"/>
                </a:lnTo>
                <a:lnTo>
                  <a:pt x="550" y="466"/>
                </a:lnTo>
                <a:lnTo>
                  <a:pt x="530" y="458"/>
                </a:lnTo>
                <a:lnTo>
                  <a:pt x="528" y="458"/>
                </a:lnTo>
                <a:lnTo>
                  <a:pt x="504" y="434"/>
                </a:lnTo>
                <a:lnTo>
                  <a:pt x="506" y="432"/>
                </a:lnTo>
                <a:lnTo>
                  <a:pt x="518" y="422"/>
                </a:lnTo>
                <a:lnTo>
                  <a:pt x="518" y="420"/>
                </a:lnTo>
                <a:lnTo>
                  <a:pt x="530" y="416"/>
                </a:lnTo>
                <a:lnTo>
                  <a:pt x="534" y="416"/>
                </a:lnTo>
                <a:lnTo>
                  <a:pt x="550" y="418"/>
                </a:lnTo>
                <a:lnTo>
                  <a:pt x="550" y="420"/>
                </a:lnTo>
                <a:lnTo>
                  <a:pt x="550" y="414"/>
                </a:lnTo>
                <a:lnTo>
                  <a:pt x="544" y="402"/>
                </a:lnTo>
                <a:lnTo>
                  <a:pt x="532" y="396"/>
                </a:lnTo>
                <a:lnTo>
                  <a:pt x="518" y="374"/>
                </a:lnTo>
                <a:lnTo>
                  <a:pt x="516" y="372"/>
                </a:lnTo>
                <a:lnTo>
                  <a:pt x="510" y="346"/>
                </a:lnTo>
                <a:lnTo>
                  <a:pt x="510" y="326"/>
                </a:lnTo>
                <a:lnTo>
                  <a:pt x="522" y="314"/>
                </a:lnTo>
                <a:lnTo>
                  <a:pt x="542" y="314"/>
                </a:lnTo>
                <a:lnTo>
                  <a:pt x="586" y="318"/>
                </a:lnTo>
                <a:lnTo>
                  <a:pt x="606" y="288"/>
                </a:lnTo>
                <a:lnTo>
                  <a:pt x="606" y="286"/>
                </a:lnTo>
                <a:lnTo>
                  <a:pt x="608" y="286"/>
                </a:lnTo>
                <a:lnTo>
                  <a:pt x="626" y="278"/>
                </a:lnTo>
                <a:lnTo>
                  <a:pt x="634" y="260"/>
                </a:lnTo>
                <a:lnTo>
                  <a:pt x="634" y="258"/>
                </a:lnTo>
                <a:lnTo>
                  <a:pt x="654" y="242"/>
                </a:lnTo>
                <a:lnTo>
                  <a:pt x="664" y="224"/>
                </a:lnTo>
                <a:lnTo>
                  <a:pt x="666" y="224"/>
                </a:lnTo>
                <a:lnTo>
                  <a:pt x="666" y="222"/>
                </a:lnTo>
                <a:lnTo>
                  <a:pt x="674" y="214"/>
                </a:lnTo>
                <a:lnTo>
                  <a:pt x="682" y="198"/>
                </a:lnTo>
                <a:lnTo>
                  <a:pt x="686" y="174"/>
                </a:lnTo>
                <a:lnTo>
                  <a:pt x="686" y="172"/>
                </a:lnTo>
                <a:lnTo>
                  <a:pt x="686" y="170"/>
                </a:lnTo>
                <a:lnTo>
                  <a:pt x="700" y="162"/>
                </a:lnTo>
                <a:lnTo>
                  <a:pt x="702" y="158"/>
                </a:lnTo>
                <a:lnTo>
                  <a:pt x="684" y="156"/>
                </a:lnTo>
                <a:lnTo>
                  <a:pt x="652" y="158"/>
                </a:lnTo>
                <a:lnTo>
                  <a:pt x="650" y="156"/>
                </a:lnTo>
                <a:lnTo>
                  <a:pt x="638" y="146"/>
                </a:lnTo>
                <a:lnTo>
                  <a:pt x="630" y="136"/>
                </a:lnTo>
                <a:lnTo>
                  <a:pt x="630" y="138"/>
                </a:lnTo>
                <a:lnTo>
                  <a:pt x="628" y="138"/>
                </a:lnTo>
                <a:lnTo>
                  <a:pt x="624" y="142"/>
                </a:lnTo>
                <a:lnTo>
                  <a:pt x="618" y="142"/>
                </a:lnTo>
                <a:lnTo>
                  <a:pt x="614" y="144"/>
                </a:lnTo>
                <a:lnTo>
                  <a:pt x="612" y="146"/>
                </a:lnTo>
                <a:lnTo>
                  <a:pt x="608" y="146"/>
                </a:lnTo>
                <a:lnTo>
                  <a:pt x="606" y="144"/>
                </a:lnTo>
                <a:lnTo>
                  <a:pt x="604" y="138"/>
                </a:lnTo>
                <a:lnTo>
                  <a:pt x="602" y="132"/>
                </a:lnTo>
                <a:lnTo>
                  <a:pt x="598" y="126"/>
                </a:lnTo>
                <a:lnTo>
                  <a:pt x="596" y="126"/>
                </a:lnTo>
                <a:lnTo>
                  <a:pt x="592" y="114"/>
                </a:lnTo>
                <a:lnTo>
                  <a:pt x="588" y="114"/>
                </a:lnTo>
                <a:lnTo>
                  <a:pt x="576" y="122"/>
                </a:lnTo>
                <a:lnTo>
                  <a:pt x="576" y="124"/>
                </a:lnTo>
                <a:lnTo>
                  <a:pt x="574" y="124"/>
                </a:lnTo>
                <a:lnTo>
                  <a:pt x="546" y="130"/>
                </a:lnTo>
                <a:lnTo>
                  <a:pt x="544" y="128"/>
                </a:lnTo>
                <a:lnTo>
                  <a:pt x="526" y="116"/>
                </a:lnTo>
                <a:lnTo>
                  <a:pt x="524" y="114"/>
                </a:lnTo>
                <a:lnTo>
                  <a:pt x="518" y="104"/>
                </a:lnTo>
                <a:lnTo>
                  <a:pt x="506" y="118"/>
                </a:lnTo>
                <a:lnTo>
                  <a:pt x="498" y="126"/>
                </a:lnTo>
                <a:lnTo>
                  <a:pt x="492" y="130"/>
                </a:lnTo>
                <a:lnTo>
                  <a:pt x="488" y="132"/>
                </a:lnTo>
                <a:lnTo>
                  <a:pt x="484" y="130"/>
                </a:lnTo>
                <a:lnTo>
                  <a:pt x="466" y="120"/>
                </a:lnTo>
                <a:lnTo>
                  <a:pt x="452" y="118"/>
                </a:lnTo>
                <a:lnTo>
                  <a:pt x="450" y="120"/>
                </a:lnTo>
                <a:lnTo>
                  <a:pt x="438" y="110"/>
                </a:lnTo>
                <a:lnTo>
                  <a:pt x="436" y="110"/>
                </a:lnTo>
                <a:lnTo>
                  <a:pt x="442" y="88"/>
                </a:lnTo>
                <a:lnTo>
                  <a:pt x="442" y="80"/>
                </a:lnTo>
                <a:lnTo>
                  <a:pt x="434" y="78"/>
                </a:lnTo>
                <a:lnTo>
                  <a:pt x="416" y="58"/>
                </a:lnTo>
                <a:lnTo>
                  <a:pt x="418" y="46"/>
                </a:lnTo>
                <a:lnTo>
                  <a:pt x="376" y="42"/>
                </a:lnTo>
                <a:lnTo>
                  <a:pt x="360" y="32"/>
                </a:lnTo>
                <a:lnTo>
                  <a:pt x="354" y="28"/>
                </a:lnTo>
                <a:lnTo>
                  <a:pt x="350" y="18"/>
                </a:lnTo>
                <a:lnTo>
                  <a:pt x="348" y="12"/>
                </a:lnTo>
                <a:lnTo>
                  <a:pt x="344" y="0"/>
                </a:lnTo>
                <a:lnTo>
                  <a:pt x="338" y="0"/>
                </a:lnTo>
                <a:lnTo>
                  <a:pt x="326" y="10"/>
                </a:lnTo>
                <a:lnTo>
                  <a:pt x="310" y="30"/>
                </a:lnTo>
                <a:lnTo>
                  <a:pt x="314" y="42"/>
                </a:lnTo>
                <a:lnTo>
                  <a:pt x="318" y="60"/>
                </a:lnTo>
                <a:lnTo>
                  <a:pt x="318" y="62"/>
                </a:lnTo>
                <a:lnTo>
                  <a:pt x="320" y="62"/>
                </a:lnTo>
                <a:lnTo>
                  <a:pt x="318" y="62"/>
                </a:lnTo>
                <a:lnTo>
                  <a:pt x="318" y="66"/>
                </a:lnTo>
                <a:lnTo>
                  <a:pt x="314" y="68"/>
                </a:lnTo>
                <a:lnTo>
                  <a:pt x="306" y="70"/>
                </a:lnTo>
                <a:lnTo>
                  <a:pt x="290" y="70"/>
                </a:lnTo>
                <a:lnTo>
                  <a:pt x="280" y="66"/>
                </a:lnTo>
                <a:lnTo>
                  <a:pt x="268" y="70"/>
                </a:lnTo>
                <a:lnTo>
                  <a:pt x="266" y="70"/>
                </a:lnTo>
                <a:lnTo>
                  <a:pt x="264" y="70"/>
                </a:lnTo>
                <a:lnTo>
                  <a:pt x="262" y="82"/>
                </a:lnTo>
                <a:lnTo>
                  <a:pt x="262" y="86"/>
                </a:lnTo>
                <a:lnTo>
                  <a:pt x="258" y="86"/>
                </a:lnTo>
                <a:lnTo>
                  <a:pt x="238" y="78"/>
                </a:lnTo>
                <a:lnTo>
                  <a:pt x="240" y="88"/>
                </a:lnTo>
                <a:lnTo>
                  <a:pt x="242" y="96"/>
                </a:lnTo>
                <a:lnTo>
                  <a:pt x="246" y="104"/>
                </a:lnTo>
                <a:lnTo>
                  <a:pt x="244" y="110"/>
                </a:lnTo>
                <a:lnTo>
                  <a:pt x="242" y="116"/>
                </a:lnTo>
                <a:lnTo>
                  <a:pt x="234" y="118"/>
                </a:lnTo>
                <a:lnTo>
                  <a:pt x="222" y="118"/>
                </a:lnTo>
                <a:lnTo>
                  <a:pt x="208" y="118"/>
                </a:lnTo>
                <a:lnTo>
                  <a:pt x="206" y="142"/>
                </a:lnTo>
                <a:lnTo>
                  <a:pt x="190" y="134"/>
                </a:lnTo>
                <a:lnTo>
                  <a:pt x="188" y="134"/>
                </a:lnTo>
                <a:lnTo>
                  <a:pt x="178" y="118"/>
                </a:lnTo>
                <a:lnTo>
                  <a:pt x="160" y="110"/>
                </a:lnTo>
                <a:lnTo>
                  <a:pt x="154" y="100"/>
                </a:lnTo>
                <a:lnTo>
                  <a:pt x="148" y="106"/>
                </a:lnTo>
                <a:lnTo>
                  <a:pt x="146" y="106"/>
                </a:lnTo>
                <a:lnTo>
                  <a:pt x="134" y="108"/>
                </a:lnTo>
                <a:lnTo>
                  <a:pt x="132" y="108"/>
                </a:lnTo>
                <a:lnTo>
                  <a:pt x="126" y="94"/>
                </a:lnTo>
                <a:lnTo>
                  <a:pt x="118" y="86"/>
                </a:lnTo>
                <a:lnTo>
                  <a:pt x="118" y="84"/>
                </a:lnTo>
                <a:lnTo>
                  <a:pt x="110" y="74"/>
                </a:lnTo>
                <a:lnTo>
                  <a:pt x="106" y="66"/>
                </a:lnTo>
                <a:lnTo>
                  <a:pt x="106" y="64"/>
                </a:lnTo>
                <a:lnTo>
                  <a:pt x="102" y="62"/>
                </a:lnTo>
                <a:lnTo>
                  <a:pt x="98" y="62"/>
                </a:lnTo>
                <a:lnTo>
                  <a:pt x="90" y="56"/>
                </a:lnTo>
                <a:lnTo>
                  <a:pt x="86" y="46"/>
                </a:lnTo>
                <a:lnTo>
                  <a:pt x="82" y="34"/>
                </a:lnTo>
                <a:lnTo>
                  <a:pt x="82" y="22"/>
                </a:lnTo>
                <a:lnTo>
                  <a:pt x="78" y="12"/>
                </a:lnTo>
                <a:lnTo>
                  <a:pt x="68" y="14"/>
                </a:lnTo>
                <a:lnTo>
                  <a:pt x="66" y="14"/>
                </a:lnTo>
                <a:close/>
              </a:path>
            </a:pathLst>
          </a:custGeom>
          <a:solidFill>
            <a:schemeClr val="accent1"/>
          </a:solidFill>
          <a:ln w="3175">
            <a:solidFill>
              <a:schemeClr val="bg1"/>
            </a:solidFill>
            <a:round/>
            <a:headEnd/>
            <a:tailEnd/>
          </a:ln>
        </p:spPr>
        <p:txBody>
          <a:bodyPr/>
          <a:lstStyle/>
          <a:p>
            <a:endParaRPr lang="zh-CN" altLang="en-US">
              <a:solidFill>
                <a:schemeClr val="tx1">
                  <a:lumMod val="75000"/>
                  <a:lumOff val="25000"/>
                </a:schemeClr>
              </a:solidFill>
            </a:endParaRPr>
          </a:p>
        </p:txBody>
      </p:sp>
      <p:sp>
        <p:nvSpPr>
          <p:cNvPr id="9" name="西藏"/>
          <p:cNvSpPr>
            <a:spLocks/>
          </p:cNvSpPr>
          <p:nvPr/>
        </p:nvSpPr>
        <p:spPr bwMode="auto">
          <a:xfrm>
            <a:off x="944088" y="3358146"/>
            <a:ext cx="2722981" cy="1654497"/>
          </a:xfrm>
          <a:custGeom>
            <a:avLst/>
            <a:gdLst>
              <a:gd name="T0" fmla="*/ 2147483646 w 1256"/>
              <a:gd name="T1" fmla="*/ 2147483646 h 764"/>
              <a:gd name="T2" fmla="*/ 2147483646 w 1256"/>
              <a:gd name="T3" fmla="*/ 2147483646 h 764"/>
              <a:gd name="T4" fmla="*/ 2147483646 w 1256"/>
              <a:gd name="T5" fmla="*/ 2147483646 h 764"/>
              <a:gd name="T6" fmla="*/ 2147483646 w 1256"/>
              <a:gd name="T7" fmla="*/ 2147483646 h 764"/>
              <a:gd name="T8" fmla="*/ 2147483646 w 1256"/>
              <a:gd name="T9" fmla="*/ 2147483646 h 764"/>
              <a:gd name="T10" fmla="*/ 2147483646 w 1256"/>
              <a:gd name="T11" fmla="*/ 2147483646 h 764"/>
              <a:gd name="T12" fmla="*/ 2147483646 w 1256"/>
              <a:gd name="T13" fmla="*/ 2147483646 h 764"/>
              <a:gd name="T14" fmla="*/ 2147483646 w 1256"/>
              <a:gd name="T15" fmla="*/ 2147483646 h 764"/>
              <a:gd name="T16" fmla="*/ 2147483646 w 1256"/>
              <a:gd name="T17" fmla="*/ 2147483646 h 764"/>
              <a:gd name="T18" fmla="*/ 2147483646 w 1256"/>
              <a:gd name="T19" fmla="*/ 2147483646 h 764"/>
              <a:gd name="T20" fmla="*/ 2147483646 w 1256"/>
              <a:gd name="T21" fmla="*/ 2147483646 h 764"/>
              <a:gd name="T22" fmla="*/ 2147483646 w 1256"/>
              <a:gd name="T23" fmla="*/ 2147483646 h 764"/>
              <a:gd name="T24" fmla="*/ 2147483646 w 1256"/>
              <a:gd name="T25" fmla="*/ 2147483646 h 764"/>
              <a:gd name="T26" fmla="*/ 2147483646 w 1256"/>
              <a:gd name="T27" fmla="*/ 2147483646 h 764"/>
              <a:gd name="T28" fmla="*/ 2147483646 w 1256"/>
              <a:gd name="T29" fmla="*/ 2147483646 h 764"/>
              <a:gd name="T30" fmla="*/ 2147483646 w 1256"/>
              <a:gd name="T31" fmla="*/ 2147483646 h 764"/>
              <a:gd name="T32" fmla="*/ 2147483646 w 1256"/>
              <a:gd name="T33" fmla="*/ 2147483646 h 764"/>
              <a:gd name="T34" fmla="*/ 2147483646 w 1256"/>
              <a:gd name="T35" fmla="*/ 2147483646 h 764"/>
              <a:gd name="T36" fmla="*/ 2147483646 w 1256"/>
              <a:gd name="T37" fmla="*/ 2147483646 h 764"/>
              <a:gd name="T38" fmla="*/ 2147483646 w 1256"/>
              <a:gd name="T39" fmla="*/ 2147483646 h 764"/>
              <a:gd name="T40" fmla="*/ 2147483646 w 1256"/>
              <a:gd name="T41" fmla="*/ 2147483646 h 764"/>
              <a:gd name="T42" fmla="*/ 2147483646 w 1256"/>
              <a:gd name="T43" fmla="*/ 2147483646 h 764"/>
              <a:gd name="T44" fmla="*/ 2147483646 w 1256"/>
              <a:gd name="T45" fmla="*/ 2147483646 h 764"/>
              <a:gd name="T46" fmla="*/ 2147483646 w 1256"/>
              <a:gd name="T47" fmla="*/ 2147483646 h 764"/>
              <a:gd name="T48" fmla="*/ 2147483646 w 1256"/>
              <a:gd name="T49" fmla="*/ 2147483646 h 764"/>
              <a:gd name="T50" fmla="*/ 2147483646 w 1256"/>
              <a:gd name="T51" fmla="*/ 2147483646 h 764"/>
              <a:gd name="T52" fmla="*/ 2147483646 w 1256"/>
              <a:gd name="T53" fmla="*/ 2147483646 h 764"/>
              <a:gd name="T54" fmla="*/ 2147483646 w 1256"/>
              <a:gd name="T55" fmla="*/ 2147483646 h 764"/>
              <a:gd name="T56" fmla="*/ 2147483646 w 1256"/>
              <a:gd name="T57" fmla="*/ 2147483646 h 764"/>
              <a:gd name="T58" fmla="*/ 2147483646 w 1256"/>
              <a:gd name="T59" fmla="*/ 2147483646 h 764"/>
              <a:gd name="T60" fmla="*/ 2147483646 w 1256"/>
              <a:gd name="T61" fmla="*/ 2147483646 h 764"/>
              <a:gd name="T62" fmla="*/ 2147483646 w 1256"/>
              <a:gd name="T63" fmla="*/ 2147483646 h 764"/>
              <a:gd name="T64" fmla="*/ 2147483646 w 1256"/>
              <a:gd name="T65" fmla="*/ 2147483646 h 764"/>
              <a:gd name="T66" fmla="*/ 2147483646 w 1256"/>
              <a:gd name="T67" fmla="*/ 2147483646 h 764"/>
              <a:gd name="T68" fmla="*/ 2147483646 w 1256"/>
              <a:gd name="T69" fmla="*/ 2147483646 h 764"/>
              <a:gd name="T70" fmla="*/ 2147483646 w 1256"/>
              <a:gd name="T71" fmla="*/ 2147483646 h 764"/>
              <a:gd name="T72" fmla="*/ 2147483646 w 1256"/>
              <a:gd name="T73" fmla="*/ 2147483646 h 764"/>
              <a:gd name="T74" fmla="*/ 2147483646 w 1256"/>
              <a:gd name="T75" fmla="*/ 2147483646 h 764"/>
              <a:gd name="T76" fmla="*/ 2147483646 w 1256"/>
              <a:gd name="T77" fmla="*/ 2147483646 h 764"/>
              <a:gd name="T78" fmla="*/ 2147483646 w 1256"/>
              <a:gd name="T79" fmla="*/ 2147483646 h 764"/>
              <a:gd name="T80" fmla="*/ 2147483646 w 1256"/>
              <a:gd name="T81" fmla="*/ 2147483646 h 764"/>
              <a:gd name="T82" fmla="*/ 2147483646 w 1256"/>
              <a:gd name="T83" fmla="*/ 2147483646 h 764"/>
              <a:gd name="T84" fmla="*/ 2147483646 w 1256"/>
              <a:gd name="T85" fmla="*/ 2147483646 h 764"/>
              <a:gd name="T86" fmla="*/ 2147483646 w 1256"/>
              <a:gd name="T87" fmla="*/ 2147483646 h 764"/>
              <a:gd name="T88" fmla="*/ 2147483646 w 1256"/>
              <a:gd name="T89" fmla="*/ 2147483646 h 764"/>
              <a:gd name="T90" fmla="*/ 2147483646 w 1256"/>
              <a:gd name="T91" fmla="*/ 2147483646 h 764"/>
              <a:gd name="T92" fmla="*/ 2147483646 w 1256"/>
              <a:gd name="T93" fmla="*/ 2147483646 h 764"/>
              <a:gd name="T94" fmla="*/ 2147483646 w 1256"/>
              <a:gd name="T95" fmla="*/ 2147483646 h 764"/>
              <a:gd name="T96" fmla="*/ 2147483646 w 1256"/>
              <a:gd name="T97" fmla="*/ 2147483646 h 764"/>
              <a:gd name="T98" fmla="*/ 2147483646 w 1256"/>
              <a:gd name="T99" fmla="*/ 2147483646 h 764"/>
              <a:gd name="T100" fmla="*/ 2147483646 w 1256"/>
              <a:gd name="T101" fmla="*/ 2147483646 h 764"/>
              <a:gd name="T102" fmla="*/ 2147483646 w 1256"/>
              <a:gd name="T103" fmla="*/ 2147483646 h 764"/>
              <a:gd name="T104" fmla="*/ 2147483646 w 1256"/>
              <a:gd name="T105" fmla="*/ 2147483646 h 764"/>
              <a:gd name="T106" fmla="*/ 2147483646 w 1256"/>
              <a:gd name="T107" fmla="*/ 2147483646 h 764"/>
              <a:gd name="T108" fmla="*/ 2147483646 w 1256"/>
              <a:gd name="T109" fmla="*/ 2147483646 h 764"/>
              <a:gd name="T110" fmla="*/ 2147483646 w 1256"/>
              <a:gd name="T111" fmla="*/ 2147483646 h 764"/>
              <a:gd name="T112" fmla="*/ 2147483646 w 1256"/>
              <a:gd name="T113" fmla="*/ 2147483646 h 764"/>
              <a:gd name="T114" fmla="*/ 2147483646 w 1256"/>
              <a:gd name="T115" fmla="*/ 2147483646 h 764"/>
              <a:gd name="T116" fmla="*/ 2147483646 w 1256"/>
              <a:gd name="T117" fmla="*/ 2147483646 h 764"/>
              <a:gd name="T118" fmla="*/ 2147483646 w 1256"/>
              <a:gd name="T119" fmla="*/ 2147483646 h 764"/>
              <a:gd name="T120" fmla="*/ 2147483646 w 1256"/>
              <a:gd name="T121" fmla="*/ 2147483646 h 764"/>
              <a:gd name="T122" fmla="*/ 2147483646 w 1256"/>
              <a:gd name="T123" fmla="*/ 2147483646 h 764"/>
              <a:gd name="T124" fmla="*/ 2147483646 w 1256"/>
              <a:gd name="T125" fmla="*/ 2147483646 h 76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256" h="764">
                <a:moveTo>
                  <a:pt x="152" y="4"/>
                </a:moveTo>
                <a:lnTo>
                  <a:pt x="152" y="4"/>
                </a:lnTo>
                <a:lnTo>
                  <a:pt x="146" y="14"/>
                </a:lnTo>
                <a:lnTo>
                  <a:pt x="138" y="22"/>
                </a:lnTo>
                <a:lnTo>
                  <a:pt x="132" y="26"/>
                </a:lnTo>
                <a:lnTo>
                  <a:pt x="132" y="32"/>
                </a:lnTo>
                <a:lnTo>
                  <a:pt x="132" y="36"/>
                </a:lnTo>
                <a:lnTo>
                  <a:pt x="130" y="44"/>
                </a:lnTo>
                <a:lnTo>
                  <a:pt x="122" y="56"/>
                </a:lnTo>
                <a:lnTo>
                  <a:pt x="122" y="60"/>
                </a:lnTo>
                <a:lnTo>
                  <a:pt x="118" y="62"/>
                </a:lnTo>
                <a:lnTo>
                  <a:pt x="112" y="64"/>
                </a:lnTo>
                <a:lnTo>
                  <a:pt x="66" y="58"/>
                </a:lnTo>
                <a:lnTo>
                  <a:pt x="62" y="68"/>
                </a:lnTo>
                <a:lnTo>
                  <a:pt x="62" y="70"/>
                </a:lnTo>
                <a:lnTo>
                  <a:pt x="48" y="92"/>
                </a:lnTo>
                <a:lnTo>
                  <a:pt x="42" y="100"/>
                </a:lnTo>
                <a:lnTo>
                  <a:pt x="40" y="108"/>
                </a:lnTo>
                <a:lnTo>
                  <a:pt x="42" y="112"/>
                </a:lnTo>
                <a:lnTo>
                  <a:pt x="44" y="122"/>
                </a:lnTo>
                <a:lnTo>
                  <a:pt x="56" y="150"/>
                </a:lnTo>
                <a:lnTo>
                  <a:pt x="62" y="168"/>
                </a:lnTo>
                <a:lnTo>
                  <a:pt x="64" y="174"/>
                </a:lnTo>
                <a:lnTo>
                  <a:pt x="64" y="180"/>
                </a:lnTo>
                <a:lnTo>
                  <a:pt x="60" y="188"/>
                </a:lnTo>
                <a:lnTo>
                  <a:pt x="56" y="196"/>
                </a:lnTo>
                <a:lnTo>
                  <a:pt x="42" y="210"/>
                </a:lnTo>
                <a:lnTo>
                  <a:pt x="18" y="210"/>
                </a:lnTo>
                <a:lnTo>
                  <a:pt x="12" y="184"/>
                </a:lnTo>
                <a:lnTo>
                  <a:pt x="6" y="216"/>
                </a:lnTo>
                <a:lnTo>
                  <a:pt x="16" y="232"/>
                </a:lnTo>
                <a:lnTo>
                  <a:pt x="16" y="236"/>
                </a:lnTo>
                <a:lnTo>
                  <a:pt x="16" y="238"/>
                </a:lnTo>
                <a:lnTo>
                  <a:pt x="10" y="246"/>
                </a:lnTo>
                <a:lnTo>
                  <a:pt x="2" y="262"/>
                </a:lnTo>
                <a:lnTo>
                  <a:pt x="0" y="272"/>
                </a:lnTo>
                <a:lnTo>
                  <a:pt x="0" y="280"/>
                </a:lnTo>
                <a:lnTo>
                  <a:pt x="4" y="290"/>
                </a:lnTo>
                <a:lnTo>
                  <a:pt x="10" y="300"/>
                </a:lnTo>
                <a:lnTo>
                  <a:pt x="28" y="300"/>
                </a:lnTo>
                <a:lnTo>
                  <a:pt x="34" y="302"/>
                </a:lnTo>
                <a:lnTo>
                  <a:pt x="42" y="308"/>
                </a:lnTo>
                <a:lnTo>
                  <a:pt x="58" y="330"/>
                </a:lnTo>
                <a:lnTo>
                  <a:pt x="60" y="332"/>
                </a:lnTo>
                <a:lnTo>
                  <a:pt x="62" y="338"/>
                </a:lnTo>
                <a:lnTo>
                  <a:pt x="66" y="344"/>
                </a:lnTo>
                <a:lnTo>
                  <a:pt x="108" y="384"/>
                </a:lnTo>
                <a:lnTo>
                  <a:pt x="128" y="408"/>
                </a:lnTo>
                <a:lnTo>
                  <a:pt x="138" y="408"/>
                </a:lnTo>
                <a:lnTo>
                  <a:pt x="150" y="386"/>
                </a:lnTo>
                <a:lnTo>
                  <a:pt x="152" y="384"/>
                </a:lnTo>
                <a:lnTo>
                  <a:pt x="182" y="392"/>
                </a:lnTo>
                <a:lnTo>
                  <a:pt x="182" y="394"/>
                </a:lnTo>
                <a:lnTo>
                  <a:pt x="186" y="414"/>
                </a:lnTo>
                <a:lnTo>
                  <a:pt x="222" y="454"/>
                </a:lnTo>
                <a:lnTo>
                  <a:pt x="234" y="460"/>
                </a:lnTo>
                <a:lnTo>
                  <a:pt x="240" y="464"/>
                </a:lnTo>
                <a:lnTo>
                  <a:pt x="268" y="504"/>
                </a:lnTo>
                <a:lnTo>
                  <a:pt x="288" y="500"/>
                </a:lnTo>
                <a:lnTo>
                  <a:pt x="290" y="500"/>
                </a:lnTo>
                <a:lnTo>
                  <a:pt x="292" y="500"/>
                </a:lnTo>
                <a:lnTo>
                  <a:pt x="292" y="502"/>
                </a:lnTo>
                <a:lnTo>
                  <a:pt x="294" y="504"/>
                </a:lnTo>
                <a:lnTo>
                  <a:pt x="312" y="542"/>
                </a:lnTo>
                <a:lnTo>
                  <a:pt x="334" y="556"/>
                </a:lnTo>
                <a:lnTo>
                  <a:pt x="352" y="560"/>
                </a:lnTo>
                <a:lnTo>
                  <a:pt x="362" y="584"/>
                </a:lnTo>
                <a:lnTo>
                  <a:pt x="376" y="584"/>
                </a:lnTo>
                <a:lnTo>
                  <a:pt x="376" y="586"/>
                </a:lnTo>
                <a:lnTo>
                  <a:pt x="404" y="602"/>
                </a:lnTo>
                <a:lnTo>
                  <a:pt x="406" y="604"/>
                </a:lnTo>
                <a:lnTo>
                  <a:pt x="426" y="628"/>
                </a:lnTo>
                <a:lnTo>
                  <a:pt x="456" y="624"/>
                </a:lnTo>
                <a:lnTo>
                  <a:pt x="458" y="624"/>
                </a:lnTo>
                <a:lnTo>
                  <a:pt x="470" y="628"/>
                </a:lnTo>
                <a:lnTo>
                  <a:pt x="490" y="644"/>
                </a:lnTo>
                <a:lnTo>
                  <a:pt x="524" y="648"/>
                </a:lnTo>
                <a:lnTo>
                  <a:pt x="544" y="644"/>
                </a:lnTo>
                <a:lnTo>
                  <a:pt x="564" y="642"/>
                </a:lnTo>
                <a:lnTo>
                  <a:pt x="580" y="642"/>
                </a:lnTo>
                <a:lnTo>
                  <a:pt x="590" y="644"/>
                </a:lnTo>
                <a:lnTo>
                  <a:pt x="596" y="648"/>
                </a:lnTo>
                <a:lnTo>
                  <a:pt x="598" y="654"/>
                </a:lnTo>
                <a:lnTo>
                  <a:pt x="598" y="658"/>
                </a:lnTo>
                <a:lnTo>
                  <a:pt x="594" y="664"/>
                </a:lnTo>
                <a:lnTo>
                  <a:pt x="588" y="670"/>
                </a:lnTo>
                <a:lnTo>
                  <a:pt x="580" y="678"/>
                </a:lnTo>
                <a:lnTo>
                  <a:pt x="580" y="682"/>
                </a:lnTo>
                <a:lnTo>
                  <a:pt x="582" y="686"/>
                </a:lnTo>
                <a:lnTo>
                  <a:pt x="586" y="692"/>
                </a:lnTo>
                <a:lnTo>
                  <a:pt x="592" y="698"/>
                </a:lnTo>
                <a:lnTo>
                  <a:pt x="592" y="700"/>
                </a:lnTo>
                <a:lnTo>
                  <a:pt x="598" y="704"/>
                </a:lnTo>
                <a:lnTo>
                  <a:pt x="600" y="702"/>
                </a:lnTo>
                <a:lnTo>
                  <a:pt x="616" y="676"/>
                </a:lnTo>
                <a:lnTo>
                  <a:pt x="628" y="658"/>
                </a:lnTo>
                <a:lnTo>
                  <a:pt x="638" y="646"/>
                </a:lnTo>
                <a:lnTo>
                  <a:pt x="648" y="640"/>
                </a:lnTo>
                <a:lnTo>
                  <a:pt x="654" y="638"/>
                </a:lnTo>
                <a:lnTo>
                  <a:pt x="660" y="638"/>
                </a:lnTo>
                <a:lnTo>
                  <a:pt x="676" y="644"/>
                </a:lnTo>
                <a:lnTo>
                  <a:pt x="698" y="654"/>
                </a:lnTo>
                <a:lnTo>
                  <a:pt x="724" y="670"/>
                </a:lnTo>
                <a:lnTo>
                  <a:pt x="772" y="678"/>
                </a:lnTo>
                <a:lnTo>
                  <a:pt x="772" y="680"/>
                </a:lnTo>
                <a:lnTo>
                  <a:pt x="772" y="682"/>
                </a:lnTo>
                <a:lnTo>
                  <a:pt x="768" y="704"/>
                </a:lnTo>
                <a:lnTo>
                  <a:pt x="792" y="708"/>
                </a:lnTo>
                <a:lnTo>
                  <a:pt x="792" y="738"/>
                </a:lnTo>
                <a:lnTo>
                  <a:pt x="802" y="754"/>
                </a:lnTo>
                <a:lnTo>
                  <a:pt x="808" y="762"/>
                </a:lnTo>
                <a:lnTo>
                  <a:pt x="816" y="764"/>
                </a:lnTo>
                <a:lnTo>
                  <a:pt x="830" y="764"/>
                </a:lnTo>
                <a:lnTo>
                  <a:pt x="880" y="762"/>
                </a:lnTo>
                <a:lnTo>
                  <a:pt x="904" y="748"/>
                </a:lnTo>
                <a:lnTo>
                  <a:pt x="928" y="716"/>
                </a:lnTo>
                <a:lnTo>
                  <a:pt x="956" y="714"/>
                </a:lnTo>
                <a:lnTo>
                  <a:pt x="970" y="710"/>
                </a:lnTo>
                <a:lnTo>
                  <a:pt x="1022" y="680"/>
                </a:lnTo>
                <a:lnTo>
                  <a:pt x="1024" y="680"/>
                </a:lnTo>
                <a:lnTo>
                  <a:pt x="1060" y="676"/>
                </a:lnTo>
                <a:lnTo>
                  <a:pt x="1070" y="678"/>
                </a:lnTo>
                <a:lnTo>
                  <a:pt x="1076" y="680"/>
                </a:lnTo>
                <a:lnTo>
                  <a:pt x="1112" y="708"/>
                </a:lnTo>
                <a:lnTo>
                  <a:pt x="1122" y="712"/>
                </a:lnTo>
                <a:lnTo>
                  <a:pt x="1124" y="714"/>
                </a:lnTo>
                <a:lnTo>
                  <a:pt x="1136" y="720"/>
                </a:lnTo>
                <a:lnTo>
                  <a:pt x="1138" y="720"/>
                </a:lnTo>
                <a:lnTo>
                  <a:pt x="1138" y="718"/>
                </a:lnTo>
                <a:lnTo>
                  <a:pt x="1138" y="716"/>
                </a:lnTo>
                <a:lnTo>
                  <a:pt x="1144" y="692"/>
                </a:lnTo>
                <a:lnTo>
                  <a:pt x="1142" y="682"/>
                </a:lnTo>
                <a:lnTo>
                  <a:pt x="1144" y="674"/>
                </a:lnTo>
                <a:lnTo>
                  <a:pt x="1148" y="668"/>
                </a:lnTo>
                <a:lnTo>
                  <a:pt x="1156" y="666"/>
                </a:lnTo>
                <a:lnTo>
                  <a:pt x="1164" y="666"/>
                </a:lnTo>
                <a:lnTo>
                  <a:pt x="1172" y="672"/>
                </a:lnTo>
                <a:lnTo>
                  <a:pt x="1182" y="682"/>
                </a:lnTo>
                <a:lnTo>
                  <a:pt x="1190" y="696"/>
                </a:lnTo>
                <a:lnTo>
                  <a:pt x="1192" y="696"/>
                </a:lnTo>
                <a:lnTo>
                  <a:pt x="1212" y="688"/>
                </a:lnTo>
                <a:lnTo>
                  <a:pt x="1214" y="686"/>
                </a:lnTo>
                <a:lnTo>
                  <a:pt x="1216" y="684"/>
                </a:lnTo>
                <a:lnTo>
                  <a:pt x="1218" y="680"/>
                </a:lnTo>
                <a:lnTo>
                  <a:pt x="1214" y="664"/>
                </a:lnTo>
                <a:lnTo>
                  <a:pt x="1214" y="660"/>
                </a:lnTo>
                <a:lnTo>
                  <a:pt x="1214" y="656"/>
                </a:lnTo>
                <a:lnTo>
                  <a:pt x="1216" y="652"/>
                </a:lnTo>
                <a:lnTo>
                  <a:pt x="1220" y="650"/>
                </a:lnTo>
                <a:lnTo>
                  <a:pt x="1228" y="644"/>
                </a:lnTo>
                <a:lnTo>
                  <a:pt x="1244" y="624"/>
                </a:lnTo>
                <a:lnTo>
                  <a:pt x="1256" y="598"/>
                </a:lnTo>
                <a:lnTo>
                  <a:pt x="1250" y="586"/>
                </a:lnTo>
                <a:lnTo>
                  <a:pt x="1246" y="576"/>
                </a:lnTo>
                <a:lnTo>
                  <a:pt x="1246" y="568"/>
                </a:lnTo>
                <a:lnTo>
                  <a:pt x="1246" y="562"/>
                </a:lnTo>
                <a:lnTo>
                  <a:pt x="1248" y="540"/>
                </a:lnTo>
                <a:lnTo>
                  <a:pt x="1244" y="528"/>
                </a:lnTo>
                <a:lnTo>
                  <a:pt x="1242" y="518"/>
                </a:lnTo>
                <a:lnTo>
                  <a:pt x="1240" y="510"/>
                </a:lnTo>
                <a:lnTo>
                  <a:pt x="1232" y="498"/>
                </a:lnTo>
                <a:lnTo>
                  <a:pt x="1232" y="496"/>
                </a:lnTo>
                <a:lnTo>
                  <a:pt x="1228" y="468"/>
                </a:lnTo>
                <a:lnTo>
                  <a:pt x="1228" y="458"/>
                </a:lnTo>
                <a:lnTo>
                  <a:pt x="1228" y="448"/>
                </a:lnTo>
                <a:lnTo>
                  <a:pt x="1220" y="440"/>
                </a:lnTo>
                <a:lnTo>
                  <a:pt x="1214" y="432"/>
                </a:lnTo>
                <a:lnTo>
                  <a:pt x="1202" y="416"/>
                </a:lnTo>
                <a:lnTo>
                  <a:pt x="1200" y="414"/>
                </a:lnTo>
                <a:lnTo>
                  <a:pt x="1200" y="412"/>
                </a:lnTo>
                <a:lnTo>
                  <a:pt x="1196" y="392"/>
                </a:lnTo>
                <a:lnTo>
                  <a:pt x="1184" y="382"/>
                </a:lnTo>
                <a:lnTo>
                  <a:pt x="1184" y="384"/>
                </a:lnTo>
                <a:lnTo>
                  <a:pt x="1162" y="364"/>
                </a:lnTo>
                <a:lnTo>
                  <a:pt x="1162" y="366"/>
                </a:lnTo>
                <a:lnTo>
                  <a:pt x="1164" y="392"/>
                </a:lnTo>
                <a:lnTo>
                  <a:pt x="1164" y="394"/>
                </a:lnTo>
                <a:lnTo>
                  <a:pt x="1152" y="400"/>
                </a:lnTo>
                <a:lnTo>
                  <a:pt x="1152" y="416"/>
                </a:lnTo>
                <a:lnTo>
                  <a:pt x="1152" y="418"/>
                </a:lnTo>
                <a:lnTo>
                  <a:pt x="1124" y="428"/>
                </a:lnTo>
                <a:lnTo>
                  <a:pt x="1114" y="406"/>
                </a:lnTo>
                <a:lnTo>
                  <a:pt x="1108" y="404"/>
                </a:lnTo>
                <a:lnTo>
                  <a:pt x="1100" y="414"/>
                </a:lnTo>
                <a:lnTo>
                  <a:pt x="1094" y="430"/>
                </a:lnTo>
                <a:lnTo>
                  <a:pt x="1074" y="436"/>
                </a:lnTo>
                <a:lnTo>
                  <a:pt x="1062" y="428"/>
                </a:lnTo>
                <a:lnTo>
                  <a:pt x="1046" y="422"/>
                </a:lnTo>
                <a:lnTo>
                  <a:pt x="1042" y="400"/>
                </a:lnTo>
                <a:lnTo>
                  <a:pt x="1036" y="386"/>
                </a:lnTo>
                <a:lnTo>
                  <a:pt x="1026" y="382"/>
                </a:lnTo>
                <a:lnTo>
                  <a:pt x="1024" y="380"/>
                </a:lnTo>
                <a:lnTo>
                  <a:pt x="1018" y="372"/>
                </a:lnTo>
                <a:lnTo>
                  <a:pt x="1010" y="360"/>
                </a:lnTo>
                <a:lnTo>
                  <a:pt x="1000" y="344"/>
                </a:lnTo>
                <a:lnTo>
                  <a:pt x="990" y="344"/>
                </a:lnTo>
                <a:lnTo>
                  <a:pt x="974" y="350"/>
                </a:lnTo>
                <a:lnTo>
                  <a:pt x="972" y="352"/>
                </a:lnTo>
                <a:lnTo>
                  <a:pt x="932" y="348"/>
                </a:lnTo>
                <a:lnTo>
                  <a:pt x="900" y="342"/>
                </a:lnTo>
                <a:lnTo>
                  <a:pt x="884" y="332"/>
                </a:lnTo>
                <a:lnTo>
                  <a:pt x="860" y="324"/>
                </a:lnTo>
                <a:lnTo>
                  <a:pt x="838" y="318"/>
                </a:lnTo>
                <a:lnTo>
                  <a:pt x="832" y="314"/>
                </a:lnTo>
                <a:lnTo>
                  <a:pt x="828" y="312"/>
                </a:lnTo>
                <a:lnTo>
                  <a:pt x="824" y="308"/>
                </a:lnTo>
                <a:lnTo>
                  <a:pt x="820" y="308"/>
                </a:lnTo>
                <a:lnTo>
                  <a:pt x="804" y="300"/>
                </a:lnTo>
                <a:lnTo>
                  <a:pt x="804" y="298"/>
                </a:lnTo>
                <a:lnTo>
                  <a:pt x="796" y="290"/>
                </a:lnTo>
                <a:lnTo>
                  <a:pt x="794" y="282"/>
                </a:lnTo>
                <a:lnTo>
                  <a:pt x="788" y="272"/>
                </a:lnTo>
                <a:lnTo>
                  <a:pt x="776" y="268"/>
                </a:lnTo>
                <a:lnTo>
                  <a:pt x="772" y="270"/>
                </a:lnTo>
                <a:lnTo>
                  <a:pt x="768" y="274"/>
                </a:lnTo>
                <a:lnTo>
                  <a:pt x="766" y="276"/>
                </a:lnTo>
                <a:lnTo>
                  <a:pt x="760" y="280"/>
                </a:lnTo>
                <a:lnTo>
                  <a:pt x="756" y="280"/>
                </a:lnTo>
                <a:lnTo>
                  <a:pt x="750" y="282"/>
                </a:lnTo>
                <a:lnTo>
                  <a:pt x="746" y="280"/>
                </a:lnTo>
                <a:lnTo>
                  <a:pt x="740" y="276"/>
                </a:lnTo>
                <a:lnTo>
                  <a:pt x="736" y="272"/>
                </a:lnTo>
                <a:lnTo>
                  <a:pt x="720" y="256"/>
                </a:lnTo>
                <a:lnTo>
                  <a:pt x="714" y="246"/>
                </a:lnTo>
                <a:lnTo>
                  <a:pt x="708" y="238"/>
                </a:lnTo>
                <a:lnTo>
                  <a:pt x="704" y="232"/>
                </a:lnTo>
                <a:lnTo>
                  <a:pt x="698" y="224"/>
                </a:lnTo>
                <a:lnTo>
                  <a:pt x="692" y="216"/>
                </a:lnTo>
                <a:lnTo>
                  <a:pt x="690" y="206"/>
                </a:lnTo>
                <a:lnTo>
                  <a:pt x="692" y="196"/>
                </a:lnTo>
                <a:lnTo>
                  <a:pt x="702" y="178"/>
                </a:lnTo>
                <a:lnTo>
                  <a:pt x="708" y="160"/>
                </a:lnTo>
                <a:lnTo>
                  <a:pt x="710" y="148"/>
                </a:lnTo>
                <a:lnTo>
                  <a:pt x="706" y="128"/>
                </a:lnTo>
                <a:lnTo>
                  <a:pt x="694" y="118"/>
                </a:lnTo>
                <a:lnTo>
                  <a:pt x="696" y="104"/>
                </a:lnTo>
                <a:lnTo>
                  <a:pt x="698" y="96"/>
                </a:lnTo>
                <a:lnTo>
                  <a:pt x="700" y="90"/>
                </a:lnTo>
                <a:lnTo>
                  <a:pt x="704" y="86"/>
                </a:lnTo>
                <a:lnTo>
                  <a:pt x="708" y="84"/>
                </a:lnTo>
                <a:lnTo>
                  <a:pt x="712" y="84"/>
                </a:lnTo>
                <a:lnTo>
                  <a:pt x="712" y="80"/>
                </a:lnTo>
                <a:lnTo>
                  <a:pt x="712" y="78"/>
                </a:lnTo>
                <a:lnTo>
                  <a:pt x="712" y="62"/>
                </a:lnTo>
                <a:lnTo>
                  <a:pt x="712" y="44"/>
                </a:lnTo>
                <a:lnTo>
                  <a:pt x="710" y="42"/>
                </a:lnTo>
                <a:lnTo>
                  <a:pt x="708" y="40"/>
                </a:lnTo>
                <a:lnTo>
                  <a:pt x="706" y="40"/>
                </a:lnTo>
                <a:lnTo>
                  <a:pt x="692" y="30"/>
                </a:lnTo>
                <a:lnTo>
                  <a:pt x="680" y="20"/>
                </a:lnTo>
                <a:lnTo>
                  <a:pt x="642" y="14"/>
                </a:lnTo>
                <a:lnTo>
                  <a:pt x="630" y="4"/>
                </a:lnTo>
                <a:lnTo>
                  <a:pt x="608" y="4"/>
                </a:lnTo>
                <a:lnTo>
                  <a:pt x="602" y="6"/>
                </a:lnTo>
                <a:lnTo>
                  <a:pt x="596" y="10"/>
                </a:lnTo>
                <a:lnTo>
                  <a:pt x="594" y="10"/>
                </a:lnTo>
                <a:lnTo>
                  <a:pt x="576" y="16"/>
                </a:lnTo>
                <a:lnTo>
                  <a:pt x="532" y="16"/>
                </a:lnTo>
                <a:lnTo>
                  <a:pt x="524" y="20"/>
                </a:lnTo>
                <a:lnTo>
                  <a:pt x="518" y="24"/>
                </a:lnTo>
                <a:lnTo>
                  <a:pt x="508" y="28"/>
                </a:lnTo>
                <a:lnTo>
                  <a:pt x="492" y="34"/>
                </a:lnTo>
                <a:lnTo>
                  <a:pt x="472" y="40"/>
                </a:lnTo>
                <a:lnTo>
                  <a:pt x="470" y="40"/>
                </a:lnTo>
                <a:lnTo>
                  <a:pt x="440" y="36"/>
                </a:lnTo>
                <a:lnTo>
                  <a:pt x="438" y="36"/>
                </a:lnTo>
                <a:lnTo>
                  <a:pt x="428" y="36"/>
                </a:lnTo>
                <a:lnTo>
                  <a:pt x="410" y="40"/>
                </a:lnTo>
                <a:lnTo>
                  <a:pt x="374" y="44"/>
                </a:lnTo>
                <a:lnTo>
                  <a:pt x="372" y="44"/>
                </a:lnTo>
                <a:lnTo>
                  <a:pt x="356" y="36"/>
                </a:lnTo>
                <a:lnTo>
                  <a:pt x="340" y="36"/>
                </a:lnTo>
                <a:lnTo>
                  <a:pt x="330" y="32"/>
                </a:lnTo>
                <a:lnTo>
                  <a:pt x="320" y="20"/>
                </a:lnTo>
                <a:lnTo>
                  <a:pt x="318" y="20"/>
                </a:lnTo>
                <a:lnTo>
                  <a:pt x="316" y="12"/>
                </a:lnTo>
                <a:lnTo>
                  <a:pt x="314" y="8"/>
                </a:lnTo>
                <a:lnTo>
                  <a:pt x="310" y="4"/>
                </a:lnTo>
                <a:lnTo>
                  <a:pt x="302" y="0"/>
                </a:lnTo>
                <a:lnTo>
                  <a:pt x="296" y="8"/>
                </a:lnTo>
                <a:lnTo>
                  <a:pt x="270" y="20"/>
                </a:lnTo>
                <a:lnTo>
                  <a:pt x="268" y="20"/>
                </a:lnTo>
                <a:lnTo>
                  <a:pt x="236" y="22"/>
                </a:lnTo>
                <a:lnTo>
                  <a:pt x="226" y="20"/>
                </a:lnTo>
                <a:lnTo>
                  <a:pt x="210" y="16"/>
                </a:lnTo>
                <a:lnTo>
                  <a:pt x="184" y="12"/>
                </a:lnTo>
                <a:lnTo>
                  <a:pt x="182" y="12"/>
                </a:lnTo>
                <a:lnTo>
                  <a:pt x="166" y="4"/>
                </a:lnTo>
                <a:lnTo>
                  <a:pt x="152" y="4"/>
                </a:lnTo>
                <a:close/>
              </a:path>
            </a:pathLst>
          </a:custGeom>
          <a:solidFill>
            <a:schemeClr val="accent4"/>
          </a:solidFill>
          <a:ln w="3175">
            <a:solidFill>
              <a:schemeClr val="bg1"/>
            </a:solidFill>
            <a:round/>
            <a:headEnd/>
            <a:tailEnd/>
          </a:ln>
        </p:spPr>
        <p:txBody>
          <a:bodyPr/>
          <a:lstStyle/>
          <a:p>
            <a:endParaRPr lang="zh-CN" altLang="en-US">
              <a:solidFill>
                <a:schemeClr val="tx1">
                  <a:lumMod val="75000"/>
                  <a:lumOff val="25000"/>
                </a:schemeClr>
              </a:solidFill>
            </a:endParaRPr>
          </a:p>
        </p:txBody>
      </p:sp>
      <p:sp>
        <p:nvSpPr>
          <p:cNvPr id="10" name="云南"/>
          <p:cNvSpPr>
            <a:spLocks/>
          </p:cNvSpPr>
          <p:nvPr/>
        </p:nvSpPr>
        <p:spPr bwMode="auto">
          <a:xfrm>
            <a:off x="3424254" y="4735450"/>
            <a:ext cx="1231411" cy="1282018"/>
          </a:xfrm>
          <a:custGeom>
            <a:avLst/>
            <a:gdLst>
              <a:gd name="T0" fmla="*/ 2147483646 w 568"/>
              <a:gd name="T1" fmla="*/ 2147483646 h 592"/>
              <a:gd name="T2" fmla="*/ 2147483646 w 568"/>
              <a:gd name="T3" fmla="*/ 2147483646 h 592"/>
              <a:gd name="T4" fmla="*/ 2147483646 w 568"/>
              <a:gd name="T5" fmla="*/ 2147483646 h 592"/>
              <a:gd name="T6" fmla="*/ 2147483646 w 568"/>
              <a:gd name="T7" fmla="*/ 2147483646 h 592"/>
              <a:gd name="T8" fmla="*/ 2147483646 w 568"/>
              <a:gd name="T9" fmla="*/ 2147483646 h 592"/>
              <a:gd name="T10" fmla="*/ 2147483646 w 568"/>
              <a:gd name="T11" fmla="*/ 2147483646 h 592"/>
              <a:gd name="T12" fmla="*/ 2147483646 w 568"/>
              <a:gd name="T13" fmla="*/ 2147483646 h 592"/>
              <a:gd name="T14" fmla="*/ 2147483646 w 568"/>
              <a:gd name="T15" fmla="*/ 2147483646 h 592"/>
              <a:gd name="T16" fmla="*/ 2147483646 w 568"/>
              <a:gd name="T17" fmla="*/ 2147483646 h 592"/>
              <a:gd name="T18" fmla="*/ 2147483646 w 568"/>
              <a:gd name="T19" fmla="*/ 2147483646 h 592"/>
              <a:gd name="T20" fmla="*/ 2147483646 w 568"/>
              <a:gd name="T21" fmla="*/ 2147483646 h 592"/>
              <a:gd name="T22" fmla="*/ 2147483646 w 568"/>
              <a:gd name="T23" fmla="*/ 2147483646 h 592"/>
              <a:gd name="T24" fmla="*/ 2147483646 w 568"/>
              <a:gd name="T25" fmla="*/ 2147483646 h 592"/>
              <a:gd name="T26" fmla="*/ 2147483646 w 568"/>
              <a:gd name="T27" fmla="*/ 2147483646 h 592"/>
              <a:gd name="T28" fmla="*/ 2147483646 w 568"/>
              <a:gd name="T29" fmla="*/ 2147483646 h 592"/>
              <a:gd name="T30" fmla="*/ 2147483646 w 568"/>
              <a:gd name="T31" fmla="*/ 2147483646 h 592"/>
              <a:gd name="T32" fmla="*/ 2147483646 w 568"/>
              <a:gd name="T33" fmla="*/ 2147483646 h 592"/>
              <a:gd name="T34" fmla="*/ 2147483646 w 568"/>
              <a:gd name="T35" fmla="*/ 2147483646 h 592"/>
              <a:gd name="T36" fmla="*/ 2147483646 w 568"/>
              <a:gd name="T37" fmla="*/ 2147483646 h 592"/>
              <a:gd name="T38" fmla="*/ 2147483646 w 568"/>
              <a:gd name="T39" fmla="*/ 2147483646 h 592"/>
              <a:gd name="T40" fmla="*/ 2147483646 w 568"/>
              <a:gd name="T41" fmla="*/ 2147483646 h 592"/>
              <a:gd name="T42" fmla="*/ 2147483646 w 568"/>
              <a:gd name="T43" fmla="*/ 2147483646 h 592"/>
              <a:gd name="T44" fmla="*/ 2147483646 w 568"/>
              <a:gd name="T45" fmla="*/ 2147483646 h 592"/>
              <a:gd name="T46" fmla="*/ 2147483646 w 568"/>
              <a:gd name="T47" fmla="*/ 2147483646 h 592"/>
              <a:gd name="T48" fmla="*/ 2147483646 w 568"/>
              <a:gd name="T49" fmla="*/ 2147483646 h 592"/>
              <a:gd name="T50" fmla="*/ 2147483646 w 568"/>
              <a:gd name="T51" fmla="*/ 2147483646 h 592"/>
              <a:gd name="T52" fmla="*/ 2147483646 w 568"/>
              <a:gd name="T53" fmla="*/ 2147483646 h 592"/>
              <a:gd name="T54" fmla="*/ 2147483646 w 568"/>
              <a:gd name="T55" fmla="*/ 2147483646 h 592"/>
              <a:gd name="T56" fmla="*/ 2147483646 w 568"/>
              <a:gd name="T57" fmla="*/ 2147483646 h 592"/>
              <a:gd name="T58" fmla="*/ 2147483646 w 568"/>
              <a:gd name="T59" fmla="*/ 2147483646 h 592"/>
              <a:gd name="T60" fmla="*/ 2147483646 w 568"/>
              <a:gd name="T61" fmla="*/ 2147483646 h 592"/>
              <a:gd name="T62" fmla="*/ 2147483646 w 568"/>
              <a:gd name="T63" fmla="*/ 2147483646 h 592"/>
              <a:gd name="T64" fmla="*/ 2147483646 w 568"/>
              <a:gd name="T65" fmla="*/ 2147483646 h 592"/>
              <a:gd name="T66" fmla="*/ 2147483646 w 568"/>
              <a:gd name="T67" fmla="*/ 2147483646 h 592"/>
              <a:gd name="T68" fmla="*/ 2147483646 w 568"/>
              <a:gd name="T69" fmla="*/ 2147483646 h 592"/>
              <a:gd name="T70" fmla="*/ 2147483646 w 568"/>
              <a:gd name="T71" fmla="*/ 2147483646 h 592"/>
              <a:gd name="T72" fmla="*/ 2147483646 w 568"/>
              <a:gd name="T73" fmla="*/ 2147483646 h 592"/>
              <a:gd name="T74" fmla="*/ 2147483646 w 568"/>
              <a:gd name="T75" fmla="*/ 2147483646 h 592"/>
              <a:gd name="T76" fmla="*/ 2147483646 w 568"/>
              <a:gd name="T77" fmla="*/ 2147483646 h 592"/>
              <a:gd name="T78" fmla="*/ 2147483646 w 568"/>
              <a:gd name="T79" fmla="*/ 2147483646 h 592"/>
              <a:gd name="T80" fmla="*/ 2147483646 w 568"/>
              <a:gd name="T81" fmla="*/ 2147483646 h 592"/>
              <a:gd name="T82" fmla="*/ 2147483646 w 568"/>
              <a:gd name="T83" fmla="*/ 2147483646 h 592"/>
              <a:gd name="T84" fmla="*/ 2147483646 w 568"/>
              <a:gd name="T85" fmla="*/ 2147483646 h 592"/>
              <a:gd name="T86" fmla="*/ 2147483646 w 568"/>
              <a:gd name="T87" fmla="*/ 2147483646 h 592"/>
              <a:gd name="T88" fmla="*/ 2147483646 w 568"/>
              <a:gd name="T89" fmla="*/ 2147483646 h 592"/>
              <a:gd name="T90" fmla="*/ 2147483646 w 568"/>
              <a:gd name="T91" fmla="*/ 2147483646 h 592"/>
              <a:gd name="T92" fmla="*/ 2147483646 w 568"/>
              <a:gd name="T93" fmla="*/ 2147483646 h 592"/>
              <a:gd name="T94" fmla="*/ 2147483646 w 568"/>
              <a:gd name="T95" fmla="*/ 2147483646 h 592"/>
              <a:gd name="T96" fmla="*/ 2147483646 w 568"/>
              <a:gd name="T97" fmla="*/ 2147483646 h 592"/>
              <a:gd name="T98" fmla="*/ 2147483646 w 568"/>
              <a:gd name="T99" fmla="*/ 2147483646 h 592"/>
              <a:gd name="T100" fmla="*/ 2147483646 w 568"/>
              <a:gd name="T101" fmla="*/ 2147483646 h 592"/>
              <a:gd name="T102" fmla="*/ 2147483646 w 568"/>
              <a:gd name="T103" fmla="*/ 2147483646 h 592"/>
              <a:gd name="T104" fmla="*/ 2147483646 w 568"/>
              <a:gd name="T105" fmla="*/ 2147483646 h 592"/>
              <a:gd name="T106" fmla="*/ 2147483646 w 568"/>
              <a:gd name="T107" fmla="*/ 2147483646 h 59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568" h="592">
                <a:moveTo>
                  <a:pt x="4" y="364"/>
                </a:moveTo>
                <a:lnTo>
                  <a:pt x="0" y="374"/>
                </a:lnTo>
                <a:lnTo>
                  <a:pt x="10" y="372"/>
                </a:lnTo>
                <a:lnTo>
                  <a:pt x="18" y="366"/>
                </a:lnTo>
                <a:lnTo>
                  <a:pt x="20" y="364"/>
                </a:lnTo>
                <a:lnTo>
                  <a:pt x="52" y="360"/>
                </a:lnTo>
                <a:lnTo>
                  <a:pt x="74" y="350"/>
                </a:lnTo>
                <a:lnTo>
                  <a:pt x="82" y="362"/>
                </a:lnTo>
                <a:lnTo>
                  <a:pt x="84" y="362"/>
                </a:lnTo>
                <a:lnTo>
                  <a:pt x="74" y="378"/>
                </a:lnTo>
                <a:lnTo>
                  <a:pt x="84" y="388"/>
                </a:lnTo>
                <a:lnTo>
                  <a:pt x="84" y="390"/>
                </a:lnTo>
                <a:lnTo>
                  <a:pt x="84" y="392"/>
                </a:lnTo>
                <a:lnTo>
                  <a:pt x="76" y="426"/>
                </a:lnTo>
                <a:lnTo>
                  <a:pt x="98" y="440"/>
                </a:lnTo>
                <a:lnTo>
                  <a:pt x="136" y="442"/>
                </a:lnTo>
                <a:lnTo>
                  <a:pt x="130" y="450"/>
                </a:lnTo>
                <a:lnTo>
                  <a:pt x="104" y="486"/>
                </a:lnTo>
                <a:lnTo>
                  <a:pt x="98" y="496"/>
                </a:lnTo>
                <a:lnTo>
                  <a:pt x="96" y="502"/>
                </a:lnTo>
                <a:lnTo>
                  <a:pt x="110" y="506"/>
                </a:lnTo>
                <a:lnTo>
                  <a:pt x="122" y="508"/>
                </a:lnTo>
                <a:lnTo>
                  <a:pt x="132" y="510"/>
                </a:lnTo>
                <a:lnTo>
                  <a:pt x="140" y="516"/>
                </a:lnTo>
                <a:lnTo>
                  <a:pt x="144" y="520"/>
                </a:lnTo>
                <a:lnTo>
                  <a:pt x="152" y="534"/>
                </a:lnTo>
                <a:lnTo>
                  <a:pt x="158" y="550"/>
                </a:lnTo>
                <a:lnTo>
                  <a:pt x="180" y="562"/>
                </a:lnTo>
                <a:lnTo>
                  <a:pt x="192" y="564"/>
                </a:lnTo>
                <a:lnTo>
                  <a:pt x="220" y="540"/>
                </a:lnTo>
                <a:lnTo>
                  <a:pt x="236" y="562"/>
                </a:lnTo>
                <a:lnTo>
                  <a:pt x="236" y="564"/>
                </a:lnTo>
                <a:lnTo>
                  <a:pt x="240" y="584"/>
                </a:lnTo>
                <a:lnTo>
                  <a:pt x="252" y="586"/>
                </a:lnTo>
                <a:lnTo>
                  <a:pt x="272" y="592"/>
                </a:lnTo>
                <a:lnTo>
                  <a:pt x="276" y="592"/>
                </a:lnTo>
                <a:lnTo>
                  <a:pt x="276" y="590"/>
                </a:lnTo>
                <a:lnTo>
                  <a:pt x="272" y="570"/>
                </a:lnTo>
                <a:lnTo>
                  <a:pt x="272" y="568"/>
                </a:lnTo>
                <a:lnTo>
                  <a:pt x="262" y="522"/>
                </a:lnTo>
                <a:lnTo>
                  <a:pt x="262" y="520"/>
                </a:lnTo>
                <a:lnTo>
                  <a:pt x="268" y="488"/>
                </a:lnTo>
                <a:lnTo>
                  <a:pt x="270" y="488"/>
                </a:lnTo>
                <a:lnTo>
                  <a:pt x="272" y="488"/>
                </a:lnTo>
                <a:lnTo>
                  <a:pt x="294" y="490"/>
                </a:lnTo>
                <a:lnTo>
                  <a:pt x="320" y="470"/>
                </a:lnTo>
                <a:lnTo>
                  <a:pt x="324" y="472"/>
                </a:lnTo>
                <a:lnTo>
                  <a:pt x="342" y="486"/>
                </a:lnTo>
                <a:lnTo>
                  <a:pt x="352" y="498"/>
                </a:lnTo>
                <a:lnTo>
                  <a:pt x="362" y="490"/>
                </a:lnTo>
                <a:lnTo>
                  <a:pt x="378" y="474"/>
                </a:lnTo>
                <a:lnTo>
                  <a:pt x="378" y="472"/>
                </a:lnTo>
                <a:lnTo>
                  <a:pt x="380" y="472"/>
                </a:lnTo>
                <a:lnTo>
                  <a:pt x="420" y="482"/>
                </a:lnTo>
                <a:lnTo>
                  <a:pt x="438" y="468"/>
                </a:lnTo>
                <a:lnTo>
                  <a:pt x="438" y="466"/>
                </a:lnTo>
                <a:lnTo>
                  <a:pt x="440" y="466"/>
                </a:lnTo>
                <a:lnTo>
                  <a:pt x="458" y="470"/>
                </a:lnTo>
                <a:lnTo>
                  <a:pt x="512" y="422"/>
                </a:lnTo>
                <a:lnTo>
                  <a:pt x="528" y="426"/>
                </a:lnTo>
                <a:lnTo>
                  <a:pt x="530" y="428"/>
                </a:lnTo>
                <a:lnTo>
                  <a:pt x="532" y="428"/>
                </a:lnTo>
                <a:lnTo>
                  <a:pt x="536" y="436"/>
                </a:lnTo>
                <a:lnTo>
                  <a:pt x="540" y="432"/>
                </a:lnTo>
                <a:lnTo>
                  <a:pt x="540" y="430"/>
                </a:lnTo>
                <a:lnTo>
                  <a:pt x="556" y="422"/>
                </a:lnTo>
                <a:lnTo>
                  <a:pt x="568" y="410"/>
                </a:lnTo>
                <a:lnTo>
                  <a:pt x="566" y="386"/>
                </a:lnTo>
                <a:lnTo>
                  <a:pt x="564" y="382"/>
                </a:lnTo>
                <a:lnTo>
                  <a:pt x="548" y="388"/>
                </a:lnTo>
                <a:lnTo>
                  <a:pt x="542" y="392"/>
                </a:lnTo>
                <a:lnTo>
                  <a:pt x="534" y="392"/>
                </a:lnTo>
                <a:lnTo>
                  <a:pt x="516" y="392"/>
                </a:lnTo>
                <a:lnTo>
                  <a:pt x="510" y="390"/>
                </a:lnTo>
                <a:lnTo>
                  <a:pt x="504" y="386"/>
                </a:lnTo>
                <a:lnTo>
                  <a:pt x="504" y="360"/>
                </a:lnTo>
                <a:lnTo>
                  <a:pt x="496" y="358"/>
                </a:lnTo>
                <a:lnTo>
                  <a:pt x="492" y="356"/>
                </a:lnTo>
                <a:lnTo>
                  <a:pt x="488" y="358"/>
                </a:lnTo>
                <a:lnTo>
                  <a:pt x="484" y="360"/>
                </a:lnTo>
                <a:lnTo>
                  <a:pt x="472" y="364"/>
                </a:lnTo>
                <a:lnTo>
                  <a:pt x="468" y="364"/>
                </a:lnTo>
                <a:lnTo>
                  <a:pt x="468" y="362"/>
                </a:lnTo>
                <a:lnTo>
                  <a:pt x="462" y="350"/>
                </a:lnTo>
                <a:lnTo>
                  <a:pt x="460" y="340"/>
                </a:lnTo>
                <a:lnTo>
                  <a:pt x="468" y="310"/>
                </a:lnTo>
                <a:lnTo>
                  <a:pt x="468" y="308"/>
                </a:lnTo>
                <a:lnTo>
                  <a:pt x="476" y="294"/>
                </a:lnTo>
                <a:lnTo>
                  <a:pt x="452" y="274"/>
                </a:lnTo>
                <a:lnTo>
                  <a:pt x="452" y="272"/>
                </a:lnTo>
                <a:lnTo>
                  <a:pt x="452" y="248"/>
                </a:lnTo>
                <a:lnTo>
                  <a:pt x="464" y="212"/>
                </a:lnTo>
                <a:lnTo>
                  <a:pt x="456" y="192"/>
                </a:lnTo>
                <a:lnTo>
                  <a:pt x="450" y="190"/>
                </a:lnTo>
                <a:lnTo>
                  <a:pt x="440" y="190"/>
                </a:lnTo>
                <a:lnTo>
                  <a:pt x="432" y="204"/>
                </a:lnTo>
                <a:lnTo>
                  <a:pt x="420" y="196"/>
                </a:lnTo>
                <a:lnTo>
                  <a:pt x="410" y="190"/>
                </a:lnTo>
                <a:lnTo>
                  <a:pt x="400" y="168"/>
                </a:lnTo>
                <a:lnTo>
                  <a:pt x="398" y="152"/>
                </a:lnTo>
                <a:lnTo>
                  <a:pt x="398" y="150"/>
                </a:lnTo>
                <a:lnTo>
                  <a:pt x="396" y="148"/>
                </a:lnTo>
                <a:lnTo>
                  <a:pt x="400" y="148"/>
                </a:lnTo>
                <a:lnTo>
                  <a:pt x="410" y="132"/>
                </a:lnTo>
                <a:lnTo>
                  <a:pt x="412" y="132"/>
                </a:lnTo>
                <a:lnTo>
                  <a:pt x="420" y="130"/>
                </a:lnTo>
                <a:lnTo>
                  <a:pt x="430" y="128"/>
                </a:lnTo>
                <a:lnTo>
                  <a:pt x="472" y="126"/>
                </a:lnTo>
                <a:lnTo>
                  <a:pt x="478" y="128"/>
                </a:lnTo>
                <a:lnTo>
                  <a:pt x="480" y="128"/>
                </a:lnTo>
                <a:lnTo>
                  <a:pt x="486" y="132"/>
                </a:lnTo>
                <a:lnTo>
                  <a:pt x="496" y="126"/>
                </a:lnTo>
                <a:lnTo>
                  <a:pt x="506" y="120"/>
                </a:lnTo>
                <a:lnTo>
                  <a:pt x="512" y="112"/>
                </a:lnTo>
                <a:lnTo>
                  <a:pt x="512" y="108"/>
                </a:lnTo>
                <a:lnTo>
                  <a:pt x="512" y="90"/>
                </a:lnTo>
                <a:lnTo>
                  <a:pt x="502" y="88"/>
                </a:lnTo>
                <a:lnTo>
                  <a:pt x="486" y="94"/>
                </a:lnTo>
                <a:lnTo>
                  <a:pt x="478" y="100"/>
                </a:lnTo>
                <a:lnTo>
                  <a:pt x="474" y="102"/>
                </a:lnTo>
                <a:lnTo>
                  <a:pt x="470" y="104"/>
                </a:lnTo>
                <a:lnTo>
                  <a:pt x="466" y="102"/>
                </a:lnTo>
                <a:lnTo>
                  <a:pt x="462" y="100"/>
                </a:lnTo>
                <a:lnTo>
                  <a:pt x="454" y="90"/>
                </a:lnTo>
                <a:lnTo>
                  <a:pt x="454" y="88"/>
                </a:lnTo>
                <a:lnTo>
                  <a:pt x="452" y="78"/>
                </a:lnTo>
                <a:lnTo>
                  <a:pt x="452" y="76"/>
                </a:lnTo>
                <a:lnTo>
                  <a:pt x="454" y="66"/>
                </a:lnTo>
                <a:lnTo>
                  <a:pt x="444" y="44"/>
                </a:lnTo>
                <a:lnTo>
                  <a:pt x="428" y="48"/>
                </a:lnTo>
                <a:lnTo>
                  <a:pt x="420" y="56"/>
                </a:lnTo>
                <a:lnTo>
                  <a:pt x="424" y="80"/>
                </a:lnTo>
                <a:lnTo>
                  <a:pt x="396" y="68"/>
                </a:lnTo>
                <a:lnTo>
                  <a:pt x="404" y="82"/>
                </a:lnTo>
                <a:lnTo>
                  <a:pt x="404" y="84"/>
                </a:lnTo>
                <a:lnTo>
                  <a:pt x="402" y="100"/>
                </a:lnTo>
                <a:lnTo>
                  <a:pt x="402" y="102"/>
                </a:lnTo>
                <a:lnTo>
                  <a:pt x="400" y="102"/>
                </a:lnTo>
                <a:lnTo>
                  <a:pt x="386" y="124"/>
                </a:lnTo>
                <a:lnTo>
                  <a:pt x="360" y="138"/>
                </a:lnTo>
                <a:lnTo>
                  <a:pt x="358" y="152"/>
                </a:lnTo>
                <a:lnTo>
                  <a:pt x="360" y="160"/>
                </a:lnTo>
                <a:lnTo>
                  <a:pt x="364" y="170"/>
                </a:lnTo>
                <a:lnTo>
                  <a:pt x="366" y="170"/>
                </a:lnTo>
                <a:lnTo>
                  <a:pt x="366" y="172"/>
                </a:lnTo>
                <a:lnTo>
                  <a:pt x="368" y="192"/>
                </a:lnTo>
                <a:lnTo>
                  <a:pt x="368" y="194"/>
                </a:lnTo>
                <a:lnTo>
                  <a:pt x="366" y="196"/>
                </a:lnTo>
                <a:lnTo>
                  <a:pt x="356" y="208"/>
                </a:lnTo>
                <a:lnTo>
                  <a:pt x="348" y="214"/>
                </a:lnTo>
                <a:lnTo>
                  <a:pt x="346" y="214"/>
                </a:lnTo>
                <a:lnTo>
                  <a:pt x="344" y="214"/>
                </a:lnTo>
                <a:lnTo>
                  <a:pt x="326" y="210"/>
                </a:lnTo>
                <a:lnTo>
                  <a:pt x="322" y="210"/>
                </a:lnTo>
                <a:lnTo>
                  <a:pt x="316" y="214"/>
                </a:lnTo>
                <a:lnTo>
                  <a:pt x="308" y="224"/>
                </a:lnTo>
                <a:lnTo>
                  <a:pt x="300" y="232"/>
                </a:lnTo>
                <a:lnTo>
                  <a:pt x="298" y="236"/>
                </a:lnTo>
                <a:lnTo>
                  <a:pt x="294" y="238"/>
                </a:lnTo>
                <a:lnTo>
                  <a:pt x="288" y="240"/>
                </a:lnTo>
                <a:lnTo>
                  <a:pt x="282" y="238"/>
                </a:lnTo>
                <a:lnTo>
                  <a:pt x="280" y="238"/>
                </a:lnTo>
                <a:lnTo>
                  <a:pt x="278" y="234"/>
                </a:lnTo>
                <a:lnTo>
                  <a:pt x="276" y="230"/>
                </a:lnTo>
                <a:lnTo>
                  <a:pt x="276" y="224"/>
                </a:lnTo>
                <a:lnTo>
                  <a:pt x="276" y="220"/>
                </a:lnTo>
                <a:lnTo>
                  <a:pt x="276" y="214"/>
                </a:lnTo>
                <a:lnTo>
                  <a:pt x="272" y="218"/>
                </a:lnTo>
                <a:lnTo>
                  <a:pt x="270" y="220"/>
                </a:lnTo>
                <a:lnTo>
                  <a:pt x="264" y="222"/>
                </a:lnTo>
                <a:lnTo>
                  <a:pt x="260" y="218"/>
                </a:lnTo>
                <a:lnTo>
                  <a:pt x="258" y="212"/>
                </a:lnTo>
                <a:lnTo>
                  <a:pt x="256" y="192"/>
                </a:lnTo>
                <a:lnTo>
                  <a:pt x="252" y="176"/>
                </a:lnTo>
                <a:lnTo>
                  <a:pt x="244" y="168"/>
                </a:lnTo>
                <a:lnTo>
                  <a:pt x="244" y="166"/>
                </a:lnTo>
                <a:lnTo>
                  <a:pt x="226" y="128"/>
                </a:lnTo>
                <a:lnTo>
                  <a:pt x="220" y="116"/>
                </a:lnTo>
                <a:lnTo>
                  <a:pt x="220" y="114"/>
                </a:lnTo>
                <a:lnTo>
                  <a:pt x="216" y="94"/>
                </a:lnTo>
                <a:lnTo>
                  <a:pt x="214" y="90"/>
                </a:lnTo>
                <a:lnTo>
                  <a:pt x="212" y="92"/>
                </a:lnTo>
                <a:lnTo>
                  <a:pt x="204" y="100"/>
                </a:lnTo>
                <a:lnTo>
                  <a:pt x="200" y="104"/>
                </a:lnTo>
                <a:lnTo>
                  <a:pt x="196" y="102"/>
                </a:lnTo>
                <a:lnTo>
                  <a:pt x="188" y="96"/>
                </a:lnTo>
                <a:lnTo>
                  <a:pt x="176" y="90"/>
                </a:lnTo>
                <a:lnTo>
                  <a:pt x="174" y="88"/>
                </a:lnTo>
                <a:lnTo>
                  <a:pt x="172" y="88"/>
                </a:lnTo>
                <a:lnTo>
                  <a:pt x="172" y="86"/>
                </a:lnTo>
                <a:lnTo>
                  <a:pt x="172" y="70"/>
                </a:lnTo>
                <a:lnTo>
                  <a:pt x="168" y="58"/>
                </a:lnTo>
                <a:lnTo>
                  <a:pt x="162" y="42"/>
                </a:lnTo>
                <a:lnTo>
                  <a:pt x="156" y="42"/>
                </a:lnTo>
                <a:lnTo>
                  <a:pt x="156" y="50"/>
                </a:lnTo>
                <a:lnTo>
                  <a:pt x="154" y="58"/>
                </a:lnTo>
                <a:lnTo>
                  <a:pt x="150" y="64"/>
                </a:lnTo>
                <a:lnTo>
                  <a:pt x="144" y="70"/>
                </a:lnTo>
                <a:lnTo>
                  <a:pt x="142" y="78"/>
                </a:lnTo>
                <a:lnTo>
                  <a:pt x="138" y="82"/>
                </a:lnTo>
                <a:lnTo>
                  <a:pt x="134" y="86"/>
                </a:lnTo>
                <a:lnTo>
                  <a:pt x="130" y="86"/>
                </a:lnTo>
                <a:lnTo>
                  <a:pt x="128" y="86"/>
                </a:lnTo>
                <a:lnTo>
                  <a:pt x="124" y="84"/>
                </a:lnTo>
                <a:lnTo>
                  <a:pt x="122" y="84"/>
                </a:lnTo>
                <a:lnTo>
                  <a:pt x="118" y="82"/>
                </a:lnTo>
                <a:lnTo>
                  <a:pt x="118" y="78"/>
                </a:lnTo>
                <a:lnTo>
                  <a:pt x="116" y="66"/>
                </a:lnTo>
                <a:lnTo>
                  <a:pt x="116" y="62"/>
                </a:lnTo>
                <a:lnTo>
                  <a:pt x="106" y="56"/>
                </a:lnTo>
                <a:lnTo>
                  <a:pt x="104" y="54"/>
                </a:lnTo>
                <a:lnTo>
                  <a:pt x="102" y="50"/>
                </a:lnTo>
                <a:lnTo>
                  <a:pt x="100" y="42"/>
                </a:lnTo>
                <a:lnTo>
                  <a:pt x="104" y="6"/>
                </a:lnTo>
                <a:lnTo>
                  <a:pt x="102" y="0"/>
                </a:lnTo>
                <a:lnTo>
                  <a:pt x="88" y="14"/>
                </a:lnTo>
                <a:lnTo>
                  <a:pt x="80" y="20"/>
                </a:lnTo>
                <a:lnTo>
                  <a:pt x="78" y="26"/>
                </a:lnTo>
                <a:lnTo>
                  <a:pt x="82" y="36"/>
                </a:lnTo>
                <a:lnTo>
                  <a:pt x="82" y="44"/>
                </a:lnTo>
                <a:lnTo>
                  <a:pt x="82" y="48"/>
                </a:lnTo>
                <a:lnTo>
                  <a:pt x="80" y="54"/>
                </a:lnTo>
                <a:lnTo>
                  <a:pt x="76" y="58"/>
                </a:lnTo>
                <a:lnTo>
                  <a:pt x="72" y="60"/>
                </a:lnTo>
                <a:lnTo>
                  <a:pt x="56" y="66"/>
                </a:lnTo>
                <a:lnTo>
                  <a:pt x="52" y="68"/>
                </a:lnTo>
                <a:lnTo>
                  <a:pt x="52" y="74"/>
                </a:lnTo>
                <a:lnTo>
                  <a:pt x="52" y="96"/>
                </a:lnTo>
                <a:lnTo>
                  <a:pt x="54" y="104"/>
                </a:lnTo>
                <a:lnTo>
                  <a:pt x="54" y="106"/>
                </a:lnTo>
                <a:lnTo>
                  <a:pt x="56" y="108"/>
                </a:lnTo>
                <a:lnTo>
                  <a:pt x="64" y="108"/>
                </a:lnTo>
                <a:lnTo>
                  <a:pt x="68" y="108"/>
                </a:lnTo>
                <a:lnTo>
                  <a:pt x="72" y="106"/>
                </a:lnTo>
                <a:lnTo>
                  <a:pt x="76" y="104"/>
                </a:lnTo>
                <a:lnTo>
                  <a:pt x="92" y="138"/>
                </a:lnTo>
                <a:lnTo>
                  <a:pt x="92" y="140"/>
                </a:lnTo>
                <a:lnTo>
                  <a:pt x="88" y="184"/>
                </a:lnTo>
                <a:lnTo>
                  <a:pt x="82" y="216"/>
                </a:lnTo>
                <a:lnTo>
                  <a:pt x="78" y="238"/>
                </a:lnTo>
                <a:lnTo>
                  <a:pt x="72" y="250"/>
                </a:lnTo>
                <a:lnTo>
                  <a:pt x="68" y="254"/>
                </a:lnTo>
                <a:lnTo>
                  <a:pt x="62" y="256"/>
                </a:lnTo>
                <a:lnTo>
                  <a:pt x="54" y="254"/>
                </a:lnTo>
                <a:lnTo>
                  <a:pt x="48" y="252"/>
                </a:lnTo>
                <a:lnTo>
                  <a:pt x="22" y="298"/>
                </a:lnTo>
                <a:lnTo>
                  <a:pt x="12" y="312"/>
                </a:lnTo>
                <a:lnTo>
                  <a:pt x="6" y="318"/>
                </a:lnTo>
                <a:lnTo>
                  <a:pt x="8" y="318"/>
                </a:lnTo>
                <a:lnTo>
                  <a:pt x="6" y="320"/>
                </a:lnTo>
                <a:lnTo>
                  <a:pt x="4" y="326"/>
                </a:lnTo>
                <a:lnTo>
                  <a:pt x="4" y="348"/>
                </a:lnTo>
                <a:lnTo>
                  <a:pt x="8" y="352"/>
                </a:lnTo>
                <a:lnTo>
                  <a:pt x="10" y="352"/>
                </a:lnTo>
                <a:lnTo>
                  <a:pt x="12" y="354"/>
                </a:lnTo>
                <a:lnTo>
                  <a:pt x="4" y="364"/>
                </a:lnTo>
                <a:close/>
              </a:path>
            </a:pathLst>
          </a:custGeom>
          <a:solidFill>
            <a:schemeClr val="accent4"/>
          </a:solidFill>
          <a:ln w="3175">
            <a:solidFill>
              <a:schemeClr val="bg1"/>
            </a:solidFill>
            <a:round/>
            <a:headEnd/>
            <a:tailEnd/>
          </a:ln>
        </p:spPr>
        <p:txBody>
          <a:bodyPr/>
          <a:lstStyle/>
          <a:p>
            <a:endParaRPr lang="zh-CN" altLang="en-US">
              <a:solidFill>
                <a:schemeClr val="tx1">
                  <a:lumMod val="75000"/>
                  <a:lumOff val="25000"/>
                </a:schemeClr>
              </a:solidFill>
            </a:endParaRPr>
          </a:p>
        </p:txBody>
      </p:sp>
      <p:sp>
        <p:nvSpPr>
          <p:cNvPr id="11" name="贵州"/>
          <p:cNvSpPr>
            <a:spLocks/>
          </p:cNvSpPr>
          <p:nvPr/>
        </p:nvSpPr>
        <p:spPr bwMode="auto">
          <a:xfrm>
            <a:off x="4308790" y="4718124"/>
            <a:ext cx="832503" cy="718970"/>
          </a:xfrm>
          <a:custGeom>
            <a:avLst/>
            <a:gdLst>
              <a:gd name="T0" fmla="*/ 2147483646 w 384"/>
              <a:gd name="T1" fmla="*/ 2147483646 h 332"/>
              <a:gd name="T2" fmla="*/ 2147483646 w 384"/>
              <a:gd name="T3" fmla="*/ 2147483646 h 332"/>
              <a:gd name="T4" fmla="*/ 2147483646 w 384"/>
              <a:gd name="T5" fmla="*/ 2147483646 h 332"/>
              <a:gd name="T6" fmla="*/ 2147483646 w 384"/>
              <a:gd name="T7" fmla="*/ 2147483646 h 332"/>
              <a:gd name="T8" fmla="*/ 2147483646 w 384"/>
              <a:gd name="T9" fmla="*/ 2147483646 h 332"/>
              <a:gd name="T10" fmla="*/ 2147483646 w 384"/>
              <a:gd name="T11" fmla="*/ 2147483646 h 332"/>
              <a:gd name="T12" fmla="*/ 2147483646 w 384"/>
              <a:gd name="T13" fmla="*/ 2147483646 h 332"/>
              <a:gd name="T14" fmla="*/ 2147483646 w 384"/>
              <a:gd name="T15" fmla="*/ 2147483646 h 332"/>
              <a:gd name="T16" fmla="*/ 2147483646 w 384"/>
              <a:gd name="T17" fmla="*/ 2147483646 h 332"/>
              <a:gd name="T18" fmla="*/ 2147483646 w 384"/>
              <a:gd name="T19" fmla="*/ 2147483646 h 332"/>
              <a:gd name="T20" fmla="*/ 2147483646 w 384"/>
              <a:gd name="T21" fmla="*/ 2147483646 h 332"/>
              <a:gd name="T22" fmla="*/ 2147483646 w 384"/>
              <a:gd name="T23" fmla="*/ 2147483646 h 332"/>
              <a:gd name="T24" fmla="*/ 2147483646 w 384"/>
              <a:gd name="T25" fmla="*/ 2147483646 h 332"/>
              <a:gd name="T26" fmla="*/ 2147483646 w 384"/>
              <a:gd name="T27" fmla="*/ 2147483646 h 332"/>
              <a:gd name="T28" fmla="*/ 2147483646 w 384"/>
              <a:gd name="T29" fmla="*/ 2147483646 h 332"/>
              <a:gd name="T30" fmla="*/ 2147483646 w 384"/>
              <a:gd name="T31" fmla="*/ 2147483646 h 332"/>
              <a:gd name="T32" fmla="*/ 2147483646 w 384"/>
              <a:gd name="T33" fmla="*/ 2147483646 h 332"/>
              <a:gd name="T34" fmla="*/ 2147483646 w 384"/>
              <a:gd name="T35" fmla="*/ 2147483646 h 332"/>
              <a:gd name="T36" fmla="*/ 2147483646 w 384"/>
              <a:gd name="T37" fmla="*/ 2147483646 h 332"/>
              <a:gd name="T38" fmla="*/ 2147483646 w 384"/>
              <a:gd name="T39" fmla="*/ 2147483646 h 332"/>
              <a:gd name="T40" fmla="*/ 2147483646 w 384"/>
              <a:gd name="T41" fmla="*/ 2147483646 h 332"/>
              <a:gd name="T42" fmla="*/ 0 w 384"/>
              <a:gd name="T43" fmla="*/ 2147483646 h 332"/>
              <a:gd name="T44" fmla="*/ 2147483646 w 384"/>
              <a:gd name="T45" fmla="*/ 2147483646 h 332"/>
              <a:gd name="T46" fmla="*/ 2147483646 w 384"/>
              <a:gd name="T47" fmla="*/ 2147483646 h 332"/>
              <a:gd name="T48" fmla="*/ 2147483646 w 384"/>
              <a:gd name="T49" fmla="*/ 2147483646 h 332"/>
              <a:gd name="T50" fmla="*/ 2147483646 w 384"/>
              <a:gd name="T51" fmla="*/ 2147483646 h 332"/>
              <a:gd name="T52" fmla="*/ 2147483646 w 384"/>
              <a:gd name="T53" fmla="*/ 2147483646 h 332"/>
              <a:gd name="T54" fmla="*/ 2147483646 w 384"/>
              <a:gd name="T55" fmla="*/ 2147483646 h 332"/>
              <a:gd name="T56" fmla="*/ 2147483646 w 384"/>
              <a:gd name="T57" fmla="*/ 2147483646 h 332"/>
              <a:gd name="T58" fmla="*/ 2147483646 w 384"/>
              <a:gd name="T59" fmla="*/ 2147483646 h 332"/>
              <a:gd name="T60" fmla="*/ 2147483646 w 384"/>
              <a:gd name="T61" fmla="*/ 2147483646 h 332"/>
              <a:gd name="T62" fmla="*/ 2147483646 w 384"/>
              <a:gd name="T63" fmla="*/ 2147483646 h 332"/>
              <a:gd name="T64" fmla="*/ 2147483646 w 384"/>
              <a:gd name="T65" fmla="*/ 2147483646 h 332"/>
              <a:gd name="T66" fmla="*/ 2147483646 w 384"/>
              <a:gd name="T67" fmla="*/ 2147483646 h 332"/>
              <a:gd name="T68" fmla="*/ 2147483646 w 384"/>
              <a:gd name="T69" fmla="*/ 2147483646 h 332"/>
              <a:gd name="T70" fmla="*/ 2147483646 w 384"/>
              <a:gd name="T71" fmla="*/ 2147483646 h 332"/>
              <a:gd name="T72" fmla="*/ 2147483646 w 384"/>
              <a:gd name="T73" fmla="*/ 2147483646 h 332"/>
              <a:gd name="T74" fmla="*/ 2147483646 w 384"/>
              <a:gd name="T75" fmla="*/ 2147483646 h 332"/>
              <a:gd name="T76" fmla="*/ 2147483646 w 384"/>
              <a:gd name="T77" fmla="*/ 2147483646 h 332"/>
              <a:gd name="T78" fmla="*/ 2147483646 w 384"/>
              <a:gd name="T79" fmla="*/ 2147483646 h 332"/>
              <a:gd name="T80" fmla="*/ 2147483646 w 384"/>
              <a:gd name="T81" fmla="*/ 2147483646 h 332"/>
              <a:gd name="T82" fmla="*/ 2147483646 w 384"/>
              <a:gd name="T83" fmla="*/ 2147483646 h 332"/>
              <a:gd name="T84" fmla="*/ 2147483646 w 384"/>
              <a:gd name="T85" fmla="*/ 2147483646 h 332"/>
              <a:gd name="T86" fmla="*/ 2147483646 w 384"/>
              <a:gd name="T87" fmla="*/ 2147483646 h 332"/>
              <a:gd name="T88" fmla="*/ 2147483646 w 384"/>
              <a:gd name="T89" fmla="*/ 2147483646 h 332"/>
              <a:gd name="T90" fmla="*/ 2147483646 w 384"/>
              <a:gd name="T91" fmla="*/ 2147483646 h 332"/>
              <a:gd name="T92" fmla="*/ 2147483646 w 384"/>
              <a:gd name="T93" fmla="*/ 2147483646 h 332"/>
              <a:gd name="T94" fmla="*/ 2147483646 w 384"/>
              <a:gd name="T95" fmla="*/ 2147483646 h 332"/>
              <a:gd name="T96" fmla="*/ 2147483646 w 384"/>
              <a:gd name="T97" fmla="*/ 2147483646 h 332"/>
              <a:gd name="T98" fmla="*/ 2147483646 w 384"/>
              <a:gd name="T99" fmla="*/ 2147483646 h 332"/>
              <a:gd name="T100" fmla="*/ 2147483646 w 384"/>
              <a:gd name="T101" fmla="*/ 2147483646 h 332"/>
              <a:gd name="T102" fmla="*/ 2147483646 w 384"/>
              <a:gd name="T103" fmla="*/ 2147483646 h 332"/>
              <a:gd name="T104" fmla="*/ 2147483646 w 384"/>
              <a:gd name="T105" fmla="*/ 2147483646 h 332"/>
              <a:gd name="T106" fmla="*/ 2147483646 w 384"/>
              <a:gd name="T107" fmla="*/ 2147483646 h 332"/>
              <a:gd name="T108" fmla="*/ 2147483646 w 384"/>
              <a:gd name="T109" fmla="*/ 2147483646 h 332"/>
              <a:gd name="T110" fmla="*/ 2147483646 w 384"/>
              <a:gd name="T111" fmla="*/ 2147483646 h 332"/>
              <a:gd name="T112" fmla="*/ 2147483646 w 384"/>
              <a:gd name="T113" fmla="*/ 2147483646 h 332"/>
              <a:gd name="T114" fmla="*/ 2147483646 w 384"/>
              <a:gd name="T115" fmla="*/ 2147483646 h 332"/>
              <a:gd name="T116" fmla="*/ 2147483646 w 384"/>
              <a:gd name="T117" fmla="*/ 2147483646 h 33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84" h="332">
                <a:moveTo>
                  <a:pt x="300" y="6"/>
                </a:moveTo>
                <a:lnTo>
                  <a:pt x="296" y="4"/>
                </a:lnTo>
                <a:lnTo>
                  <a:pt x="288" y="8"/>
                </a:lnTo>
                <a:lnTo>
                  <a:pt x="284" y="14"/>
                </a:lnTo>
                <a:lnTo>
                  <a:pt x="280" y="22"/>
                </a:lnTo>
                <a:lnTo>
                  <a:pt x="276" y="24"/>
                </a:lnTo>
                <a:lnTo>
                  <a:pt x="272" y="26"/>
                </a:lnTo>
                <a:lnTo>
                  <a:pt x="268" y="24"/>
                </a:lnTo>
                <a:lnTo>
                  <a:pt x="264" y="20"/>
                </a:lnTo>
                <a:lnTo>
                  <a:pt x="262" y="20"/>
                </a:lnTo>
                <a:lnTo>
                  <a:pt x="260" y="12"/>
                </a:lnTo>
                <a:lnTo>
                  <a:pt x="260" y="10"/>
                </a:lnTo>
                <a:lnTo>
                  <a:pt x="258" y="0"/>
                </a:lnTo>
                <a:lnTo>
                  <a:pt x="254" y="0"/>
                </a:lnTo>
                <a:lnTo>
                  <a:pt x="252" y="0"/>
                </a:lnTo>
                <a:lnTo>
                  <a:pt x="250" y="8"/>
                </a:lnTo>
                <a:lnTo>
                  <a:pt x="250" y="20"/>
                </a:lnTo>
                <a:lnTo>
                  <a:pt x="248" y="20"/>
                </a:lnTo>
                <a:lnTo>
                  <a:pt x="240" y="34"/>
                </a:lnTo>
                <a:lnTo>
                  <a:pt x="238" y="36"/>
                </a:lnTo>
                <a:lnTo>
                  <a:pt x="236" y="36"/>
                </a:lnTo>
                <a:lnTo>
                  <a:pt x="216" y="34"/>
                </a:lnTo>
                <a:lnTo>
                  <a:pt x="216" y="36"/>
                </a:lnTo>
                <a:lnTo>
                  <a:pt x="208" y="44"/>
                </a:lnTo>
                <a:lnTo>
                  <a:pt x="212" y="50"/>
                </a:lnTo>
                <a:lnTo>
                  <a:pt x="206" y="58"/>
                </a:lnTo>
                <a:lnTo>
                  <a:pt x="188" y="58"/>
                </a:lnTo>
                <a:lnTo>
                  <a:pt x="188" y="56"/>
                </a:lnTo>
                <a:lnTo>
                  <a:pt x="188" y="54"/>
                </a:lnTo>
                <a:lnTo>
                  <a:pt x="184" y="52"/>
                </a:lnTo>
                <a:lnTo>
                  <a:pt x="182" y="58"/>
                </a:lnTo>
                <a:lnTo>
                  <a:pt x="180" y="60"/>
                </a:lnTo>
                <a:lnTo>
                  <a:pt x="168" y="60"/>
                </a:lnTo>
                <a:lnTo>
                  <a:pt x="160" y="54"/>
                </a:lnTo>
                <a:lnTo>
                  <a:pt x="160" y="52"/>
                </a:lnTo>
                <a:lnTo>
                  <a:pt x="160" y="50"/>
                </a:lnTo>
                <a:lnTo>
                  <a:pt x="146" y="48"/>
                </a:lnTo>
                <a:lnTo>
                  <a:pt x="136" y="52"/>
                </a:lnTo>
                <a:lnTo>
                  <a:pt x="132" y="56"/>
                </a:lnTo>
                <a:lnTo>
                  <a:pt x="148" y="74"/>
                </a:lnTo>
                <a:lnTo>
                  <a:pt x="168" y="80"/>
                </a:lnTo>
                <a:lnTo>
                  <a:pt x="170" y="82"/>
                </a:lnTo>
                <a:lnTo>
                  <a:pt x="180" y="92"/>
                </a:lnTo>
                <a:lnTo>
                  <a:pt x="176" y="108"/>
                </a:lnTo>
                <a:lnTo>
                  <a:pt x="176" y="110"/>
                </a:lnTo>
                <a:lnTo>
                  <a:pt x="162" y="120"/>
                </a:lnTo>
                <a:lnTo>
                  <a:pt x="162" y="122"/>
                </a:lnTo>
                <a:lnTo>
                  <a:pt x="160" y="122"/>
                </a:lnTo>
                <a:lnTo>
                  <a:pt x="138" y="128"/>
                </a:lnTo>
                <a:lnTo>
                  <a:pt x="124" y="130"/>
                </a:lnTo>
                <a:lnTo>
                  <a:pt x="114" y="126"/>
                </a:lnTo>
                <a:lnTo>
                  <a:pt x="110" y="126"/>
                </a:lnTo>
                <a:lnTo>
                  <a:pt x="104" y="134"/>
                </a:lnTo>
                <a:lnTo>
                  <a:pt x="94" y="142"/>
                </a:lnTo>
                <a:lnTo>
                  <a:pt x="92" y="142"/>
                </a:lnTo>
                <a:lnTo>
                  <a:pt x="78" y="148"/>
                </a:lnTo>
                <a:lnTo>
                  <a:pt x="60" y="142"/>
                </a:lnTo>
                <a:lnTo>
                  <a:pt x="24" y="144"/>
                </a:lnTo>
                <a:lnTo>
                  <a:pt x="16" y="146"/>
                </a:lnTo>
                <a:lnTo>
                  <a:pt x="16" y="148"/>
                </a:lnTo>
                <a:lnTo>
                  <a:pt x="8" y="148"/>
                </a:lnTo>
                <a:lnTo>
                  <a:pt x="0" y="160"/>
                </a:lnTo>
                <a:lnTo>
                  <a:pt x="0" y="172"/>
                </a:lnTo>
                <a:lnTo>
                  <a:pt x="8" y="192"/>
                </a:lnTo>
                <a:lnTo>
                  <a:pt x="18" y="196"/>
                </a:lnTo>
                <a:lnTo>
                  <a:pt x="22" y="200"/>
                </a:lnTo>
                <a:lnTo>
                  <a:pt x="28" y="192"/>
                </a:lnTo>
                <a:lnTo>
                  <a:pt x="28" y="190"/>
                </a:lnTo>
                <a:lnTo>
                  <a:pt x="30" y="190"/>
                </a:lnTo>
                <a:lnTo>
                  <a:pt x="42" y="188"/>
                </a:lnTo>
                <a:lnTo>
                  <a:pt x="44" y="188"/>
                </a:lnTo>
                <a:lnTo>
                  <a:pt x="56" y="192"/>
                </a:lnTo>
                <a:lnTo>
                  <a:pt x="68" y="220"/>
                </a:lnTo>
                <a:lnTo>
                  <a:pt x="66" y="220"/>
                </a:lnTo>
                <a:lnTo>
                  <a:pt x="62" y="236"/>
                </a:lnTo>
                <a:lnTo>
                  <a:pt x="58" y="244"/>
                </a:lnTo>
                <a:lnTo>
                  <a:pt x="58" y="246"/>
                </a:lnTo>
                <a:lnTo>
                  <a:pt x="52" y="260"/>
                </a:lnTo>
                <a:lnTo>
                  <a:pt x="52" y="276"/>
                </a:lnTo>
                <a:lnTo>
                  <a:pt x="62" y="286"/>
                </a:lnTo>
                <a:lnTo>
                  <a:pt x="76" y="296"/>
                </a:lnTo>
                <a:lnTo>
                  <a:pt x="76" y="298"/>
                </a:lnTo>
                <a:lnTo>
                  <a:pt x="78" y="298"/>
                </a:lnTo>
                <a:lnTo>
                  <a:pt x="68" y="320"/>
                </a:lnTo>
                <a:lnTo>
                  <a:pt x="66" y="332"/>
                </a:lnTo>
                <a:lnTo>
                  <a:pt x="68" y="330"/>
                </a:lnTo>
                <a:lnTo>
                  <a:pt x="70" y="330"/>
                </a:lnTo>
                <a:lnTo>
                  <a:pt x="78" y="326"/>
                </a:lnTo>
                <a:lnTo>
                  <a:pt x="92" y="318"/>
                </a:lnTo>
                <a:lnTo>
                  <a:pt x="108" y="320"/>
                </a:lnTo>
                <a:lnTo>
                  <a:pt x="110" y="320"/>
                </a:lnTo>
                <a:lnTo>
                  <a:pt x="134" y="330"/>
                </a:lnTo>
                <a:lnTo>
                  <a:pt x="160" y="330"/>
                </a:lnTo>
                <a:lnTo>
                  <a:pt x="168" y="320"/>
                </a:lnTo>
                <a:lnTo>
                  <a:pt x="182" y="312"/>
                </a:lnTo>
                <a:lnTo>
                  <a:pt x="196" y="302"/>
                </a:lnTo>
                <a:lnTo>
                  <a:pt x="196" y="300"/>
                </a:lnTo>
                <a:lnTo>
                  <a:pt x="206" y="298"/>
                </a:lnTo>
                <a:lnTo>
                  <a:pt x="216" y="290"/>
                </a:lnTo>
                <a:lnTo>
                  <a:pt x="228" y="274"/>
                </a:lnTo>
                <a:lnTo>
                  <a:pt x="246" y="280"/>
                </a:lnTo>
                <a:lnTo>
                  <a:pt x="248" y="280"/>
                </a:lnTo>
                <a:lnTo>
                  <a:pt x="248" y="282"/>
                </a:lnTo>
                <a:lnTo>
                  <a:pt x="252" y="290"/>
                </a:lnTo>
                <a:lnTo>
                  <a:pt x="256" y="292"/>
                </a:lnTo>
                <a:lnTo>
                  <a:pt x="266" y="292"/>
                </a:lnTo>
                <a:lnTo>
                  <a:pt x="268" y="292"/>
                </a:lnTo>
                <a:lnTo>
                  <a:pt x="274" y="292"/>
                </a:lnTo>
                <a:lnTo>
                  <a:pt x="276" y="292"/>
                </a:lnTo>
                <a:lnTo>
                  <a:pt x="276" y="294"/>
                </a:lnTo>
                <a:lnTo>
                  <a:pt x="288" y="298"/>
                </a:lnTo>
                <a:lnTo>
                  <a:pt x="292" y="298"/>
                </a:lnTo>
                <a:lnTo>
                  <a:pt x="294" y="296"/>
                </a:lnTo>
                <a:lnTo>
                  <a:pt x="296" y="290"/>
                </a:lnTo>
                <a:lnTo>
                  <a:pt x="296" y="288"/>
                </a:lnTo>
                <a:lnTo>
                  <a:pt x="302" y="284"/>
                </a:lnTo>
                <a:lnTo>
                  <a:pt x="312" y="276"/>
                </a:lnTo>
                <a:lnTo>
                  <a:pt x="314" y="276"/>
                </a:lnTo>
                <a:lnTo>
                  <a:pt x="322" y="276"/>
                </a:lnTo>
                <a:lnTo>
                  <a:pt x="324" y="268"/>
                </a:lnTo>
                <a:lnTo>
                  <a:pt x="330" y="262"/>
                </a:lnTo>
                <a:lnTo>
                  <a:pt x="336" y="258"/>
                </a:lnTo>
                <a:lnTo>
                  <a:pt x="342" y="256"/>
                </a:lnTo>
                <a:lnTo>
                  <a:pt x="346" y="252"/>
                </a:lnTo>
                <a:lnTo>
                  <a:pt x="348" y="252"/>
                </a:lnTo>
                <a:lnTo>
                  <a:pt x="352" y="248"/>
                </a:lnTo>
                <a:lnTo>
                  <a:pt x="352" y="246"/>
                </a:lnTo>
                <a:lnTo>
                  <a:pt x="354" y="246"/>
                </a:lnTo>
                <a:lnTo>
                  <a:pt x="366" y="244"/>
                </a:lnTo>
                <a:lnTo>
                  <a:pt x="374" y="244"/>
                </a:lnTo>
                <a:lnTo>
                  <a:pt x="376" y="240"/>
                </a:lnTo>
                <a:lnTo>
                  <a:pt x="380" y="236"/>
                </a:lnTo>
                <a:lnTo>
                  <a:pt x="384" y="228"/>
                </a:lnTo>
                <a:lnTo>
                  <a:pt x="382" y="228"/>
                </a:lnTo>
                <a:lnTo>
                  <a:pt x="376" y="218"/>
                </a:lnTo>
                <a:lnTo>
                  <a:pt x="372" y="206"/>
                </a:lnTo>
                <a:lnTo>
                  <a:pt x="372" y="204"/>
                </a:lnTo>
                <a:lnTo>
                  <a:pt x="376" y="188"/>
                </a:lnTo>
                <a:lnTo>
                  <a:pt x="376" y="180"/>
                </a:lnTo>
                <a:lnTo>
                  <a:pt x="380" y="174"/>
                </a:lnTo>
                <a:lnTo>
                  <a:pt x="380" y="160"/>
                </a:lnTo>
                <a:lnTo>
                  <a:pt x="378" y="158"/>
                </a:lnTo>
                <a:lnTo>
                  <a:pt x="372" y="156"/>
                </a:lnTo>
                <a:lnTo>
                  <a:pt x="348" y="166"/>
                </a:lnTo>
                <a:lnTo>
                  <a:pt x="348" y="140"/>
                </a:lnTo>
                <a:lnTo>
                  <a:pt x="350" y="136"/>
                </a:lnTo>
                <a:lnTo>
                  <a:pt x="356" y="132"/>
                </a:lnTo>
                <a:lnTo>
                  <a:pt x="372" y="120"/>
                </a:lnTo>
                <a:lnTo>
                  <a:pt x="366" y="92"/>
                </a:lnTo>
                <a:lnTo>
                  <a:pt x="366" y="84"/>
                </a:lnTo>
                <a:lnTo>
                  <a:pt x="366" y="78"/>
                </a:lnTo>
                <a:lnTo>
                  <a:pt x="368" y="74"/>
                </a:lnTo>
                <a:lnTo>
                  <a:pt x="372" y="68"/>
                </a:lnTo>
                <a:lnTo>
                  <a:pt x="372" y="64"/>
                </a:lnTo>
                <a:lnTo>
                  <a:pt x="364" y="64"/>
                </a:lnTo>
                <a:lnTo>
                  <a:pt x="360" y="64"/>
                </a:lnTo>
                <a:lnTo>
                  <a:pt x="356" y="76"/>
                </a:lnTo>
                <a:lnTo>
                  <a:pt x="352" y="80"/>
                </a:lnTo>
                <a:lnTo>
                  <a:pt x="348" y="82"/>
                </a:lnTo>
                <a:lnTo>
                  <a:pt x="346" y="82"/>
                </a:lnTo>
                <a:lnTo>
                  <a:pt x="338" y="76"/>
                </a:lnTo>
                <a:lnTo>
                  <a:pt x="336" y="76"/>
                </a:lnTo>
                <a:lnTo>
                  <a:pt x="336" y="74"/>
                </a:lnTo>
                <a:lnTo>
                  <a:pt x="334" y="68"/>
                </a:lnTo>
                <a:lnTo>
                  <a:pt x="332" y="60"/>
                </a:lnTo>
                <a:lnTo>
                  <a:pt x="332" y="64"/>
                </a:lnTo>
                <a:lnTo>
                  <a:pt x="316" y="64"/>
                </a:lnTo>
                <a:lnTo>
                  <a:pt x="316" y="60"/>
                </a:lnTo>
                <a:lnTo>
                  <a:pt x="312" y="52"/>
                </a:lnTo>
                <a:lnTo>
                  <a:pt x="312" y="40"/>
                </a:lnTo>
                <a:lnTo>
                  <a:pt x="304" y="24"/>
                </a:lnTo>
                <a:lnTo>
                  <a:pt x="304" y="12"/>
                </a:lnTo>
                <a:lnTo>
                  <a:pt x="300" y="6"/>
                </a:lnTo>
                <a:close/>
              </a:path>
            </a:pathLst>
          </a:custGeom>
          <a:solidFill>
            <a:schemeClr val="accent4"/>
          </a:solidFill>
          <a:ln w="3175">
            <a:noFill/>
            <a:round/>
            <a:headEnd/>
            <a:tailEnd/>
          </a:ln>
        </p:spPr>
        <p:txBody>
          <a:bodyPr/>
          <a:lstStyle/>
          <a:p>
            <a:endParaRPr lang="zh-CN" altLang="en-US">
              <a:solidFill>
                <a:schemeClr val="tx1">
                  <a:lumMod val="75000"/>
                  <a:lumOff val="25000"/>
                </a:schemeClr>
              </a:solidFill>
            </a:endParaRPr>
          </a:p>
        </p:txBody>
      </p:sp>
      <p:sp>
        <p:nvSpPr>
          <p:cNvPr id="12" name="广西"/>
          <p:cNvSpPr>
            <a:spLocks/>
          </p:cNvSpPr>
          <p:nvPr/>
        </p:nvSpPr>
        <p:spPr bwMode="auto">
          <a:xfrm>
            <a:off x="4443205" y="5159901"/>
            <a:ext cx="1088325" cy="827248"/>
          </a:xfrm>
          <a:custGeom>
            <a:avLst/>
            <a:gdLst>
              <a:gd name="T0" fmla="*/ 2147483646 w 502"/>
              <a:gd name="T1" fmla="*/ 2147483646 h 382"/>
              <a:gd name="T2" fmla="*/ 2147483646 w 502"/>
              <a:gd name="T3" fmla="*/ 2147483646 h 382"/>
              <a:gd name="T4" fmla="*/ 2147483646 w 502"/>
              <a:gd name="T5" fmla="*/ 2147483646 h 382"/>
              <a:gd name="T6" fmla="*/ 2147483646 w 502"/>
              <a:gd name="T7" fmla="*/ 2147483646 h 382"/>
              <a:gd name="T8" fmla="*/ 2147483646 w 502"/>
              <a:gd name="T9" fmla="*/ 2147483646 h 382"/>
              <a:gd name="T10" fmla="*/ 2147483646 w 502"/>
              <a:gd name="T11" fmla="*/ 2147483646 h 382"/>
              <a:gd name="T12" fmla="*/ 2147483646 w 502"/>
              <a:gd name="T13" fmla="*/ 2147483646 h 382"/>
              <a:gd name="T14" fmla="*/ 2147483646 w 502"/>
              <a:gd name="T15" fmla="*/ 2147483646 h 382"/>
              <a:gd name="T16" fmla="*/ 2147483646 w 502"/>
              <a:gd name="T17" fmla="*/ 2147483646 h 382"/>
              <a:gd name="T18" fmla="*/ 2147483646 w 502"/>
              <a:gd name="T19" fmla="*/ 2147483646 h 382"/>
              <a:gd name="T20" fmla="*/ 2147483646 w 502"/>
              <a:gd name="T21" fmla="*/ 2147483646 h 382"/>
              <a:gd name="T22" fmla="*/ 2147483646 w 502"/>
              <a:gd name="T23" fmla="*/ 2147483646 h 382"/>
              <a:gd name="T24" fmla="*/ 2147483646 w 502"/>
              <a:gd name="T25" fmla="*/ 2147483646 h 382"/>
              <a:gd name="T26" fmla="*/ 2147483646 w 502"/>
              <a:gd name="T27" fmla="*/ 2147483646 h 382"/>
              <a:gd name="T28" fmla="*/ 2147483646 w 502"/>
              <a:gd name="T29" fmla="*/ 2147483646 h 382"/>
              <a:gd name="T30" fmla="*/ 2147483646 w 502"/>
              <a:gd name="T31" fmla="*/ 2147483646 h 382"/>
              <a:gd name="T32" fmla="*/ 2147483646 w 502"/>
              <a:gd name="T33" fmla="*/ 2147483646 h 382"/>
              <a:gd name="T34" fmla="*/ 2147483646 w 502"/>
              <a:gd name="T35" fmla="*/ 2147483646 h 382"/>
              <a:gd name="T36" fmla="*/ 2147483646 w 502"/>
              <a:gd name="T37" fmla="*/ 2147483646 h 382"/>
              <a:gd name="T38" fmla="*/ 2147483646 w 502"/>
              <a:gd name="T39" fmla="*/ 2147483646 h 382"/>
              <a:gd name="T40" fmla="*/ 2147483646 w 502"/>
              <a:gd name="T41" fmla="*/ 2147483646 h 382"/>
              <a:gd name="T42" fmla="*/ 2147483646 w 502"/>
              <a:gd name="T43" fmla="*/ 2147483646 h 382"/>
              <a:gd name="T44" fmla="*/ 2147483646 w 502"/>
              <a:gd name="T45" fmla="*/ 2147483646 h 382"/>
              <a:gd name="T46" fmla="*/ 2147483646 w 502"/>
              <a:gd name="T47" fmla="*/ 2147483646 h 382"/>
              <a:gd name="T48" fmla="*/ 2147483646 w 502"/>
              <a:gd name="T49" fmla="*/ 2147483646 h 382"/>
              <a:gd name="T50" fmla="*/ 2147483646 w 502"/>
              <a:gd name="T51" fmla="*/ 2147483646 h 382"/>
              <a:gd name="T52" fmla="*/ 2147483646 w 502"/>
              <a:gd name="T53" fmla="*/ 2147483646 h 382"/>
              <a:gd name="T54" fmla="*/ 2147483646 w 502"/>
              <a:gd name="T55" fmla="*/ 2147483646 h 382"/>
              <a:gd name="T56" fmla="*/ 2147483646 w 502"/>
              <a:gd name="T57" fmla="*/ 2147483646 h 382"/>
              <a:gd name="T58" fmla="*/ 2147483646 w 502"/>
              <a:gd name="T59" fmla="*/ 2147483646 h 382"/>
              <a:gd name="T60" fmla="*/ 2147483646 w 502"/>
              <a:gd name="T61" fmla="*/ 2147483646 h 382"/>
              <a:gd name="T62" fmla="*/ 2147483646 w 502"/>
              <a:gd name="T63" fmla="*/ 2147483646 h 382"/>
              <a:gd name="T64" fmla="*/ 2147483646 w 502"/>
              <a:gd name="T65" fmla="*/ 2147483646 h 382"/>
              <a:gd name="T66" fmla="*/ 2147483646 w 502"/>
              <a:gd name="T67" fmla="*/ 2147483646 h 382"/>
              <a:gd name="T68" fmla="*/ 2147483646 w 502"/>
              <a:gd name="T69" fmla="*/ 2147483646 h 382"/>
              <a:gd name="T70" fmla="*/ 2147483646 w 502"/>
              <a:gd name="T71" fmla="*/ 2147483646 h 382"/>
              <a:gd name="T72" fmla="*/ 2147483646 w 502"/>
              <a:gd name="T73" fmla="*/ 2147483646 h 382"/>
              <a:gd name="T74" fmla="*/ 2147483646 w 502"/>
              <a:gd name="T75" fmla="*/ 2147483646 h 382"/>
              <a:gd name="T76" fmla="*/ 2147483646 w 502"/>
              <a:gd name="T77" fmla="*/ 2147483646 h 382"/>
              <a:gd name="T78" fmla="*/ 2147483646 w 502"/>
              <a:gd name="T79" fmla="*/ 2147483646 h 382"/>
              <a:gd name="T80" fmla="*/ 2147483646 w 502"/>
              <a:gd name="T81" fmla="*/ 2147483646 h 382"/>
              <a:gd name="T82" fmla="*/ 2147483646 w 502"/>
              <a:gd name="T83" fmla="*/ 2147483646 h 382"/>
              <a:gd name="T84" fmla="*/ 2147483646 w 502"/>
              <a:gd name="T85" fmla="*/ 2147483646 h 382"/>
              <a:gd name="T86" fmla="*/ 2147483646 w 502"/>
              <a:gd name="T87" fmla="*/ 2147483646 h 382"/>
              <a:gd name="T88" fmla="*/ 2147483646 w 502"/>
              <a:gd name="T89" fmla="*/ 2147483646 h 382"/>
              <a:gd name="T90" fmla="*/ 2147483646 w 502"/>
              <a:gd name="T91" fmla="*/ 2147483646 h 382"/>
              <a:gd name="T92" fmla="*/ 2147483646 w 502"/>
              <a:gd name="T93" fmla="*/ 2147483646 h 382"/>
              <a:gd name="T94" fmla="*/ 2147483646 w 502"/>
              <a:gd name="T95" fmla="*/ 2147483646 h 382"/>
              <a:gd name="T96" fmla="*/ 2147483646 w 502"/>
              <a:gd name="T97" fmla="*/ 2147483646 h 382"/>
              <a:gd name="T98" fmla="*/ 2147483646 w 502"/>
              <a:gd name="T99" fmla="*/ 2147483646 h 382"/>
              <a:gd name="T100" fmla="*/ 2147483646 w 502"/>
              <a:gd name="T101" fmla="*/ 2147483646 h 382"/>
              <a:gd name="T102" fmla="*/ 2147483646 w 502"/>
              <a:gd name="T103" fmla="*/ 2147483646 h 382"/>
              <a:gd name="T104" fmla="*/ 2147483646 w 502"/>
              <a:gd name="T105" fmla="*/ 2147483646 h 382"/>
              <a:gd name="T106" fmla="*/ 2147483646 w 502"/>
              <a:gd name="T107" fmla="*/ 2147483646 h 382"/>
              <a:gd name="T108" fmla="*/ 2147483646 w 502"/>
              <a:gd name="T109" fmla="*/ 2147483646 h 382"/>
              <a:gd name="T110" fmla="*/ 2147483646 w 502"/>
              <a:gd name="T111" fmla="*/ 2147483646 h 38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502" h="382">
                <a:moveTo>
                  <a:pt x="402" y="8"/>
                </a:moveTo>
                <a:lnTo>
                  <a:pt x="402" y="10"/>
                </a:lnTo>
                <a:lnTo>
                  <a:pt x="404" y="12"/>
                </a:lnTo>
                <a:lnTo>
                  <a:pt x="394" y="28"/>
                </a:lnTo>
                <a:lnTo>
                  <a:pt x="386" y="34"/>
                </a:lnTo>
                <a:lnTo>
                  <a:pt x="378" y="36"/>
                </a:lnTo>
                <a:lnTo>
                  <a:pt x="376" y="36"/>
                </a:lnTo>
                <a:lnTo>
                  <a:pt x="368" y="30"/>
                </a:lnTo>
                <a:lnTo>
                  <a:pt x="360" y="32"/>
                </a:lnTo>
                <a:lnTo>
                  <a:pt x="344" y="44"/>
                </a:lnTo>
                <a:lnTo>
                  <a:pt x="340" y="44"/>
                </a:lnTo>
                <a:lnTo>
                  <a:pt x="336" y="42"/>
                </a:lnTo>
                <a:lnTo>
                  <a:pt x="328" y="32"/>
                </a:lnTo>
                <a:lnTo>
                  <a:pt x="322" y="42"/>
                </a:lnTo>
                <a:lnTo>
                  <a:pt x="316" y="48"/>
                </a:lnTo>
                <a:lnTo>
                  <a:pt x="306" y="48"/>
                </a:lnTo>
                <a:lnTo>
                  <a:pt x="294" y="52"/>
                </a:lnTo>
                <a:lnTo>
                  <a:pt x="282" y="60"/>
                </a:lnTo>
                <a:lnTo>
                  <a:pt x="278" y="60"/>
                </a:lnTo>
                <a:lnTo>
                  <a:pt x="274" y="64"/>
                </a:lnTo>
                <a:lnTo>
                  <a:pt x="270" y="70"/>
                </a:lnTo>
                <a:lnTo>
                  <a:pt x="270" y="72"/>
                </a:lnTo>
                <a:lnTo>
                  <a:pt x="270" y="74"/>
                </a:lnTo>
                <a:lnTo>
                  <a:pt x="276" y="82"/>
                </a:lnTo>
                <a:lnTo>
                  <a:pt x="254" y="80"/>
                </a:lnTo>
                <a:lnTo>
                  <a:pt x="242" y="90"/>
                </a:lnTo>
                <a:lnTo>
                  <a:pt x="240" y="94"/>
                </a:lnTo>
                <a:lnTo>
                  <a:pt x="238" y="100"/>
                </a:lnTo>
                <a:lnTo>
                  <a:pt x="236" y="102"/>
                </a:lnTo>
                <a:lnTo>
                  <a:pt x="224" y="102"/>
                </a:lnTo>
                <a:lnTo>
                  <a:pt x="210" y="96"/>
                </a:lnTo>
                <a:lnTo>
                  <a:pt x="206" y="96"/>
                </a:lnTo>
                <a:lnTo>
                  <a:pt x="194" y="98"/>
                </a:lnTo>
                <a:lnTo>
                  <a:pt x="190" y="96"/>
                </a:lnTo>
                <a:lnTo>
                  <a:pt x="186" y="94"/>
                </a:lnTo>
                <a:lnTo>
                  <a:pt x="178" y="84"/>
                </a:lnTo>
                <a:lnTo>
                  <a:pt x="170" y="80"/>
                </a:lnTo>
                <a:lnTo>
                  <a:pt x="162" y="92"/>
                </a:lnTo>
                <a:lnTo>
                  <a:pt x="160" y="92"/>
                </a:lnTo>
                <a:lnTo>
                  <a:pt x="150" y="100"/>
                </a:lnTo>
                <a:lnTo>
                  <a:pt x="148" y="100"/>
                </a:lnTo>
                <a:lnTo>
                  <a:pt x="148" y="102"/>
                </a:lnTo>
                <a:lnTo>
                  <a:pt x="146" y="102"/>
                </a:lnTo>
                <a:lnTo>
                  <a:pt x="138" y="104"/>
                </a:lnTo>
                <a:lnTo>
                  <a:pt x="126" y="116"/>
                </a:lnTo>
                <a:lnTo>
                  <a:pt x="112" y="122"/>
                </a:lnTo>
                <a:lnTo>
                  <a:pt x="102" y="134"/>
                </a:lnTo>
                <a:lnTo>
                  <a:pt x="70" y="134"/>
                </a:lnTo>
                <a:lnTo>
                  <a:pt x="46" y="124"/>
                </a:lnTo>
                <a:lnTo>
                  <a:pt x="32" y="124"/>
                </a:lnTo>
                <a:lnTo>
                  <a:pt x="20" y="130"/>
                </a:lnTo>
                <a:lnTo>
                  <a:pt x="18" y="130"/>
                </a:lnTo>
                <a:lnTo>
                  <a:pt x="10" y="132"/>
                </a:lnTo>
                <a:lnTo>
                  <a:pt x="2" y="138"/>
                </a:lnTo>
                <a:lnTo>
                  <a:pt x="0" y="142"/>
                </a:lnTo>
                <a:lnTo>
                  <a:pt x="0" y="152"/>
                </a:lnTo>
                <a:lnTo>
                  <a:pt x="4" y="158"/>
                </a:lnTo>
                <a:lnTo>
                  <a:pt x="22" y="152"/>
                </a:lnTo>
                <a:lnTo>
                  <a:pt x="30" y="154"/>
                </a:lnTo>
                <a:lnTo>
                  <a:pt x="40" y="158"/>
                </a:lnTo>
                <a:lnTo>
                  <a:pt x="42" y="158"/>
                </a:lnTo>
                <a:lnTo>
                  <a:pt x="42" y="160"/>
                </a:lnTo>
                <a:lnTo>
                  <a:pt x="42" y="186"/>
                </a:lnTo>
                <a:lnTo>
                  <a:pt x="46" y="188"/>
                </a:lnTo>
                <a:lnTo>
                  <a:pt x="64" y="188"/>
                </a:lnTo>
                <a:lnTo>
                  <a:pt x="74" y="184"/>
                </a:lnTo>
                <a:lnTo>
                  <a:pt x="76" y="184"/>
                </a:lnTo>
                <a:lnTo>
                  <a:pt x="86" y="180"/>
                </a:lnTo>
                <a:lnTo>
                  <a:pt x="94" y="176"/>
                </a:lnTo>
                <a:lnTo>
                  <a:pt x="98" y="176"/>
                </a:lnTo>
                <a:lnTo>
                  <a:pt x="100" y="178"/>
                </a:lnTo>
                <a:lnTo>
                  <a:pt x="104" y="188"/>
                </a:lnTo>
                <a:lnTo>
                  <a:pt x="106" y="216"/>
                </a:lnTo>
                <a:lnTo>
                  <a:pt x="106" y="218"/>
                </a:lnTo>
                <a:lnTo>
                  <a:pt x="92" y="232"/>
                </a:lnTo>
                <a:lnTo>
                  <a:pt x="92" y="234"/>
                </a:lnTo>
                <a:lnTo>
                  <a:pt x="74" y="242"/>
                </a:lnTo>
                <a:lnTo>
                  <a:pt x="70" y="248"/>
                </a:lnTo>
                <a:lnTo>
                  <a:pt x="72" y="252"/>
                </a:lnTo>
                <a:lnTo>
                  <a:pt x="106" y="256"/>
                </a:lnTo>
                <a:lnTo>
                  <a:pt x="108" y="258"/>
                </a:lnTo>
                <a:lnTo>
                  <a:pt x="122" y="266"/>
                </a:lnTo>
                <a:lnTo>
                  <a:pt x="152" y="264"/>
                </a:lnTo>
                <a:lnTo>
                  <a:pt x="152" y="268"/>
                </a:lnTo>
                <a:lnTo>
                  <a:pt x="154" y="284"/>
                </a:lnTo>
                <a:lnTo>
                  <a:pt x="154" y="286"/>
                </a:lnTo>
                <a:lnTo>
                  <a:pt x="140" y="300"/>
                </a:lnTo>
                <a:lnTo>
                  <a:pt x="140" y="312"/>
                </a:lnTo>
                <a:lnTo>
                  <a:pt x="142" y="320"/>
                </a:lnTo>
                <a:lnTo>
                  <a:pt x="144" y="326"/>
                </a:lnTo>
                <a:lnTo>
                  <a:pt x="150" y="330"/>
                </a:lnTo>
                <a:lnTo>
                  <a:pt x="174" y="344"/>
                </a:lnTo>
                <a:lnTo>
                  <a:pt x="194" y="356"/>
                </a:lnTo>
                <a:lnTo>
                  <a:pt x="212" y="348"/>
                </a:lnTo>
                <a:lnTo>
                  <a:pt x="214" y="348"/>
                </a:lnTo>
                <a:lnTo>
                  <a:pt x="216" y="348"/>
                </a:lnTo>
                <a:lnTo>
                  <a:pt x="242" y="368"/>
                </a:lnTo>
                <a:lnTo>
                  <a:pt x="246" y="368"/>
                </a:lnTo>
                <a:lnTo>
                  <a:pt x="252" y="360"/>
                </a:lnTo>
                <a:lnTo>
                  <a:pt x="254" y="360"/>
                </a:lnTo>
                <a:lnTo>
                  <a:pt x="254" y="358"/>
                </a:lnTo>
                <a:lnTo>
                  <a:pt x="256" y="358"/>
                </a:lnTo>
                <a:lnTo>
                  <a:pt x="270" y="360"/>
                </a:lnTo>
                <a:lnTo>
                  <a:pt x="274" y="334"/>
                </a:lnTo>
                <a:lnTo>
                  <a:pt x="294" y="368"/>
                </a:lnTo>
                <a:lnTo>
                  <a:pt x="310" y="370"/>
                </a:lnTo>
                <a:lnTo>
                  <a:pt x="312" y="370"/>
                </a:lnTo>
                <a:lnTo>
                  <a:pt x="314" y="370"/>
                </a:lnTo>
                <a:lnTo>
                  <a:pt x="314" y="372"/>
                </a:lnTo>
                <a:lnTo>
                  <a:pt x="314" y="382"/>
                </a:lnTo>
                <a:lnTo>
                  <a:pt x="320" y="380"/>
                </a:lnTo>
                <a:lnTo>
                  <a:pt x="346" y="346"/>
                </a:lnTo>
                <a:lnTo>
                  <a:pt x="358" y="362"/>
                </a:lnTo>
                <a:lnTo>
                  <a:pt x="358" y="356"/>
                </a:lnTo>
                <a:lnTo>
                  <a:pt x="366" y="340"/>
                </a:lnTo>
                <a:lnTo>
                  <a:pt x="372" y="328"/>
                </a:lnTo>
                <a:lnTo>
                  <a:pt x="392" y="328"/>
                </a:lnTo>
                <a:lnTo>
                  <a:pt x="396" y="304"/>
                </a:lnTo>
                <a:lnTo>
                  <a:pt x="398" y="304"/>
                </a:lnTo>
                <a:lnTo>
                  <a:pt x="400" y="306"/>
                </a:lnTo>
                <a:lnTo>
                  <a:pt x="414" y="308"/>
                </a:lnTo>
                <a:lnTo>
                  <a:pt x="416" y="300"/>
                </a:lnTo>
                <a:lnTo>
                  <a:pt x="410" y="288"/>
                </a:lnTo>
                <a:lnTo>
                  <a:pt x="410" y="286"/>
                </a:lnTo>
                <a:lnTo>
                  <a:pt x="414" y="276"/>
                </a:lnTo>
                <a:lnTo>
                  <a:pt x="414" y="274"/>
                </a:lnTo>
                <a:lnTo>
                  <a:pt x="416" y="274"/>
                </a:lnTo>
                <a:lnTo>
                  <a:pt x="458" y="252"/>
                </a:lnTo>
                <a:lnTo>
                  <a:pt x="456" y="230"/>
                </a:lnTo>
                <a:lnTo>
                  <a:pt x="456" y="228"/>
                </a:lnTo>
                <a:lnTo>
                  <a:pt x="464" y="212"/>
                </a:lnTo>
                <a:lnTo>
                  <a:pt x="466" y="210"/>
                </a:lnTo>
                <a:lnTo>
                  <a:pt x="478" y="180"/>
                </a:lnTo>
                <a:lnTo>
                  <a:pt x="490" y="168"/>
                </a:lnTo>
                <a:lnTo>
                  <a:pt x="496" y="156"/>
                </a:lnTo>
                <a:lnTo>
                  <a:pt x="502" y="146"/>
                </a:lnTo>
                <a:lnTo>
                  <a:pt x="496" y="134"/>
                </a:lnTo>
                <a:lnTo>
                  <a:pt x="496" y="132"/>
                </a:lnTo>
                <a:lnTo>
                  <a:pt x="496" y="120"/>
                </a:lnTo>
                <a:lnTo>
                  <a:pt x="490" y="120"/>
                </a:lnTo>
                <a:lnTo>
                  <a:pt x="478" y="126"/>
                </a:lnTo>
                <a:lnTo>
                  <a:pt x="472" y="128"/>
                </a:lnTo>
                <a:lnTo>
                  <a:pt x="468" y="128"/>
                </a:lnTo>
                <a:lnTo>
                  <a:pt x="460" y="126"/>
                </a:lnTo>
                <a:lnTo>
                  <a:pt x="454" y="122"/>
                </a:lnTo>
                <a:lnTo>
                  <a:pt x="452" y="118"/>
                </a:lnTo>
                <a:lnTo>
                  <a:pt x="450" y="114"/>
                </a:lnTo>
                <a:lnTo>
                  <a:pt x="452" y="98"/>
                </a:lnTo>
                <a:lnTo>
                  <a:pt x="446" y="98"/>
                </a:lnTo>
                <a:lnTo>
                  <a:pt x="442" y="102"/>
                </a:lnTo>
                <a:lnTo>
                  <a:pt x="432" y="112"/>
                </a:lnTo>
                <a:lnTo>
                  <a:pt x="428" y="114"/>
                </a:lnTo>
                <a:lnTo>
                  <a:pt x="424" y="114"/>
                </a:lnTo>
                <a:lnTo>
                  <a:pt x="422" y="108"/>
                </a:lnTo>
                <a:lnTo>
                  <a:pt x="422" y="100"/>
                </a:lnTo>
                <a:lnTo>
                  <a:pt x="422" y="92"/>
                </a:lnTo>
                <a:lnTo>
                  <a:pt x="424" y="88"/>
                </a:lnTo>
                <a:lnTo>
                  <a:pt x="426" y="86"/>
                </a:lnTo>
                <a:lnTo>
                  <a:pt x="428" y="86"/>
                </a:lnTo>
                <a:lnTo>
                  <a:pt x="444" y="58"/>
                </a:lnTo>
                <a:lnTo>
                  <a:pt x="448" y="48"/>
                </a:lnTo>
                <a:lnTo>
                  <a:pt x="450" y="36"/>
                </a:lnTo>
                <a:lnTo>
                  <a:pt x="442" y="28"/>
                </a:lnTo>
                <a:lnTo>
                  <a:pt x="440" y="22"/>
                </a:lnTo>
                <a:lnTo>
                  <a:pt x="440" y="12"/>
                </a:lnTo>
                <a:lnTo>
                  <a:pt x="440" y="8"/>
                </a:lnTo>
                <a:lnTo>
                  <a:pt x="438" y="4"/>
                </a:lnTo>
                <a:lnTo>
                  <a:pt x="434" y="0"/>
                </a:lnTo>
                <a:lnTo>
                  <a:pt x="432" y="2"/>
                </a:lnTo>
                <a:lnTo>
                  <a:pt x="430" y="6"/>
                </a:lnTo>
                <a:lnTo>
                  <a:pt x="426" y="8"/>
                </a:lnTo>
                <a:lnTo>
                  <a:pt x="422" y="10"/>
                </a:lnTo>
                <a:lnTo>
                  <a:pt x="416" y="8"/>
                </a:lnTo>
                <a:lnTo>
                  <a:pt x="410" y="8"/>
                </a:lnTo>
                <a:lnTo>
                  <a:pt x="402" y="8"/>
                </a:lnTo>
                <a:close/>
              </a:path>
            </a:pathLst>
          </a:custGeom>
          <a:solidFill>
            <a:schemeClr val="accent4"/>
          </a:solidFill>
          <a:ln w="3175">
            <a:solidFill>
              <a:schemeClr val="bg1"/>
            </a:solidFill>
            <a:round/>
            <a:headEnd/>
            <a:tailEnd/>
          </a:ln>
        </p:spPr>
        <p:txBody>
          <a:bodyPr/>
          <a:lstStyle/>
          <a:p>
            <a:endParaRPr lang="zh-CN" altLang="en-US">
              <a:solidFill>
                <a:schemeClr val="tx1">
                  <a:lumMod val="75000"/>
                  <a:lumOff val="25000"/>
                </a:schemeClr>
              </a:solidFill>
            </a:endParaRPr>
          </a:p>
        </p:txBody>
      </p:sp>
      <p:sp>
        <p:nvSpPr>
          <p:cNvPr id="13" name="重庆"/>
          <p:cNvSpPr>
            <a:spLocks/>
          </p:cNvSpPr>
          <p:nvPr/>
        </p:nvSpPr>
        <p:spPr bwMode="auto">
          <a:xfrm>
            <a:off x="4594964" y="4250362"/>
            <a:ext cx="615706" cy="623685"/>
          </a:xfrm>
          <a:custGeom>
            <a:avLst/>
            <a:gdLst>
              <a:gd name="T0" fmla="*/ 2147483646 w 284"/>
              <a:gd name="T1" fmla="*/ 2147483646 h 288"/>
              <a:gd name="T2" fmla="*/ 2147483646 w 284"/>
              <a:gd name="T3" fmla="*/ 2147483646 h 288"/>
              <a:gd name="T4" fmla="*/ 2147483646 w 284"/>
              <a:gd name="T5" fmla="*/ 2147483646 h 288"/>
              <a:gd name="T6" fmla="*/ 2147483646 w 284"/>
              <a:gd name="T7" fmla="*/ 2147483646 h 288"/>
              <a:gd name="T8" fmla="*/ 2147483646 w 284"/>
              <a:gd name="T9" fmla="*/ 2147483646 h 288"/>
              <a:gd name="T10" fmla="*/ 2147483646 w 284"/>
              <a:gd name="T11" fmla="*/ 2147483646 h 288"/>
              <a:gd name="T12" fmla="*/ 2147483646 w 284"/>
              <a:gd name="T13" fmla="*/ 2147483646 h 288"/>
              <a:gd name="T14" fmla="*/ 2147483646 w 284"/>
              <a:gd name="T15" fmla="*/ 2147483646 h 288"/>
              <a:gd name="T16" fmla="*/ 2147483646 w 284"/>
              <a:gd name="T17" fmla="*/ 2147483646 h 288"/>
              <a:gd name="T18" fmla="*/ 2147483646 w 284"/>
              <a:gd name="T19" fmla="*/ 2147483646 h 288"/>
              <a:gd name="T20" fmla="*/ 2147483646 w 284"/>
              <a:gd name="T21" fmla="*/ 2147483646 h 288"/>
              <a:gd name="T22" fmla="*/ 2147483646 w 284"/>
              <a:gd name="T23" fmla="*/ 2147483646 h 288"/>
              <a:gd name="T24" fmla="*/ 2147483646 w 284"/>
              <a:gd name="T25" fmla="*/ 2147483646 h 288"/>
              <a:gd name="T26" fmla="*/ 2147483646 w 284"/>
              <a:gd name="T27" fmla="*/ 2147483646 h 288"/>
              <a:gd name="T28" fmla="*/ 2147483646 w 284"/>
              <a:gd name="T29" fmla="*/ 2147483646 h 288"/>
              <a:gd name="T30" fmla="*/ 2147483646 w 284"/>
              <a:gd name="T31" fmla="*/ 2147483646 h 288"/>
              <a:gd name="T32" fmla="*/ 2147483646 w 284"/>
              <a:gd name="T33" fmla="*/ 2147483646 h 288"/>
              <a:gd name="T34" fmla="*/ 2147483646 w 284"/>
              <a:gd name="T35" fmla="*/ 2147483646 h 288"/>
              <a:gd name="T36" fmla="*/ 2147483646 w 284"/>
              <a:gd name="T37" fmla="*/ 2147483646 h 288"/>
              <a:gd name="T38" fmla="*/ 2147483646 w 284"/>
              <a:gd name="T39" fmla="*/ 2147483646 h 288"/>
              <a:gd name="T40" fmla="*/ 2147483646 w 284"/>
              <a:gd name="T41" fmla="*/ 2147483646 h 288"/>
              <a:gd name="T42" fmla="*/ 2147483646 w 284"/>
              <a:gd name="T43" fmla="*/ 2147483646 h 288"/>
              <a:gd name="T44" fmla="*/ 2147483646 w 284"/>
              <a:gd name="T45" fmla="*/ 2147483646 h 288"/>
              <a:gd name="T46" fmla="*/ 2147483646 w 284"/>
              <a:gd name="T47" fmla="*/ 2147483646 h 288"/>
              <a:gd name="T48" fmla="*/ 2147483646 w 284"/>
              <a:gd name="T49" fmla="*/ 2147483646 h 288"/>
              <a:gd name="T50" fmla="*/ 2147483646 w 284"/>
              <a:gd name="T51" fmla="*/ 2147483646 h 288"/>
              <a:gd name="T52" fmla="*/ 2147483646 w 284"/>
              <a:gd name="T53" fmla="*/ 2147483646 h 288"/>
              <a:gd name="T54" fmla="*/ 2147483646 w 284"/>
              <a:gd name="T55" fmla="*/ 2147483646 h 288"/>
              <a:gd name="T56" fmla="*/ 2147483646 w 284"/>
              <a:gd name="T57" fmla="*/ 2147483646 h 288"/>
              <a:gd name="T58" fmla="*/ 2147483646 w 284"/>
              <a:gd name="T59" fmla="*/ 2147483646 h 288"/>
              <a:gd name="T60" fmla="*/ 2147483646 w 284"/>
              <a:gd name="T61" fmla="*/ 2147483646 h 288"/>
              <a:gd name="T62" fmla="*/ 2147483646 w 284"/>
              <a:gd name="T63" fmla="*/ 2147483646 h 288"/>
              <a:gd name="T64" fmla="*/ 2147483646 w 284"/>
              <a:gd name="T65" fmla="*/ 2147483646 h 288"/>
              <a:gd name="T66" fmla="*/ 2147483646 w 284"/>
              <a:gd name="T67" fmla="*/ 2147483646 h 288"/>
              <a:gd name="T68" fmla="*/ 2147483646 w 284"/>
              <a:gd name="T69" fmla="*/ 2147483646 h 288"/>
              <a:gd name="T70" fmla="*/ 2147483646 w 284"/>
              <a:gd name="T71" fmla="*/ 2147483646 h 288"/>
              <a:gd name="T72" fmla="*/ 2147483646 w 284"/>
              <a:gd name="T73" fmla="*/ 2147483646 h 288"/>
              <a:gd name="T74" fmla="*/ 2147483646 w 284"/>
              <a:gd name="T75" fmla="*/ 2147483646 h 288"/>
              <a:gd name="T76" fmla="*/ 2147483646 w 284"/>
              <a:gd name="T77" fmla="*/ 2147483646 h 288"/>
              <a:gd name="T78" fmla="*/ 2147483646 w 284"/>
              <a:gd name="T79" fmla="*/ 2147483646 h 288"/>
              <a:gd name="T80" fmla="*/ 2147483646 w 284"/>
              <a:gd name="T81" fmla="*/ 2147483646 h 288"/>
              <a:gd name="T82" fmla="*/ 2147483646 w 284"/>
              <a:gd name="T83" fmla="*/ 2147483646 h 288"/>
              <a:gd name="T84" fmla="*/ 2147483646 w 284"/>
              <a:gd name="T85" fmla="*/ 2147483646 h 288"/>
              <a:gd name="T86" fmla="*/ 2147483646 w 284"/>
              <a:gd name="T87" fmla="*/ 2147483646 h 288"/>
              <a:gd name="T88" fmla="*/ 2147483646 w 284"/>
              <a:gd name="T89" fmla="*/ 2147483646 h 288"/>
              <a:gd name="T90" fmla="*/ 2147483646 w 284"/>
              <a:gd name="T91" fmla="*/ 2147483646 h 288"/>
              <a:gd name="T92" fmla="*/ 2147483646 w 284"/>
              <a:gd name="T93" fmla="*/ 2147483646 h 288"/>
              <a:gd name="T94" fmla="*/ 2147483646 w 284"/>
              <a:gd name="T95" fmla="*/ 2147483646 h 288"/>
              <a:gd name="T96" fmla="*/ 2147483646 w 284"/>
              <a:gd name="T97" fmla="*/ 2147483646 h 288"/>
              <a:gd name="T98" fmla="*/ 2147483646 w 284"/>
              <a:gd name="T99" fmla="*/ 2147483646 h 288"/>
              <a:gd name="T100" fmla="*/ 2147483646 w 284"/>
              <a:gd name="T101" fmla="*/ 2147483646 h 288"/>
              <a:gd name="T102" fmla="*/ 2147483646 w 284"/>
              <a:gd name="T103" fmla="*/ 2147483646 h 28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84" h="288">
                <a:moveTo>
                  <a:pt x="284" y="58"/>
                </a:moveTo>
                <a:lnTo>
                  <a:pt x="278" y="44"/>
                </a:lnTo>
                <a:lnTo>
                  <a:pt x="268" y="32"/>
                </a:lnTo>
                <a:lnTo>
                  <a:pt x="260" y="30"/>
                </a:lnTo>
                <a:lnTo>
                  <a:pt x="258" y="30"/>
                </a:lnTo>
                <a:lnTo>
                  <a:pt x="258" y="28"/>
                </a:lnTo>
                <a:lnTo>
                  <a:pt x="250" y="24"/>
                </a:lnTo>
                <a:lnTo>
                  <a:pt x="248" y="24"/>
                </a:lnTo>
                <a:lnTo>
                  <a:pt x="244" y="26"/>
                </a:lnTo>
                <a:lnTo>
                  <a:pt x="234" y="28"/>
                </a:lnTo>
                <a:lnTo>
                  <a:pt x="232" y="26"/>
                </a:lnTo>
                <a:lnTo>
                  <a:pt x="222" y="22"/>
                </a:lnTo>
                <a:lnTo>
                  <a:pt x="220" y="22"/>
                </a:lnTo>
                <a:lnTo>
                  <a:pt x="220" y="20"/>
                </a:lnTo>
                <a:lnTo>
                  <a:pt x="212" y="12"/>
                </a:lnTo>
                <a:lnTo>
                  <a:pt x="204" y="4"/>
                </a:lnTo>
                <a:lnTo>
                  <a:pt x="196" y="0"/>
                </a:lnTo>
                <a:lnTo>
                  <a:pt x="188" y="8"/>
                </a:lnTo>
                <a:lnTo>
                  <a:pt x="176" y="16"/>
                </a:lnTo>
                <a:lnTo>
                  <a:pt x="172" y="40"/>
                </a:lnTo>
                <a:lnTo>
                  <a:pt x="162" y="58"/>
                </a:lnTo>
                <a:lnTo>
                  <a:pt x="162" y="60"/>
                </a:lnTo>
                <a:lnTo>
                  <a:pt x="154" y="68"/>
                </a:lnTo>
                <a:lnTo>
                  <a:pt x="144" y="86"/>
                </a:lnTo>
                <a:lnTo>
                  <a:pt x="144" y="88"/>
                </a:lnTo>
                <a:lnTo>
                  <a:pt x="124" y="104"/>
                </a:lnTo>
                <a:lnTo>
                  <a:pt x="116" y="118"/>
                </a:lnTo>
                <a:lnTo>
                  <a:pt x="114" y="120"/>
                </a:lnTo>
                <a:lnTo>
                  <a:pt x="110" y="124"/>
                </a:lnTo>
                <a:lnTo>
                  <a:pt x="96" y="132"/>
                </a:lnTo>
                <a:lnTo>
                  <a:pt x="88" y="144"/>
                </a:lnTo>
                <a:lnTo>
                  <a:pt x="74" y="164"/>
                </a:lnTo>
                <a:lnTo>
                  <a:pt x="72" y="164"/>
                </a:lnTo>
                <a:lnTo>
                  <a:pt x="8" y="160"/>
                </a:lnTo>
                <a:lnTo>
                  <a:pt x="0" y="168"/>
                </a:lnTo>
                <a:lnTo>
                  <a:pt x="0" y="180"/>
                </a:lnTo>
                <a:lnTo>
                  <a:pt x="6" y="208"/>
                </a:lnTo>
                <a:lnTo>
                  <a:pt x="20" y="226"/>
                </a:lnTo>
                <a:lnTo>
                  <a:pt x="32" y="232"/>
                </a:lnTo>
                <a:lnTo>
                  <a:pt x="32" y="234"/>
                </a:lnTo>
                <a:lnTo>
                  <a:pt x="40" y="244"/>
                </a:lnTo>
                <a:lnTo>
                  <a:pt x="42" y="252"/>
                </a:lnTo>
                <a:lnTo>
                  <a:pt x="42" y="262"/>
                </a:lnTo>
                <a:lnTo>
                  <a:pt x="38" y="266"/>
                </a:lnTo>
                <a:lnTo>
                  <a:pt x="40" y="268"/>
                </a:lnTo>
                <a:lnTo>
                  <a:pt x="44" y="268"/>
                </a:lnTo>
                <a:lnTo>
                  <a:pt x="48" y="258"/>
                </a:lnTo>
                <a:lnTo>
                  <a:pt x="50" y="258"/>
                </a:lnTo>
                <a:lnTo>
                  <a:pt x="62" y="262"/>
                </a:lnTo>
                <a:lnTo>
                  <a:pt x="64" y="266"/>
                </a:lnTo>
                <a:lnTo>
                  <a:pt x="70" y="266"/>
                </a:lnTo>
                <a:lnTo>
                  <a:pt x="68" y="260"/>
                </a:lnTo>
                <a:lnTo>
                  <a:pt x="76" y="246"/>
                </a:lnTo>
                <a:lnTo>
                  <a:pt x="78" y="244"/>
                </a:lnTo>
                <a:lnTo>
                  <a:pt x="80" y="242"/>
                </a:lnTo>
                <a:lnTo>
                  <a:pt x="88" y="242"/>
                </a:lnTo>
                <a:lnTo>
                  <a:pt x="102" y="242"/>
                </a:lnTo>
                <a:lnTo>
                  <a:pt x="110" y="232"/>
                </a:lnTo>
                <a:lnTo>
                  <a:pt x="110" y="222"/>
                </a:lnTo>
                <a:lnTo>
                  <a:pt x="112" y="212"/>
                </a:lnTo>
                <a:lnTo>
                  <a:pt x="114" y="210"/>
                </a:lnTo>
                <a:lnTo>
                  <a:pt x="120" y="206"/>
                </a:lnTo>
                <a:lnTo>
                  <a:pt x="122" y="206"/>
                </a:lnTo>
                <a:lnTo>
                  <a:pt x="134" y="208"/>
                </a:lnTo>
                <a:lnTo>
                  <a:pt x="134" y="210"/>
                </a:lnTo>
                <a:lnTo>
                  <a:pt x="136" y="220"/>
                </a:lnTo>
                <a:lnTo>
                  <a:pt x="136" y="224"/>
                </a:lnTo>
                <a:lnTo>
                  <a:pt x="138" y="232"/>
                </a:lnTo>
                <a:lnTo>
                  <a:pt x="140" y="232"/>
                </a:lnTo>
                <a:lnTo>
                  <a:pt x="144" y="226"/>
                </a:lnTo>
                <a:lnTo>
                  <a:pt x="152" y="216"/>
                </a:lnTo>
                <a:lnTo>
                  <a:pt x="160" y="212"/>
                </a:lnTo>
                <a:lnTo>
                  <a:pt x="162" y="212"/>
                </a:lnTo>
                <a:lnTo>
                  <a:pt x="162" y="210"/>
                </a:lnTo>
                <a:lnTo>
                  <a:pt x="172" y="214"/>
                </a:lnTo>
                <a:lnTo>
                  <a:pt x="174" y="214"/>
                </a:lnTo>
                <a:lnTo>
                  <a:pt x="176" y="214"/>
                </a:lnTo>
                <a:lnTo>
                  <a:pt x="180" y="226"/>
                </a:lnTo>
                <a:lnTo>
                  <a:pt x="180" y="236"/>
                </a:lnTo>
                <a:lnTo>
                  <a:pt x="188" y="252"/>
                </a:lnTo>
                <a:lnTo>
                  <a:pt x="188" y="254"/>
                </a:lnTo>
                <a:lnTo>
                  <a:pt x="188" y="264"/>
                </a:lnTo>
                <a:lnTo>
                  <a:pt x="192" y="270"/>
                </a:lnTo>
                <a:lnTo>
                  <a:pt x="194" y="270"/>
                </a:lnTo>
                <a:lnTo>
                  <a:pt x="196" y="266"/>
                </a:lnTo>
                <a:lnTo>
                  <a:pt x="198" y="264"/>
                </a:lnTo>
                <a:lnTo>
                  <a:pt x="208" y="270"/>
                </a:lnTo>
                <a:lnTo>
                  <a:pt x="208" y="272"/>
                </a:lnTo>
                <a:lnTo>
                  <a:pt x="212" y="286"/>
                </a:lnTo>
                <a:lnTo>
                  <a:pt x="216" y="288"/>
                </a:lnTo>
                <a:lnTo>
                  <a:pt x="216" y="286"/>
                </a:lnTo>
                <a:lnTo>
                  <a:pt x="220" y="276"/>
                </a:lnTo>
                <a:lnTo>
                  <a:pt x="222" y="274"/>
                </a:lnTo>
                <a:lnTo>
                  <a:pt x="224" y="274"/>
                </a:lnTo>
                <a:lnTo>
                  <a:pt x="228" y="270"/>
                </a:lnTo>
                <a:lnTo>
                  <a:pt x="230" y="270"/>
                </a:lnTo>
                <a:lnTo>
                  <a:pt x="236" y="270"/>
                </a:lnTo>
                <a:lnTo>
                  <a:pt x="236" y="266"/>
                </a:lnTo>
                <a:lnTo>
                  <a:pt x="236" y="264"/>
                </a:lnTo>
                <a:lnTo>
                  <a:pt x="232" y="226"/>
                </a:lnTo>
                <a:lnTo>
                  <a:pt x="216" y="202"/>
                </a:lnTo>
                <a:lnTo>
                  <a:pt x="188" y="168"/>
                </a:lnTo>
                <a:lnTo>
                  <a:pt x="186" y="168"/>
                </a:lnTo>
                <a:lnTo>
                  <a:pt x="184" y="146"/>
                </a:lnTo>
                <a:lnTo>
                  <a:pt x="176" y="128"/>
                </a:lnTo>
                <a:lnTo>
                  <a:pt x="174" y="128"/>
                </a:lnTo>
                <a:lnTo>
                  <a:pt x="176" y="126"/>
                </a:lnTo>
                <a:lnTo>
                  <a:pt x="180" y="104"/>
                </a:lnTo>
                <a:lnTo>
                  <a:pt x="182" y="104"/>
                </a:lnTo>
                <a:lnTo>
                  <a:pt x="184" y="104"/>
                </a:lnTo>
                <a:lnTo>
                  <a:pt x="234" y="102"/>
                </a:lnTo>
                <a:lnTo>
                  <a:pt x="260" y="88"/>
                </a:lnTo>
                <a:lnTo>
                  <a:pt x="262" y="86"/>
                </a:lnTo>
                <a:lnTo>
                  <a:pt x="274" y="82"/>
                </a:lnTo>
                <a:lnTo>
                  <a:pt x="278" y="78"/>
                </a:lnTo>
                <a:lnTo>
                  <a:pt x="280" y="76"/>
                </a:lnTo>
                <a:lnTo>
                  <a:pt x="282" y="68"/>
                </a:lnTo>
                <a:lnTo>
                  <a:pt x="284" y="58"/>
                </a:lnTo>
                <a:close/>
              </a:path>
            </a:pathLst>
          </a:custGeom>
          <a:solidFill>
            <a:schemeClr val="accent4"/>
          </a:solidFill>
          <a:ln w="3175">
            <a:solidFill>
              <a:schemeClr val="bg1"/>
            </a:solidFill>
            <a:round/>
            <a:headEnd/>
            <a:tailEnd/>
          </a:ln>
        </p:spPr>
        <p:txBody>
          <a:bodyPr/>
          <a:lstStyle/>
          <a:p>
            <a:endParaRPr lang="zh-CN" altLang="en-US">
              <a:solidFill>
                <a:schemeClr val="tx1">
                  <a:lumMod val="75000"/>
                  <a:lumOff val="25000"/>
                </a:schemeClr>
              </a:solidFill>
            </a:endParaRPr>
          </a:p>
        </p:txBody>
      </p:sp>
      <p:sp>
        <p:nvSpPr>
          <p:cNvPr id="14" name="陕西"/>
          <p:cNvSpPr>
            <a:spLocks/>
          </p:cNvSpPr>
          <p:nvPr/>
        </p:nvSpPr>
        <p:spPr bwMode="auto">
          <a:xfrm>
            <a:off x="4594964" y="3037642"/>
            <a:ext cx="702425" cy="1251701"/>
          </a:xfrm>
          <a:custGeom>
            <a:avLst/>
            <a:gdLst>
              <a:gd name="T0" fmla="*/ 2147483646 w 324"/>
              <a:gd name="T1" fmla="*/ 2147483646 h 578"/>
              <a:gd name="T2" fmla="*/ 2147483646 w 324"/>
              <a:gd name="T3" fmla="*/ 2147483646 h 578"/>
              <a:gd name="T4" fmla="*/ 2147483646 w 324"/>
              <a:gd name="T5" fmla="*/ 2147483646 h 578"/>
              <a:gd name="T6" fmla="*/ 2147483646 w 324"/>
              <a:gd name="T7" fmla="*/ 2147483646 h 578"/>
              <a:gd name="T8" fmla="*/ 2147483646 w 324"/>
              <a:gd name="T9" fmla="*/ 2147483646 h 578"/>
              <a:gd name="T10" fmla="*/ 2147483646 w 324"/>
              <a:gd name="T11" fmla="*/ 2147483646 h 578"/>
              <a:gd name="T12" fmla="*/ 2147483646 w 324"/>
              <a:gd name="T13" fmla="*/ 2147483646 h 578"/>
              <a:gd name="T14" fmla="*/ 2147483646 w 324"/>
              <a:gd name="T15" fmla="*/ 2147483646 h 578"/>
              <a:gd name="T16" fmla="*/ 2147483646 w 324"/>
              <a:gd name="T17" fmla="*/ 2147483646 h 578"/>
              <a:gd name="T18" fmla="*/ 2147483646 w 324"/>
              <a:gd name="T19" fmla="*/ 2147483646 h 578"/>
              <a:gd name="T20" fmla="*/ 2147483646 w 324"/>
              <a:gd name="T21" fmla="*/ 2147483646 h 578"/>
              <a:gd name="T22" fmla="*/ 2147483646 w 324"/>
              <a:gd name="T23" fmla="*/ 2147483646 h 578"/>
              <a:gd name="T24" fmla="*/ 2147483646 w 324"/>
              <a:gd name="T25" fmla="*/ 2147483646 h 578"/>
              <a:gd name="T26" fmla="*/ 2147483646 w 324"/>
              <a:gd name="T27" fmla="*/ 2147483646 h 578"/>
              <a:gd name="T28" fmla="*/ 2147483646 w 324"/>
              <a:gd name="T29" fmla="*/ 2147483646 h 578"/>
              <a:gd name="T30" fmla="*/ 2147483646 w 324"/>
              <a:gd name="T31" fmla="*/ 2147483646 h 578"/>
              <a:gd name="T32" fmla="*/ 2147483646 w 324"/>
              <a:gd name="T33" fmla="*/ 2147483646 h 578"/>
              <a:gd name="T34" fmla="*/ 2147483646 w 324"/>
              <a:gd name="T35" fmla="*/ 2147483646 h 578"/>
              <a:gd name="T36" fmla="*/ 2147483646 w 324"/>
              <a:gd name="T37" fmla="*/ 2147483646 h 578"/>
              <a:gd name="T38" fmla="*/ 2147483646 w 324"/>
              <a:gd name="T39" fmla="*/ 2147483646 h 578"/>
              <a:gd name="T40" fmla="*/ 2147483646 w 324"/>
              <a:gd name="T41" fmla="*/ 2147483646 h 578"/>
              <a:gd name="T42" fmla="*/ 2147483646 w 324"/>
              <a:gd name="T43" fmla="*/ 2147483646 h 578"/>
              <a:gd name="T44" fmla="*/ 2147483646 w 324"/>
              <a:gd name="T45" fmla="*/ 2147483646 h 578"/>
              <a:gd name="T46" fmla="*/ 2147483646 w 324"/>
              <a:gd name="T47" fmla="*/ 2147483646 h 578"/>
              <a:gd name="T48" fmla="*/ 2147483646 w 324"/>
              <a:gd name="T49" fmla="*/ 2147483646 h 578"/>
              <a:gd name="T50" fmla="*/ 2147483646 w 324"/>
              <a:gd name="T51" fmla="*/ 2147483646 h 578"/>
              <a:gd name="T52" fmla="*/ 2147483646 w 324"/>
              <a:gd name="T53" fmla="*/ 2147483646 h 578"/>
              <a:gd name="T54" fmla="*/ 2147483646 w 324"/>
              <a:gd name="T55" fmla="*/ 2147483646 h 578"/>
              <a:gd name="T56" fmla="*/ 2147483646 w 324"/>
              <a:gd name="T57" fmla="*/ 2147483646 h 578"/>
              <a:gd name="T58" fmla="*/ 2147483646 w 324"/>
              <a:gd name="T59" fmla="*/ 2147483646 h 578"/>
              <a:gd name="T60" fmla="*/ 2147483646 w 324"/>
              <a:gd name="T61" fmla="*/ 2147483646 h 578"/>
              <a:gd name="T62" fmla="*/ 2147483646 w 324"/>
              <a:gd name="T63" fmla="*/ 2147483646 h 578"/>
              <a:gd name="T64" fmla="*/ 2147483646 w 324"/>
              <a:gd name="T65" fmla="*/ 2147483646 h 578"/>
              <a:gd name="T66" fmla="*/ 2147483646 w 324"/>
              <a:gd name="T67" fmla="*/ 2147483646 h 578"/>
              <a:gd name="T68" fmla="*/ 2147483646 w 324"/>
              <a:gd name="T69" fmla="*/ 2147483646 h 578"/>
              <a:gd name="T70" fmla="*/ 2147483646 w 324"/>
              <a:gd name="T71" fmla="*/ 2147483646 h 578"/>
              <a:gd name="T72" fmla="*/ 2147483646 w 324"/>
              <a:gd name="T73" fmla="*/ 2147483646 h 578"/>
              <a:gd name="T74" fmla="*/ 2147483646 w 324"/>
              <a:gd name="T75" fmla="*/ 2147483646 h 578"/>
              <a:gd name="T76" fmla="*/ 2147483646 w 324"/>
              <a:gd name="T77" fmla="*/ 2147483646 h 578"/>
              <a:gd name="T78" fmla="*/ 2147483646 w 324"/>
              <a:gd name="T79" fmla="*/ 2147483646 h 578"/>
              <a:gd name="T80" fmla="*/ 2147483646 w 324"/>
              <a:gd name="T81" fmla="*/ 2147483646 h 578"/>
              <a:gd name="T82" fmla="*/ 2147483646 w 324"/>
              <a:gd name="T83" fmla="*/ 2147483646 h 578"/>
              <a:gd name="T84" fmla="*/ 2147483646 w 324"/>
              <a:gd name="T85" fmla="*/ 2147483646 h 578"/>
              <a:gd name="T86" fmla="*/ 2147483646 w 324"/>
              <a:gd name="T87" fmla="*/ 2147483646 h 578"/>
              <a:gd name="T88" fmla="*/ 2147483646 w 324"/>
              <a:gd name="T89" fmla="*/ 2147483646 h 578"/>
              <a:gd name="T90" fmla="*/ 2147483646 w 324"/>
              <a:gd name="T91" fmla="*/ 2147483646 h 578"/>
              <a:gd name="T92" fmla="*/ 2147483646 w 324"/>
              <a:gd name="T93" fmla="*/ 2147483646 h 578"/>
              <a:gd name="T94" fmla="*/ 2147483646 w 324"/>
              <a:gd name="T95" fmla="*/ 2147483646 h 578"/>
              <a:gd name="T96" fmla="*/ 2147483646 w 324"/>
              <a:gd name="T97" fmla="*/ 2147483646 h 578"/>
              <a:gd name="T98" fmla="*/ 2147483646 w 324"/>
              <a:gd name="T99" fmla="*/ 2147483646 h 578"/>
              <a:gd name="T100" fmla="*/ 2147483646 w 324"/>
              <a:gd name="T101" fmla="*/ 2147483646 h 57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24" h="578">
                <a:moveTo>
                  <a:pt x="108" y="132"/>
                </a:moveTo>
                <a:lnTo>
                  <a:pt x="104" y="130"/>
                </a:lnTo>
                <a:lnTo>
                  <a:pt x="96" y="180"/>
                </a:lnTo>
                <a:lnTo>
                  <a:pt x="108" y="196"/>
                </a:lnTo>
                <a:lnTo>
                  <a:pt x="122" y="200"/>
                </a:lnTo>
                <a:lnTo>
                  <a:pt x="124" y="202"/>
                </a:lnTo>
                <a:lnTo>
                  <a:pt x="140" y="216"/>
                </a:lnTo>
                <a:lnTo>
                  <a:pt x="164" y="220"/>
                </a:lnTo>
                <a:lnTo>
                  <a:pt x="176" y="228"/>
                </a:lnTo>
                <a:lnTo>
                  <a:pt x="176" y="230"/>
                </a:lnTo>
                <a:lnTo>
                  <a:pt x="186" y="244"/>
                </a:lnTo>
                <a:lnTo>
                  <a:pt x="188" y="244"/>
                </a:lnTo>
                <a:lnTo>
                  <a:pt x="186" y="246"/>
                </a:lnTo>
                <a:lnTo>
                  <a:pt x="178" y="260"/>
                </a:lnTo>
                <a:lnTo>
                  <a:pt x="178" y="264"/>
                </a:lnTo>
                <a:lnTo>
                  <a:pt x="176" y="272"/>
                </a:lnTo>
                <a:lnTo>
                  <a:pt x="178" y="272"/>
                </a:lnTo>
                <a:lnTo>
                  <a:pt x="178" y="286"/>
                </a:lnTo>
                <a:lnTo>
                  <a:pt x="176" y="288"/>
                </a:lnTo>
                <a:lnTo>
                  <a:pt x="170" y="312"/>
                </a:lnTo>
                <a:lnTo>
                  <a:pt x="168" y="316"/>
                </a:lnTo>
                <a:lnTo>
                  <a:pt x="164" y="314"/>
                </a:lnTo>
                <a:lnTo>
                  <a:pt x="154" y="312"/>
                </a:lnTo>
                <a:lnTo>
                  <a:pt x="140" y="312"/>
                </a:lnTo>
                <a:lnTo>
                  <a:pt x="128" y="316"/>
                </a:lnTo>
                <a:lnTo>
                  <a:pt x="116" y="328"/>
                </a:lnTo>
                <a:lnTo>
                  <a:pt x="112" y="332"/>
                </a:lnTo>
                <a:lnTo>
                  <a:pt x="130" y="340"/>
                </a:lnTo>
                <a:lnTo>
                  <a:pt x="128" y="344"/>
                </a:lnTo>
                <a:lnTo>
                  <a:pt x="124" y="350"/>
                </a:lnTo>
                <a:lnTo>
                  <a:pt x="116" y="354"/>
                </a:lnTo>
                <a:lnTo>
                  <a:pt x="106" y="354"/>
                </a:lnTo>
                <a:lnTo>
                  <a:pt x="88" y="348"/>
                </a:lnTo>
                <a:lnTo>
                  <a:pt x="70" y="338"/>
                </a:lnTo>
                <a:lnTo>
                  <a:pt x="64" y="338"/>
                </a:lnTo>
                <a:lnTo>
                  <a:pt x="44" y="366"/>
                </a:lnTo>
                <a:lnTo>
                  <a:pt x="40" y="376"/>
                </a:lnTo>
                <a:lnTo>
                  <a:pt x="40" y="392"/>
                </a:lnTo>
                <a:lnTo>
                  <a:pt x="48" y="406"/>
                </a:lnTo>
                <a:lnTo>
                  <a:pt x="48" y="408"/>
                </a:lnTo>
                <a:lnTo>
                  <a:pt x="52" y="420"/>
                </a:lnTo>
                <a:lnTo>
                  <a:pt x="52" y="422"/>
                </a:lnTo>
                <a:lnTo>
                  <a:pt x="52" y="440"/>
                </a:lnTo>
                <a:lnTo>
                  <a:pt x="52" y="442"/>
                </a:lnTo>
                <a:lnTo>
                  <a:pt x="54" y="444"/>
                </a:lnTo>
                <a:lnTo>
                  <a:pt x="40" y="446"/>
                </a:lnTo>
                <a:lnTo>
                  <a:pt x="16" y="446"/>
                </a:lnTo>
                <a:lnTo>
                  <a:pt x="6" y="454"/>
                </a:lnTo>
                <a:lnTo>
                  <a:pt x="0" y="462"/>
                </a:lnTo>
                <a:lnTo>
                  <a:pt x="2" y="462"/>
                </a:lnTo>
                <a:lnTo>
                  <a:pt x="6" y="486"/>
                </a:lnTo>
                <a:lnTo>
                  <a:pt x="8" y="486"/>
                </a:lnTo>
                <a:lnTo>
                  <a:pt x="8" y="496"/>
                </a:lnTo>
                <a:lnTo>
                  <a:pt x="12" y="508"/>
                </a:lnTo>
                <a:lnTo>
                  <a:pt x="30" y="518"/>
                </a:lnTo>
                <a:lnTo>
                  <a:pt x="54" y="512"/>
                </a:lnTo>
                <a:lnTo>
                  <a:pt x="66" y="504"/>
                </a:lnTo>
                <a:lnTo>
                  <a:pt x="68" y="504"/>
                </a:lnTo>
                <a:lnTo>
                  <a:pt x="80" y="504"/>
                </a:lnTo>
                <a:lnTo>
                  <a:pt x="86" y="520"/>
                </a:lnTo>
                <a:lnTo>
                  <a:pt x="92" y="526"/>
                </a:lnTo>
                <a:lnTo>
                  <a:pt x="94" y="532"/>
                </a:lnTo>
                <a:lnTo>
                  <a:pt x="100" y="532"/>
                </a:lnTo>
                <a:lnTo>
                  <a:pt x="102" y="532"/>
                </a:lnTo>
                <a:lnTo>
                  <a:pt x="104" y="532"/>
                </a:lnTo>
                <a:lnTo>
                  <a:pt x="104" y="530"/>
                </a:lnTo>
                <a:lnTo>
                  <a:pt x="116" y="520"/>
                </a:lnTo>
                <a:lnTo>
                  <a:pt x="126" y="540"/>
                </a:lnTo>
                <a:lnTo>
                  <a:pt x="136" y="546"/>
                </a:lnTo>
                <a:lnTo>
                  <a:pt x="152" y="546"/>
                </a:lnTo>
                <a:lnTo>
                  <a:pt x="164" y="544"/>
                </a:lnTo>
                <a:lnTo>
                  <a:pt x="168" y="544"/>
                </a:lnTo>
                <a:lnTo>
                  <a:pt x="196" y="548"/>
                </a:lnTo>
                <a:lnTo>
                  <a:pt x="196" y="550"/>
                </a:lnTo>
                <a:lnTo>
                  <a:pt x="208" y="556"/>
                </a:lnTo>
                <a:lnTo>
                  <a:pt x="208" y="558"/>
                </a:lnTo>
                <a:lnTo>
                  <a:pt x="220" y="566"/>
                </a:lnTo>
                <a:lnTo>
                  <a:pt x="226" y="574"/>
                </a:lnTo>
                <a:lnTo>
                  <a:pt x="234" y="578"/>
                </a:lnTo>
                <a:lnTo>
                  <a:pt x="248" y="576"/>
                </a:lnTo>
                <a:lnTo>
                  <a:pt x="248" y="560"/>
                </a:lnTo>
                <a:lnTo>
                  <a:pt x="240" y="548"/>
                </a:lnTo>
                <a:lnTo>
                  <a:pt x="236" y="526"/>
                </a:lnTo>
                <a:lnTo>
                  <a:pt x="246" y="516"/>
                </a:lnTo>
                <a:lnTo>
                  <a:pt x="248" y="514"/>
                </a:lnTo>
                <a:lnTo>
                  <a:pt x="258" y="512"/>
                </a:lnTo>
                <a:lnTo>
                  <a:pt x="268" y="512"/>
                </a:lnTo>
                <a:lnTo>
                  <a:pt x="272" y="508"/>
                </a:lnTo>
                <a:lnTo>
                  <a:pt x="264" y="500"/>
                </a:lnTo>
                <a:lnTo>
                  <a:pt x="242" y="484"/>
                </a:lnTo>
                <a:lnTo>
                  <a:pt x="236" y="476"/>
                </a:lnTo>
                <a:lnTo>
                  <a:pt x="234" y="474"/>
                </a:lnTo>
                <a:lnTo>
                  <a:pt x="236" y="472"/>
                </a:lnTo>
                <a:lnTo>
                  <a:pt x="242" y="460"/>
                </a:lnTo>
                <a:lnTo>
                  <a:pt x="244" y="462"/>
                </a:lnTo>
                <a:lnTo>
                  <a:pt x="260" y="466"/>
                </a:lnTo>
                <a:lnTo>
                  <a:pt x="302" y="464"/>
                </a:lnTo>
                <a:lnTo>
                  <a:pt x="302" y="466"/>
                </a:lnTo>
                <a:lnTo>
                  <a:pt x="304" y="466"/>
                </a:lnTo>
                <a:lnTo>
                  <a:pt x="316" y="470"/>
                </a:lnTo>
                <a:lnTo>
                  <a:pt x="324" y="462"/>
                </a:lnTo>
                <a:lnTo>
                  <a:pt x="320" y="438"/>
                </a:lnTo>
                <a:lnTo>
                  <a:pt x="304" y="428"/>
                </a:lnTo>
                <a:lnTo>
                  <a:pt x="300" y="424"/>
                </a:lnTo>
                <a:lnTo>
                  <a:pt x="296" y="420"/>
                </a:lnTo>
                <a:lnTo>
                  <a:pt x="292" y="410"/>
                </a:lnTo>
                <a:lnTo>
                  <a:pt x="290" y="394"/>
                </a:lnTo>
                <a:lnTo>
                  <a:pt x="290" y="374"/>
                </a:lnTo>
                <a:lnTo>
                  <a:pt x="276" y="368"/>
                </a:lnTo>
                <a:lnTo>
                  <a:pt x="274" y="368"/>
                </a:lnTo>
                <a:lnTo>
                  <a:pt x="274" y="366"/>
                </a:lnTo>
                <a:lnTo>
                  <a:pt x="274" y="364"/>
                </a:lnTo>
                <a:lnTo>
                  <a:pt x="272" y="344"/>
                </a:lnTo>
                <a:lnTo>
                  <a:pt x="288" y="262"/>
                </a:lnTo>
                <a:lnTo>
                  <a:pt x="280" y="232"/>
                </a:lnTo>
                <a:lnTo>
                  <a:pt x="278" y="214"/>
                </a:lnTo>
                <a:lnTo>
                  <a:pt x="276" y="190"/>
                </a:lnTo>
                <a:lnTo>
                  <a:pt x="278" y="164"/>
                </a:lnTo>
                <a:lnTo>
                  <a:pt x="278" y="162"/>
                </a:lnTo>
                <a:lnTo>
                  <a:pt x="280" y="160"/>
                </a:lnTo>
                <a:lnTo>
                  <a:pt x="296" y="148"/>
                </a:lnTo>
                <a:lnTo>
                  <a:pt x="296" y="136"/>
                </a:lnTo>
                <a:lnTo>
                  <a:pt x="294" y="130"/>
                </a:lnTo>
                <a:lnTo>
                  <a:pt x="290" y="122"/>
                </a:lnTo>
                <a:lnTo>
                  <a:pt x="280" y="110"/>
                </a:lnTo>
                <a:lnTo>
                  <a:pt x="278" y="110"/>
                </a:lnTo>
                <a:lnTo>
                  <a:pt x="278" y="108"/>
                </a:lnTo>
                <a:lnTo>
                  <a:pt x="276" y="88"/>
                </a:lnTo>
                <a:lnTo>
                  <a:pt x="276" y="86"/>
                </a:lnTo>
                <a:lnTo>
                  <a:pt x="298" y="60"/>
                </a:lnTo>
                <a:lnTo>
                  <a:pt x="298" y="48"/>
                </a:lnTo>
                <a:lnTo>
                  <a:pt x="292" y="36"/>
                </a:lnTo>
                <a:lnTo>
                  <a:pt x="290" y="34"/>
                </a:lnTo>
                <a:lnTo>
                  <a:pt x="300" y="20"/>
                </a:lnTo>
                <a:lnTo>
                  <a:pt x="302" y="20"/>
                </a:lnTo>
                <a:lnTo>
                  <a:pt x="312" y="12"/>
                </a:lnTo>
                <a:lnTo>
                  <a:pt x="312" y="0"/>
                </a:lnTo>
                <a:lnTo>
                  <a:pt x="306" y="0"/>
                </a:lnTo>
                <a:lnTo>
                  <a:pt x="296" y="0"/>
                </a:lnTo>
                <a:lnTo>
                  <a:pt x="292" y="18"/>
                </a:lnTo>
                <a:lnTo>
                  <a:pt x="290" y="18"/>
                </a:lnTo>
                <a:lnTo>
                  <a:pt x="268" y="10"/>
                </a:lnTo>
                <a:lnTo>
                  <a:pt x="256" y="8"/>
                </a:lnTo>
                <a:lnTo>
                  <a:pt x="260" y="28"/>
                </a:lnTo>
                <a:lnTo>
                  <a:pt x="244" y="32"/>
                </a:lnTo>
                <a:lnTo>
                  <a:pt x="218" y="46"/>
                </a:lnTo>
                <a:lnTo>
                  <a:pt x="210" y="56"/>
                </a:lnTo>
                <a:lnTo>
                  <a:pt x="210" y="58"/>
                </a:lnTo>
                <a:lnTo>
                  <a:pt x="208" y="58"/>
                </a:lnTo>
                <a:lnTo>
                  <a:pt x="196" y="70"/>
                </a:lnTo>
                <a:lnTo>
                  <a:pt x="192" y="88"/>
                </a:lnTo>
                <a:lnTo>
                  <a:pt x="192" y="90"/>
                </a:lnTo>
                <a:lnTo>
                  <a:pt x="186" y="118"/>
                </a:lnTo>
                <a:lnTo>
                  <a:pt x="184" y="130"/>
                </a:lnTo>
                <a:lnTo>
                  <a:pt x="184" y="132"/>
                </a:lnTo>
                <a:lnTo>
                  <a:pt x="182" y="132"/>
                </a:lnTo>
                <a:lnTo>
                  <a:pt x="174" y="144"/>
                </a:lnTo>
                <a:lnTo>
                  <a:pt x="172" y="144"/>
                </a:lnTo>
                <a:lnTo>
                  <a:pt x="172" y="146"/>
                </a:lnTo>
                <a:lnTo>
                  <a:pt x="152" y="148"/>
                </a:lnTo>
                <a:lnTo>
                  <a:pt x="122" y="138"/>
                </a:lnTo>
                <a:lnTo>
                  <a:pt x="108" y="132"/>
                </a:lnTo>
                <a:close/>
              </a:path>
            </a:pathLst>
          </a:custGeom>
          <a:solidFill>
            <a:schemeClr val="accent4"/>
          </a:solidFill>
          <a:ln w="3175">
            <a:solidFill>
              <a:schemeClr val="bg1"/>
            </a:solidFill>
            <a:round/>
            <a:headEnd/>
            <a:tailEnd/>
          </a:ln>
        </p:spPr>
        <p:txBody>
          <a:bodyPr/>
          <a:lstStyle/>
          <a:p>
            <a:endParaRPr lang="zh-CN" altLang="en-US">
              <a:solidFill>
                <a:schemeClr val="tx1">
                  <a:lumMod val="75000"/>
                  <a:lumOff val="25000"/>
                </a:schemeClr>
              </a:solidFill>
            </a:endParaRPr>
          </a:p>
        </p:txBody>
      </p:sp>
      <p:sp>
        <p:nvSpPr>
          <p:cNvPr id="15" name="山西"/>
          <p:cNvSpPr>
            <a:spLocks/>
          </p:cNvSpPr>
          <p:nvPr/>
        </p:nvSpPr>
        <p:spPr bwMode="auto">
          <a:xfrm>
            <a:off x="5201998" y="2803759"/>
            <a:ext cx="468284" cy="1026481"/>
          </a:xfrm>
          <a:custGeom>
            <a:avLst/>
            <a:gdLst>
              <a:gd name="T0" fmla="*/ 2147483646 w 216"/>
              <a:gd name="T1" fmla="*/ 2147483646 h 474"/>
              <a:gd name="T2" fmla="*/ 2147483646 w 216"/>
              <a:gd name="T3" fmla="*/ 2147483646 h 474"/>
              <a:gd name="T4" fmla="*/ 2147483646 w 216"/>
              <a:gd name="T5" fmla="*/ 2147483646 h 474"/>
              <a:gd name="T6" fmla="*/ 2147483646 w 216"/>
              <a:gd name="T7" fmla="*/ 2147483646 h 474"/>
              <a:gd name="T8" fmla="*/ 2147483646 w 216"/>
              <a:gd name="T9" fmla="*/ 2147483646 h 474"/>
              <a:gd name="T10" fmla="*/ 2147483646 w 216"/>
              <a:gd name="T11" fmla="*/ 2147483646 h 474"/>
              <a:gd name="T12" fmla="*/ 2147483646 w 216"/>
              <a:gd name="T13" fmla="*/ 2147483646 h 474"/>
              <a:gd name="T14" fmla="*/ 2147483646 w 216"/>
              <a:gd name="T15" fmla="*/ 2147483646 h 474"/>
              <a:gd name="T16" fmla="*/ 2147483646 w 216"/>
              <a:gd name="T17" fmla="*/ 2147483646 h 474"/>
              <a:gd name="T18" fmla="*/ 2147483646 w 216"/>
              <a:gd name="T19" fmla="*/ 2147483646 h 474"/>
              <a:gd name="T20" fmla="*/ 2147483646 w 216"/>
              <a:gd name="T21" fmla="*/ 2147483646 h 474"/>
              <a:gd name="T22" fmla="*/ 2147483646 w 216"/>
              <a:gd name="T23" fmla="*/ 2147483646 h 474"/>
              <a:gd name="T24" fmla="*/ 2147483646 w 216"/>
              <a:gd name="T25" fmla="*/ 2147483646 h 474"/>
              <a:gd name="T26" fmla="*/ 2147483646 w 216"/>
              <a:gd name="T27" fmla="*/ 2147483646 h 474"/>
              <a:gd name="T28" fmla="*/ 2147483646 w 216"/>
              <a:gd name="T29" fmla="*/ 2147483646 h 474"/>
              <a:gd name="T30" fmla="*/ 2147483646 w 216"/>
              <a:gd name="T31" fmla="*/ 2147483646 h 474"/>
              <a:gd name="T32" fmla="*/ 2147483646 w 216"/>
              <a:gd name="T33" fmla="*/ 2147483646 h 474"/>
              <a:gd name="T34" fmla="*/ 2147483646 w 216"/>
              <a:gd name="T35" fmla="*/ 2147483646 h 474"/>
              <a:gd name="T36" fmla="*/ 2147483646 w 216"/>
              <a:gd name="T37" fmla="*/ 2147483646 h 474"/>
              <a:gd name="T38" fmla="*/ 2147483646 w 216"/>
              <a:gd name="T39" fmla="*/ 2147483646 h 474"/>
              <a:gd name="T40" fmla="*/ 2147483646 w 216"/>
              <a:gd name="T41" fmla="*/ 2147483646 h 474"/>
              <a:gd name="T42" fmla="*/ 2147483646 w 216"/>
              <a:gd name="T43" fmla="*/ 2147483646 h 474"/>
              <a:gd name="T44" fmla="*/ 2147483646 w 216"/>
              <a:gd name="T45" fmla="*/ 2147483646 h 474"/>
              <a:gd name="T46" fmla="*/ 2147483646 w 216"/>
              <a:gd name="T47" fmla="*/ 2147483646 h 474"/>
              <a:gd name="T48" fmla="*/ 2147483646 w 216"/>
              <a:gd name="T49" fmla="*/ 2147483646 h 474"/>
              <a:gd name="T50" fmla="*/ 2147483646 w 216"/>
              <a:gd name="T51" fmla="*/ 2147483646 h 474"/>
              <a:gd name="T52" fmla="*/ 2147483646 w 216"/>
              <a:gd name="T53" fmla="*/ 2147483646 h 474"/>
              <a:gd name="T54" fmla="*/ 2147483646 w 216"/>
              <a:gd name="T55" fmla="*/ 2147483646 h 474"/>
              <a:gd name="T56" fmla="*/ 2147483646 w 216"/>
              <a:gd name="T57" fmla="*/ 2147483646 h 474"/>
              <a:gd name="T58" fmla="*/ 2147483646 w 216"/>
              <a:gd name="T59" fmla="*/ 2147483646 h 474"/>
              <a:gd name="T60" fmla="*/ 2147483646 w 216"/>
              <a:gd name="T61" fmla="*/ 2147483646 h 474"/>
              <a:gd name="T62" fmla="*/ 2147483646 w 216"/>
              <a:gd name="T63" fmla="*/ 2147483646 h 474"/>
              <a:gd name="T64" fmla="*/ 2147483646 w 216"/>
              <a:gd name="T65" fmla="*/ 2147483646 h 474"/>
              <a:gd name="T66" fmla="*/ 2147483646 w 216"/>
              <a:gd name="T67" fmla="*/ 2147483646 h 474"/>
              <a:gd name="T68" fmla="*/ 2147483646 w 216"/>
              <a:gd name="T69" fmla="*/ 2147483646 h 474"/>
              <a:gd name="T70" fmla="*/ 2147483646 w 216"/>
              <a:gd name="T71" fmla="*/ 2147483646 h 474"/>
              <a:gd name="T72" fmla="*/ 2147483646 w 216"/>
              <a:gd name="T73" fmla="*/ 2147483646 h 474"/>
              <a:gd name="T74" fmla="*/ 2147483646 w 216"/>
              <a:gd name="T75" fmla="*/ 2147483646 h 474"/>
              <a:gd name="T76" fmla="*/ 2147483646 w 216"/>
              <a:gd name="T77" fmla="*/ 2147483646 h 474"/>
              <a:gd name="T78" fmla="*/ 2147483646 w 216"/>
              <a:gd name="T79" fmla="*/ 2147483646 h 474"/>
              <a:gd name="T80" fmla="*/ 2147483646 w 216"/>
              <a:gd name="T81" fmla="*/ 2147483646 h 474"/>
              <a:gd name="T82" fmla="*/ 2147483646 w 216"/>
              <a:gd name="T83" fmla="*/ 2147483646 h 474"/>
              <a:gd name="T84" fmla="*/ 2147483646 w 216"/>
              <a:gd name="T85" fmla="*/ 2147483646 h 474"/>
              <a:gd name="T86" fmla="*/ 2147483646 w 216"/>
              <a:gd name="T87" fmla="*/ 2147483646 h 474"/>
              <a:gd name="T88" fmla="*/ 2147483646 w 216"/>
              <a:gd name="T89" fmla="*/ 2147483646 h 474"/>
              <a:gd name="T90" fmla="*/ 2147483646 w 216"/>
              <a:gd name="T91" fmla="*/ 2147483646 h 474"/>
              <a:gd name="T92" fmla="*/ 2147483646 w 216"/>
              <a:gd name="T93" fmla="*/ 2147483646 h 474"/>
              <a:gd name="T94" fmla="*/ 2147483646 w 216"/>
              <a:gd name="T95" fmla="*/ 2147483646 h 474"/>
              <a:gd name="T96" fmla="*/ 2147483646 w 216"/>
              <a:gd name="T97" fmla="*/ 2147483646 h 47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16" h="474">
                <a:moveTo>
                  <a:pt x="202" y="24"/>
                </a:moveTo>
                <a:lnTo>
                  <a:pt x="204" y="20"/>
                </a:lnTo>
                <a:lnTo>
                  <a:pt x="200" y="8"/>
                </a:lnTo>
                <a:lnTo>
                  <a:pt x="194" y="0"/>
                </a:lnTo>
                <a:lnTo>
                  <a:pt x="188" y="12"/>
                </a:lnTo>
                <a:lnTo>
                  <a:pt x="176" y="24"/>
                </a:lnTo>
                <a:lnTo>
                  <a:pt x="174" y="24"/>
                </a:lnTo>
                <a:lnTo>
                  <a:pt x="156" y="30"/>
                </a:lnTo>
                <a:lnTo>
                  <a:pt x="154" y="30"/>
                </a:lnTo>
                <a:lnTo>
                  <a:pt x="136" y="28"/>
                </a:lnTo>
                <a:lnTo>
                  <a:pt x="124" y="30"/>
                </a:lnTo>
                <a:lnTo>
                  <a:pt x="122" y="40"/>
                </a:lnTo>
                <a:lnTo>
                  <a:pt x="112" y="46"/>
                </a:lnTo>
                <a:lnTo>
                  <a:pt x="112" y="48"/>
                </a:lnTo>
                <a:lnTo>
                  <a:pt x="110" y="48"/>
                </a:lnTo>
                <a:lnTo>
                  <a:pt x="94" y="46"/>
                </a:lnTo>
                <a:lnTo>
                  <a:pt x="92" y="48"/>
                </a:lnTo>
                <a:lnTo>
                  <a:pt x="92" y="64"/>
                </a:lnTo>
                <a:lnTo>
                  <a:pt x="84" y="76"/>
                </a:lnTo>
                <a:lnTo>
                  <a:pt x="82" y="76"/>
                </a:lnTo>
                <a:lnTo>
                  <a:pt x="68" y="92"/>
                </a:lnTo>
                <a:lnTo>
                  <a:pt x="66" y="92"/>
                </a:lnTo>
                <a:lnTo>
                  <a:pt x="50" y="96"/>
                </a:lnTo>
                <a:lnTo>
                  <a:pt x="40" y="106"/>
                </a:lnTo>
                <a:lnTo>
                  <a:pt x="42" y="120"/>
                </a:lnTo>
                <a:lnTo>
                  <a:pt x="42" y="124"/>
                </a:lnTo>
                <a:lnTo>
                  <a:pt x="40" y="124"/>
                </a:lnTo>
                <a:lnTo>
                  <a:pt x="28" y="136"/>
                </a:lnTo>
                <a:lnTo>
                  <a:pt x="20" y="144"/>
                </a:lnTo>
                <a:lnTo>
                  <a:pt x="26" y="154"/>
                </a:lnTo>
                <a:lnTo>
                  <a:pt x="26" y="156"/>
                </a:lnTo>
                <a:lnTo>
                  <a:pt x="26" y="170"/>
                </a:lnTo>
                <a:lnTo>
                  <a:pt x="26" y="172"/>
                </a:lnTo>
                <a:lnTo>
                  <a:pt x="16" y="184"/>
                </a:lnTo>
                <a:lnTo>
                  <a:pt x="4" y="198"/>
                </a:lnTo>
                <a:lnTo>
                  <a:pt x="6" y="214"/>
                </a:lnTo>
                <a:lnTo>
                  <a:pt x="16" y="224"/>
                </a:lnTo>
                <a:lnTo>
                  <a:pt x="22" y="236"/>
                </a:lnTo>
                <a:lnTo>
                  <a:pt x="24" y="244"/>
                </a:lnTo>
                <a:lnTo>
                  <a:pt x="24" y="262"/>
                </a:lnTo>
                <a:lnTo>
                  <a:pt x="22" y="264"/>
                </a:lnTo>
                <a:lnTo>
                  <a:pt x="6" y="276"/>
                </a:lnTo>
                <a:lnTo>
                  <a:pt x="4" y="300"/>
                </a:lnTo>
                <a:lnTo>
                  <a:pt x="6" y="324"/>
                </a:lnTo>
                <a:lnTo>
                  <a:pt x="10" y="340"/>
                </a:lnTo>
                <a:lnTo>
                  <a:pt x="18" y="368"/>
                </a:lnTo>
                <a:lnTo>
                  <a:pt x="18" y="370"/>
                </a:lnTo>
                <a:lnTo>
                  <a:pt x="18" y="372"/>
                </a:lnTo>
                <a:lnTo>
                  <a:pt x="0" y="452"/>
                </a:lnTo>
                <a:lnTo>
                  <a:pt x="2" y="468"/>
                </a:lnTo>
                <a:lnTo>
                  <a:pt x="14" y="474"/>
                </a:lnTo>
                <a:lnTo>
                  <a:pt x="32" y="456"/>
                </a:lnTo>
                <a:lnTo>
                  <a:pt x="34" y="456"/>
                </a:lnTo>
                <a:lnTo>
                  <a:pt x="96" y="432"/>
                </a:lnTo>
                <a:lnTo>
                  <a:pt x="112" y="416"/>
                </a:lnTo>
                <a:lnTo>
                  <a:pt x="114" y="416"/>
                </a:lnTo>
                <a:lnTo>
                  <a:pt x="116" y="416"/>
                </a:lnTo>
                <a:lnTo>
                  <a:pt x="150" y="420"/>
                </a:lnTo>
                <a:lnTo>
                  <a:pt x="162" y="416"/>
                </a:lnTo>
                <a:lnTo>
                  <a:pt x="180" y="408"/>
                </a:lnTo>
                <a:lnTo>
                  <a:pt x="180" y="392"/>
                </a:lnTo>
                <a:lnTo>
                  <a:pt x="182" y="392"/>
                </a:lnTo>
                <a:lnTo>
                  <a:pt x="192" y="382"/>
                </a:lnTo>
                <a:lnTo>
                  <a:pt x="190" y="372"/>
                </a:lnTo>
                <a:lnTo>
                  <a:pt x="190" y="370"/>
                </a:lnTo>
                <a:lnTo>
                  <a:pt x="190" y="368"/>
                </a:lnTo>
                <a:lnTo>
                  <a:pt x="194" y="364"/>
                </a:lnTo>
                <a:lnTo>
                  <a:pt x="192" y="360"/>
                </a:lnTo>
                <a:lnTo>
                  <a:pt x="190" y="356"/>
                </a:lnTo>
                <a:lnTo>
                  <a:pt x="190" y="352"/>
                </a:lnTo>
                <a:lnTo>
                  <a:pt x="194" y="340"/>
                </a:lnTo>
                <a:lnTo>
                  <a:pt x="198" y="336"/>
                </a:lnTo>
                <a:lnTo>
                  <a:pt x="196" y="324"/>
                </a:lnTo>
                <a:lnTo>
                  <a:pt x="184" y="310"/>
                </a:lnTo>
                <a:lnTo>
                  <a:pt x="182" y="306"/>
                </a:lnTo>
                <a:lnTo>
                  <a:pt x="180" y="302"/>
                </a:lnTo>
                <a:lnTo>
                  <a:pt x="180" y="298"/>
                </a:lnTo>
                <a:lnTo>
                  <a:pt x="182" y="294"/>
                </a:lnTo>
                <a:lnTo>
                  <a:pt x="184" y="288"/>
                </a:lnTo>
                <a:lnTo>
                  <a:pt x="190" y="280"/>
                </a:lnTo>
                <a:lnTo>
                  <a:pt x="192" y="268"/>
                </a:lnTo>
                <a:lnTo>
                  <a:pt x="202" y="248"/>
                </a:lnTo>
                <a:lnTo>
                  <a:pt x="204" y="240"/>
                </a:lnTo>
                <a:lnTo>
                  <a:pt x="216" y="216"/>
                </a:lnTo>
                <a:lnTo>
                  <a:pt x="208" y="200"/>
                </a:lnTo>
                <a:lnTo>
                  <a:pt x="184" y="184"/>
                </a:lnTo>
                <a:lnTo>
                  <a:pt x="182" y="184"/>
                </a:lnTo>
                <a:lnTo>
                  <a:pt x="176" y="170"/>
                </a:lnTo>
                <a:lnTo>
                  <a:pt x="176" y="168"/>
                </a:lnTo>
                <a:lnTo>
                  <a:pt x="180" y="146"/>
                </a:lnTo>
                <a:lnTo>
                  <a:pt x="184" y="130"/>
                </a:lnTo>
                <a:lnTo>
                  <a:pt x="184" y="122"/>
                </a:lnTo>
                <a:lnTo>
                  <a:pt x="188" y="116"/>
                </a:lnTo>
                <a:lnTo>
                  <a:pt x="190" y="114"/>
                </a:lnTo>
                <a:lnTo>
                  <a:pt x="194" y="114"/>
                </a:lnTo>
                <a:lnTo>
                  <a:pt x="208" y="112"/>
                </a:lnTo>
                <a:lnTo>
                  <a:pt x="212" y="102"/>
                </a:lnTo>
                <a:lnTo>
                  <a:pt x="216" y="76"/>
                </a:lnTo>
                <a:lnTo>
                  <a:pt x="214" y="66"/>
                </a:lnTo>
                <a:lnTo>
                  <a:pt x="200" y="64"/>
                </a:lnTo>
                <a:lnTo>
                  <a:pt x="184" y="56"/>
                </a:lnTo>
                <a:lnTo>
                  <a:pt x="182" y="54"/>
                </a:lnTo>
                <a:lnTo>
                  <a:pt x="182" y="52"/>
                </a:lnTo>
                <a:lnTo>
                  <a:pt x="180" y="32"/>
                </a:lnTo>
                <a:lnTo>
                  <a:pt x="180" y="28"/>
                </a:lnTo>
                <a:lnTo>
                  <a:pt x="202" y="24"/>
                </a:lnTo>
                <a:close/>
              </a:path>
            </a:pathLst>
          </a:custGeom>
          <a:solidFill>
            <a:schemeClr val="accent4"/>
          </a:solidFill>
          <a:ln w="3175">
            <a:solidFill>
              <a:schemeClr val="bg1"/>
            </a:solidFill>
            <a:round/>
            <a:headEnd/>
            <a:tailEnd/>
          </a:ln>
        </p:spPr>
        <p:txBody>
          <a:bodyPr/>
          <a:lstStyle/>
          <a:p>
            <a:endParaRPr lang="zh-CN" altLang="en-US">
              <a:solidFill>
                <a:schemeClr val="tx1">
                  <a:lumMod val="75000"/>
                  <a:lumOff val="25000"/>
                </a:schemeClr>
              </a:solidFill>
            </a:endParaRPr>
          </a:p>
        </p:txBody>
      </p:sp>
      <p:sp>
        <p:nvSpPr>
          <p:cNvPr id="16" name="湖南"/>
          <p:cNvSpPr>
            <a:spLocks/>
          </p:cNvSpPr>
          <p:nvPr/>
        </p:nvSpPr>
        <p:spPr bwMode="auto">
          <a:xfrm>
            <a:off x="5080590" y="4553541"/>
            <a:ext cx="745784" cy="866228"/>
          </a:xfrm>
          <a:custGeom>
            <a:avLst/>
            <a:gdLst>
              <a:gd name="T0" fmla="*/ 2147483646 w 344"/>
              <a:gd name="T1" fmla="*/ 2147483646 h 400"/>
              <a:gd name="T2" fmla="*/ 2147483646 w 344"/>
              <a:gd name="T3" fmla="*/ 2147483646 h 400"/>
              <a:gd name="T4" fmla="*/ 2147483646 w 344"/>
              <a:gd name="T5" fmla="*/ 2147483646 h 400"/>
              <a:gd name="T6" fmla="*/ 2147483646 w 344"/>
              <a:gd name="T7" fmla="*/ 2147483646 h 400"/>
              <a:gd name="T8" fmla="*/ 2147483646 w 344"/>
              <a:gd name="T9" fmla="*/ 2147483646 h 400"/>
              <a:gd name="T10" fmla="*/ 2147483646 w 344"/>
              <a:gd name="T11" fmla="*/ 2147483646 h 400"/>
              <a:gd name="T12" fmla="*/ 2147483646 w 344"/>
              <a:gd name="T13" fmla="*/ 2147483646 h 400"/>
              <a:gd name="T14" fmla="*/ 2147483646 w 344"/>
              <a:gd name="T15" fmla="*/ 2147483646 h 400"/>
              <a:gd name="T16" fmla="*/ 2147483646 w 344"/>
              <a:gd name="T17" fmla="*/ 2147483646 h 400"/>
              <a:gd name="T18" fmla="*/ 2147483646 w 344"/>
              <a:gd name="T19" fmla="*/ 2147483646 h 400"/>
              <a:gd name="T20" fmla="*/ 2147483646 w 344"/>
              <a:gd name="T21" fmla="*/ 0 h 400"/>
              <a:gd name="T22" fmla="*/ 2147483646 w 344"/>
              <a:gd name="T23" fmla="*/ 2147483646 h 400"/>
              <a:gd name="T24" fmla="*/ 2147483646 w 344"/>
              <a:gd name="T25" fmla="*/ 2147483646 h 400"/>
              <a:gd name="T26" fmla="*/ 2147483646 w 344"/>
              <a:gd name="T27" fmla="*/ 2147483646 h 400"/>
              <a:gd name="T28" fmla="*/ 2147483646 w 344"/>
              <a:gd name="T29" fmla="*/ 2147483646 h 400"/>
              <a:gd name="T30" fmla="*/ 2147483646 w 344"/>
              <a:gd name="T31" fmla="*/ 2147483646 h 400"/>
              <a:gd name="T32" fmla="*/ 2147483646 w 344"/>
              <a:gd name="T33" fmla="*/ 2147483646 h 400"/>
              <a:gd name="T34" fmla="*/ 2147483646 w 344"/>
              <a:gd name="T35" fmla="*/ 2147483646 h 400"/>
              <a:gd name="T36" fmla="*/ 2147483646 w 344"/>
              <a:gd name="T37" fmla="*/ 2147483646 h 400"/>
              <a:gd name="T38" fmla="*/ 2147483646 w 344"/>
              <a:gd name="T39" fmla="*/ 2147483646 h 400"/>
              <a:gd name="T40" fmla="*/ 2147483646 w 344"/>
              <a:gd name="T41" fmla="*/ 2147483646 h 400"/>
              <a:gd name="T42" fmla="*/ 2147483646 w 344"/>
              <a:gd name="T43" fmla="*/ 2147483646 h 400"/>
              <a:gd name="T44" fmla="*/ 2147483646 w 344"/>
              <a:gd name="T45" fmla="*/ 2147483646 h 400"/>
              <a:gd name="T46" fmla="*/ 2147483646 w 344"/>
              <a:gd name="T47" fmla="*/ 2147483646 h 400"/>
              <a:gd name="T48" fmla="*/ 2147483646 w 344"/>
              <a:gd name="T49" fmla="*/ 2147483646 h 400"/>
              <a:gd name="T50" fmla="*/ 2147483646 w 344"/>
              <a:gd name="T51" fmla="*/ 2147483646 h 400"/>
              <a:gd name="T52" fmla="*/ 2147483646 w 344"/>
              <a:gd name="T53" fmla="*/ 2147483646 h 400"/>
              <a:gd name="T54" fmla="*/ 2147483646 w 344"/>
              <a:gd name="T55" fmla="*/ 2147483646 h 400"/>
              <a:gd name="T56" fmla="*/ 2147483646 w 344"/>
              <a:gd name="T57" fmla="*/ 2147483646 h 400"/>
              <a:gd name="T58" fmla="*/ 2147483646 w 344"/>
              <a:gd name="T59" fmla="*/ 2147483646 h 400"/>
              <a:gd name="T60" fmla="*/ 2147483646 w 344"/>
              <a:gd name="T61" fmla="*/ 2147483646 h 400"/>
              <a:gd name="T62" fmla="*/ 2147483646 w 344"/>
              <a:gd name="T63" fmla="*/ 2147483646 h 400"/>
              <a:gd name="T64" fmla="*/ 2147483646 w 344"/>
              <a:gd name="T65" fmla="*/ 2147483646 h 400"/>
              <a:gd name="T66" fmla="*/ 2147483646 w 344"/>
              <a:gd name="T67" fmla="*/ 2147483646 h 400"/>
              <a:gd name="T68" fmla="*/ 2147483646 w 344"/>
              <a:gd name="T69" fmla="*/ 2147483646 h 400"/>
              <a:gd name="T70" fmla="*/ 2147483646 w 344"/>
              <a:gd name="T71" fmla="*/ 2147483646 h 400"/>
              <a:gd name="T72" fmla="*/ 2147483646 w 344"/>
              <a:gd name="T73" fmla="*/ 2147483646 h 400"/>
              <a:gd name="T74" fmla="*/ 2147483646 w 344"/>
              <a:gd name="T75" fmla="*/ 2147483646 h 400"/>
              <a:gd name="T76" fmla="*/ 2147483646 w 344"/>
              <a:gd name="T77" fmla="*/ 2147483646 h 400"/>
              <a:gd name="T78" fmla="*/ 2147483646 w 344"/>
              <a:gd name="T79" fmla="*/ 2147483646 h 400"/>
              <a:gd name="T80" fmla="*/ 2147483646 w 344"/>
              <a:gd name="T81" fmla="*/ 2147483646 h 400"/>
              <a:gd name="T82" fmla="*/ 2147483646 w 344"/>
              <a:gd name="T83" fmla="*/ 2147483646 h 400"/>
              <a:gd name="T84" fmla="*/ 2147483646 w 344"/>
              <a:gd name="T85" fmla="*/ 2147483646 h 400"/>
              <a:gd name="T86" fmla="*/ 2147483646 w 344"/>
              <a:gd name="T87" fmla="*/ 2147483646 h 400"/>
              <a:gd name="T88" fmla="*/ 2147483646 w 344"/>
              <a:gd name="T89" fmla="*/ 2147483646 h 400"/>
              <a:gd name="T90" fmla="*/ 2147483646 w 344"/>
              <a:gd name="T91" fmla="*/ 2147483646 h 400"/>
              <a:gd name="T92" fmla="*/ 2147483646 w 344"/>
              <a:gd name="T93" fmla="*/ 2147483646 h 400"/>
              <a:gd name="T94" fmla="*/ 2147483646 w 344"/>
              <a:gd name="T95" fmla="*/ 2147483646 h 400"/>
              <a:gd name="T96" fmla="*/ 2147483646 w 344"/>
              <a:gd name="T97" fmla="*/ 2147483646 h 400"/>
              <a:gd name="T98" fmla="*/ 2147483646 w 344"/>
              <a:gd name="T99" fmla="*/ 2147483646 h 400"/>
              <a:gd name="T100" fmla="*/ 2147483646 w 344"/>
              <a:gd name="T101" fmla="*/ 2147483646 h 400"/>
              <a:gd name="T102" fmla="*/ 2147483646 w 344"/>
              <a:gd name="T103" fmla="*/ 2147483646 h 400"/>
              <a:gd name="T104" fmla="*/ 2147483646 w 344"/>
              <a:gd name="T105" fmla="*/ 2147483646 h 40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344" h="400">
                <a:moveTo>
                  <a:pt x="300" y="68"/>
                </a:moveTo>
                <a:lnTo>
                  <a:pt x="300" y="68"/>
                </a:lnTo>
                <a:lnTo>
                  <a:pt x="300" y="66"/>
                </a:lnTo>
                <a:lnTo>
                  <a:pt x="292" y="54"/>
                </a:lnTo>
                <a:lnTo>
                  <a:pt x="292" y="52"/>
                </a:lnTo>
                <a:lnTo>
                  <a:pt x="294" y="32"/>
                </a:lnTo>
                <a:lnTo>
                  <a:pt x="292" y="28"/>
                </a:lnTo>
                <a:lnTo>
                  <a:pt x="286" y="24"/>
                </a:lnTo>
                <a:lnTo>
                  <a:pt x="282" y="24"/>
                </a:lnTo>
                <a:lnTo>
                  <a:pt x="274" y="34"/>
                </a:lnTo>
                <a:lnTo>
                  <a:pt x="272" y="34"/>
                </a:lnTo>
                <a:lnTo>
                  <a:pt x="252" y="44"/>
                </a:lnTo>
                <a:lnTo>
                  <a:pt x="250" y="30"/>
                </a:lnTo>
                <a:lnTo>
                  <a:pt x="250" y="28"/>
                </a:lnTo>
                <a:lnTo>
                  <a:pt x="252" y="22"/>
                </a:lnTo>
                <a:lnTo>
                  <a:pt x="250" y="14"/>
                </a:lnTo>
                <a:lnTo>
                  <a:pt x="248" y="12"/>
                </a:lnTo>
                <a:lnTo>
                  <a:pt x="244" y="20"/>
                </a:lnTo>
                <a:lnTo>
                  <a:pt x="218" y="42"/>
                </a:lnTo>
                <a:lnTo>
                  <a:pt x="218" y="44"/>
                </a:lnTo>
                <a:lnTo>
                  <a:pt x="216" y="44"/>
                </a:lnTo>
                <a:lnTo>
                  <a:pt x="214" y="44"/>
                </a:lnTo>
                <a:lnTo>
                  <a:pt x="206" y="40"/>
                </a:lnTo>
                <a:lnTo>
                  <a:pt x="198" y="32"/>
                </a:lnTo>
                <a:lnTo>
                  <a:pt x="184" y="28"/>
                </a:lnTo>
                <a:lnTo>
                  <a:pt x="184" y="26"/>
                </a:lnTo>
                <a:lnTo>
                  <a:pt x="176" y="20"/>
                </a:lnTo>
                <a:lnTo>
                  <a:pt x="150" y="16"/>
                </a:lnTo>
                <a:lnTo>
                  <a:pt x="148" y="16"/>
                </a:lnTo>
                <a:lnTo>
                  <a:pt x="132" y="6"/>
                </a:lnTo>
                <a:lnTo>
                  <a:pt x="132" y="8"/>
                </a:lnTo>
                <a:lnTo>
                  <a:pt x="118" y="0"/>
                </a:lnTo>
                <a:lnTo>
                  <a:pt x="100" y="0"/>
                </a:lnTo>
                <a:lnTo>
                  <a:pt x="94" y="0"/>
                </a:lnTo>
                <a:lnTo>
                  <a:pt x="100" y="30"/>
                </a:lnTo>
                <a:lnTo>
                  <a:pt x="96" y="30"/>
                </a:lnTo>
                <a:lnTo>
                  <a:pt x="80" y="32"/>
                </a:lnTo>
                <a:lnTo>
                  <a:pt x="70" y="32"/>
                </a:lnTo>
                <a:lnTo>
                  <a:pt x="68" y="32"/>
                </a:lnTo>
                <a:lnTo>
                  <a:pt x="60" y="24"/>
                </a:lnTo>
                <a:lnTo>
                  <a:pt x="44" y="32"/>
                </a:lnTo>
                <a:lnTo>
                  <a:pt x="28" y="52"/>
                </a:lnTo>
                <a:lnTo>
                  <a:pt x="16" y="86"/>
                </a:lnTo>
                <a:lnTo>
                  <a:pt x="20" y="124"/>
                </a:lnTo>
                <a:lnTo>
                  <a:pt x="26" y="144"/>
                </a:lnTo>
                <a:lnTo>
                  <a:pt x="26" y="148"/>
                </a:lnTo>
                <a:lnTo>
                  <a:pt x="24" y="150"/>
                </a:lnTo>
                <a:lnTo>
                  <a:pt x="20" y="152"/>
                </a:lnTo>
                <a:lnTo>
                  <a:pt x="20" y="156"/>
                </a:lnTo>
                <a:lnTo>
                  <a:pt x="18" y="166"/>
                </a:lnTo>
                <a:lnTo>
                  <a:pt x="26" y="198"/>
                </a:lnTo>
                <a:lnTo>
                  <a:pt x="24" y="200"/>
                </a:lnTo>
                <a:lnTo>
                  <a:pt x="8" y="210"/>
                </a:lnTo>
                <a:lnTo>
                  <a:pt x="4" y="214"/>
                </a:lnTo>
                <a:lnTo>
                  <a:pt x="2" y="218"/>
                </a:lnTo>
                <a:lnTo>
                  <a:pt x="0" y="228"/>
                </a:lnTo>
                <a:lnTo>
                  <a:pt x="14" y="224"/>
                </a:lnTo>
                <a:lnTo>
                  <a:pt x="14" y="222"/>
                </a:lnTo>
                <a:lnTo>
                  <a:pt x="16" y="222"/>
                </a:lnTo>
                <a:lnTo>
                  <a:pt x="22" y="224"/>
                </a:lnTo>
                <a:lnTo>
                  <a:pt x="26" y="226"/>
                </a:lnTo>
                <a:lnTo>
                  <a:pt x="30" y="228"/>
                </a:lnTo>
                <a:lnTo>
                  <a:pt x="32" y="234"/>
                </a:lnTo>
                <a:lnTo>
                  <a:pt x="34" y="252"/>
                </a:lnTo>
                <a:lnTo>
                  <a:pt x="32" y="254"/>
                </a:lnTo>
                <a:lnTo>
                  <a:pt x="32" y="256"/>
                </a:lnTo>
                <a:lnTo>
                  <a:pt x="28" y="260"/>
                </a:lnTo>
                <a:lnTo>
                  <a:pt x="28" y="264"/>
                </a:lnTo>
                <a:lnTo>
                  <a:pt x="24" y="282"/>
                </a:lnTo>
                <a:lnTo>
                  <a:pt x="28" y="290"/>
                </a:lnTo>
                <a:lnTo>
                  <a:pt x="32" y="296"/>
                </a:lnTo>
                <a:lnTo>
                  <a:pt x="48" y="316"/>
                </a:lnTo>
                <a:lnTo>
                  <a:pt x="64" y="304"/>
                </a:lnTo>
                <a:lnTo>
                  <a:pt x="76" y="302"/>
                </a:lnTo>
                <a:lnTo>
                  <a:pt x="76" y="304"/>
                </a:lnTo>
                <a:lnTo>
                  <a:pt x="84" y="306"/>
                </a:lnTo>
                <a:lnTo>
                  <a:pt x="88" y="306"/>
                </a:lnTo>
                <a:lnTo>
                  <a:pt x="92" y="302"/>
                </a:lnTo>
                <a:lnTo>
                  <a:pt x="100" y="292"/>
                </a:lnTo>
                <a:lnTo>
                  <a:pt x="98" y="286"/>
                </a:lnTo>
                <a:lnTo>
                  <a:pt x="100" y="282"/>
                </a:lnTo>
                <a:lnTo>
                  <a:pt x="104" y="280"/>
                </a:lnTo>
                <a:lnTo>
                  <a:pt x="124" y="280"/>
                </a:lnTo>
                <a:lnTo>
                  <a:pt x="128" y="280"/>
                </a:lnTo>
                <a:lnTo>
                  <a:pt x="130" y="280"/>
                </a:lnTo>
                <a:lnTo>
                  <a:pt x="134" y="274"/>
                </a:lnTo>
                <a:lnTo>
                  <a:pt x="136" y="270"/>
                </a:lnTo>
                <a:lnTo>
                  <a:pt x="142" y="270"/>
                </a:lnTo>
                <a:lnTo>
                  <a:pt x="146" y="272"/>
                </a:lnTo>
                <a:lnTo>
                  <a:pt x="152" y="280"/>
                </a:lnTo>
                <a:lnTo>
                  <a:pt x="154" y="284"/>
                </a:lnTo>
                <a:lnTo>
                  <a:pt x="156" y="288"/>
                </a:lnTo>
                <a:lnTo>
                  <a:pt x="154" y="302"/>
                </a:lnTo>
                <a:lnTo>
                  <a:pt x="156" y="304"/>
                </a:lnTo>
                <a:lnTo>
                  <a:pt x="162" y="310"/>
                </a:lnTo>
                <a:lnTo>
                  <a:pt x="164" y="316"/>
                </a:lnTo>
                <a:lnTo>
                  <a:pt x="162" y="330"/>
                </a:lnTo>
                <a:lnTo>
                  <a:pt x="158" y="340"/>
                </a:lnTo>
                <a:lnTo>
                  <a:pt x="154" y="344"/>
                </a:lnTo>
                <a:lnTo>
                  <a:pt x="142" y="370"/>
                </a:lnTo>
                <a:lnTo>
                  <a:pt x="146" y="372"/>
                </a:lnTo>
                <a:lnTo>
                  <a:pt x="164" y="372"/>
                </a:lnTo>
                <a:lnTo>
                  <a:pt x="168" y="374"/>
                </a:lnTo>
                <a:lnTo>
                  <a:pt x="168" y="376"/>
                </a:lnTo>
                <a:lnTo>
                  <a:pt x="164" y="388"/>
                </a:lnTo>
                <a:lnTo>
                  <a:pt x="164" y="394"/>
                </a:lnTo>
                <a:lnTo>
                  <a:pt x="172" y="398"/>
                </a:lnTo>
                <a:lnTo>
                  <a:pt x="176" y="400"/>
                </a:lnTo>
                <a:lnTo>
                  <a:pt x="178" y="398"/>
                </a:lnTo>
                <a:lnTo>
                  <a:pt x="188" y="394"/>
                </a:lnTo>
                <a:lnTo>
                  <a:pt x="194" y="392"/>
                </a:lnTo>
                <a:lnTo>
                  <a:pt x="204" y="392"/>
                </a:lnTo>
                <a:lnTo>
                  <a:pt x="216" y="380"/>
                </a:lnTo>
                <a:lnTo>
                  <a:pt x="216" y="366"/>
                </a:lnTo>
                <a:lnTo>
                  <a:pt x="216" y="360"/>
                </a:lnTo>
                <a:lnTo>
                  <a:pt x="216" y="356"/>
                </a:lnTo>
                <a:lnTo>
                  <a:pt x="220" y="354"/>
                </a:lnTo>
                <a:lnTo>
                  <a:pt x="224" y="354"/>
                </a:lnTo>
                <a:lnTo>
                  <a:pt x="230" y="356"/>
                </a:lnTo>
                <a:lnTo>
                  <a:pt x="236" y="360"/>
                </a:lnTo>
                <a:lnTo>
                  <a:pt x="256" y="372"/>
                </a:lnTo>
                <a:lnTo>
                  <a:pt x="264" y="376"/>
                </a:lnTo>
                <a:lnTo>
                  <a:pt x="270" y="378"/>
                </a:lnTo>
                <a:lnTo>
                  <a:pt x="270" y="376"/>
                </a:lnTo>
                <a:lnTo>
                  <a:pt x="270" y="370"/>
                </a:lnTo>
                <a:lnTo>
                  <a:pt x="266" y="360"/>
                </a:lnTo>
                <a:lnTo>
                  <a:pt x="256" y="344"/>
                </a:lnTo>
                <a:lnTo>
                  <a:pt x="256" y="342"/>
                </a:lnTo>
                <a:lnTo>
                  <a:pt x="256" y="340"/>
                </a:lnTo>
                <a:lnTo>
                  <a:pt x="264" y="332"/>
                </a:lnTo>
                <a:lnTo>
                  <a:pt x="274" y="326"/>
                </a:lnTo>
                <a:lnTo>
                  <a:pt x="282" y="324"/>
                </a:lnTo>
                <a:lnTo>
                  <a:pt x="292" y="326"/>
                </a:lnTo>
                <a:lnTo>
                  <a:pt x="320" y="340"/>
                </a:lnTo>
                <a:lnTo>
                  <a:pt x="332" y="332"/>
                </a:lnTo>
                <a:lnTo>
                  <a:pt x="334" y="332"/>
                </a:lnTo>
                <a:lnTo>
                  <a:pt x="334" y="330"/>
                </a:lnTo>
                <a:lnTo>
                  <a:pt x="332" y="328"/>
                </a:lnTo>
                <a:lnTo>
                  <a:pt x="334" y="326"/>
                </a:lnTo>
                <a:lnTo>
                  <a:pt x="340" y="314"/>
                </a:lnTo>
                <a:lnTo>
                  <a:pt x="344" y="304"/>
                </a:lnTo>
                <a:lnTo>
                  <a:pt x="344" y="298"/>
                </a:lnTo>
                <a:lnTo>
                  <a:pt x="344" y="292"/>
                </a:lnTo>
                <a:lnTo>
                  <a:pt x="338" y="286"/>
                </a:lnTo>
                <a:lnTo>
                  <a:pt x="334" y="284"/>
                </a:lnTo>
                <a:lnTo>
                  <a:pt x="332" y="284"/>
                </a:lnTo>
                <a:lnTo>
                  <a:pt x="330" y="276"/>
                </a:lnTo>
                <a:lnTo>
                  <a:pt x="332" y="276"/>
                </a:lnTo>
                <a:lnTo>
                  <a:pt x="338" y="272"/>
                </a:lnTo>
                <a:lnTo>
                  <a:pt x="340" y="268"/>
                </a:lnTo>
                <a:lnTo>
                  <a:pt x="338" y="264"/>
                </a:lnTo>
                <a:lnTo>
                  <a:pt x="326" y="252"/>
                </a:lnTo>
                <a:lnTo>
                  <a:pt x="326" y="250"/>
                </a:lnTo>
                <a:lnTo>
                  <a:pt x="320" y="232"/>
                </a:lnTo>
                <a:lnTo>
                  <a:pt x="316" y="214"/>
                </a:lnTo>
                <a:lnTo>
                  <a:pt x="316" y="196"/>
                </a:lnTo>
                <a:lnTo>
                  <a:pt x="316" y="188"/>
                </a:lnTo>
                <a:lnTo>
                  <a:pt x="308" y="196"/>
                </a:lnTo>
                <a:lnTo>
                  <a:pt x="302" y="204"/>
                </a:lnTo>
                <a:lnTo>
                  <a:pt x="300" y="170"/>
                </a:lnTo>
                <a:lnTo>
                  <a:pt x="300" y="168"/>
                </a:lnTo>
                <a:lnTo>
                  <a:pt x="322" y="138"/>
                </a:lnTo>
                <a:lnTo>
                  <a:pt x="334" y="124"/>
                </a:lnTo>
                <a:lnTo>
                  <a:pt x="326" y="100"/>
                </a:lnTo>
                <a:lnTo>
                  <a:pt x="322" y="76"/>
                </a:lnTo>
                <a:lnTo>
                  <a:pt x="308" y="70"/>
                </a:lnTo>
                <a:lnTo>
                  <a:pt x="300" y="68"/>
                </a:lnTo>
                <a:close/>
              </a:path>
            </a:pathLst>
          </a:custGeom>
          <a:solidFill>
            <a:schemeClr val="accent4"/>
          </a:solidFill>
          <a:ln w="3175">
            <a:solidFill>
              <a:schemeClr val="bg1"/>
            </a:solidFill>
            <a:round/>
            <a:headEnd/>
            <a:tailEnd/>
          </a:ln>
        </p:spPr>
        <p:txBody>
          <a:bodyPr/>
          <a:lstStyle/>
          <a:p>
            <a:endParaRPr lang="zh-CN" altLang="en-US">
              <a:solidFill>
                <a:schemeClr val="tx1">
                  <a:lumMod val="75000"/>
                  <a:lumOff val="25000"/>
                </a:schemeClr>
              </a:solidFill>
            </a:endParaRPr>
          </a:p>
        </p:txBody>
      </p:sp>
      <p:sp>
        <p:nvSpPr>
          <p:cNvPr id="17" name="湖北"/>
          <p:cNvSpPr>
            <a:spLocks/>
          </p:cNvSpPr>
          <p:nvPr/>
        </p:nvSpPr>
        <p:spPr bwMode="auto">
          <a:xfrm>
            <a:off x="4993871" y="4055460"/>
            <a:ext cx="1057974" cy="662665"/>
          </a:xfrm>
          <a:custGeom>
            <a:avLst/>
            <a:gdLst>
              <a:gd name="T0" fmla="*/ 2147483646 w 488"/>
              <a:gd name="T1" fmla="*/ 2147483646 h 306"/>
              <a:gd name="T2" fmla="*/ 2147483646 w 488"/>
              <a:gd name="T3" fmla="*/ 2147483646 h 306"/>
              <a:gd name="T4" fmla="*/ 2147483646 w 488"/>
              <a:gd name="T5" fmla="*/ 2147483646 h 306"/>
              <a:gd name="T6" fmla="*/ 2147483646 w 488"/>
              <a:gd name="T7" fmla="*/ 2147483646 h 306"/>
              <a:gd name="T8" fmla="*/ 2147483646 w 488"/>
              <a:gd name="T9" fmla="*/ 2147483646 h 306"/>
              <a:gd name="T10" fmla="*/ 2147483646 w 488"/>
              <a:gd name="T11" fmla="*/ 2147483646 h 306"/>
              <a:gd name="T12" fmla="*/ 2147483646 w 488"/>
              <a:gd name="T13" fmla="*/ 2147483646 h 306"/>
              <a:gd name="T14" fmla="*/ 2147483646 w 488"/>
              <a:gd name="T15" fmla="*/ 2147483646 h 306"/>
              <a:gd name="T16" fmla="*/ 2147483646 w 488"/>
              <a:gd name="T17" fmla="*/ 2147483646 h 306"/>
              <a:gd name="T18" fmla="*/ 2147483646 w 488"/>
              <a:gd name="T19" fmla="*/ 2147483646 h 306"/>
              <a:gd name="T20" fmla="*/ 2147483646 w 488"/>
              <a:gd name="T21" fmla="*/ 2147483646 h 306"/>
              <a:gd name="T22" fmla="*/ 2147483646 w 488"/>
              <a:gd name="T23" fmla="*/ 2147483646 h 306"/>
              <a:gd name="T24" fmla="*/ 2147483646 w 488"/>
              <a:gd name="T25" fmla="*/ 2147483646 h 306"/>
              <a:gd name="T26" fmla="*/ 2147483646 w 488"/>
              <a:gd name="T27" fmla="*/ 2147483646 h 306"/>
              <a:gd name="T28" fmla="*/ 2147483646 w 488"/>
              <a:gd name="T29" fmla="*/ 2147483646 h 306"/>
              <a:gd name="T30" fmla="*/ 2147483646 w 488"/>
              <a:gd name="T31" fmla="*/ 2147483646 h 306"/>
              <a:gd name="T32" fmla="*/ 2147483646 w 488"/>
              <a:gd name="T33" fmla="*/ 2147483646 h 306"/>
              <a:gd name="T34" fmla="*/ 2147483646 w 488"/>
              <a:gd name="T35" fmla="*/ 2147483646 h 306"/>
              <a:gd name="T36" fmla="*/ 2147483646 w 488"/>
              <a:gd name="T37" fmla="*/ 2147483646 h 306"/>
              <a:gd name="T38" fmla="*/ 2147483646 w 488"/>
              <a:gd name="T39" fmla="*/ 2147483646 h 306"/>
              <a:gd name="T40" fmla="*/ 2147483646 w 488"/>
              <a:gd name="T41" fmla="*/ 2147483646 h 306"/>
              <a:gd name="T42" fmla="*/ 2147483646 w 488"/>
              <a:gd name="T43" fmla="*/ 2147483646 h 306"/>
              <a:gd name="T44" fmla="*/ 2147483646 w 488"/>
              <a:gd name="T45" fmla="*/ 2147483646 h 306"/>
              <a:gd name="T46" fmla="*/ 2147483646 w 488"/>
              <a:gd name="T47" fmla="*/ 2147483646 h 306"/>
              <a:gd name="T48" fmla="*/ 2147483646 w 488"/>
              <a:gd name="T49" fmla="*/ 2147483646 h 306"/>
              <a:gd name="T50" fmla="*/ 2147483646 w 488"/>
              <a:gd name="T51" fmla="*/ 2147483646 h 306"/>
              <a:gd name="T52" fmla="*/ 2147483646 w 488"/>
              <a:gd name="T53" fmla="*/ 2147483646 h 306"/>
              <a:gd name="T54" fmla="*/ 2147483646 w 488"/>
              <a:gd name="T55" fmla="*/ 2147483646 h 306"/>
              <a:gd name="T56" fmla="*/ 2147483646 w 488"/>
              <a:gd name="T57" fmla="*/ 2147483646 h 306"/>
              <a:gd name="T58" fmla="*/ 2147483646 w 488"/>
              <a:gd name="T59" fmla="*/ 2147483646 h 306"/>
              <a:gd name="T60" fmla="*/ 2147483646 w 488"/>
              <a:gd name="T61" fmla="*/ 2147483646 h 306"/>
              <a:gd name="T62" fmla="*/ 2147483646 w 488"/>
              <a:gd name="T63" fmla="*/ 2147483646 h 306"/>
              <a:gd name="T64" fmla="*/ 2147483646 w 488"/>
              <a:gd name="T65" fmla="*/ 2147483646 h 306"/>
              <a:gd name="T66" fmla="*/ 2147483646 w 488"/>
              <a:gd name="T67" fmla="*/ 2147483646 h 306"/>
              <a:gd name="T68" fmla="*/ 2147483646 w 488"/>
              <a:gd name="T69" fmla="*/ 2147483646 h 306"/>
              <a:gd name="T70" fmla="*/ 2147483646 w 488"/>
              <a:gd name="T71" fmla="*/ 2147483646 h 306"/>
              <a:gd name="T72" fmla="*/ 2147483646 w 488"/>
              <a:gd name="T73" fmla="*/ 2147483646 h 306"/>
              <a:gd name="T74" fmla="*/ 2147483646 w 488"/>
              <a:gd name="T75" fmla="*/ 2147483646 h 306"/>
              <a:gd name="T76" fmla="*/ 2147483646 w 488"/>
              <a:gd name="T77" fmla="*/ 2147483646 h 306"/>
              <a:gd name="T78" fmla="*/ 2147483646 w 488"/>
              <a:gd name="T79" fmla="*/ 2147483646 h 306"/>
              <a:gd name="T80" fmla="*/ 2147483646 w 488"/>
              <a:gd name="T81" fmla="*/ 2147483646 h 306"/>
              <a:gd name="T82" fmla="*/ 2147483646 w 488"/>
              <a:gd name="T83" fmla="*/ 2147483646 h 306"/>
              <a:gd name="T84" fmla="*/ 2147483646 w 488"/>
              <a:gd name="T85" fmla="*/ 2147483646 h 306"/>
              <a:gd name="T86" fmla="*/ 2147483646 w 488"/>
              <a:gd name="T87" fmla="*/ 2147483646 h 306"/>
              <a:gd name="T88" fmla="*/ 2147483646 w 488"/>
              <a:gd name="T89" fmla="*/ 2147483646 h 306"/>
              <a:gd name="T90" fmla="*/ 2147483646 w 488"/>
              <a:gd name="T91" fmla="*/ 2147483646 h 306"/>
              <a:gd name="T92" fmla="*/ 2147483646 w 488"/>
              <a:gd name="T93" fmla="*/ 2147483646 h 306"/>
              <a:gd name="T94" fmla="*/ 2147483646 w 488"/>
              <a:gd name="T95" fmla="*/ 2147483646 h 306"/>
              <a:gd name="T96" fmla="*/ 2147483646 w 488"/>
              <a:gd name="T97" fmla="*/ 2147483646 h 306"/>
              <a:gd name="T98" fmla="*/ 2147483646 w 488"/>
              <a:gd name="T99" fmla="*/ 2147483646 h 306"/>
              <a:gd name="T100" fmla="*/ 2147483646 w 488"/>
              <a:gd name="T101" fmla="*/ 2147483646 h 306"/>
              <a:gd name="T102" fmla="*/ 2147483646 w 488"/>
              <a:gd name="T103" fmla="*/ 2147483646 h 306"/>
              <a:gd name="T104" fmla="*/ 2147483646 w 488"/>
              <a:gd name="T105" fmla="*/ 2147483646 h 306"/>
              <a:gd name="T106" fmla="*/ 2147483646 w 488"/>
              <a:gd name="T107" fmla="*/ 2147483646 h 306"/>
              <a:gd name="T108" fmla="*/ 2147483646 w 488"/>
              <a:gd name="T109" fmla="*/ 2147483646 h 306"/>
              <a:gd name="T110" fmla="*/ 2147483646 w 488"/>
              <a:gd name="T111" fmla="*/ 2147483646 h 306"/>
              <a:gd name="T112" fmla="*/ 2147483646 w 488"/>
              <a:gd name="T113" fmla="*/ 2147483646 h 306"/>
              <a:gd name="T114" fmla="*/ 2147483646 w 488"/>
              <a:gd name="T115" fmla="*/ 2147483646 h 30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488" h="306">
                <a:moveTo>
                  <a:pt x="62" y="2"/>
                </a:moveTo>
                <a:lnTo>
                  <a:pt x="60" y="4"/>
                </a:lnTo>
                <a:lnTo>
                  <a:pt x="64" y="10"/>
                </a:lnTo>
                <a:lnTo>
                  <a:pt x="86" y="24"/>
                </a:lnTo>
                <a:lnTo>
                  <a:pt x="100" y="38"/>
                </a:lnTo>
                <a:lnTo>
                  <a:pt x="98" y="40"/>
                </a:lnTo>
                <a:lnTo>
                  <a:pt x="90" y="50"/>
                </a:lnTo>
                <a:lnTo>
                  <a:pt x="88" y="50"/>
                </a:lnTo>
                <a:lnTo>
                  <a:pt x="88" y="52"/>
                </a:lnTo>
                <a:lnTo>
                  <a:pt x="74" y="52"/>
                </a:lnTo>
                <a:lnTo>
                  <a:pt x="66" y="54"/>
                </a:lnTo>
                <a:lnTo>
                  <a:pt x="60" y="58"/>
                </a:lnTo>
                <a:lnTo>
                  <a:pt x="64" y="66"/>
                </a:lnTo>
                <a:lnTo>
                  <a:pt x="64" y="74"/>
                </a:lnTo>
                <a:lnTo>
                  <a:pt x="72" y="86"/>
                </a:lnTo>
                <a:lnTo>
                  <a:pt x="72" y="108"/>
                </a:lnTo>
                <a:lnTo>
                  <a:pt x="78" y="110"/>
                </a:lnTo>
                <a:lnTo>
                  <a:pt x="88" y="114"/>
                </a:lnTo>
                <a:lnTo>
                  <a:pt x="90" y="114"/>
                </a:lnTo>
                <a:lnTo>
                  <a:pt x="92" y="116"/>
                </a:lnTo>
                <a:lnTo>
                  <a:pt x="102" y="130"/>
                </a:lnTo>
                <a:lnTo>
                  <a:pt x="108" y="146"/>
                </a:lnTo>
                <a:lnTo>
                  <a:pt x="108" y="156"/>
                </a:lnTo>
                <a:lnTo>
                  <a:pt x="106" y="164"/>
                </a:lnTo>
                <a:lnTo>
                  <a:pt x="104" y="170"/>
                </a:lnTo>
                <a:lnTo>
                  <a:pt x="94" y="178"/>
                </a:lnTo>
                <a:lnTo>
                  <a:pt x="80" y="184"/>
                </a:lnTo>
                <a:lnTo>
                  <a:pt x="54" y="200"/>
                </a:lnTo>
                <a:lnTo>
                  <a:pt x="52" y="200"/>
                </a:lnTo>
                <a:lnTo>
                  <a:pt x="4" y="204"/>
                </a:lnTo>
                <a:lnTo>
                  <a:pt x="0" y="216"/>
                </a:lnTo>
                <a:lnTo>
                  <a:pt x="8" y="232"/>
                </a:lnTo>
                <a:lnTo>
                  <a:pt x="8" y="234"/>
                </a:lnTo>
                <a:lnTo>
                  <a:pt x="12" y="254"/>
                </a:lnTo>
                <a:lnTo>
                  <a:pt x="38" y="286"/>
                </a:lnTo>
                <a:lnTo>
                  <a:pt x="40" y="286"/>
                </a:lnTo>
                <a:lnTo>
                  <a:pt x="50" y="306"/>
                </a:lnTo>
                <a:lnTo>
                  <a:pt x="52" y="302"/>
                </a:lnTo>
                <a:lnTo>
                  <a:pt x="60" y="278"/>
                </a:lnTo>
                <a:lnTo>
                  <a:pt x="60" y="276"/>
                </a:lnTo>
                <a:lnTo>
                  <a:pt x="76" y="256"/>
                </a:lnTo>
                <a:lnTo>
                  <a:pt x="78" y="254"/>
                </a:lnTo>
                <a:lnTo>
                  <a:pt x="98" y="246"/>
                </a:lnTo>
                <a:lnTo>
                  <a:pt x="100" y="246"/>
                </a:lnTo>
                <a:lnTo>
                  <a:pt x="112" y="254"/>
                </a:lnTo>
                <a:lnTo>
                  <a:pt x="128" y="252"/>
                </a:lnTo>
                <a:lnTo>
                  <a:pt x="124" y="224"/>
                </a:lnTo>
                <a:lnTo>
                  <a:pt x="126" y="222"/>
                </a:lnTo>
                <a:lnTo>
                  <a:pt x="142" y="222"/>
                </a:lnTo>
                <a:lnTo>
                  <a:pt x="158" y="222"/>
                </a:lnTo>
                <a:lnTo>
                  <a:pt x="160" y="222"/>
                </a:lnTo>
                <a:lnTo>
                  <a:pt x="192" y="238"/>
                </a:lnTo>
                <a:lnTo>
                  <a:pt x="218" y="242"/>
                </a:lnTo>
                <a:lnTo>
                  <a:pt x="220" y="242"/>
                </a:lnTo>
                <a:lnTo>
                  <a:pt x="228" y="250"/>
                </a:lnTo>
                <a:lnTo>
                  <a:pt x="242" y="254"/>
                </a:lnTo>
                <a:lnTo>
                  <a:pt x="250" y="262"/>
                </a:lnTo>
                <a:lnTo>
                  <a:pt x="254" y="264"/>
                </a:lnTo>
                <a:lnTo>
                  <a:pt x="264" y="256"/>
                </a:lnTo>
                <a:lnTo>
                  <a:pt x="264" y="254"/>
                </a:lnTo>
                <a:lnTo>
                  <a:pt x="276" y="244"/>
                </a:lnTo>
                <a:lnTo>
                  <a:pt x="284" y="230"/>
                </a:lnTo>
                <a:lnTo>
                  <a:pt x="296" y="238"/>
                </a:lnTo>
                <a:lnTo>
                  <a:pt x="296" y="240"/>
                </a:lnTo>
                <a:lnTo>
                  <a:pt x="300" y="250"/>
                </a:lnTo>
                <a:lnTo>
                  <a:pt x="300" y="252"/>
                </a:lnTo>
                <a:lnTo>
                  <a:pt x="298" y="258"/>
                </a:lnTo>
                <a:lnTo>
                  <a:pt x="300" y="260"/>
                </a:lnTo>
                <a:lnTo>
                  <a:pt x="308" y="256"/>
                </a:lnTo>
                <a:lnTo>
                  <a:pt x="318" y="246"/>
                </a:lnTo>
                <a:lnTo>
                  <a:pt x="328" y="246"/>
                </a:lnTo>
                <a:lnTo>
                  <a:pt x="330" y="246"/>
                </a:lnTo>
                <a:lnTo>
                  <a:pt x="336" y="250"/>
                </a:lnTo>
                <a:lnTo>
                  <a:pt x="342" y="258"/>
                </a:lnTo>
                <a:lnTo>
                  <a:pt x="342" y="260"/>
                </a:lnTo>
                <a:lnTo>
                  <a:pt x="342" y="264"/>
                </a:lnTo>
                <a:lnTo>
                  <a:pt x="340" y="282"/>
                </a:lnTo>
                <a:lnTo>
                  <a:pt x="346" y="290"/>
                </a:lnTo>
                <a:lnTo>
                  <a:pt x="348" y="290"/>
                </a:lnTo>
                <a:lnTo>
                  <a:pt x="360" y="278"/>
                </a:lnTo>
                <a:lnTo>
                  <a:pt x="372" y="268"/>
                </a:lnTo>
                <a:lnTo>
                  <a:pt x="380" y="262"/>
                </a:lnTo>
                <a:lnTo>
                  <a:pt x="388" y="260"/>
                </a:lnTo>
                <a:lnTo>
                  <a:pt x="408" y="260"/>
                </a:lnTo>
                <a:lnTo>
                  <a:pt x="414" y="250"/>
                </a:lnTo>
                <a:lnTo>
                  <a:pt x="430" y="242"/>
                </a:lnTo>
                <a:lnTo>
                  <a:pt x="432" y="242"/>
                </a:lnTo>
                <a:lnTo>
                  <a:pt x="452" y="240"/>
                </a:lnTo>
                <a:lnTo>
                  <a:pt x="474" y="228"/>
                </a:lnTo>
                <a:lnTo>
                  <a:pt x="488" y="228"/>
                </a:lnTo>
                <a:lnTo>
                  <a:pt x="484" y="222"/>
                </a:lnTo>
                <a:lnTo>
                  <a:pt x="486" y="220"/>
                </a:lnTo>
                <a:lnTo>
                  <a:pt x="488" y="216"/>
                </a:lnTo>
                <a:lnTo>
                  <a:pt x="460" y="154"/>
                </a:lnTo>
                <a:lnTo>
                  <a:pt x="460" y="152"/>
                </a:lnTo>
                <a:lnTo>
                  <a:pt x="458" y="150"/>
                </a:lnTo>
                <a:lnTo>
                  <a:pt x="472" y="134"/>
                </a:lnTo>
                <a:lnTo>
                  <a:pt x="468" y="130"/>
                </a:lnTo>
                <a:lnTo>
                  <a:pt x="446" y="126"/>
                </a:lnTo>
                <a:lnTo>
                  <a:pt x="444" y="126"/>
                </a:lnTo>
                <a:lnTo>
                  <a:pt x="444" y="124"/>
                </a:lnTo>
                <a:lnTo>
                  <a:pt x="430" y="110"/>
                </a:lnTo>
                <a:lnTo>
                  <a:pt x="430" y="106"/>
                </a:lnTo>
                <a:lnTo>
                  <a:pt x="428" y="108"/>
                </a:lnTo>
                <a:lnTo>
                  <a:pt x="416" y="100"/>
                </a:lnTo>
                <a:lnTo>
                  <a:pt x="408" y="108"/>
                </a:lnTo>
                <a:lnTo>
                  <a:pt x="400" y="114"/>
                </a:lnTo>
                <a:lnTo>
                  <a:pt x="394" y="114"/>
                </a:lnTo>
                <a:lnTo>
                  <a:pt x="388" y="110"/>
                </a:lnTo>
                <a:lnTo>
                  <a:pt x="382" y="104"/>
                </a:lnTo>
                <a:lnTo>
                  <a:pt x="372" y="94"/>
                </a:lnTo>
                <a:lnTo>
                  <a:pt x="366" y="86"/>
                </a:lnTo>
                <a:lnTo>
                  <a:pt x="362" y="86"/>
                </a:lnTo>
                <a:lnTo>
                  <a:pt x="352" y="90"/>
                </a:lnTo>
                <a:lnTo>
                  <a:pt x="334" y="94"/>
                </a:lnTo>
                <a:lnTo>
                  <a:pt x="328" y="94"/>
                </a:lnTo>
                <a:lnTo>
                  <a:pt x="324" y="94"/>
                </a:lnTo>
                <a:lnTo>
                  <a:pt x="322" y="90"/>
                </a:lnTo>
                <a:lnTo>
                  <a:pt x="320" y="84"/>
                </a:lnTo>
                <a:lnTo>
                  <a:pt x="320" y="70"/>
                </a:lnTo>
                <a:lnTo>
                  <a:pt x="322" y="60"/>
                </a:lnTo>
                <a:lnTo>
                  <a:pt x="320" y="54"/>
                </a:lnTo>
                <a:lnTo>
                  <a:pt x="216" y="50"/>
                </a:lnTo>
                <a:lnTo>
                  <a:pt x="202" y="44"/>
                </a:lnTo>
                <a:lnTo>
                  <a:pt x="194" y="38"/>
                </a:lnTo>
                <a:lnTo>
                  <a:pt x="178" y="34"/>
                </a:lnTo>
                <a:lnTo>
                  <a:pt x="172" y="30"/>
                </a:lnTo>
                <a:lnTo>
                  <a:pt x="164" y="24"/>
                </a:lnTo>
                <a:lnTo>
                  <a:pt x="144" y="0"/>
                </a:lnTo>
                <a:lnTo>
                  <a:pt x="132" y="10"/>
                </a:lnTo>
                <a:lnTo>
                  <a:pt x="116" y="4"/>
                </a:lnTo>
                <a:lnTo>
                  <a:pt x="74" y="6"/>
                </a:lnTo>
                <a:lnTo>
                  <a:pt x="62" y="2"/>
                </a:lnTo>
                <a:close/>
              </a:path>
            </a:pathLst>
          </a:custGeom>
          <a:solidFill>
            <a:schemeClr val="accent1"/>
          </a:solidFill>
          <a:ln w="3175">
            <a:solidFill>
              <a:schemeClr val="bg1"/>
            </a:solidFill>
            <a:round/>
            <a:headEnd/>
            <a:tailEnd/>
          </a:ln>
        </p:spPr>
        <p:txBody>
          <a:bodyPr/>
          <a:lstStyle/>
          <a:p>
            <a:endParaRPr lang="zh-CN" altLang="en-US">
              <a:solidFill>
                <a:schemeClr val="tx1">
                  <a:lumMod val="75000"/>
                  <a:lumOff val="25000"/>
                </a:schemeClr>
              </a:solidFill>
            </a:endParaRPr>
          </a:p>
        </p:txBody>
      </p:sp>
      <p:sp>
        <p:nvSpPr>
          <p:cNvPr id="18" name="广东"/>
          <p:cNvSpPr>
            <a:spLocks/>
          </p:cNvSpPr>
          <p:nvPr/>
        </p:nvSpPr>
        <p:spPr bwMode="auto">
          <a:xfrm>
            <a:off x="5228013" y="5272511"/>
            <a:ext cx="1101333" cy="870560"/>
          </a:xfrm>
          <a:custGeom>
            <a:avLst/>
            <a:gdLst>
              <a:gd name="T0" fmla="*/ 2147483646 w 508"/>
              <a:gd name="T1" fmla="*/ 2147483646 h 402"/>
              <a:gd name="T2" fmla="*/ 2147483646 w 508"/>
              <a:gd name="T3" fmla="*/ 2147483646 h 402"/>
              <a:gd name="T4" fmla="*/ 2147483646 w 508"/>
              <a:gd name="T5" fmla="*/ 2147483646 h 402"/>
              <a:gd name="T6" fmla="*/ 2147483646 w 508"/>
              <a:gd name="T7" fmla="*/ 2147483646 h 402"/>
              <a:gd name="T8" fmla="*/ 2147483646 w 508"/>
              <a:gd name="T9" fmla="*/ 2147483646 h 402"/>
              <a:gd name="T10" fmla="*/ 2147483646 w 508"/>
              <a:gd name="T11" fmla="*/ 2147483646 h 402"/>
              <a:gd name="T12" fmla="*/ 2147483646 w 508"/>
              <a:gd name="T13" fmla="*/ 2147483646 h 402"/>
              <a:gd name="T14" fmla="*/ 2147483646 w 508"/>
              <a:gd name="T15" fmla="*/ 2147483646 h 402"/>
              <a:gd name="T16" fmla="*/ 2147483646 w 508"/>
              <a:gd name="T17" fmla="*/ 2147483646 h 402"/>
              <a:gd name="T18" fmla="*/ 2147483646 w 508"/>
              <a:gd name="T19" fmla="*/ 2147483646 h 402"/>
              <a:gd name="T20" fmla="*/ 2147483646 w 508"/>
              <a:gd name="T21" fmla="*/ 2147483646 h 402"/>
              <a:gd name="T22" fmla="*/ 2147483646 w 508"/>
              <a:gd name="T23" fmla="*/ 2147483646 h 402"/>
              <a:gd name="T24" fmla="*/ 2147483646 w 508"/>
              <a:gd name="T25" fmla="*/ 2147483646 h 402"/>
              <a:gd name="T26" fmla="*/ 2147483646 w 508"/>
              <a:gd name="T27" fmla="*/ 2147483646 h 402"/>
              <a:gd name="T28" fmla="*/ 2147483646 w 508"/>
              <a:gd name="T29" fmla="*/ 2147483646 h 402"/>
              <a:gd name="T30" fmla="*/ 2147483646 w 508"/>
              <a:gd name="T31" fmla="*/ 2147483646 h 402"/>
              <a:gd name="T32" fmla="*/ 2147483646 w 508"/>
              <a:gd name="T33" fmla="*/ 2147483646 h 402"/>
              <a:gd name="T34" fmla="*/ 2147483646 w 508"/>
              <a:gd name="T35" fmla="*/ 2147483646 h 402"/>
              <a:gd name="T36" fmla="*/ 2147483646 w 508"/>
              <a:gd name="T37" fmla="*/ 2147483646 h 402"/>
              <a:gd name="T38" fmla="*/ 2147483646 w 508"/>
              <a:gd name="T39" fmla="*/ 2147483646 h 402"/>
              <a:gd name="T40" fmla="*/ 2147483646 w 508"/>
              <a:gd name="T41" fmla="*/ 2147483646 h 402"/>
              <a:gd name="T42" fmla="*/ 2147483646 w 508"/>
              <a:gd name="T43" fmla="*/ 2147483646 h 402"/>
              <a:gd name="T44" fmla="*/ 2147483646 w 508"/>
              <a:gd name="T45" fmla="*/ 2147483646 h 402"/>
              <a:gd name="T46" fmla="*/ 2147483646 w 508"/>
              <a:gd name="T47" fmla="*/ 2147483646 h 402"/>
              <a:gd name="T48" fmla="*/ 2147483646 w 508"/>
              <a:gd name="T49" fmla="*/ 2147483646 h 402"/>
              <a:gd name="T50" fmla="*/ 2147483646 w 508"/>
              <a:gd name="T51" fmla="*/ 2147483646 h 402"/>
              <a:gd name="T52" fmla="*/ 2147483646 w 508"/>
              <a:gd name="T53" fmla="*/ 2147483646 h 402"/>
              <a:gd name="T54" fmla="*/ 2147483646 w 508"/>
              <a:gd name="T55" fmla="*/ 2147483646 h 402"/>
              <a:gd name="T56" fmla="*/ 2147483646 w 508"/>
              <a:gd name="T57" fmla="*/ 2147483646 h 402"/>
              <a:gd name="T58" fmla="*/ 2147483646 w 508"/>
              <a:gd name="T59" fmla="*/ 2147483646 h 402"/>
              <a:gd name="T60" fmla="*/ 2147483646 w 508"/>
              <a:gd name="T61" fmla="*/ 2147483646 h 402"/>
              <a:gd name="T62" fmla="*/ 2147483646 w 508"/>
              <a:gd name="T63" fmla="*/ 2147483646 h 402"/>
              <a:gd name="T64" fmla="*/ 2147483646 w 508"/>
              <a:gd name="T65" fmla="*/ 2147483646 h 402"/>
              <a:gd name="T66" fmla="*/ 2147483646 w 508"/>
              <a:gd name="T67" fmla="*/ 2147483646 h 402"/>
              <a:gd name="T68" fmla="*/ 2147483646 w 508"/>
              <a:gd name="T69" fmla="*/ 2147483646 h 402"/>
              <a:gd name="T70" fmla="*/ 2147483646 w 508"/>
              <a:gd name="T71" fmla="*/ 2147483646 h 402"/>
              <a:gd name="T72" fmla="*/ 2147483646 w 508"/>
              <a:gd name="T73" fmla="*/ 2147483646 h 402"/>
              <a:gd name="T74" fmla="*/ 2147483646 w 508"/>
              <a:gd name="T75" fmla="*/ 2147483646 h 402"/>
              <a:gd name="T76" fmla="*/ 2147483646 w 508"/>
              <a:gd name="T77" fmla="*/ 2147483646 h 402"/>
              <a:gd name="T78" fmla="*/ 2147483646 w 508"/>
              <a:gd name="T79" fmla="*/ 2147483646 h 402"/>
              <a:gd name="T80" fmla="*/ 2147483646 w 508"/>
              <a:gd name="T81" fmla="*/ 2147483646 h 402"/>
              <a:gd name="T82" fmla="*/ 2147483646 w 508"/>
              <a:gd name="T83" fmla="*/ 2147483646 h 402"/>
              <a:gd name="T84" fmla="*/ 2147483646 w 508"/>
              <a:gd name="T85" fmla="*/ 2147483646 h 402"/>
              <a:gd name="T86" fmla="*/ 2147483646 w 508"/>
              <a:gd name="T87" fmla="*/ 2147483646 h 402"/>
              <a:gd name="T88" fmla="*/ 2147483646 w 508"/>
              <a:gd name="T89" fmla="*/ 2147483646 h 402"/>
              <a:gd name="T90" fmla="*/ 2147483646 w 508"/>
              <a:gd name="T91" fmla="*/ 2147483646 h 402"/>
              <a:gd name="T92" fmla="*/ 2147483646 w 508"/>
              <a:gd name="T93" fmla="*/ 2147483646 h 402"/>
              <a:gd name="T94" fmla="*/ 2147483646 w 508"/>
              <a:gd name="T95" fmla="*/ 2147483646 h 402"/>
              <a:gd name="T96" fmla="*/ 2147483646 w 508"/>
              <a:gd name="T97" fmla="*/ 2147483646 h 402"/>
              <a:gd name="T98" fmla="*/ 2147483646 w 508"/>
              <a:gd name="T99" fmla="*/ 2147483646 h 402"/>
              <a:gd name="T100" fmla="*/ 2147483646 w 508"/>
              <a:gd name="T101" fmla="*/ 2147483646 h 40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508" h="402">
                <a:moveTo>
                  <a:pt x="476" y="138"/>
                </a:moveTo>
                <a:lnTo>
                  <a:pt x="476" y="138"/>
                </a:lnTo>
                <a:lnTo>
                  <a:pt x="484" y="134"/>
                </a:lnTo>
                <a:lnTo>
                  <a:pt x="488" y="130"/>
                </a:lnTo>
                <a:lnTo>
                  <a:pt x="488" y="128"/>
                </a:lnTo>
                <a:lnTo>
                  <a:pt x="490" y="126"/>
                </a:lnTo>
                <a:lnTo>
                  <a:pt x="492" y="126"/>
                </a:lnTo>
                <a:lnTo>
                  <a:pt x="508" y="126"/>
                </a:lnTo>
                <a:lnTo>
                  <a:pt x="508" y="116"/>
                </a:lnTo>
                <a:lnTo>
                  <a:pt x="502" y="114"/>
                </a:lnTo>
                <a:lnTo>
                  <a:pt x="496" y="110"/>
                </a:lnTo>
                <a:lnTo>
                  <a:pt x="472" y="88"/>
                </a:lnTo>
                <a:lnTo>
                  <a:pt x="460" y="58"/>
                </a:lnTo>
                <a:lnTo>
                  <a:pt x="446" y="44"/>
                </a:lnTo>
                <a:lnTo>
                  <a:pt x="424" y="42"/>
                </a:lnTo>
                <a:lnTo>
                  <a:pt x="406" y="44"/>
                </a:lnTo>
                <a:lnTo>
                  <a:pt x="402" y="44"/>
                </a:lnTo>
                <a:lnTo>
                  <a:pt x="404" y="54"/>
                </a:lnTo>
                <a:lnTo>
                  <a:pt x="404" y="56"/>
                </a:lnTo>
                <a:lnTo>
                  <a:pt x="404" y="58"/>
                </a:lnTo>
                <a:lnTo>
                  <a:pt x="400" y="58"/>
                </a:lnTo>
                <a:lnTo>
                  <a:pt x="388" y="64"/>
                </a:lnTo>
                <a:lnTo>
                  <a:pt x="386" y="62"/>
                </a:lnTo>
                <a:lnTo>
                  <a:pt x="372" y="50"/>
                </a:lnTo>
                <a:lnTo>
                  <a:pt x="368" y="50"/>
                </a:lnTo>
                <a:lnTo>
                  <a:pt x="364" y="50"/>
                </a:lnTo>
                <a:lnTo>
                  <a:pt x="332" y="64"/>
                </a:lnTo>
                <a:lnTo>
                  <a:pt x="322" y="68"/>
                </a:lnTo>
                <a:lnTo>
                  <a:pt x="316" y="66"/>
                </a:lnTo>
                <a:lnTo>
                  <a:pt x="310" y="70"/>
                </a:lnTo>
                <a:lnTo>
                  <a:pt x="304" y="76"/>
                </a:lnTo>
                <a:lnTo>
                  <a:pt x="300" y="80"/>
                </a:lnTo>
                <a:lnTo>
                  <a:pt x="298" y="76"/>
                </a:lnTo>
                <a:lnTo>
                  <a:pt x="288" y="66"/>
                </a:lnTo>
                <a:lnTo>
                  <a:pt x="286" y="62"/>
                </a:lnTo>
                <a:lnTo>
                  <a:pt x="286" y="58"/>
                </a:lnTo>
                <a:lnTo>
                  <a:pt x="290" y="50"/>
                </a:lnTo>
                <a:lnTo>
                  <a:pt x="300" y="38"/>
                </a:lnTo>
                <a:lnTo>
                  <a:pt x="314" y="22"/>
                </a:lnTo>
                <a:lnTo>
                  <a:pt x="318" y="16"/>
                </a:lnTo>
                <a:lnTo>
                  <a:pt x="316" y="12"/>
                </a:lnTo>
                <a:lnTo>
                  <a:pt x="312" y="12"/>
                </a:lnTo>
                <a:lnTo>
                  <a:pt x="308" y="14"/>
                </a:lnTo>
                <a:lnTo>
                  <a:pt x="298" y="20"/>
                </a:lnTo>
                <a:lnTo>
                  <a:pt x="288" y="26"/>
                </a:lnTo>
                <a:lnTo>
                  <a:pt x="282" y="28"/>
                </a:lnTo>
                <a:lnTo>
                  <a:pt x="280" y="26"/>
                </a:lnTo>
                <a:lnTo>
                  <a:pt x="278" y="20"/>
                </a:lnTo>
                <a:lnTo>
                  <a:pt x="276" y="20"/>
                </a:lnTo>
                <a:lnTo>
                  <a:pt x="270" y="6"/>
                </a:lnTo>
                <a:lnTo>
                  <a:pt x="254" y="16"/>
                </a:lnTo>
                <a:lnTo>
                  <a:pt x="252" y="18"/>
                </a:lnTo>
                <a:lnTo>
                  <a:pt x="252" y="16"/>
                </a:lnTo>
                <a:lnTo>
                  <a:pt x="236" y="8"/>
                </a:lnTo>
                <a:lnTo>
                  <a:pt x="220" y="2"/>
                </a:lnTo>
                <a:lnTo>
                  <a:pt x="214" y="0"/>
                </a:lnTo>
                <a:lnTo>
                  <a:pt x="208" y="2"/>
                </a:lnTo>
                <a:lnTo>
                  <a:pt x="204" y="6"/>
                </a:lnTo>
                <a:lnTo>
                  <a:pt x="198" y="12"/>
                </a:lnTo>
                <a:lnTo>
                  <a:pt x="204" y="24"/>
                </a:lnTo>
                <a:lnTo>
                  <a:pt x="210" y="38"/>
                </a:lnTo>
                <a:lnTo>
                  <a:pt x="210" y="44"/>
                </a:lnTo>
                <a:lnTo>
                  <a:pt x="210" y="48"/>
                </a:lnTo>
                <a:lnTo>
                  <a:pt x="208" y="52"/>
                </a:lnTo>
                <a:lnTo>
                  <a:pt x="204" y="54"/>
                </a:lnTo>
                <a:lnTo>
                  <a:pt x="200" y="54"/>
                </a:lnTo>
                <a:lnTo>
                  <a:pt x="194" y="54"/>
                </a:lnTo>
                <a:lnTo>
                  <a:pt x="188" y="50"/>
                </a:lnTo>
                <a:lnTo>
                  <a:pt x="182" y="46"/>
                </a:lnTo>
                <a:lnTo>
                  <a:pt x="164" y="36"/>
                </a:lnTo>
                <a:lnTo>
                  <a:pt x="156" y="32"/>
                </a:lnTo>
                <a:lnTo>
                  <a:pt x="156" y="34"/>
                </a:lnTo>
                <a:lnTo>
                  <a:pt x="156" y="52"/>
                </a:lnTo>
                <a:lnTo>
                  <a:pt x="144" y="66"/>
                </a:lnTo>
                <a:lnTo>
                  <a:pt x="144" y="80"/>
                </a:lnTo>
                <a:lnTo>
                  <a:pt x="148" y="94"/>
                </a:lnTo>
                <a:lnTo>
                  <a:pt x="150" y="94"/>
                </a:lnTo>
                <a:lnTo>
                  <a:pt x="140" y="108"/>
                </a:lnTo>
                <a:lnTo>
                  <a:pt x="136" y="120"/>
                </a:lnTo>
                <a:lnTo>
                  <a:pt x="136" y="122"/>
                </a:lnTo>
                <a:lnTo>
                  <a:pt x="124" y="134"/>
                </a:lnTo>
                <a:lnTo>
                  <a:pt x="104" y="180"/>
                </a:lnTo>
                <a:lnTo>
                  <a:pt x="104" y="204"/>
                </a:lnTo>
                <a:lnTo>
                  <a:pt x="60" y="230"/>
                </a:lnTo>
                <a:lnTo>
                  <a:pt x="58" y="234"/>
                </a:lnTo>
                <a:lnTo>
                  <a:pt x="64" y="248"/>
                </a:lnTo>
                <a:lnTo>
                  <a:pt x="60" y="266"/>
                </a:lnTo>
                <a:lnTo>
                  <a:pt x="42" y="264"/>
                </a:lnTo>
                <a:lnTo>
                  <a:pt x="38" y="284"/>
                </a:lnTo>
                <a:lnTo>
                  <a:pt x="16" y="284"/>
                </a:lnTo>
                <a:lnTo>
                  <a:pt x="10" y="292"/>
                </a:lnTo>
                <a:lnTo>
                  <a:pt x="4" y="306"/>
                </a:lnTo>
                <a:lnTo>
                  <a:pt x="0" y="356"/>
                </a:lnTo>
                <a:lnTo>
                  <a:pt x="4" y="368"/>
                </a:lnTo>
                <a:lnTo>
                  <a:pt x="6" y="368"/>
                </a:lnTo>
                <a:lnTo>
                  <a:pt x="6" y="380"/>
                </a:lnTo>
                <a:lnTo>
                  <a:pt x="16" y="392"/>
                </a:lnTo>
                <a:lnTo>
                  <a:pt x="16" y="402"/>
                </a:lnTo>
                <a:lnTo>
                  <a:pt x="42" y="400"/>
                </a:lnTo>
                <a:lnTo>
                  <a:pt x="44" y="398"/>
                </a:lnTo>
                <a:lnTo>
                  <a:pt x="44" y="396"/>
                </a:lnTo>
                <a:lnTo>
                  <a:pt x="52" y="388"/>
                </a:lnTo>
                <a:lnTo>
                  <a:pt x="36" y="372"/>
                </a:lnTo>
                <a:lnTo>
                  <a:pt x="34" y="372"/>
                </a:lnTo>
                <a:lnTo>
                  <a:pt x="24" y="364"/>
                </a:lnTo>
                <a:lnTo>
                  <a:pt x="24" y="362"/>
                </a:lnTo>
                <a:lnTo>
                  <a:pt x="24" y="346"/>
                </a:lnTo>
                <a:lnTo>
                  <a:pt x="36" y="346"/>
                </a:lnTo>
                <a:lnTo>
                  <a:pt x="38" y="340"/>
                </a:lnTo>
                <a:lnTo>
                  <a:pt x="32" y="324"/>
                </a:lnTo>
                <a:lnTo>
                  <a:pt x="64" y="324"/>
                </a:lnTo>
                <a:lnTo>
                  <a:pt x="120" y="298"/>
                </a:lnTo>
                <a:lnTo>
                  <a:pt x="126" y="286"/>
                </a:lnTo>
                <a:lnTo>
                  <a:pt x="128" y="282"/>
                </a:lnTo>
                <a:lnTo>
                  <a:pt x="140" y="288"/>
                </a:lnTo>
                <a:lnTo>
                  <a:pt x="140" y="290"/>
                </a:lnTo>
                <a:lnTo>
                  <a:pt x="146" y="296"/>
                </a:lnTo>
                <a:lnTo>
                  <a:pt x="152" y="294"/>
                </a:lnTo>
                <a:lnTo>
                  <a:pt x="150" y="282"/>
                </a:lnTo>
                <a:lnTo>
                  <a:pt x="168" y="282"/>
                </a:lnTo>
                <a:lnTo>
                  <a:pt x="186" y="286"/>
                </a:lnTo>
                <a:lnTo>
                  <a:pt x="192" y="274"/>
                </a:lnTo>
                <a:lnTo>
                  <a:pt x="194" y="272"/>
                </a:lnTo>
                <a:lnTo>
                  <a:pt x="196" y="272"/>
                </a:lnTo>
                <a:lnTo>
                  <a:pt x="214" y="266"/>
                </a:lnTo>
                <a:lnTo>
                  <a:pt x="218" y="238"/>
                </a:lnTo>
                <a:lnTo>
                  <a:pt x="238" y="256"/>
                </a:lnTo>
                <a:lnTo>
                  <a:pt x="246" y="256"/>
                </a:lnTo>
                <a:lnTo>
                  <a:pt x="250" y="252"/>
                </a:lnTo>
                <a:lnTo>
                  <a:pt x="248" y="192"/>
                </a:lnTo>
                <a:lnTo>
                  <a:pt x="248" y="190"/>
                </a:lnTo>
                <a:lnTo>
                  <a:pt x="248" y="186"/>
                </a:lnTo>
                <a:lnTo>
                  <a:pt x="260" y="188"/>
                </a:lnTo>
                <a:lnTo>
                  <a:pt x="262" y="188"/>
                </a:lnTo>
                <a:lnTo>
                  <a:pt x="264" y="190"/>
                </a:lnTo>
                <a:lnTo>
                  <a:pt x="286" y="230"/>
                </a:lnTo>
                <a:lnTo>
                  <a:pt x="312" y="226"/>
                </a:lnTo>
                <a:lnTo>
                  <a:pt x="318" y="224"/>
                </a:lnTo>
                <a:lnTo>
                  <a:pt x="322" y="216"/>
                </a:lnTo>
                <a:lnTo>
                  <a:pt x="314" y="208"/>
                </a:lnTo>
                <a:lnTo>
                  <a:pt x="312" y="206"/>
                </a:lnTo>
                <a:lnTo>
                  <a:pt x="330" y="200"/>
                </a:lnTo>
                <a:lnTo>
                  <a:pt x="332" y="198"/>
                </a:lnTo>
                <a:lnTo>
                  <a:pt x="340" y="206"/>
                </a:lnTo>
                <a:lnTo>
                  <a:pt x="346" y="202"/>
                </a:lnTo>
                <a:lnTo>
                  <a:pt x="346" y="190"/>
                </a:lnTo>
                <a:lnTo>
                  <a:pt x="350" y="190"/>
                </a:lnTo>
                <a:lnTo>
                  <a:pt x="364" y="190"/>
                </a:lnTo>
                <a:lnTo>
                  <a:pt x="370" y="192"/>
                </a:lnTo>
                <a:lnTo>
                  <a:pt x="376" y="194"/>
                </a:lnTo>
                <a:lnTo>
                  <a:pt x="382" y="198"/>
                </a:lnTo>
                <a:lnTo>
                  <a:pt x="386" y="202"/>
                </a:lnTo>
                <a:lnTo>
                  <a:pt x="388" y="206"/>
                </a:lnTo>
                <a:lnTo>
                  <a:pt x="392" y="186"/>
                </a:lnTo>
                <a:lnTo>
                  <a:pt x="396" y="184"/>
                </a:lnTo>
                <a:lnTo>
                  <a:pt x="400" y="182"/>
                </a:lnTo>
                <a:lnTo>
                  <a:pt x="406" y="182"/>
                </a:lnTo>
                <a:lnTo>
                  <a:pt x="412" y="184"/>
                </a:lnTo>
                <a:lnTo>
                  <a:pt x="414" y="186"/>
                </a:lnTo>
                <a:lnTo>
                  <a:pt x="414" y="188"/>
                </a:lnTo>
                <a:lnTo>
                  <a:pt x="418" y="188"/>
                </a:lnTo>
                <a:lnTo>
                  <a:pt x="432" y="180"/>
                </a:lnTo>
                <a:lnTo>
                  <a:pt x="460" y="160"/>
                </a:lnTo>
                <a:lnTo>
                  <a:pt x="460" y="152"/>
                </a:lnTo>
                <a:lnTo>
                  <a:pt x="464" y="146"/>
                </a:lnTo>
                <a:lnTo>
                  <a:pt x="470" y="140"/>
                </a:lnTo>
                <a:lnTo>
                  <a:pt x="476" y="138"/>
                </a:lnTo>
                <a:close/>
              </a:path>
            </a:pathLst>
          </a:custGeom>
          <a:solidFill>
            <a:schemeClr val="accent4"/>
          </a:solidFill>
          <a:ln w="3175">
            <a:solidFill>
              <a:schemeClr val="bg1"/>
            </a:solidFill>
            <a:round/>
            <a:headEnd/>
            <a:tailEnd/>
          </a:ln>
        </p:spPr>
        <p:txBody>
          <a:bodyPr/>
          <a:lstStyle/>
          <a:p>
            <a:endParaRPr lang="zh-CN" altLang="en-US">
              <a:solidFill>
                <a:schemeClr val="tx1">
                  <a:lumMod val="75000"/>
                  <a:lumOff val="25000"/>
                </a:schemeClr>
              </a:solidFill>
            </a:endParaRPr>
          </a:p>
        </p:txBody>
      </p:sp>
      <p:sp>
        <p:nvSpPr>
          <p:cNvPr id="19" name="江西"/>
          <p:cNvSpPr>
            <a:spLocks/>
          </p:cNvSpPr>
          <p:nvPr/>
        </p:nvSpPr>
        <p:spPr bwMode="auto">
          <a:xfrm>
            <a:off x="5748328" y="4518892"/>
            <a:ext cx="659065" cy="896547"/>
          </a:xfrm>
          <a:custGeom>
            <a:avLst/>
            <a:gdLst>
              <a:gd name="T0" fmla="*/ 2147483646 w 304"/>
              <a:gd name="T1" fmla="*/ 0 h 414"/>
              <a:gd name="T2" fmla="*/ 2147483646 w 304"/>
              <a:gd name="T3" fmla="*/ 2147483646 h 414"/>
              <a:gd name="T4" fmla="*/ 2147483646 w 304"/>
              <a:gd name="T5" fmla="*/ 2147483646 h 414"/>
              <a:gd name="T6" fmla="*/ 2147483646 w 304"/>
              <a:gd name="T7" fmla="*/ 2147483646 h 414"/>
              <a:gd name="T8" fmla="*/ 2147483646 w 304"/>
              <a:gd name="T9" fmla="*/ 2147483646 h 414"/>
              <a:gd name="T10" fmla="*/ 2147483646 w 304"/>
              <a:gd name="T11" fmla="*/ 2147483646 h 414"/>
              <a:gd name="T12" fmla="*/ 2147483646 w 304"/>
              <a:gd name="T13" fmla="*/ 2147483646 h 414"/>
              <a:gd name="T14" fmla="*/ 2147483646 w 304"/>
              <a:gd name="T15" fmla="*/ 2147483646 h 414"/>
              <a:gd name="T16" fmla="*/ 2147483646 w 304"/>
              <a:gd name="T17" fmla="*/ 2147483646 h 414"/>
              <a:gd name="T18" fmla="*/ 2147483646 w 304"/>
              <a:gd name="T19" fmla="*/ 2147483646 h 414"/>
              <a:gd name="T20" fmla="*/ 2147483646 w 304"/>
              <a:gd name="T21" fmla="*/ 2147483646 h 414"/>
              <a:gd name="T22" fmla="*/ 2147483646 w 304"/>
              <a:gd name="T23" fmla="*/ 2147483646 h 414"/>
              <a:gd name="T24" fmla="*/ 2147483646 w 304"/>
              <a:gd name="T25" fmla="*/ 2147483646 h 414"/>
              <a:gd name="T26" fmla="*/ 2147483646 w 304"/>
              <a:gd name="T27" fmla="*/ 2147483646 h 414"/>
              <a:gd name="T28" fmla="*/ 0 w 304"/>
              <a:gd name="T29" fmla="*/ 2147483646 h 414"/>
              <a:gd name="T30" fmla="*/ 2147483646 w 304"/>
              <a:gd name="T31" fmla="*/ 2147483646 h 414"/>
              <a:gd name="T32" fmla="*/ 2147483646 w 304"/>
              <a:gd name="T33" fmla="*/ 2147483646 h 414"/>
              <a:gd name="T34" fmla="*/ 2147483646 w 304"/>
              <a:gd name="T35" fmla="*/ 2147483646 h 414"/>
              <a:gd name="T36" fmla="*/ 2147483646 w 304"/>
              <a:gd name="T37" fmla="*/ 2147483646 h 414"/>
              <a:gd name="T38" fmla="*/ 2147483646 w 304"/>
              <a:gd name="T39" fmla="*/ 2147483646 h 414"/>
              <a:gd name="T40" fmla="*/ 2147483646 w 304"/>
              <a:gd name="T41" fmla="*/ 2147483646 h 414"/>
              <a:gd name="T42" fmla="*/ 2147483646 w 304"/>
              <a:gd name="T43" fmla="*/ 2147483646 h 414"/>
              <a:gd name="T44" fmla="*/ 2147483646 w 304"/>
              <a:gd name="T45" fmla="*/ 2147483646 h 414"/>
              <a:gd name="T46" fmla="*/ 2147483646 w 304"/>
              <a:gd name="T47" fmla="*/ 2147483646 h 414"/>
              <a:gd name="T48" fmla="*/ 2147483646 w 304"/>
              <a:gd name="T49" fmla="*/ 2147483646 h 414"/>
              <a:gd name="T50" fmla="*/ 2147483646 w 304"/>
              <a:gd name="T51" fmla="*/ 2147483646 h 414"/>
              <a:gd name="T52" fmla="*/ 2147483646 w 304"/>
              <a:gd name="T53" fmla="*/ 2147483646 h 414"/>
              <a:gd name="T54" fmla="*/ 2147483646 w 304"/>
              <a:gd name="T55" fmla="*/ 2147483646 h 414"/>
              <a:gd name="T56" fmla="*/ 2147483646 w 304"/>
              <a:gd name="T57" fmla="*/ 2147483646 h 414"/>
              <a:gd name="T58" fmla="*/ 2147483646 w 304"/>
              <a:gd name="T59" fmla="*/ 2147483646 h 414"/>
              <a:gd name="T60" fmla="*/ 2147483646 w 304"/>
              <a:gd name="T61" fmla="*/ 2147483646 h 414"/>
              <a:gd name="T62" fmla="*/ 2147483646 w 304"/>
              <a:gd name="T63" fmla="*/ 2147483646 h 414"/>
              <a:gd name="T64" fmla="*/ 2147483646 w 304"/>
              <a:gd name="T65" fmla="*/ 2147483646 h 414"/>
              <a:gd name="T66" fmla="*/ 2147483646 w 304"/>
              <a:gd name="T67" fmla="*/ 2147483646 h 414"/>
              <a:gd name="T68" fmla="*/ 2147483646 w 304"/>
              <a:gd name="T69" fmla="*/ 2147483646 h 414"/>
              <a:gd name="T70" fmla="*/ 2147483646 w 304"/>
              <a:gd name="T71" fmla="*/ 2147483646 h 414"/>
              <a:gd name="T72" fmla="*/ 2147483646 w 304"/>
              <a:gd name="T73" fmla="*/ 2147483646 h 414"/>
              <a:gd name="T74" fmla="*/ 2147483646 w 304"/>
              <a:gd name="T75" fmla="*/ 2147483646 h 414"/>
              <a:gd name="T76" fmla="*/ 2147483646 w 304"/>
              <a:gd name="T77" fmla="*/ 2147483646 h 414"/>
              <a:gd name="T78" fmla="*/ 2147483646 w 304"/>
              <a:gd name="T79" fmla="*/ 2147483646 h 414"/>
              <a:gd name="T80" fmla="*/ 2147483646 w 304"/>
              <a:gd name="T81" fmla="*/ 2147483646 h 414"/>
              <a:gd name="T82" fmla="*/ 2147483646 w 304"/>
              <a:gd name="T83" fmla="*/ 2147483646 h 414"/>
              <a:gd name="T84" fmla="*/ 2147483646 w 304"/>
              <a:gd name="T85" fmla="*/ 2147483646 h 414"/>
              <a:gd name="T86" fmla="*/ 2147483646 w 304"/>
              <a:gd name="T87" fmla="*/ 2147483646 h 414"/>
              <a:gd name="T88" fmla="*/ 2147483646 w 304"/>
              <a:gd name="T89" fmla="*/ 2147483646 h 414"/>
              <a:gd name="T90" fmla="*/ 2147483646 w 304"/>
              <a:gd name="T91" fmla="*/ 2147483646 h 414"/>
              <a:gd name="T92" fmla="*/ 2147483646 w 304"/>
              <a:gd name="T93" fmla="*/ 2147483646 h 414"/>
              <a:gd name="T94" fmla="*/ 2147483646 w 304"/>
              <a:gd name="T95" fmla="*/ 2147483646 h 414"/>
              <a:gd name="T96" fmla="*/ 2147483646 w 304"/>
              <a:gd name="T97" fmla="*/ 2147483646 h 414"/>
              <a:gd name="T98" fmla="*/ 2147483646 w 304"/>
              <a:gd name="T99" fmla="*/ 2147483646 h 414"/>
              <a:gd name="T100" fmla="*/ 2147483646 w 304"/>
              <a:gd name="T101" fmla="*/ 2147483646 h 414"/>
              <a:gd name="T102" fmla="*/ 2147483646 w 304"/>
              <a:gd name="T103" fmla="*/ 2147483646 h 414"/>
              <a:gd name="T104" fmla="*/ 2147483646 w 304"/>
              <a:gd name="T105" fmla="*/ 2147483646 h 414"/>
              <a:gd name="T106" fmla="*/ 2147483646 w 304"/>
              <a:gd name="T107" fmla="*/ 2147483646 h 414"/>
              <a:gd name="T108" fmla="*/ 2147483646 w 304"/>
              <a:gd name="T109" fmla="*/ 2147483646 h 414"/>
              <a:gd name="T110" fmla="*/ 2147483646 w 304"/>
              <a:gd name="T111" fmla="*/ 2147483646 h 414"/>
              <a:gd name="T112" fmla="*/ 2147483646 w 304"/>
              <a:gd name="T113" fmla="*/ 2147483646 h 414"/>
              <a:gd name="T114" fmla="*/ 2147483646 w 304"/>
              <a:gd name="T115" fmla="*/ 2147483646 h 414"/>
              <a:gd name="T116" fmla="*/ 2147483646 w 304"/>
              <a:gd name="T117" fmla="*/ 2147483646 h 41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04" h="414">
                <a:moveTo>
                  <a:pt x="240" y="16"/>
                </a:moveTo>
                <a:lnTo>
                  <a:pt x="238" y="16"/>
                </a:lnTo>
                <a:lnTo>
                  <a:pt x="220" y="0"/>
                </a:lnTo>
                <a:lnTo>
                  <a:pt x="212" y="6"/>
                </a:lnTo>
                <a:lnTo>
                  <a:pt x="206" y="16"/>
                </a:lnTo>
                <a:lnTo>
                  <a:pt x="200" y="24"/>
                </a:lnTo>
                <a:lnTo>
                  <a:pt x="192" y="28"/>
                </a:lnTo>
                <a:lnTo>
                  <a:pt x="184" y="32"/>
                </a:lnTo>
                <a:lnTo>
                  <a:pt x="180" y="34"/>
                </a:lnTo>
                <a:lnTo>
                  <a:pt x="176" y="32"/>
                </a:lnTo>
                <a:lnTo>
                  <a:pt x="174" y="28"/>
                </a:lnTo>
                <a:lnTo>
                  <a:pt x="174" y="22"/>
                </a:lnTo>
                <a:lnTo>
                  <a:pt x="180" y="4"/>
                </a:lnTo>
                <a:lnTo>
                  <a:pt x="152" y="22"/>
                </a:lnTo>
                <a:lnTo>
                  <a:pt x="152" y="24"/>
                </a:lnTo>
                <a:lnTo>
                  <a:pt x="128" y="24"/>
                </a:lnTo>
                <a:lnTo>
                  <a:pt x="108" y="34"/>
                </a:lnTo>
                <a:lnTo>
                  <a:pt x="108" y="36"/>
                </a:lnTo>
                <a:lnTo>
                  <a:pt x="84" y="36"/>
                </a:lnTo>
                <a:lnTo>
                  <a:pt x="72" y="42"/>
                </a:lnTo>
                <a:lnTo>
                  <a:pt x="68" y="54"/>
                </a:lnTo>
                <a:lnTo>
                  <a:pt x="66" y="56"/>
                </a:lnTo>
                <a:lnTo>
                  <a:pt x="40" y="56"/>
                </a:lnTo>
                <a:lnTo>
                  <a:pt x="34" y="56"/>
                </a:lnTo>
                <a:lnTo>
                  <a:pt x="28" y="62"/>
                </a:lnTo>
                <a:lnTo>
                  <a:pt x="8" y="80"/>
                </a:lnTo>
                <a:lnTo>
                  <a:pt x="16" y="84"/>
                </a:lnTo>
                <a:lnTo>
                  <a:pt x="20" y="88"/>
                </a:lnTo>
                <a:lnTo>
                  <a:pt x="22" y="94"/>
                </a:lnTo>
                <a:lnTo>
                  <a:pt x="22" y="92"/>
                </a:lnTo>
                <a:lnTo>
                  <a:pt x="34" y="138"/>
                </a:lnTo>
                <a:lnTo>
                  <a:pt x="34" y="140"/>
                </a:lnTo>
                <a:lnTo>
                  <a:pt x="34" y="144"/>
                </a:lnTo>
                <a:lnTo>
                  <a:pt x="32" y="144"/>
                </a:lnTo>
                <a:lnTo>
                  <a:pt x="0" y="188"/>
                </a:lnTo>
                <a:lnTo>
                  <a:pt x="0" y="200"/>
                </a:lnTo>
                <a:lnTo>
                  <a:pt x="8" y="196"/>
                </a:lnTo>
                <a:lnTo>
                  <a:pt x="12" y="196"/>
                </a:lnTo>
                <a:lnTo>
                  <a:pt x="16" y="198"/>
                </a:lnTo>
                <a:lnTo>
                  <a:pt x="18" y="202"/>
                </a:lnTo>
                <a:lnTo>
                  <a:pt x="16" y="214"/>
                </a:lnTo>
                <a:lnTo>
                  <a:pt x="16" y="226"/>
                </a:lnTo>
                <a:lnTo>
                  <a:pt x="18" y="238"/>
                </a:lnTo>
                <a:lnTo>
                  <a:pt x="20" y="250"/>
                </a:lnTo>
                <a:lnTo>
                  <a:pt x="24" y="262"/>
                </a:lnTo>
                <a:lnTo>
                  <a:pt x="36" y="274"/>
                </a:lnTo>
                <a:lnTo>
                  <a:pt x="40" y="280"/>
                </a:lnTo>
                <a:lnTo>
                  <a:pt x="40" y="286"/>
                </a:lnTo>
                <a:lnTo>
                  <a:pt x="36" y="294"/>
                </a:lnTo>
                <a:lnTo>
                  <a:pt x="42" y="304"/>
                </a:lnTo>
                <a:lnTo>
                  <a:pt x="44" y="310"/>
                </a:lnTo>
                <a:lnTo>
                  <a:pt x="44" y="320"/>
                </a:lnTo>
                <a:lnTo>
                  <a:pt x="40" y="330"/>
                </a:lnTo>
                <a:lnTo>
                  <a:pt x="34" y="344"/>
                </a:lnTo>
                <a:lnTo>
                  <a:pt x="44" y="362"/>
                </a:lnTo>
                <a:lnTo>
                  <a:pt x="46" y="366"/>
                </a:lnTo>
                <a:lnTo>
                  <a:pt x="52" y="362"/>
                </a:lnTo>
                <a:lnTo>
                  <a:pt x="60" y="356"/>
                </a:lnTo>
                <a:lnTo>
                  <a:pt x="66" y="352"/>
                </a:lnTo>
                <a:lnTo>
                  <a:pt x="72" y="352"/>
                </a:lnTo>
                <a:lnTo>
                  <a:pt x="78" y="352"/>
                </a:lnTo>
                <a:lnTo>
                  <a:pt x="84" y="356"/>
                </a:lnTo>
                <a:lnTo>
                  <a:pt x="86" y="362"/>
                </a:lnTo>
                <a:lnTo>
                  <a:pt x="86" y="366"/>
                </a:lnTo>
                <a:lnTo>
                  <a:pt x="82" y="374"/>
                </a:lnTo>
                <a:lnTo>
                  <a:pt x="66" y="392"/>
                </a:lnTo>
                <a:lnTo>
                  <a:pt x="56" y="406"/>
                </a:lnTo>
                <a:lnTo>
                  <a:pt x="60" y="414"/>
                </a:lnTo>
                <a:lnTo>
                  <a:pt x="72" y="408"/>
                </a:lnTo>
                <a:lnTo>
                  <a:pt x="76" y="406"/>
                </a:lnTo>
                <a:lnTo>
                  <a:pt x="80" y="406"/>
                </a:lnTo>
                <a:lnTo>
                  <a:pt x="94" y="402"/>
                </a:lnTo>
                <a:lnTo>
                  <a:pt x="120" y="390"/>
                </a:lnTo>
                <a:lnTo>
                  <a:pt x="126" y="388"/>
                </a:lnTo>
                <a:lnTo>
                  <a:pt x="134" y="390"/>
                </a:lnTo>
                <a:lnTo>
                  <a:pt x="142" y="394"/>
                </a:lnTo>
                <a:lnTo>
                  <a:pt x="150" y="402"/>
                </a:lnTo>
                <a:lnTo>
                  <a:pt x="154" y="400"/>
                </a:lnTo>
                <a:lnTo>
                  <a:pt x="154" y="390"/>
                </a:lnTo>
                <a:lnTo>
                  <a:pt x="152" y="388"/>
                </a:lnTo>
                <a:lnTo>
                  <a:pt x="152" y="384"/>
                </a:lnTo>
                <a:lnTo>
                  <a:pt x="154" y="380"/>
                </a:lnTo>
                <a:lnTo>
                  <a:pt x="150" y="366"/>
                </a:lnTo>
                <a:lnTo>
                  <a:pt x="150" y="362"/>
                </a:lnTo>
                <a:lnTo>
                  <a:pt x="150" y="358"/>
                </a:lnTo>
                <a:lnTo>
                  <a:pt x="158" y="352"/>
                </a:lnTo>
                <a:lnTo>
                  <a:pt x="166" y="346"/>
                </a:lnTo>
                <a:lnTo>
                  <a:pt x="162" y="336"/>
                </a:lnTo>
                <a:lnTo>
                  <a:pt x="162" y="334"/>
                </a:lnTo>
                <a:lnTo>
                  <a:pt x="166" y="328"/>
                </a:lnTo>
                <a:lnTo>
                  <a:pt x="164" y="324"/>
                </a:lnTo>
                <a:lnTo>
                  <a:pt x="164" y="320"/>
                </a:lnTo>
                <a:lnTo>
                  <a:pt x="164" y="316"/>
                </a:lnTo>
                <a:lnTo>
                  <a:pt x="170" y="308"/>
                </a:lnTo>
                <a:lnTo>
                  <a:pt x="180" y="300"/>
                </a:lnTo>
                <a:lnTo>
                  <a:pt x="178" y="298"/>
                </a:lnTo>
                <a:lnTo>
                  <a:pt x="176" y="296"/>
                </a:lnTo>
                <a:lnTo>
                  <a:pt x="186" y="292"/>
                </a:lnTo>
                <a:lnTo>
                  <a:pt x="186" y="278"/>
                </a:lnTo>
                <a:lnTo>
                  <a:pt x="186" y="274"/>
                </a:lnTo>
                <a:lnTo>
                  <a:pt x="190" y="270"/>
                </a:lnTo>
                <a:lnTo>
                  <a:pt x="194" y="266"/>
                </a:lnTo>
                <a:lnTo>
                  <a:pt x="200" y="260"/>
                </a:lnTo>
                <a:lnTo>
                  <a:pt x="206" y="256"/>
                </a:lnTo>
                <a:lnTo>
                  <a:pt x="194" y="242"/>
                </a:lnTo>
                <a:lnTo>
                  <a:pt x="192" y="238"/>
                </a:lnTo>
                <a:lnTo>
                  <a:pt x="192" y="232"/>
                </a:lnTo>
                <a:lnTo>
                  <a:pt x="194" y="228"/>
                </a:lnTo>
                <a:lnTo>
                  <a:pt x="198" y="222"/>
                </a:lnTo>
                <a:lnTo>
                  <a:pt x="198" y="220"/>
                </a:lnTo>
                <a:lnTo>
                  <a:pt x="224" y="200"/>
                </a:lnTo>
                <a:lnTo>
                  <a:pt x="224" y="194"/>
                </a:lnTo>
                <a:lnTo>
                  <a:pt x="222" y="192"/>
                </a:lnTo>
                <a:lnTo>
                  <a:pt x="220" y="186"/>
                </a:lnTo>
                <a:lnTo>
                  <a:pt x="220" y="178"/>
                </a:lnTo>
                <a:lnTo>
                  <a:pt x="220" y="170"/>
                </a:lnTo>
                <a:lnTo>
                  <a:pt x="224" y="156"/>
                </a:lnTo>
                <a:lnTo>
                  <a:pt x="230" y="146"/>
                </a:lnTo>
                <a:lnTo>
                  <a:pt x="238" y="138"/>
                </a:lnTo>
                <a:lnTo>
                  <a:pt x="250" y="136"/>
                </a:lnTo>
                <a:lnTo>
                  <a:pt x="252" y="136"/>
                </a:lnTo>
                <a:lnTo>
                  <a:pt x="262" y="140"/>
                </a:lnTo>
                <a:lnTo>
                  <a:pt x="272" y="140"/>
                </a:lnTo>
                <a:lnTo>
                  <a:pt x="284" y="128"/>
                </a:lnTo>
                <a:lnTo>
                  <a:pt x="296" y="120"/>
                </a:lnTo>
                <a:lnTo>
                  <a:pt x="296" y="108"/>
                </a:lnTo>
                <a:lnTo>
                  <a:pt x="296" y="106"/>
                </a:lnTo>
                <a:lnTo>
                  <a:pt x="296" y="104"/>
                </a:lnTo>
                <a:lnTo>
                  <a:pt x="300" y="102"/>
                </a:lnTo>
                <a:lnTo>
                  <a:pt x="304" y="98"/>
                </a:lnTo>
                <a:lnTo>
                  <a:pt x="304" y="96"/>
                </a:lnTo>
                <a:lnTo>
                  <a:pt x="296" y="84"/>
                </a:lnTo>
                <a:lnTo>
                  <a:pt x="286" y="68"/>
                </a:lnTo>
                <a:lnTo>
                  <a:pt x="276" y="52"/>
                </a:lnTo>
                <a:lnTo>
                  <a:pt x="274" y="46"/>
                </a:lnTo>
                <a:lnTo>
                  <a:pt x="274" y="40"/>
                </a:lnTo>
                <a:lnTo>
                  <a:pt x="276" y="34"/>
                </a:lnTo>
                <a:lnTo>
                  <a:pt x="280" y="28"/>
                </a:lnTo>
                <a:lnTo>
                  <a:pt x="264" y="20"/>
                </a:lnTo>
                <a:lnTo>
                  <a:pt x="240" y="16"/>
                </a:lnTo>
                <a:close/>
              </a:path>
            </a:pathLst>
          </a:custGeom>
          <a:solidFill>
            <a:schemeClr val="accent1"/>
          </a:solidFill>
          <a:ln w="3175">
            <a:noFill/>
            <a:round/>
            <a:headEnd/>
            <a:tailEnd/>
          </a:ln>
        </p:spPr>
        <p:txBody>
          <a:bodyPr/>
          <a:lstStyle/>
          <a:p>
            <a:endParaRPr lang="zh-CN" altLang="en-US">
              <a:solidFill>
                <a:schemeClr val="tx1">
                  <a:lumMod val="75000"/>
                  <a:lumOff val="25000"/>
                </a:schemeClr>
              </a:solidFill>
            </a:endParaRPr>
          </a:p>
        </p:txBody>
      </p:sp>
      <p:sp>
        <p:nvSpPr>
          <p:cNvPr id="20" name="福建"/>
          <p:cNvSpPr>
            <a:spLocks/>
          </p:cNvSpPr>
          <p:nvPr/>
        </p:nvSpPr>
        <p:spPr bwMode="auto">
          <a:xfrm>
            <a:off x="6090868" y="4757105"/>
            <a:ext cx="611370" cy="744956"/>
          </a:xfrm>
          <a:custGeom>
            <a:avLst/>
            <a:gdLst>
              <a:gd name="T0" fmla="*/ 2147483646 w 282"/>
              <a:gd name="T1" fmla="*/ 2147483646 h 344"/>
              <a:gd name="T2" fmla="*/ 2147483646 w 282"/>
              <a:gd name="T3" fmla="*/ 2147483646 h 344"/>
              <a:gd name="T4" fmla="*/ 2147483646 w 282"/>
              <a:gd name="T5" fmla="*/ 2147483646 h 344"/>
              <a:gd name="T6" fmla="*/ 2147483646 w 282"/>
              <a:gd name="T7" fmla="*/ 2147483646 h 344"/>
              <a:gd name="T8" fmla="*/ 2147483646 w 282"/>
              <a:gd name="T9" fmla="*/ 2147483646 h 344"/>
              <a:gd name="T10" fmla="*/ 2147483646 w 282"/>
              <a:gd name="T11" fmla="*/ 2147483646 h 344"/>
              <a:gd name="T12" fmla="*/ 2147483646 w 282"/>
              <a:gd name="T13" fmla="*/ 2147483646 h 344"/>
              <a:gd name="T14" fmla="*/ 2147483646 w 282"/>
              <a:gd name="T15" fmla="*/ 2147483646 h 344"/>
              <a:gd name="T16" fmla="*/ 2147483646 w 282"/>
              <a:gd name="T17" fmla="*/ 2147483646 h 344"/>
              <a:gd name="T18" fmla="*/ 2147483646 w 282"/>
              <a:gd name="T19" fmla="*/ 2147483646 h 344"/>
              <a:gd name="T20" fmla="*/ 2147483646 w 282"/>
              <a:gd name="T21" fmla="*/ 2147483646 h 344"/>
              <a:gd name="T22" fmla="*/ 2147483646 w 282"/>
              <a:gd name="T23" fmla="*/ 2147483646 h 344"/>
              <a:gd name="T24" fmla="*/ 2147483646 w 282"/>
              <a:gd name="T25" fmla="*/ 2147483646 h 344"/>
              <a:gd name="T26" fmla="*/ 2147483646 w 282"/>
              <a:gd name="T27" fmla="*/ 2147483646 h 344"/>
              <a:gd name="T28" fmla="*/ 2147483646 w 282"/>
              <a:gd name="T29" fmla="*/ 2147483646 h 344"/>
              <a:gd name="T30" fmla="*/ 2147483646 w 282"/>
              <a:gd name="T31" fmla="*/ 2147483646 h 344"/>
              <a:gd name="T32" fmla="*/ 2147483646 w 282"/>
              <a:gd name="T33" fmla="*/ 2147483646 h 344"/>
              <a:gd name="T34" fmla="*/ 0 w 282"/>
              <a:gd name="T35" fmla="*/ 2147483646 h 344"/>
              <a:gd name="T36" fmla="*/ 2147483646 w 282"/>
              <a:gd name="T37" fmla="*/ 2147483646 h 344"/>
              <a:gd name="T38" fmla="*/ 2147483646 w 282"/>
              <a:gd name="T39" fmla="*/ 2147483646 h 344"/>
              <a:gd name="T40" fmla="*/ 2147483646 w 282"/>
              <a:gd name="T41" fmla="*/ 2147483646 h 344"/>
              <a:gd name="T42" fmla="*/ 2147483646 w 282"/>
              <a:gd name="T43" fmla="*/ 2147483646 h 344"/>
              <a:gd name="T44" fmla="*/ 2147483646 w 282"/>
              <a:gd name="T45" fmla="*/ 2147483646 h 344"/>
              <a:gd name="T46" fmla="*/ 2147483646 w 282"/>
              <a:gd name="T47" fmla="*/ 2147483646 h 344"/>
              <a:gd name="T48" fmla="*/ 2147483646 w 282"/>
              <a:gd name="T49" fmla="*/ 2147483646 h 344"/>
              <a:gd name="T50" fmla="*/ 2147483646 w 282"/>
              <a:gd name="T51" fmla="*/ 2147483646 h 344"/>
              <a:gd name="T52" fmla="*/ 2147483646 w 282"/>
              <a:gd name="T53" fmla="*/ 2147483646 h 344"/>
              <a:gd name="T54" fmla="*/ 2147483646 w 282"/>
              <a:gd name="T55" fmla="*/ 2147483646 h 344"/>
              <a:gd name="T56" fmla="*/ 2147483646 w 282"/>
              <a:gd name="T57" fmla="*/ 2147483646 h 344"/>
              <a:gd name="T58" fmla="*/ 2147483646 w 282"/>
              <a:gd name="T59" fmla="*/ 2147483646 h 344"/>
              <a:gd name="T60" fmla="*/ 2147483646 w 282"/>
              <a:gd name="T61" fmla="*/ 2147483646 h 344"/>
              <a:gd name="T62" fmla="*/ 2147483646 w 282"/>
              <a:gd name="T63" fmla="*/ 2147483646 h 344"/>
              <a:gd name="T64" fmla="*/ 2147483646 w 282"/>
              <a:gd name="T65" fmla="*/ 2147483646 h 344"/>
              <a:gd name="T66" fmla="*/ 2147483646 w 282"/>
              <a:gd name="T67" fmla="*/ 2147483646 h 344"/>
              <a:gd name="T68" fmla="*/ 2147483646 w 282"/>
              <a:gd name="T69" fmla="*/ 2147483646 h 344"/>
              <a:gd name="T70" fmla="*/ 2147483646 w 282"/>
              <a:gd name="T71" fmla="*/ 2147483646 h 344"/>
              <a:gd name="T72" fmla="*/ 2147483646 w 282"/>
              <a:gd name="T73" fmla="*/ 2147483646 h 344"/>
              <a:gd name="T74" fmla="*/ 2147483646 w 282"/>
              <a:gd name="T75" fmla="*/ 2147483646 h 344"/>
              <a:gd name="T76" fmla="*/ 2147483646 w 282"/>
              <a:gd name="T77" fmla="*/ 2147483646 h 344"/>
              <a:gd name="T78" fmla="*/ 2147483646 w 282"/>
              <a:gd name="T79" fmla="*/ 2147483646 h 344"/>
              <a:gd name="T80" fmla="*/ 2147483646 w 282"/>
              <a:gd name="T81" fmla="*/ 2147483646 h 344"/>
              <a:gd name="T82" fmla="*/ 2147483646 w 282"/>
              <a:gd name="T83" fmla="*/ 2147483646 h 344"/>
              <a:gd name="T84" fmla="*/ 2147483646 w 282"/>
              <a:gd name="T85" fmla="*/ 2147483646 h 344"/>
              <a:gd name="T86" fmla="*/ 2147483646 w 282"/>
              <a:gd name="T87" fmla="*/ 2147483646 h 344"/>
              <a:gd name="T88" fmla="*/ 2147483646 w 282"/>
              <a:gd name="T89" fmla="*/ 2147483646 h 344"/>
              <a:gd name="T90" fmla="*/ 2147483646 w 282"/>
              <a:gd name="T91" fmla="*/ 2147483646 h 344"/>
              <a:gd name="T92" fmla="*/ 2147483646 w 282"/>
              <a:gd name="T93" fmla="*/ 2147483646 h 344"/>
              <a:gd name="T94" fmla="*/ 2147483646 w 282"/>
              <a:gd name="T95" fmla="*/ 2147483646 h 344"/>
              <a:gd name="T96" fmla="*/ 2147483646 w 282"/>
              <a:gd name="T97" fmla="*/ 2147483646 h 344"/>
              <a:gd name="T98" fmla="*/ 2147483646 w 282"/>
              <a:gd name="T99" fmla="*/ 2147483646 h 344"/>
              <a:gd name="T100" fmla="*/ 2147483646 w 282"/>
              <a:gd name="T101" fmla="*/ 2147483646 h 344"/>
              <a:gd name="T102" fmla="*/ 2147483646 w 282"/>
              <a:gd name="T103" fmla="*/ 0 h 34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82" h="344">
                <a:moveTo>
                  <a:pt x="146" y="14"/>
                </a:moveTo>
                <a:lnTo>
                  <a:pt x="146" y="14"/>
                </a:lnTo>
                <a:lnTo>
                  <a:pt x="132" y="24"/>
                </a:lnTo>
                <a:lnTo>
                  <a:pt x="120" y="38"/>
                </a:lnTo>
                <a:lnTo>
                  <a:pt x="118" y="38"/>
                </a:lnTo>
                <a:lnTo>
                  <a:pt x="118" y="40"/>
                </a:lnTo>
                <a:lnTo>
                  <a:pt x="102" y="40"/>
                </a:lnTo>
                <a:lnTo>
                  <a:pt x="92" y="34"/>
                </a:lnTo>
                <a:lnTo>
                  <a:pt x="84" y="38"/>
                </a:lnTo>
                <a:lnTo>
                  <a:pt x="78" y="42"/>
                </a:lnTo>
                <a:lnTo>
                  <a:pt x="74" y="50"/>
                </a:lnTo>
                <a:lnTo>
                  <a:pt x="70" y="60"/>
                </a:lnTo>
                <a:lnTo>
                  <a:pt x="70" y="74"/>
                </a:lnTo>
                <a:lnTo>
                  <a:pt x="80" y="66"/>
                </a:lnTo>
                <a:lnTo>
                  <a:pt x="74" y="92"/>
                </a:lnTo>
                <a:lnTo>
                  <a:pt x="74" y="94"/>
                </a:lnTo>
                <a:lnTo>
                  <a:pt x="46" y="116"/>
                </a:lnTo>
                <a:lnTo>
                  <a:pt x="42" y="124"/>
                </a:lnTo>
                <a:lnTo>
                  <a:pt x="42" y="128"/>
                </a:lnTo>
                <a:lnTo>
                  <a:pt x="48" y="134"/>
                </a:lnTo>
                <a:lnTo>
                  <a:pt x="54" y="140"/>
                </a:lnTo>
                <a:lnTo>
                  <a:pt x="56" y="142"/>
                </a:lnTo>
                <a:lnTo>
                  <a:pt x="56" y="146"/>
                </a:lnTo>
                <a:lnTo>
                  <a:pt x="56" y="148"/>
                </a:lnTo>
                <a:lnTo>
                  <a:pt x="54" y="152"/>
                </a:lnTo>
                <a:lnTo>
                  <a:pt x="36" y="166"/>
                </a:lnTo>
                <a:lnTo>
                  <a:pt x="38" y="174"/>
                </a:lnTo>
                <a:lnTo>
                  <a:pt x="36" y="184"/>
                </a:lnTo>
                <a:lnTo>
                  <a:pt x="36" y="186"/>
                </a:lnTo>
                <a:lnTo>
                  <a:pt x="30" y="190"/>
                </a:lnTo>
                <a:lnTo>
                  <a:pt x="28" y="194"/>
                </a:lnTo>
                <a:lnTo>
                  <a:pt x="24" y="200"/>
                </a:lnTo>
                <a:lnTo>
                  <a:pt x="14" y="208"/>
                </a:lnTo>
                <a:lnTo>
                  <a:pt x="14" y="210"/>
                </a:lnTo>
                <a:lnTo>
                  <a:pt x="16" y="216"/>
                </a:lnTo>
                <a:lnTo>
                  <a:pt x="14" y="226"/>
                </a:lnTo>
                <a:lnTo>
                  <a:pt x="16" y="236"/>
                </a:lnTo>
                <a:lnTo>
                  <a:pt x="16" y="238"/>
                </a:lnTo>
                <a:lnTo>
                  <a:pt x="14" y="242"/>
                </a:lnTo>
                <a:lnTo>
                  <a:pt x="6" y="250"/>
                </a:lnTo>
                <a:lnTo>
                  <a:pt x="4" y="250"/>
                </a:lnTo>
                <a:lnTo>
                  <a:pt x="0" y="252"/>
                </a:lnTo>
                <a:lnTo>
                  <a:pt x="0" y="254"/>
                </a:lnTo>
                <a:lnTo>
                  <a:pt x="6" y="272"/>
                </a:lnTo>
                <a:lnTo>
                  <a:pt x="28" y="272"/>
                </a:lnTo>
                <a:lnTo>
                  <a:pt x="50" y="272"/>
                </a:lnTo>
                <a:lnTo>
                  <a:pt x="52" y="272"/>
                </a:lnTo>
                <a:lnTo>
                  <a:pt x="52" y="274"/>
                </a:lnTo>
                <a:lnTo>
                  <a:pt x="70" y="290"/>
                </a:lnTo>
                <a:lnTo>
                  <a:pt x="70" y="292"/>
                </a:lnTo>
                <a:lnTo>
                  <a:pt x="82" y="322"/>
                </a:lnTo>
                <a:lnTo>
                  <a:pt x="102" y="342"/>
                </a:lnTo>
                <a:lnTo>
                  <a:pt x="112" y="344"/>
                </a:lnTo>
                <a:lnTo>
                  <a:pt x="112" y="320"/>
                </a:lnTo>
                <a:lnTo>
                  <a:pt x="132" y="340"/>
                </a:lnTo>
                <a:lnTo>
                  <a:pt x="136" y="336"/>
                </a:lnTo>
                <a:lnTo>
                  <a:pt x="150" y="306"/>
                </a:lnTo>
                <a:lnTo>
                  <a:pt x="152" y="290"/>
                </a:lnTo>
                <a:lnTo>
                  <a:pt x="154" y="290"/>
                </a:lnTo>
                <a:lnTo>
                  <a:pt x="156" y="290"/>
                </a:lnTo>
                <a:lnTo>
                  <a:pt x="172" y="292"/>
                </a:lnTo>
                <a:lnTo>
                  <a:pt x="170" y="280"/>
                </a:lnTo>
                <a:lnTo>
                  <a:pt x="170" y="278"/>
                </a:lnTo>
                <a:lnTo>
                  <a:pt x="170" y="276"/>
                </a:lnTo>
                <a:lnTo>
                  <a:pt x="174" y="276"/>
                </a:lnTo>
                <a:lnTo>
                  <a:pt x="194" y="276"/>
                </a:lnTo>
                <a:lnTo>
                  <a:pt x="200" y="270"/>
                </a:lnTo>
                <a:lnTo>
                  <a:pt x="204" y="262"/>
                </a:lnTo>
                <a:lnTo>
                  <a:pt x="208" y="256"/>
                </a:lnTo>
                <a:lnTo>
                  <a:pt x="208" y="250"/>
                </a:lnTo>
                <a:lnTo>
                  <a:pt x="206" y="222"/>
                </a:lnTo>
                <a:lnTo>
                  <a:pt x="222" y="226"/>
                </a:lnTo>
                <a:lnTo>
                  <a:pt x="228" y="218"/>
                </a:lnTo>
                <a:lnTo>
                  <a:pt x="220" y="210"/>
                </a:lnTo>
                <a:lnTo>
                  <a:pt x="218" y="208"/>
                </a:lnTo>
                <a:lnTo>
                  <a:pt x="234" y="192"/>
                </a:lnTo>
                <a:lnTo>
                  <a:pt x="234" y="194"/>
                </a:lnTo>
                <a:lnTo>
                  <a:pt x="236" y="194"/>
                </a:lnTo>
                <a:lnTo>
                  <a:pt x="246" y="198"/>
                </a:lnTo>
                <a:lnTo>
                  <a:pt x="246" y="196"/>
                </a:lnTo>
                <a:lnTo>
                  <a:pt x="238" y="182"/>
                </a:lnTo>
                <a:lnTo>
                  <a:pt x="242" y="180"/>
                </a:lnTo>
                <a:lnTo>
                  <a:pt x="246" y="178"/>
                </a:lnTo>
                <a:lnTo>
                  <a:pt x="244" y="172"/>
                </a:lnTo>
                <a:lnTo>
                  <a:pt x="236" y="156"/>
                </a:lnTo>
                <a:lnTo>
                  <a:pt x="238" y="156"/>
                </a:lnTo>
                <a:lnTo>
                  <a:pt x="238" y="154"/>
                </a:lnTo>
                <a:lnTo>
                  <a:pt x="260" y="142"/>
                </a:lnTo>
                <a:lnTo>
                  <a:pt x="262" y="134"/>
                </a:lnTo>
                <a:lnTo>
                  <a:pt x="240" y="120"/>
                </a:lnTo>
                <a:lnTo>
                  <a:pt x="236" y="116"/>
                </a:lnTo>
                <a:lnTo>
                  <a:pt x="234" y="112"/>
                </a:lnTo>
                <a:lnTo>
                  <a:pt x="236" y="108"/>
                </a:lnTo>
                <a:lnTo>
                  <a:pt x="242" y="108"/>
                </a:lnTo>
                <a:lnTo>
                  <a:pt x="266" y="112"/>
                </a:lnTo>
                <a:lnTo>
                  <a:pt x="266" y="98"/>
                </a:lnTo>
                <a:lnTo>
                  <a:pt x="266" y="96"/>
                </a:lnTo>
                <a:lnTo>
                  <a:pt x="278" y="84"/>
                </a:lnTo>
                <a:lnTo>
                  <a:pt x="282" y="74"/>
                </a:lnTo>
                <a:lnTo>
                  <a:pt x="276" y="72"/>
                </a:lnTo>
                <a:lnTo>
                  <a:pt x="270" y="66"/>
                </a:lnTo>
                <a:lnTo>
                  <a:pt x="270" y="64"/>
                </a:lnTo>
                <a:lnTo>
                  <a:pt x="270" y="60"/>
                </a:lnTo>
                <a:lnTo>
                  <a:pt x="270" y="58"/>
                </a:lnTo>
                <a:lnTo>
                  <a:pt x="268" y="58"/>
                </a:lnTo>
                <a:lnTo>
                  <a:pt x="266" y="58"/>
                </a:lnTo>
                <a:lnTo>
                  <a:pt x="262" y="62"/>
                </a:lnTo>
                <a:lnTo>
                  <a:pt x="256" y="64"/>
                </a:lnTo>
                <a:lnTo>
                  <a:pt x="250" y="62"/>
                </a:lnTo>
                <a:lnTo>
                  <a:pt x="244" y="62"/>
                </a:lnTo>
                <a:lnTo>
                  <a:pt x="234" y="54"/>
                </a:lnTo>
                <a:lnTo>
                  <a:pt x="226" y="42"/>
                </a:lnTo>
                <a:lnTo>
                  <a:pt x="226" y="44"/>
                </a:lnTo>
                <a:lnTo>
                  <a:pt x="222" y="50"/>
                </a:lnTo>
                <a:lnTo>
                  <a:pt x="216" y="58"/>
                </a:lnTo>
                <a:lnTo>
                  <a:pt x="208" y="60"/>
                </a:lnTo>
                <a:lnTo>
                  <a:pt x="200" y="62"/>
                </a:lnTo>
                <a:lnTo>
                  <a:pt x="194" y="62"/>
                </a:lnTo>
                <a:lnTo>
                  <a:pt x="186" y="60"/>
                </a:lnTo>
                <a:lnTo>
                  <a:pt x="182" y="58"/>
                </a:lnTo>
                <a:lnTo>
                  <a:pt x="178" y="54"/>
                </a:lnTo>
                <a:lnTo>
                  <a:pt x="174" y="46"/>
                </a:lnTo>
                <a:lnTo>
                  <a:pt x="170" y="30"/>
                </a:lnTo>
                <a:lnTo>
                  <a:pt x="166" y="12"/>
                </a:lnTo>
                <a:lnTo>
                  <a:pt x="164" y="6"/>
                </a:lnTo>
                <a:lnTo>
                  <a:pt x="160" y="2"/>
                </a:lnTo>
                <a:lnTo>
                  <a:pt x="154" y="0"/>
                </a:lnTo>
                <a:lnTo>
                  <a:pt x="146" y="0"/>
                </a:lnTo>
                <a:lnTo>
                  <a:pt x="148" y="14"/>
                </a:lnTo>
                <a:lnTo>
                  <a:pt x="146" y="14"/>
                </a:lnTo>
                <a:close/>
              </a:path>
            </a:pathLst>
          </a:custGeom>
          <a:solidFill>
            <a:schemeClr val="accent4"/>
          </a:solidFill>
          <a:ln w="3175">
            <a:solidFill>
              <a:schemeClr val="bg1"/>
            </a:solidFill>
            <a:round/>
            <a:headEnd/>
            <a:tailEnd/>
          </a:ln>
        </p:spPr>
        <p:txBody>
          <a:bodyPr/>
          <a:lstStyle/>
          <a:p>
            <a:endParaRPr lang="zh-CN" altLang="en-US">
              <a:solidFill>
                <a:schemeClr val="tx1">
                  <a:lumMod val="75000"/>
                  <a:lumOff val="25000"/>
                </a:schemeClr>
              </a:solidFill>
            </a:endParaRPr>
          </a:p>
        </p:txBody>
      </p:sp>
      <p:sp>
        <p:nvSpPr>
          <p:cNvPr id="21" name="浙江"/>
          <p:cNvSpPr>
            <a:spLocks/>
          </p:cNvSpPr>
          <p:nvPr/>
        </p:nvSpPr>
        <p:spPr bwMode="auto">
          <a:xfrm>
            <a:off x="6364034" y="4285011"/>
            <a:ext cx="524650" cy="606360"/>
          </a:xfrm>
          <a:custGeom>
            <a:avLst/>
            <a:gdLst>
              <a:gd name="T0" fmla="*/ 2147483646 w 242"/>
              <a:gd name="T1" fmla="*/ 2147483646 h 280"/>
              <a:gd name="T2" fmla="*/ 2147483646 w 242"/>
              <a:gd name="T3" fmla="*/ 2147483646 h 280"/>
              <a:gd name="T4" fmla="*/ 2147483646 w 242"/>
              <a:gd name="T5" fmla="*/ 2147483646 h 280"/>
              <a:gd name="T6" fmla="*/ 2147483646 w 242"/>
              <a:gd name="T7" fmla="*/ 2147483646 h 280"/>
              <a:gd name="T8" fmla="*/ 2147483646 w 242"/>
              <a:gd name="T9" fmla="*/ 2147483646 h 280"/>
              <a:gd name="T10" fmla="*/ 2147483646 w 242"/>
              <a:gd name="T11" fmla="*/ 2147483646 h 280"/>
              <a:gd name="T12" fmla="*/ 2147483646 w 242"/>
              <a:gd name="T13" fmla="*/ 2147483646 h 280"/>
              <a:gd name="T14" fmla="*/ 2147483646 w 242"/>
              <a:gd name="T15" fmla="*/ 2147483646 h 280"/>
              <a:gd name="T16" fmla="*/ 2147483646 w 242"/>
              <a:gd name="T17" fmla="*/ 2147483646 h 280"/>
              <a:gd name="T18" fmla="*/ 0 w 242"/>
              <a:gd name="T19" fmla="*/ 2147483646 h 280"/>
              <a:gd name="T20" fmla="*/ 2147483646 w 242"/>
              <a:gd name="T21" fmla="*/ 2147483646 h 280"/>
              <a:gd name="T22" fmla="*/ 2147483646 w 242"/>
              <a:gd name="T23" fmla="*/ 2147483646 h 280"/>
              <a:gd name="T24" fmla="*/ 2147483646 w 242"/>
              <a:gd name="T25" fmla="*/ 2147483646 h 280"/>
              <a:gd name="T26" fmla="*/ 2147483646 w 242"/>
              <a:gd name="T27" fmla="*/ 2147483646 h 280"/>
              <a:gd name="T28" fmla="*/ 2147483646 w 242"/>
              <a:gd name="T29" fmla="*/ 2147483646 h 280"/>
              <a:gd name="T30" fmla="*/ 2147483646 w 242"/>
              <a:gd name="T31" fmla="*/ 2147483646 h 280"/>
              <a:gd name="T32" fmla="*/ 2147483646 w 242"/>
              <a:gd name="T33" fmla="*/ 2147483646 h 280"/>
              <a:gd name="T34" fmla="*/ 2147483646 w 242"/>
              <a:gd name="T35" fmla="*/ 2147483646 h 280"/>
              <a:gd name="T36" fmla="*/ 2147483646 w 242"/>
              <a:gd name="T37" fmla="*/ 2147483646 h 280"/>
              <a:gd name="T38" fmla="*/ 2147483646 w 242"/>
              <a:gd name="T39" fmla="*/ 2147483646 h 280"/>
              <a:gd name="T40" fmla="*/ 2147483646 w 242"/>
              <a:gd name="T41" fmla="*/ 2147483646 h 280"/>
              <a:gd name="T42" fmla="*/ 2147483646 w 242"/>
              <a:gd name="T43" fmla="*/ 2147483646 h 280"/>
              <a:gd name="T44" fmla="*/ 2147483646 w 242"/>
              <a:gd name="T45" fmla="*/ 2147483646 h 280"/>
              <a:gd name="T46" fmla="*/ 2147483646 w 242"/>
              <a:gd name="T47" fmla="*/ 2147483646 h 280"/>
              <a:gd name="T48" fmla="*/ 2147483646 w 242"/>
              <a:gd name="T49" fmla="*/ 2147483646 h 280"/>
              <a:gd name="T50" fmla="*/ 2147483646 w 242"/>
              <a:gd name="T51" fmla="*/ 2147483646 h 280"/>
              <a:gd name="T52" fmla="*/ 2147483646 w 242"/>
              <a:gd name="T53" fmla="*/ 2147483646 h 280"/>
              <a:gd name="T54" fmla="*/ 2147483646 w 242"/>
              <a:gd name="T55" fmla="*/ 2147483646 h 280"/>
              <a:gd name="T56" fmla="*/ 2147483646 w 242"/>
              <a:gd name="T57" fmla="*/ 2147483646 h 280"/>
              <a:gd name="T58" fmla="*/ 2147483646 w 242"/>
              <a:gd name="T59" fmla="*/ 2147483646 h 280"/>
              <a:gd name="T60" fmla="*/ 2147483646 w 242"/>
              <a:gd name="T61" fmla="*/ 2147483646 h 280"/>
              <a:gd name="T62" fmla="*/ 2147483646 w 242"/>
              <a:gd name="T63" fmla="*/ 2147483646 h 280"/>
              <a:gd name="T64" fmla="*/ 2147483646 w 242"/>
              <a:gd name="T65" fmla="*/ 2147483646 h 280"/>
              <a:gd name="T66" fmla="*/ 2147483646 w 242"/>
              <a:gd name="T67" fmla="*/ 2147483646 h 280"/>
              <a:gd name="T68" fmla="*/ 2147483646 w 242"/>
              <a:gd name="T69" fmla="*/ 2147483646 h 280"/>
              <a:gd name="T70" fmla="*/ 2147483646 w 242"/>
              <a:gd name="T71" fmla="*/ 2147483646 h 280"/>
              <a:gd name="T72" fmla="*/ 2147483646 w 242"/>
              <a:gd name="T73" fmla="*/ 2147483646 h 280"/>
              <a:gd name="T74" fmla="*/ 2147483646 w 242"/>
              <a:gd name="T75" fmla="*/ 2147483646 h 280"/>
              <a:gd name="T76" fmla="*/ 2147483646 w 242"/>
              <a:gd name="T77" fmla="*/ 2147483646 h 280"/>
              <a:gd name="T78" fmla="*/ 2147483646 w 242"/>
              <a:gd name="T79" fmla="*/ 2147483646 h 280"/>
              <a:gd name="T80" fmla="*/ 2147483646 w 242"/>
              <a:gd name="T81" fmla="*/ 2147483646 h 280"/>
              <a:gd name="T82" fmla="*/ 2147483646 w 242"/>
              <a:gd name="T83" fmla="*/ 2147483646 h 280"/>
              <a:gd name="T84" fmla="*/ 2147483646 w 242"/>
              <a:gd name="T85" fmla="*/ 2147483646 h 280"/>
              <a:gd name="T86" fmla="*/ 2147483646 w 242"/>
              <a:gd name="T87" fmla="*/ 2147483646 h 280"/>
              <a:gd name="T88" fmla="*/ 2147483646 w 242"/>
              <a:gd name="T89" fmla="*/ 2147483646 h 280"/>
              <a:gd name="T90" fmla="*/ 2147483646 w 242"/>
              <a:gd name="T91" fmla="*/ 2147483646 h 28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42" h="280">
                <a:moveTo>
                  <a:pt x="148" y="4"/>
                </a:moveTo>
                <a:lnTo>
                  <a:pt x="148" y="4"/>
                </a:lnTo>
                <a:lnTo>
                  <a:pt x="136" y="8"/>
                </a:lnTo>
                <a:lnTo>
                  <a:pt x="126" y="12"/>
                </a:lnTo>
                <a:lnTo>
                  <a:pt x="116" y="10"/>
                </a:lnTo>
                <a:lnTo>
                  <a:pt x="102" y="6"/>
                </a:lnTo>
                <a:lnTo>
                  <a:pt x="84" y="4"/>
                </a:lnTo>
                <a:lnTo>
                  <a:pt x="78" y="6"/>
                </a:lnTo>
                <a:lnTo>
                  <a:pt x="74" y="12"/>
                </a:lnTo>
                <a:lnTo>
                  <a:pt x="62" y="28"/>
                </a:lnTo>
                <a:lnTo>
                  <a:pt x="74" y="52"/>
                </a:lnTo>
                <a:lnTo>
                  <a:pt x="54" y="64"/>
                </a:lnTo>
                <a:lnTo>
                  <a:pt x="38" y="60"/>
                </a:lnTo>
                <a:lnTo>
                  <a:pt x="44" y="74"/>
                </a:lnTo>
                <a:lnTo>
                  <a:pt x="44" y="78"/>
                </a:lnTo>
                <a:lnTo>
                  <a:pt x="44" y="82"/>
                </a:lnTo>
                <a:lnTo>
                  <a:pt x="42" y="88"/>
                </a:lnTo>
                <a:lnTo>
                  <a:pt x="36" y="100"/>
                </a:lnTo>
                <a:lnTo>
                  <a:pt x="32" y="106"/>
                </a:lnTo>
                <a:lnTo>
                  <a:pt x="4" y="132"/>
                </a:lnTo>
                <a:lnTo>
                  <a:pt x="10" y="136"/>
                </a:lnTo>
                <a:lnTo>
                  <a:pt x="6" y="140"/>
                </a:lnTo>
                <a:lnTo>
                  <a:pt x="2" y="144"/>
                </a:lnTo>
                <a:lnTo>
                  <a:pt x="0" y="148"/>
                </a:lnTo>
                <a:lnTo>
                  <a:pt x="0" y="152"/>
                </a:lnTo>
                <a:lnTo>
                  <a:pt x="0" y="156"/>
                </a:lnTo>
                <a:lnTo>
                  <a:pt x="20" y="186"/>
                </a:lnTo>
                <a:lnTo>
                  <a:pt x="30" y="202"/>
                </a:lnTo>
                <a:lnTo>
                  <a:pt x="30" y="204"/>
                </a:lnTo>
                <a:lnTo>
                  <a:pt x="30" y="206"/>
                </a:lnTo>
                <a:lnTo>
                  <a:pt x="30" y="208"/>
                </a:lnTo>
                <a:lnTo>
                  <a:pt x="28" y="210"/>
                </a:lnTo>
                <a:lnTo>
                  <a:pt x="34" y="210"/>
                </a:lnTo>
                <a:lnTo>
                  <a:pt x="40" y="214"/>
                </a:lnTo>
                <a:lnTo>
                  <a:pt x="44" y="218"/>
                </a:lnTo>
                <a:lnTo>
                  <a:pt x="48" y="224"/>
                </a:lnTo>
                <a:lnTo>
                  <a:pt x="50" y="234"/>
                </a:lnTo>
                <a:lnTo>
                  <a:pt x="52" y="246"/>
                </a:lnTo>
                <a:lnTo>
                  <a:pt x="56" y="262"/>
                </a:lnTo>
                <a:lnTo>
                  <a:pt x="58" y="266"/>
                </a:lnTo>
                <a:lnTo>
                  <a:pt x="64" y="270"/>
                </a:lnTo>
                <a:lnTo>
                  <a:pt x="68" y="272"/>
                </a:lnTo>
                <a:lnTo>
                  <a:pt x="74" y="272"/>
                </a:lnTo>
                <a:lnTo>
                  <a:pt x="80" y="270"/>
                </a:lnTo>
                <a:lnTo>
                  <a:pt x="84" y="268"/>
                </a:lnTo>
                <a:lnTo>
                  <a:pt x="90" y="264"/>
                </a:lnTo>
                <a:lnTo>
                  <a:pt x="90" y="260"/>
                </a:lnTo>
                <a:lnTo>
                  <a:pt x="90" y="258"/>
                </a:lnTo>
                <a:lnTo>
                  <a:pt x="104" y="248"/>
                </a:lnTo>
                <a:lnTo>
                  <a:pt x="104" y="250"/>
                </a:lnTo>
                <a:lnTo>
                  <a:pt x="116" y="268"/>
                </a:lnTo>
                <a:lnTo>
                  <a:pt x="122" y="270"/>
                </a:lnTo>
                <a:lnTo>
                  <a:pt x="130" y="272"/>
                </a:lnTo>
                <a:lnTo>
                  <a:pt x="134" y="272"/>
                </a:lnTo>
                <a:lnTo>
                  <a:pt x="130" y="262"/>
                </a:lnTo>
                <a:lnTo>
                  <a:pt x="146" y="268"/>
                </a:lnTo>
                <a:lnTo>
                  <a:pt x="150" y="268"/>
                </a:lnTo>
                <a:lnTo>
                  <a:pt x="152" y="270"/>
                </a:lnTo>
                <a:lnTo>
                  <a:pt x="166" y="280"/>
                </a:lnTo>
                <a:lnTo>
                  <a:pt x="170" y="274"/>
                </a:lnTo>
                <a:lnTo>
                  <a:pt x="168" y="248"/>
                </a:lnTo>
                <a:lnTo>
                  <a:pt x="170" y="246"/>
                </a:lnTo>
                <a:lnTo>
                  <a:pt x="180" y="234"/>
                </a:lnTo>
                <a:lnTo>
                  <a:pt x="180" y="232"/>
                </a:lnTo>
                <a:lnTo>
                  <a:pt x="176" y="226"/>
                </a:lnTo>
                <a:lnTo>
                  <a:pt x="172" y="224"/>
                </a:lnTo>
                <a:lnTo>
                  <a:pt x="174" y="222"/>
                </a:lnTo>
                <a:lnTo>
                  <a:pt x="176" y="220"/>
                </a:lnTo>
                <a:lnTo>
                  <a:pt x="178" y="220"/>
                </a:lnTo>
                <a:lnTo>
                  <a:pt x="198" y="186"/>
                </a:lnTo>
                <a:lnTo>
                  <a:pt x="200" y="188"/>
                </a:lnTo>
                <a:lnTo>
                  <a:pt x="204" y="188"/>
                </a:lnTo>
                <a:lnTo>
                  <a:pt x="204" y="190"/>
                </a:lnTo>
                <a:lnTo>
                  <a:pt x="204" y="204"/>
                </a:lnTo>
                <a:lnTo>
                  <a:pt x="228" y="184"/>
                </a:lnTo>
                <a:lnTo>
                  <a:pt x="226" y="172"/>
                </a:lnTo>
                <a:lnTo>
                  <a:pt x="222" y="172"/>
                </a:lnTo>
                <a:lnTo>
                  <a:pt x="214" y="174"/>
                </a:lnTo>
                <a:lnTo>
                  <a:pt x="228" y="136"/>
                </a:lnTo>
                <a:lnTo>
                  <a:pt x="216" y="136"/>
                </a:lnTo>
                <a:lnTo>
                  <a:pt x="214" y="136"/>
                </a:lnTo>
                <a:lnTo>
                  <a:pt x="214" y="134"/>
                </a:lnTo>
                <a:lnTo>
                  <a:pt x="210" y="128"/>
                </a:lnTo>
                <a:lnTo>
                  <a:pt x="208" y="122"/>
                </a:lnTo>
                <a:lnTo>
                  <a:pt x="210" y="116"/>
                </a:lnTo>
                <a:lnTo>
                  <a:pt x="230" y="116"/>
                </a:lnTo>
                <a:lnTo>
                  <a:pt x="242" y="116"/>
                </a:lnTo>
                <a:lnTo>
                  <a:pt x="240" y="106"/>
                </a:lnTo>
                <a:lnTo>
                  <a:pt x="232" y="92"/>
                </a:lnTo>
                <a:lnTo>
                  <a:pt x="216" y="86"/>
                </a:lnTo>
                <a:lnTo>
                  <a:pt x="232" y="70"/>
                </a:lnTo>
                <a:lnTo>
                  <a:pt x="232" y="66"/>
                </a:lnTo>
                <a:lnTo>
                  <a:pt x="224" y="68"/>
                </a:lnTo>
                <a:lnTo>
                  <a:pt x="220" y="68"/>
                </a:lnTo>
                <a:lnTo>
                  <a:pt x="220" y="66"/>
                </a:lnTo>
                <a:lnTo>
                  <a:pt x="220" y="64"/>
                </a:lnTo>
                <a:lnTo>
                  <a:pt x="218" y="58"/>
                </a:lnTo>
                <a:lnTo>
                  <a:pt x="214" y="54"/>
                </a:lnTo>
                <a:lnTo>
                  <a:pt x="210" y="50"/>
                </a:lnTo>
                <a:lnTo>
                  <a:pt x="204" y="48"/>
                </a:lnTo>
                <a:lnTo>
                  <a:pt x="172" y="48"/>
                </a:lnTo>
                <a:lnTo>
                  <a:pt x="160" y="64"/>
                </a:lnTo>
                <a:lnTo>
                  <a:pt x="156" y="64"/>
                </a:lnTo>
                <a:lnTo>
                  <a:pt x="104" y="48"/>
                </a:lnTo>
                <a:lnTo>
                  <a:pt x="154" y="36"/>
                </a:lnTo>
                <a:lnTo>
                  <a:pt x="158" y="34"/>
                </a:lnTo>
                <a:lnTo>
                  <a:pt x="162" y="30"/>
                </a:lnTo>
                <a:lnTo>
                  <a:pt x="178" y="12"/>
                </a:lnTo>
                <a:lnTo>
                  <a:pt x="162" y="0"/>
                </a:lnTo>
                <a:lnTo>
                  <a:pt x="148" y="4"/>
                </a:lnTo>
                <a:close/>
              </a:path>
            </a:pathLst>
          </a:custGeom>
          <a:solidFill>
            <a:schemeClr val="accent4"/>
          </a:solidFill>
          <a:ln w="3175">
            <a:solidFill>
              <a:schemeClr val="bg1"/>
            </a:solidFill>
            <a:round/>
            <a:headEnd/>
            <a:tailEnd/>
          </a:ln>
        </p:spPr>
        <p:txBody>
          <a:bodyPr/>
          <a:lstStyle/>
          <a:p>
            <a:endParaRPr lang="zh-CN" altLang="en-US">
              <a:solidFill>
                <a:schemeClr val="tx1">
                  <a:lumMod val="75000"/>
                  <a:lumOff val="25000"/>
                </a:schemeClr>
              </a:solidFill>
            </a:endParaRPr>
          </a:p>
        </p:txBody>
      </p:sp>
      <p:sp>
        <p:nvSpPr>
          <p:cNvPr id="22" name="安徽"/>
          <p:cNvSpPr>
            <a:spLocks/>
          </p:cNvSpPr>
          <p:nvPr/>
        </p:nvSpPr>
        <p:spPr bwMode="auto">
          <a:xfrm>
            <a:off x="5852391" y="3760942"/>
            <a:ext cx="663402" cy="809924"/>
          </a:xfrm>
          <a:custGeom>
            <a:avLst/>
            <a:gdLst>
              <a:gd name="T0" fmla="*/ 2147483646 w 306"/>
              <a:gd name="T1" fmla="*/ 2147483646 h 374"/>
              <a:gd name="T2" fmla="*/ 2147483646 w 306"/>
              <a:gd name="T3" fmla="*/ 2147483646 h 374"/>
              <a:gd name="T4" fmla="*/ 2147483646 w 306"/>
              <a:gd name="T5" fmla="*/ 2147483646 h 374"/>
              <a:gd name="T6" fmla="*/ 2147483646 w 306"/>
              <a:gd name="T7" fmla="*/ 2147483646 h 374"/>
              <a:gd name="T8" fmla="*/ 2147483646 w 306"/>
              <a:gd name="T9" fmla="*/ 2147483646 h 374"/>
              <a:gd name="T10" fmla="*/ 2147483646 w 306"/>
              <a:gd name="T11" fmla="*/ 2147483646 h 374"/>
              <a:gd name="T12" fmla="*/ 2147483646 w 306"/>
              <a:gd name="T13" fmla="*/ 2147483646 h 374"/>
              <a:gd name="T14" fmla="*/ 2147483646 w 306"/>
              <a:gd name="T15" fmla="*/ 2147483646 h 374"/>
              <a:gd name="T16" fmla="*/ 2147483646 w 306"/>
              <a:gd name="T17" fmla="*/ 2147483646 h 374"/>
              <a:gd name="T18" fmla="*/ 2147483646 w 306"/>
              <a:gd name="T19" fmla="*/ 2147483646 h 374"/>
              <a:gd name="T20" fmla="*/ 2147483646 w 306"/>
              <a:gd name="T21" fmla="*/ 2147483646 h 374"/>
              <a:gd name="T22" fmla="*/ 2147483646 w 306"/>
              <a:gd name="T23" fmla="*/ 2147483646 h 374"/>
              <a:gd name="T24" fmla="*/ 2147483646 w 306"/>
              <a:gd name="T25" fmla="*/ 2147483646 h 374"/>
              <a:gd name="T26" fmla="*/ 2147483646 w 306"/>
              <a:gd name="T27" fmla="*/ 2147483646 h 374"/>
              <a:gd name="T28" fmla="*/ 2147483646 w 306"/>
              <a:gd name="T29" fmla="*/ 2147483646 h 374"/>
              <a:gd name="T30" fmla="*/ 2147483646 w 306"/>
              <a:gd name="T31" fmla="*/ 2147483646 h 374"/>
              <a:gd name="T32" fmla="*/ 2147483646 w 306"/>
              <a:gd name="T33" fmla="*/ 2147483646 h 374"/>
              <a:gd name="T34" fmla="*/ 2147483646 w 306"/>
              <a:gd name="T35" fmla="*/ 2147483646 h 374"/>
              <a:gd name="T36" fmla="*/ 2147483646 w 306"/>
              <a:gd name="T37" fmla="*/ 2147483646 h 374"/>
              <a:gd name="T38" fmla="*/ 2147483646 w 306"/>
              <a:gd name="T39" fmla="*/ 2147483646 h 374"/>
              <a:gd name="T40" fmla="*/ 2147483646 w 306"/>
              <a:gd name="T41" fmla="*/ 2147483646 h 374"/>
              <a:gd name="T42" fmla="*/ 2147483646 w 306"/>
              <a:gd name="T43" fmla="*/ 2147483646 h 374"/>
              <a:gd name="T44" fmla="*/ 2147483646 w 306"/>
              <a:gd name="T45" fmla="*/ 2147483646 h 374"/>
              <a:gd name="T46" fmla="*/ 2147483646 w 306"/>
              <a:gd name="T47" fmla="*/ 2147483646 h 374"/>
              <a:gd name="T48" fmla="*/ 2147483646 w 306"/>
              <a:gd name="T49" fmla="*/ 2147483646 h 374"/>
              <a:gd name="T50" fmla="*/ 2147483646 w 306"/>
              <a:gd name="T51" fmla="*/ 2147483646 h 374"/>
              <a:gd name="T52" fmla="*/ 2147483646 w 306"/>
              <a:gd name="T53" fmla="*/ 2147483646 h 374"/>
              <a:gd name="T54" fmla="*/ 2147483646 w 306"/>
              <a:gd name="T55" fmla="*/ 2147483646 h 374"/>
              <a:gd name="T56" fmla="*/ 2147483646 w 306"/>
              <a:gd name="T57" fmla="*/ 2147483646 h 374"/>
              <a:gd name="T58" fmla="*/ 2147483646 w 306"/>
              <a:gd name="T59" fmla="*/ 2147483646 h 374"/>
              <a:gd name="T60" fmla="*/ 2147483646 w 306"/>
              <a:gd name="T61" fmla="*/ 2147483646 h 374"/>
              <a:gd name="T62" fmla="*/ 2147483646 w 306"/>
              <a:gd name="T63" fmla="*/ 2147483646 h 374"/>
              <a:gd name="T64" fmla="*/ 2147483646 w 306"/>
              <a:gd name="T65" fmla="*/ 2147483646 h 374"/>
              <a:gd name="T66" fmla="*/ 2147483646 w 306"/>
              <a:gd name="T67" fmla="*/ 2147483646 h 374"/>
              <a:gd name="T68" fmla="*/ 2147483646 w 306"/>
              <a:gd name="T69" fmla="*/ 2147483646 h 374"/>
              <a:gd name="T70" fmla="*/ 2147483646 w 306"/>
              <a:gd name="T71" fmla="*/ 2147483646 h 374"/>
              <a:gd name="T72" fmla="*/ 2147483646 w 306"/>
              <a:gd name="T73" fmla="*/ 2147483646 h 374"/>
              <a:gd name="T74" fmla="*/ 2147483646 w 306"/>
              <a:gd name="T75" fmla="*/ 2147483646 h 374"/>
              <a:gd name="T76" fmla="*/ 2147483646 w 306"/>
              <a:gd name="T77" fmla="*/ 2147483646 h 374"/>
              <a:gd name="T78" fmla="*/ 2147483646 w 306"/>
              <a:gd name="T79" fmla="*/ 2147483646 h 374"/>
              <a:gd name="T80" fmla="*/ 2147483646 w 306"/>
              <a:gd name="T81" fmla="*/ 2147483646 h 374"/>
              <a:gd name="T82" fmla="*/ 2147483646 w 306"/>
              <a:gd name="T83" fmla="*/ 2147483646 h 374"/>
              <a:gd name="T84" fmla="*/ 2147483646 w 306"/>
              <a:gd name="T85" fmla="*/ 2147483646 h 374"/>
              <a:gd name="T86" fmla="*/ 2147483646 w 306"/>
              <a:gd name="T87" fmla="*/ 2147483646 h 374"/>
              <a:gd name="T88" fmla="*/ 2147483646 w 306"/>
              <a:gd name="T89" fmla="*/ 2147483646 h 374"/>
              <a:gd name="T90" fmla="*/ 2147483646 w 306"/>
              <a:gd name="T91" fmla="*/ 2147483646 h 374"/>
              <a:gd name="T92" fmla="*/ 2147483646 w 306"/>
              <a:gd name="T93" fmla="*/ 2147483646 h 374"/>
              <a:gd name="T94" fmla="*/ 2147483646 w 306"/>
              <a:gd name="T95" fmla="*/ 2147483646 h 374"/>
              <a:gd name="T96" fmla="*/ 2147483646 w 306"/>
              <a:gd name="T97" fmla="*/ 2147483646 h 374"/>
              <a:gd name="T98" fmla="*/ 2147483646 w 306"/>
              <a:gd name="T99" fmla="*/ 2147483646 h 374"/>
              <a:gd name="T100" fmla="*/ 2147483646 w 306"/>
              <a:gd name="T101" fmla="*/ 2147483646 h 374"/>
              <a:gd name="T102" fmla="*/ 2147483646 w 306"/>
              <a:gd name="T103" fmla="*/ 2147483646 h 374"/>
              <a:gd name="T104" fmla="*/ 2147483646 w 306"/>
              <a:gd name="T105" fmla="*/ 2147483646 h 374"/>
              <a:gd name="T106" fmla="*/ 2147483646 w 306"/>
              <a:gd name="T107" fmla="*/ 2147483646 h 374"/>
              <a:gd name="T108" fmla="*/ 2147483646 w 306"/>
              <a:gd name="T109" fmla="*/ 2147483646 h 374"/>
              <a:gd name="T110" fmla="*/ 2147483646 w 306"/>
              <a:gd name="T111" fmla="*/ 2147483646 h 374"/>
              <a:gd name="T112" fmla="*/ 2147483646 w 306"/>
              <a:gd name="T113" fmla="*/ 2147483646 h 374"/>
              <a:gd name="T114" fmla="*/ 2147483646 w 306"/>
              <a:gd name="T115" fmla="*/ 2147483646 h 37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306" h="374">
                <a:moveTo>
                  <a:pt x="192" y="106"/>
                </a:moveTo>
                <a:lnTo>
                  <a:pt x="192" y="106"/>
                </a:lnTo>
                <a:lnTo>
                  <a:pt x="186" y="86"/>
                </a:lnTo>
                <a:lnTo>
                  <a:pt x="180" y="70"/>
                </a:lnTo>
                <a:lnTo>
                  <a:pt x="174" y="60"/>
                </a:lnTo>
                <a:lnTo>
                  <a:pt x="170" y="56"/>
                </a:lnTo>
                <a:lnTo>
                  <a:pt x="142" y="46"/>
                </a:lnTo>
                <a:lnTo>
                  <a:pt x="122" y="40"/>
                </a:lnTo>
                <a:lnTo>
                  <a:pt x="110" y="34"/>
                </a:lnTo>
                <a:lnTo>
                  <a:pt x="104" y="30"/>
                </a:lnTo>
                <a:lnTo>
                  <a:pt x="96" y="22"/>
                </a:lnTo>
                <a:lnTo>
                  <a:pt x="80" y="0"/>
                </a:lnTo>
                <a:lnTo>
                  <a:pt x="74" y="0"/>
                </a:lnTo>
                <a:lnTo>
                  <a:pt x="76" y="2"/>
                </a:lnTo>
                <a:lnTo>
                  <a:pt x="82" y="14"/>
                </a:lnTo>
                <a:lnTo>
                  <a:pt x="96" y="34"/>
                </a:lnTo>
                <a:lnTo>
                  <a:pt x="98" y="36"/>
                </a:lnTo>
                <a:lnTo>
                  <a:pt x="98" y="38"/>
                </a:lnTo>
                <a:lnTo>
                  <a:pt x="86" y="60"/>
                </a:lnTo>
                <a:lnTo>
                  <a:pt x="78" y="70"/>
                </a:lnTo>
                <a:lnTo>
                  <a:pt x="74" y="72"/>
                </a:lnTo>
                <a:lnTo>
                  <a:pt x="72" y="72"/>
                </a:lnTo>
                <a:lnTo>
                  <a:pt x="64" y="66"/>
                </a:lnTo>
                <a:lnTo>
                  <a:pt x="52" y="50"/>
                </a:lnTo>
                <a:lnTo>
                  <a:pt x="38" y="46"/>
                </a:lnTo>
                <a:lnTo>
                  <a:pt x="40" y="54"/>
                </a:lnTo>
                <a:lnTo>
                  <a:pt x="46" y="70"/>
                </a:lnTo>
                <a:lnTo>
                  <a:pt x="46" y="72"/>
                </a:lnTo>
                <a:lnTo>
                  <a:pt x="46" y="74"/>
                </a:lnTo>
                <a:lnTo>
                  <a:pt x="44" y="82"/>
                </a:lnTo>
                <a:lnTo>
                  <a:pt x="28" y="88"/>
                </a:lnTo>
                <a:lnTo>
                  <a:pt x="24" y="90"/>
                </a:lnTo>
                <a:lnTo>
                  <a:pt x="22" y="94"/>
                </a:lnTo>
                <a:lnTo>
                  <a:pt x="22" y="102"/>
                </a:lnTo>
                <a:lnTo>
                  <a:pt x="24" y="116"/>
                </a:lnTo>
                <a:lnTo>
                  <a:pt x="20" y="124"/>
                </a:lnTo>
                <a:lnTo>
                  <a:pt x="18" y="126"/>
                </a:lnTo>
                <a:lnTo>
                  <a:pt x="16" y="126"/>
                </a:lnTo>
                <a:lnTo>
                  <a:pt x="0" y="122"/>
                </a:lnTo>
                <a:lnTo>
                  <a:pt x="2" y="126"/>
                </a:lnTo>
                <a:lnTo>
                  <a:pt x="8" y="130"/>
                </a:lnTo>
                <a:lnTo>
                  <a:pt x="18" y="144"/>
                </a:lnTo>
                <a:lnTo>
                  <a:pt x="28" y="160"/>
                </a:lnTo>
                <a:lnTo>
                  <a:pt x="28" y="162"/>
                </a:lnTo>
                <a:lnTo>
                  <a:pt x="36" y="162"/>
                </a:lnTo>
                <a:lnTo>
                  <a:pt x="42" y="160"/>
                </a:lnTo>
                <a:lnTo>
                  <a:pt x="48" y="162"/>
                </a:lnTo>
                <a:lnTo>
                  <a:pt x="54" y="164"/>
                </a:lnTo>
                <a:lnTo>
                  <a:pt x="60" y="166"/>
                </a:lnTo>
                <a:lnTo>
                  <a:pt x="70" y="178"/>
                </a:lnTo>
                <a:lnTo>
                  <a:pt x="68" y="200"/>
                </a:lnTo>
                <a:lnTo>
                  <a:pt x="72" y="204"/>
                </a:lnTo>
                <a:lnTo>
                  <a:pt x="72" y="210"/>
                </a:lnTo>
                <a:lnTo>
                  <a:pt x="68" y="214"/>
                </a:lnTo>
                <a:lnTo>
                  <a:pt x="60" y="218"/>
                </a:lnTo>
                <a:lnTo>
                  <a:pt x="56" y="218"/>
                </a:lnTo>
                <a:lnTo>
                  <a:pt x="54" y="220"/>
                </a:lnTo>
                <a:lnTo>
                  <a:pt x="52" y="224"/>
                </a:lnTo>
                <a:lnTo>
                  <a:pt x="50" y="230"/>
                </a:lnTo>
                <a:lnTo>
                  <a:pt x="44" y="244"/>
                </a:lnTo>
                <a:lnTo>
                  <a:pt x="52" y="254"/>
                </a:lnTo>
                <a:lnTo>
                  <a:pt x="74" y="258"/>
                </a:lnTo>
                <a:lnTo>
                  <a:pt x="76" y="258"/>
                </a:lnTo>
                <a:lnTo>
                  <a:pt x="86" y="268"/>
                </a:lnTo>
                <a:lnTo>
                  <a:pt x="72" y="288"/>
                </a:lnTo>
                <a:lnTo>
                  <a:pt x="102" y="352"/>
                </a:lnTo>
                <a:lnTo>
                  <a:pt x="104" y="354"/>
                </a:lnTo>
                <a:lnTo>
                  <a:pt x="98" y="358"/>
                </a:lnTo>
                <a:lnTo>
                  <a:pt x="100" y="364"/>
                </a:lnTo>
                <a:lnTo>
                  <a:pt x="156" y="330"/>
                </a:lnTo>
                <a:lnTo>
                  <a:pt x="146" y="346"/>
                </a:lnTo>
                <a:lnTo>
                  <a:pt x="138" y="362"/>
                </a:lnTo>
                <a:lnTo>
                  <a:pt x="134" y="374"/>
                </a:lnTo>
                <a:lnTo>
                  <a:pt x="140" y="372"/>
                </a:lnTo>
                <a:lnTo>
                  <a:pt x="146" y="366"/>
                </a:lnTo>
                <a:lnTo>
                  <a:pt x="152" y="360"/>
                </a:lnTo>
                <a:lnTo>
                  <a:pt x="156" y="350"/>
                </a:lnTo>
                <a:lnTo>
                  <a:pt x="158" y="350"/>
                </a:lnTo>
                <a:lnTo>
                  <a:pt x="172" y="342"/>
                </a:lnTo>
                <a:lnTo>
                  <a:pt x="174" y="340"/>
                </a:lnTo>
                <a:lnTo>
                  <a:pt x="196" y="358"/>
                </a:lnTo>
                <a:lnTo>
                  <a:pt x="220" y="360"/>
                </a:lnTo>
                <a:lnTo>
                  <a:pt x="232" y="368"/>
                </a:lnTo>
                <a:lnTo>
                  <a:pt x="260" y="342"/>
                </a:lnTo>
                <a:lnTo>
                  <a:pt x="264" y="336"/>
                </a:lnTo>
                <a:lnTo>
                  <a:pt x="268" y="326"/>
                </a:lnTo>
                <a:lnTo>
                  <a:pt x="272" y="320"/>
                </a:lnTo>
                <a:lnTo>
                  <a:pt x="270" y="312"/>
                </a:lnTo>
                <a:lnTo>
                  <a:pt x="260" y="296"/>
                </a:lnTo>
                <a:lnTo>
                  <a:pt x="254" y="286"/>
                </a:lnTo>
                <a:lnTo>
                  <a:pt x="288" y="298"/>
                </a:lnTo>
                <a:lnTo>
                  <a:pt x="300" y="292"/>
                </a:lnTo>
                <a:lnTo>
                  <a:pt x="288" y="270"/>
                </a:lnTo>
                <a:lnTo>
                  <a:pt x="288" y="268"/>
                </a:lnTo>
                <a:lnTo>
                  <a:pt x="306" y="246"/>
                </a:lnTo>
                <a:lnTo>
                  <a:pt x="298" y="234"/>
                </a:lnTo>
                <a:lnTo>
                  <a:pt x="290" y="226"/>
                </a:lnTo>
                <a:lnTo>
                  <a:pt x="284" y="222"/>
                </a:lnTo>
                <a:lnTo>
                  <a:pt x="282" y="222"/>
                </a:lnTo>
                <a:lnTo>
                  <a:pt x="272" y="232"/>
                </a:lnTo>
                <a:lnTo>
                  <a:pt x="272" y="230"/>
                </a:lnTo>
                <a:lnTo>
                  <a:pt x="270" y="230"/>
                </a:lnTo>
                <a:lnTo>
                  <a:pt x="256" y="226"/>
                </a:lnTo>
                <a:lnTo>
                  <a:pt x="252" y="214"/>
                </a:lnTo>
                <a:lnTo>
                  <a:pt x="244" y="210"/>
                </a:lnTo>
                <a:lnTo>
                  <a:pt x="236" y="204"/>
                </a:lnTo>
                <a:lnTo>
                  <a:pt x="226" y="198"/>
                </a:lnTo>
                <a:lnTo>
                  <a:pt x="218" y="192"/>
                </a:lnTo>
                <a:lnTo>
                  <a:pt x="216" y="190"/>
                </a:lnTo>
                <a:lnTo>
                  <a:pt x="216" y="186"/>
                </a:lnTo>
                <a:lnTo>
                  <a:pt x="214" y="184"/>
                </a:lnTo>
                <a:lnTo>
                  <a:pt x="216" y="180"/>
                </a:lnTo>
                <a:lnTo>
                  <a:pt x="220" y="170"/>
                </a:lnTo>
                <a:lnTo>
                  <a:pt x="230" y="152"/>
                </a:lnTo>
                <a:lnTo>
                  <a:pt x="232" y="144"/>
                </a:lnTo>
                <a:lnTo>
                  <a:pt x="234" y="138"/>
                </a:lnTo>
                <a:lnTo>
                  <a:pt x="234" y="128"/>
                </a:lnTo>
                <a:lnTo>
                  <a:pt x="240" y="128"/>
                </a:lnTo>
                <a:lnTo>
                  <a:pt x="258" y="130"/>
                </a:lnTo>
                <a:lnTo>
                  <a:pt x="260" y="122"/>
                </a:lnTo>
                <a:lnTo>
                  <a:pt x="264" y="106"/>
                </a:lnTo>
                <a:lnTo>
                  <a:pt x="260" y="104"/>
                </a:lnTo>
                <a:lnTo>
                  <a:pt x="242" y="116"/>
                </a:lnTo>
                <a:lnTo>
                  <a:pt x="230" y="122"/>
                </a:lnTo>
                <a:lnTo>
                  <a:pt x="222" y="122"/>
                </a:lnTo>
                <a:lnTo>
                  <a:pt x="214" y="120"/>
                </a:lnTo>
                <a:lnTo>
                  <a:pt x="204" y="114"/>
                </a:lnTo>
                <a:lnTo>
                  <a:pt x="194" y="108"/>
                </a:lnTo>
                <a:lnTo>
                  <a:pt x="194" y="106"/>
                </a:lnTo>
                <a:lnTo>
                  <a:pt x="192" y="106"/>
                </a:lnTo>
                <a:close/>
              </a:path>
            </a:pathLst>
          </a:custGeom>
          <a:solidFill>
            <a:schemeClr val="accent4"/>
          </a:solidFill>
          <a:ln w="3175">
            <a:solidFill>
              <a:schemeClr val="bg1"/>
            </a:solidFill>
            <a:round/>
            <a:headEnd/>
            <a:tailEnd/>
          </a:ln>
        </p:spPr>
        <p:txBody>
          <a:bodyPr/>
          <a:lstStyle/>
          <a:p>
            <a:endParaRPr lang="zh-CN" altLang="en-US">
              <a:solidFill>
                <a:schemeClr val="tx1">
                  <a:lumMod val="75000"/>
                  <a:lumOff val="25000"/>
                </a:schemeClr>
              </a:solidFill>
            </a:endParaRPr>
          </a:p>
        </p:txBody>
      </p:sp>
      <p:sp>
        <p:nvSpPr>
          <p:cNvPr id="23" name="天津"/>
          <p:cNvSpPr>
            <a:spLocks/>
          </p:cNvSpPr>
          <p:nvPr/>
        </p:nvSpPr>
        <p:spPr bwMode="auto">
          <a:xfrm>
            <a:off x="5982469" y="2825416"/>
            <a:ext cx="173438" cy="251206"/>
          </a:xfrm>
          <a:custGeom>
            <a:avLst/>
            <a:gdLst>
              <a:gd name="T0" fmla="*/ 2147483646 w 80"/>
              <a:gd name="T1" fmla="*/ 2147483646 h 116"/>
              <a:gd name="T2" fmla="*/ 2147483646 w 80"/>
              <a:gd name="T3" fmla="*/ 0 h 116"/>
              <a:gd name="T4" fmla="*/ 2147483646 w 80"/>
              <a:gd name="T5" fmla="*/ 0 h 116"/>
              <a:gd name="T6" fmla="*/ 2147483646 w 80"/>
              <a:gd name="T7" fmla="*/ 2147483646 h 116"/>
              <a:gd name="T8" fmla="*/ 2147483646 w 80"/>
              <a:gd name="T9" fmla="*/ 2147483646 h 116"/>
              <a:gd name="T10" fmla="*/ 2147483646 w 80"/>
              <a:gd name="T11" fmla="*/ 2147483646 h 116"/>
              <a:gd name="T12" fmla="*/ 2147483646 w 80"/>
              <a:gd name="T13" fmla="*/ 2147483646 h 116"/>
              <a:gd name="T14" fmla="*/ 2147483646 w 80"/>
              <a:gd name="T15" fmla="*/ 2147483646 h 116"/>
              <a:gd name="T16" fmla="*/ 2147483646 w 80"/>
              <a:gd name="T17" fmla="*/ 2147483646 h 116"/>
              <a:gd name="T18" fmla="*/ 2147483646 w 80"/>
              <a:gd name="T19" fmla="*/ 2147483646 h 116"/>
              <a:gd name="T20" fmla="*/ 2147483646 w 80"/>
              <a:gd name="T21" fmla="*/ 2147483646 h 116"/>
              <a:gd name="T22" fmla="*/ 2147483646 w 80"/>
              <a:gd name="T23" fmla="*/ 2147483646 h 116"/>
              <a:gd name="T24" fmla="*/ 2147483646 w 80"/>
              <a:gd name="T25" fmla="*/ 2147483646 h 116"/>
              <a:gd name="T26" fmla="*/ 2147483646 w 80"/>
              <a:gd name="T27" fmla="*/ 2147483646 h 116"/>
              <a:gd name="T28" fmla="*/ 2147483646 w 80"/>
              <a:gd name="T29" fmla="*/ 2147483646 h 116"/>
              <a:gd name="T30" fmla="*/ 2147483646 w 80"/>
              <a:gd name="T31" fmla="*/ 2147483646 h 116"/>
              <a:gd name="T32" fmla="*/ 2147483646 w 80"/>
              <a:gd name="T33" fmla="*/ 2147483646 h 116"/>
              <a:gd name="T34" fmla="*/ 0 w 80"/>
              <a:gd name="T35" fmla="*/ 2147483646 h 116"/>
              <a:gd name="T36" fmla="*/ 0 w 80"/>
              <a:gd name="T37" fmla="*/ 2147483646 h 116"/>
              <a:gd name="T38" fmla="*/ 0 w 80"/>
              <a:gd name="T39" fmla="*/ 2147483646 h 116"/>
              <a:gd name="T40" fmla="*/ 0 w 80"/>
              <a:gd name="T41" fmla="*/ 2147483646 h 116"/>
              <a:gd name="T42" fmla="*/ 2147483646 w 80"/>
              <a:gd name="T43" fmla="*/ 2147483646 h 116"/>
              <a:gd name="T44" fmla="*/ 2147483646 w 80"/>
              <a:gd name="T45" fmla="*/ 2147483646 h 116"/>
              <a:gd name="T46" fmla="*/ 2147483646 w 80"/>
              <a:gd name="T47" fmla="*/ 2147483646 h 116"/>
              <a:gd name="T48" fmla="*/ 2147483646 w 80"/>
              <a:gd name="T49" fmla="*/ 2147483646 h 116"/>
              <a:gd name="T50" fmla="*/ 2147483646 w 80"/>
              <a:gd name="T51" fmla="*/ 2147483646 h 116"/>
              <a:gd name="T52" fmla="*/ 2147483646 w 80"/>
              <a:gd name="T53" fmla="*/ 2147483646 h 116"/>
              <a:gd name="T54" fmla="*/ 2147483646 w 80"/>
              <a:gd name="T55" fmla="*/ 2147483646 h 116"/>
              <a:gd name="T56" fmla="*/ 2147483646 w 80"/>
              <a:gd name="T57" fmla="*/ 2147483646 h 116"/>
              <a:gd name="T58" fmla="*/ 2147483646 w 80"/>
              <a:gd name="T59" fmla="*/ 2147483646 h 116"/>
              <a:gd name="T60" fmla="*/ 2147483646 w 80"/>
              <a:gd name="T61" fmla="*/ 2147483646 h 116"/>
              <a:gd name="T62" fmla="*/ 2147483646 w 80"/>
              <a:gd name="T63" fmla="*/ 2147483646 h 116"/>
              <a:gd name="T64" fmla="*/ 2147483646 w 80"/>
              <a:gd name="T65" fmla="*/ 2147483646 h 116"/>
              <a:gd name="T66" fmla="*/ 2147483646 w 80"/>
              <a:gd name="T67" fmla="*/ 2147483646 h 116"/>
              <a:gd name="T68" fmla="*/ 2147483646 w 80"/>
              <a:gd name="T69" fmla="*/ 2147483646 h 116"/>
              <a:gd name="T70" fmla="*/ 2147483646 w 80"/>
              <a:gd name="T71" fmla="*/ 2147483646 h 116"/>
              <a:gd name="T72" fmla="*/ 2147483646 w 80"/>
              <a:gd name="T73" fmla="*/ 2147483646 h 116"/>
              <a:gd name="T74" fmla="*/ 2147483646 w 80"/>
              <a:gd name="T75" fmla="*/ 2147483646 h 116"/>
              <a:gd name="T76" fmla="*/ 2147483646 w 80"/>
              <a:gd name="T77" fmla="*/ 2147483646 h 116"/>
              <a:gd name="T78" fmla="*/ 2147483646 w 80"/>
              <a:gd name="T79" fmla="*/ 2147483646 h 116"/>
              <a:gd name="T80" fmla="*/ 2147483646 w 80"/>
              <a:gd name="T81" fmla="*/ 2147483646 h 116"/>
              <a:gd name="T82" fmla="*/ 2147483646 w 80"/>
              <a:gd name="T83" fmla="*/ 2147483646 h 116"/>
              <a:gd name="T84" fmla="*/ 2147483646 w 80"/>
              <a:gd name="T85" fmla="*/ 2147483646 h 116"/>
              <a:gd name="T86" fmla="*/ 2147483646 w 80"/>
              <a:gd name="T87" fmla="*/ 2147483646 h 116"/>
              <a:gd name="T88" fmla="*/ 2147483646 w 80"/>
              <a:gd name="T89" fmla="*/ 2147483646 h 116"/>
              <a:gd name="T90" fmla="*/ 2147483646 w 80"/>
              <a:gd name="T91" fmla="*/ 2147483646 h 116"/>
              <a:gd name="T92" fmla="*/ 2147483646 w 80"/>
              <a:gd name="T93" fmla="*/ 2147483646 h 116"/>
              <a:gd name="T94" fmla="*/ 2147483646 w 80"/>
              <a:gd name="T95" fmla="*/ 2147483646 h 11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80" h="116">
                <a:moveTo>
                  <a:pt x="46" y="2"/>
                </a:moveTo>
                <a:lnTo>
                  <a:pt x="44" y="0"/>
                </a:lnTo>
                <a:lnTo>
                  <a:pt x="40" y="2"/>
                </a:lnTo>
                <a:lnTo>
                  <a:pt x="38" y="4"/>
                </a:lnTo>
                <a:lnTo>
                  <a:pt x="32" y="14"/>
                </a:lnTo>
                <a:lnTo>
                  <a:pt x="28" y="12"/>
                </a:lnTo>
                <a:lnTo>
                  <a:pt x="28" y="14"/>
                </a:lnTo>
                <a:lnTo>
                  <a:pt x="22" y="20"/>
                </a:lnTo>
                <a:lnTo>
                  <a:pt x="18" y="22"/>
                </a:lnTo>
                <a:lnTo>
                  <a:pt x="10" y="26"/>
                </a:lnTo>
                <a:lnTo>
                  <a:pt x="8" y="32"/>
                </a:lnTo>
                <a:lnTo>
                  <a:pt x="8" y="44"/>
                </a:lnTo>
                <a:lnTo>
                  <a:pt x="6" y="48"/>
                </a:lnTo>
                <a:lnTo>
                  <a:pt x="4" y="50"/>
                </a:lnTo>
                <a:lnTo>
                  <a:pt x="0" y="60"/>
                </a:lnTo>
                <a:lnTo>
                  <a:pt x="0" y="66"/>
                </a:lnTo>
                <a:lnTo>
                  <a:pt x="0" y="78"/>
                </a:lnTo>
                <a:lnTo>
                  <a:pt x="4" y="102"/>
                </a:lnTo>
                <a:lnTo>
                  <a:pt x="8" y="106"/>
                </a:lnTo>
                <a:lnTo>
                  <a:pt x="18" y="112"/>
                </a:lnTo>
                <a:lnTo>
                  <a:pt x="36" y="116"/>
                </a:lnTo>
                <a:lnTo>
                  <a:pt x="44" y="114"/>
                </a:lnTo>
                <a:lnTo>
                  <a:pt x="54" y="110"/>
                </a:lnTo>
                <a:lnTo>
                  <a:pt x="50" y="100"/>
                </a:lnTo>
                <a:lnTo>
                  <a:pt x="50" y="98"/>
                </a:lnTo>
                <a:lnTo>
                  <a:pt x="52" y="90"/>
                </a:lnTo>
                <a:lnTo>
                  <a:pt x="60" y="74"/>
                </a:lnTo>
                <a:lnTo>
                  <a:pt x="76" y="74"/>
                </a:lnTo>
                <a:lnTo>
                  <a:pt x="80" y="74"/>
                </a:lnTo>
                <a:lnTo>
                  <a:pt x="74" y="64"/>
                </a:lnTo>
                <a:lnTo>
                  <a:pt x="64" y="48"/>
                </a:lnTo>
                <a:lnTo>
                  <a:pt x="58" y="40"/>
                </a:lnTo>
                <a:lnTo>
                  <a:pt x="54" y="30"/>
                </a:lnTo>
                <a:lnTo>
                  <a:pt x="52" y="18"/>
                </a:lnTo>
                <a:lnTo>
                  <a:pt x="48" y="8"/>
                </a:lnTo>
                <a:lnTo>
                  <a:pt x="46" y="2"/>
                </a:lnTo>
                <a:close/>
              </a:path>
            </a:pathLst>
          </a:custGeom>
          <a:solidFill>
            <a:schemeClr val="accent4"/>
          </a:solidFill>
          <a:ln w="3175">
            <a:solidFill>
              <a:schemeClr val="bg1"/>
            </a:solidFill>
            <a:round/>
            <a:headEnd/>
            <a:tailEnd/>
          </a:ln>
        </p:spPr>
        <p:txBody>
          <a:bodyPr/>
          <a:lstStyle/>
          <a:p>
            <a:endParaRPr lang="zh-CN" altLang="en-US">
              <a:solidFill>
                <a:schemeClr val="tx1">
                  <a:lumMod val="75000"/>
                  <a:lumOff val="25000"/>
                </a:schemeClr>
              </a:solidFill>
            </a:endParaRPr>
          </a:p>
        </p:txBody>
      </p:sp>
      <p:sp>
        <p:nvSpPr>
          <p:cNvPr id="24" name="北京"/>
          <p:cNvSpPr>
            <a:spLocks/>
          </p:cNvSpPr>
          <p:nvPr/>
        </p:nvSpPr>
        <p:spPr bwMode="auto">
          <a:xfrm>
            <a:off x="5809031" y="2712806"/>
            <a:ext cx="229806" cy="246875"/>
          </a:xfrm>
          <a:custGeom>
            <a:avLst/>
            <a:gdLst>
              <a:gd name="T0" fmla="*/ 2147483646 w 106"/>
              <a:gd name="T1" fmla="*/ 2147483646 h 114"/>
              <a:gd name="T2" fmla="*/ 2147483646 w 106"/>
              <a:gd name="T3" fmla="*/ 2147483646 h 114"/>
              <a:gd name="T4" fmla="*/ 2147483646 w 106"/>
              <a:gd name="T5" fmla="*/ 2147483646 h 114"/>
              <a:gd name="T6" fmla="*/ 2147483646 w 106"/>
              <a:gd name="T7" fmla="*/ 2147483646 h 114"/>
              <a:gd name="T8" fmla="*/ 2147483646 w 106"/>
              <a:gd name="T9" fmla="*/ 2147483646 h 114"/>
              <a:gd name="T10" fmla="*/ 2147483646 w 106"/>
              <a:gd name="T11" fmla="*/ 2147483646 h 114"/>
              <a:gd name="T12" fmla="*/ 2147483646 w 106"/>
              <a:gd name="T13" fmla="*/ 2147483646 h 114"/>
              <a:gd name="T14" fmla="*/ 2147483646 w 106"/>
              <a:gd name="T15" fmla="*/ 2147483646 h 114"/>
              <a:gd name="T16" fmla="*/ 2147483646 w 106"/>
              <a:gd name="T17" fmla="*/ 2147483646 h 114"/>
              <a:gd name="T18" fmla="*/ 0 w 106"/>
              <a:gd name="T19" fmla="*/ 2147483646 h 114"/>
              <a:gd name="T20" fmla="*/ 2147483646 w 106"/>
              <a:gd name="T21" fmla="*/ 2147483646 h 114"/>
              <a:gd name="T22" fmla="*/ 2147483646 w 106"/>
              <a:gd name="T23" fmla="*/ 2147483646 h 114"/>
              <a:gd name="T24" fmla="*/ 2147483646 w 106"/>
              <a:gd name="T25" fmla="*/ 2147483646 h 114"/>
              <a:gd name="T26" fmla="*/ 2147483646 w 106"/>
              <a:gd name="T27" fmla="*/ 2147483646 h 114"/>
              <a:gd name="T28" fmla="*/ 2147483646 w 106"/>
              <a:gd name="T29" fmla="*/ 2147483646 h 114"/>
              <a:gd name="T30" fmla="*/ 2147483646 w 106"/>
              <a:gd name="T31" fmla="*/ 2147483646 h 114"/>
              <a:gd name="T32" fmla="*/ 2147483646 w 106"/>
              <a:gd name="T33" fmla="*/ 2147483646 h 114"/>
              <a:gd name="T34" fmla="*/ 2147483646 w 106"/>
              <a:gd name="T35" fmla="*/ 2147483646 h 114"/>
              <a:gd name="T36" fmla="*/ 2147483646 w 106"/>
              <a:gd name="T37" fmla="*/ 2147483646 h 114"/>
              <a:gd name="T38" fmla="*/ 2147483646 w 106"/>
              <a:gd name="T39" fmla="*/ 2147483646 h 114"/>
              <a:gd name="T40" fmla="*/ 2147483646 w 106"/>
              <a:gd name="T41" fmla="*/ 2147483646 h 114"/>
              <a:gd name="T42" fmla="*/ 2147483646 w 106"/>
              <a:gd name="T43" fmla="*/ 2147483646 h 114"/>
              <a:gd name="T44" fmla="*/ 2147483646 w 106"/>
              <a:gd name="T45" fmla="*/ 2147483646 h 114"/>
              <a:gd name="T46" fmla="*/ 2147483646 w 106"/>
              <a:gd name="T47" fmla="*/ 2147483646 h 114"/>
              <a:gd name="T48" fmla="*/ 2147483646 w 106"/>
              <a:gd name="T49" fmla="*/ 2147483646 h 114"/>
              <a:gd name="T50" fmla="*/ 2147483646 w 106"/>
              <a:gd name="T51" fmla="*/ 2147483646 h 114"/>
              <a:gd name="T52" fmla="*/ 2147483646 w 106"/>
              <a:gd name="T53" fmla="*/ 2147483646 h 114"/>
              <a:gd name="T54" fmla="*/ 2147483646 w 106"/>
              <a:gd name="T55" fmla="*/ 2147483646 h 114"/>
              <a:gd name="T56" fmla="*/ 2147483646 w 106"/>
              <a:gd name="T57" fmla="*/ 2147483646 h 114"/>
              <a:gd name="T58" fmla="*/ 2147483646 w 106"/>
              <a:gd name="T59" fmla="*/ 2147483646 h 114"/>
              <a:gd name="T60" fmla="*/ 2147483646 w 106"/>
              <a:gd name="T61" fmla="*/ 2147483646 h 114"/>
              <a:gd name="T62" fmla="*/ 2147483646 w 106"/>
              <a:gd name="T63" fmla="*/ 2147483646 h 11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06" h="114">
                <a:moveTo>
                  <a:pt x="52" y="24"/>
                </a:moveTo>
                <a:lnTo>
                  <a:pt x="52" y="26"/>
                </a:lnTo>
                <a:lnTo>
                  <a:pt x="48" y="26"/>
                </a:lnTo>
                <a:lnTo>
                  <a:pt x="38" y="24"/>
                </a:lnTo>
                <a:lnTo>
                  <a:pt x="38" y="28"/>
                </a:lnTo>
                <a:lnTo>
                  <a:pt x="38" y="30"/>
                </a:lnTo>
                <a:lnTo>
                  <a:pt x="36" y="30"/>
                </a:lnTo>
                <a:lnTo>
                  <a:pt x="18" y="38"/>
                </a:lnTo>
                <a:lnTo>
                  <a:pt x="18" y="40"/>
                </a:lnTo>
                <a:lnTo>
                  <a:pt x="16" y="44"/>
                </a:lnTo>
                <a:lnTo>
                  <a:pt x="18" y="48"/>
                </a:lnTo>
                <a:lnTo>
                  <a:pt x="24" y="56"/>
                </a:lnTo>
                <a:lnTo>
                  <a:pt x="24" y="58"/>
                </a:lnTo>
                <a:lnTo>
                  <a:pt x="24" y="60"/>
                </a:lnTo>
                <a:lnTo>
                  <a:pt x="14" y="72"/>
                </a:lnTo>
                <a:lnTo>
                  <a:pt x="4" y="82"/>
                </a:lnTo>
                <a:lnTo>
                  <a:pt x="0" y="86"/>
                </a:lnTo>
                <a:lnTo>
                  <a:pt x="0" y="90"/>
                </a:lnTo>
                <a:lnTo>
                  <a:pt x="4" y="96"/>
                </a:lnTo>
                <a:lnTo>
                  <a:pt x="14" y="100"/>
                </a:lnTo>
                <a:lnTo>
                  <a:pt x="20" y="100"/>
                </a:lnTo>
                <a:lnTo>
                  <a:pt x="32" y="102"/>
                </a:lnTo>
                <a:lnTo>
                  <a:pt x="36" y="102"/>
                </a:lnTo>
                <a:lnTo>
                  <a:pt x="40" y="106"/>
                </a:lnTo>
                <a:lnTo>
                  <a:pt x="48" y="110"/>
                </a:lnTo>
                <a:lnTo>
                  <a:pt x="56" y="114"/>
                </a:lnTo>
                <a:lnTo>
                  <a:pt x="62" y="114"/>
                </a:lnTo>
                <a:lnTo>
                  <a:pt x="66" y="112"/>
                </a:lnTo>
                <a:lnTo>
                  <a:pt x="72" y="106"/>
                </a:lnTo>
                <a:lnTo>
                  <a:pt x="78" y="98"/>
                </a:lnTo>
                <a:lnTo>
                  <a:pt x="84" y="84"/>
                </a:lnTo>
                <a:lnTo>
                  <a:pt x="80" y="66"/>
                </a:lnTo>
                <a:lnTo>
                  <a:pt x="86" y="68"/>
                </a:lnTo>
                <a:lnTo>
                  <a:pt x="96" y="68"/>
                </a:lnTo>
                <a:lnTo>
                  <a:pt x="100" y="66"/>
                </a:lnTo>
                <a:lnTo>
                  <a:pt x="102" y="62"/>
                </a:lnTo>
                <a:lnTo>
                  <a:pt x="94" y="38"/>
                </a:lnTo>
                <a:lnTo>
                  <a:pt x="96" y="30"/>
                </a:lnTo>
                <a:lnTo>
                  <a:pt x="102" y="26"/>
                </a:lnTo>
                <a:lnTo>
                  <a:pt x="106" y="22"/>
                </a:lnTo>
                <a:lnTo>
                  <a:pt x="104" y="18"/>
                </a:lnTo>
                <a:lnTo>
                  <a:pt x="86" y="18"/>
                </a:lnTo>
                <a:lnTo>
                  <a:pt x="68" y="6"/>
                </a:lnTo>
                <a:lnTo>
                  <a:pt x="62" y="2"/>
                </a:lnTo>
                <a:lnTo>
                  <a:pt x="58" y="0"/>
                </a:lnTo>
                <a:lnTo>
                  <a:pt x="48" y="2"/>
                </a:lnTo>
                <a:lnTo>
                  <a:pt x="44" y="2"/>
                </a:lnTo>
                <a:lnTo>
                  <a:pt x="44" y="8"/>
                </a:lnTo>
                <a:lnTo>
                  <a:pt x="50" y="10"/>
                </a:lnTo>
                <a:lnTo>
                  <a:pt x="54" y="16"/>
                </a:lnTo>
                <a:lnTo>
                  <a:pt x="54" y="20"/>
                </a:lnTo>
                <a:lnTo>
                  <a:pt x="52" y="24"/>
                </a:lnTo>
                <a:close/>
              </a:path>
            </a:pathLst>
          </a:custGeom>
          <a:solidFill>
            <a:schemeClr val="accent4"/>
          </a:solidFill>
          <a:ln w="3175">
            <a:solidFill>
              <a:schemeClr val="bg1"/>
            </a:solidFill>
            <a:round/>
            <a:headEnd/>
            <a:tailEnd/>
          </a:ln>
        </p:spPr>
        <p:txBody>
          <a:bodyPr/>
          <a:lstStyle/>
          <a:p>
            <a:endParaRPr lang="zh-CN" altLang="en-US">
              <a:solidFill>
                <a:schemeClr val="tx1">
                  <a:lumMod val="75000"/>
                  <a:lumOff val="25000"/>
                </a:schemeClr>
              </a:solidFill>
            </a:endParaRPr>
          </a:p>
        </p:txBody>
      </p:sp>
      <p:sp>
        <p:nvSpPr>
          <p:cNvPr id="25" name="辽宁"/>
          <p:cNvSpPr>
            <a:spLocks/>
          </p:cNvSpPr>
          <p:nvPr/>
        </p:nvSpPr>
        <p:spPr bwMode="auto">
          <a:xfrm>
            <a:off x="6199267" y="2223386"/>
            <a:ext cx="815159" cy="775275"/>
          </a:xfrm>
          <a:custGeom>
            <a:avLst/>
            <a:gdLst>
              <a:gd name="T0" fmla="*/ 2147483646 w 376"/>
              <a:gd name="T1" fmla="*/ 2147483646 h 358"/>
              <a:gd name="T2" fmla="*/ 2147483646 w 376"/>
              <a:gd name="T3" fmla="*/ 2147483646 h 358"/>
              <a:gd name="T4" fmla="*/ 2147483646 w 376"/>
              <a:gd name="T5" fmla="*/ 2147483646 h 358"/>
              <a:gd name="T6" fmla="*/ 2147483646 w 376"/>
              <a:gd name="T7" fmla="*/ 2147483646 h 358"/>
              <a:gd name="T8" fmla="*/ 2147483646 w 376"/>
              <a:gd name="T9" fmla="*/ 2147483646 h 358"/>
              <a:gd name="T10" fmla="*/ 2147483646 w 376"/>
              <a:gd name="T11" fmla="*/ 2147483646 h 358"/>
              <a:gd name="T12" fmla="*/ 2147483646 w 376"/>
              <a:gd name="T13" fmla="*/ 2147483646 h 358"/>
              <a:gd name="T14" fmla="*/ 2147483646 w 376"/>
              <a:gd name="T15" fmla="*/ 2147483646 h 358"/>
              <a:gd name="T16" fmla="*/ 2147483646 w 376"/>
              <a:gd name="T17" fmla="*/ 2147483646 h 358"/>
              <a:gd name="T18" fmla="*/ 2147483646 w 376"/>
              <a:gd name="T19" fmla="*/ 2147483646 h 358"/>
              <a:gd name="T20" fmla="*/ 2147483646 w 376"/>
              <a:gd name="T21" fmla="*/ 2147483646 h 358"/>
              <a:gd name="T22" fmla="*/ 2147483646 w 376"/>
              <a:gd name="T23" fmla="*/ 2147483646 h 358"/>
              <a:gd name="T24" fmla="*/ 2147483646 w 376"/>
              <a:gd name="T25" fmla="*/ 2147483646 h 358"/>
              <a:gd name="T26" fmla="*/ 2147483646 w 376"/>
              <a:gd name="T27" fmla="*/ 2147483646 h 358"/>
              <a:gd name="T28" fmla="*/ 2147483646 w 376"/>
              <a:gd name="T29" fmla="*/ 2147483646 h 358"/>
              <a:gd name="T30" fmla="*/ 2147483646 w 376"/>
              <a:gd name="T31" fmla="*/ 2147483646 h 358"/>
              <a:gd name="T32" fmla="*/ 2147483646 w 376"/>
              <a:gd name="T33" fmla="*/ 2147483646 h 358"/>
              <a:gd name="T34" fmla="*/ 2147483646 w 376"/>
              <a:gd name="T35" fmla="*/ 2147483646 h 358"/>
              <a:gd name="T36" fmla="*/ 2147483646 w 376"/>
              <a:gd name="T37" fmla="*/ 2147483646 h 358"/>
              <a:gd name="T38" fmla="*/ 2147483646 w 376"/>
              <a:gd name="T39" fmla="*/ 2147483646 h 358"/>
              <a:gd name="T40" fmla="*/ 2147483646 w 376"/>
              <a:gd name="T41" fmla="*/ 2147483646 h 358"/>
              <a:gd name="T42" fmla="*/ 2147483646 w 376"/>
              <a:gd name="T43" fmla="*/ 2147483646 h 358"/>
              <a:gd name="T44" fmla="*/ 2147483646 w 376"/>
              <a:gd name="T45" fmla="*/ 2147483646 h 358"/>
              <a:gd name="T46" fmla="*/ 2147483646 w 376"/>
              <a:gd name="T47" fmla="*/ 2147483646 h 358"/>
              <a:gd name="T48" fmla="*/ 2147483646 w 376"/>
              <a:gd name="T49" fmla="*/ 2147483646 h 358"/>
              <a:gd name="T50" fmla="*/ 2147483646 w 376"/>
              <a:gd name="T51" fmla="*/ 2147483646 h 358"/>
              <a:gd name="T52" fmla="*/ 2147483646 w 376"/>
              <a:gd name="T53" fmla="*/ 2147483646 h 358"/>
              <a:gd name="T54" fmla="*/ 2147483646 w 376"/>
              <a:gd name="T55" fmla="*/ 2147483646 h 358"/>
              <a:gd name="T56" fmla="*/ 2147483646 w 376"/>
              <a:gd name="T57" fmla="*/ 2147483646 h 358"/>
              <a:gd name="T58" fmla="*/ 2147483646 w 376"/>
              <a:gd name="T59" fmla="*/ 2147483646 h 358"/>
              <a:gd name="T60" fmla="*/ 2147483646 w 376"/>
              <a:gd name="T61" fmla="*/ 2147483646 h 358"/>
              <a:gd name="T62" fmla="*/ 2147483646 w 376"/>
              <a:gd name="T63" fmla="*/ 2147483646 h 358"/>
              <a:gd name="T64" fmla="*/ 2147483646 w 376"/>
              <a:gd name="T65" fmla="*/ 2147483646 h 358"/>
              <a:gd name="T66" fmla="*/ 2147483646 w 376"/>
              <a:gd name="T67" fmla="*/ 2147483646 h 358"/>
              <a:gd name="T68" fmla="*/ 2147483646 w 376"/>
              <a:gd name="T69" fmla="*/ 2147483646 h 358"/>
              <a:gd name="T70" fmla="*/ 2147483646 w 376"/>
              <a:gd name="T71" fmla="*/ 2147483646 h 358"/>
              <a:gd name="T72" fmla="*/ 2147483646 w 376"/>
              <a:gd name="T73" fmla="*/ 2147483646 h 358"/>
              <a:gd name="T74" fmla="*/ 2147483646 w 376"/>
              <a:gd name="T75" fmla="*/ 2147483646 h 358"/>
              <a:gd name="T76" fmla="*/ 2147483646 w 376"/>
              <a:gd name="T77" fmla="*/ 2147483646 h 358"/>
              <a:gd name="T78" fmla="*/ 2147483646 w 376"/>
              <a:gd name="T79" fmla="*/ 2147483646 h 358"/>
              <a:gd name="T80" fmla="*/ 2147483646 w 376"/>
              <a:gd name="T81" fmla="*/ 2147483646 h 358"/>
              <a:gd name="T82" fmla="*/ 2147483646 w 376"/>
              <a:gd name="T83" fmla="*/ 2147483646 h 358"/>
              <a:gd name="T84" fmla="*/ 2147483646 w 376"/>
              <a:gd name="T85" fmla="*/ 2147483646 h 358"/>
              <a:gd name="T86" fmla="*/ 2147483646 w 376"/>
              <a:gd name="T87" fmla="*/ 2147483646 h 358"/>
              <a:gd name="T88" fmla="*/ 2147483646 w 376"/>
              <a:gd name="T89" fmla="*/ 2147483646 h 358"/>
              <a:gd name="T90" fmla="*/ 2147483646 w 376"/>
              <a:gd name="T91" fmla="*/ 2147483646 h 358"/>
              <a:gd name="T92" fmla="*/ 2147483646 w 376"/>
              <a:gd name="T93" fmla="*/ 2147483646 h 358"/>
              <a:gd name="T94" fmla="*/ 2147483646 w 376"/>
              <a:gd name="T95" fmla="*/ 2147483646 h 358"/>
              <a:gd name="T96" fmla="*/ 2147483646 w 376"/>
              <a:gd name="T97" fmla="*/ 2147483646 h 358"/>
              <a:gd name="T98" fmla="*/ 2147483646 w 376"/>
              <a:gd name="T99" fmla="*/ 2147483646 h 358"/>
              <a:gd name="T100" fmla="*/ 2147483646 w 376"/>
              <a:gd name="T101" fmla="*/ 2147483646 h 358"/>
              <a:gd name="T102" fmla="*/ 2147483646 w 376"/>
              <a:gd name="T103" fmla="*/ 2147483646 h 358"/>
              <a:gd name="T104" fmla="*/ 2147483646 w 376"/>
              <a:gd name="T105" fmla="*/ 0 h 358"/>
              <a:gd name="T106" fmla="*/ 2147483646 w 376"/>
              <a:gd name="T107" fmla="*/ 2147483646 h 358"/>
              <a:gd name="T108" fmla="*/ 2147483646 w 376"/>
              <a:gd name="T109" fmla="*/ 2147483646 h 358"/>
              <a:gd name="T110" fmla="*/ 2147483646 w 376"/>
              <a:gd name="T111" fmla="*/ 2147483646 h 358"/>
              <a:gd name="T112" fmla="*/ 2147483646 w 376"/>
              <a:gd name="T113" fmla="*/ 2147483646 h 358"/>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376" h="358">
                <a:moveTo>
                  <a:pt x="172" y="46"/>
                </a:moveTo>
                <a:lnTo>
                  <a:pt x="162" y="60"/>
                </a:lnTo>
                <a:lnTo>
                  <a:pt x="160" y="64"/>
                </a:lnTo>
                <a:lnTo>
                  <a:pt x="160" y="74"/>
                </a:lnTo>
                <a:lnTo>
                  <a:pt x="160" y="80"/>
                </a:lnTo>
                <a:lnTo>
                  <a:pt x="142" y="80"/>
                </a:lnTo>
                <a:lnTo>
                  <a:pt x="140" y="80"/>
                </a:lnTo>
                <a:lnTo>
                  <a:pt x="128" y="76"/>
                </a:lnTo>
                <a:lnTo>
                  <a:pt x="116" y="92"/>
                </a:lnTo>
                <a:lnTo>
                  <a:pt x="102" y="100"/>
                </a:lnTo>
                <a:lnTo>
                  <a:pt x="92" y="112"/>
                </a:lnTo>
                <a:lnTo>
                  <a:pt x="90" y="116"/>
                </a:lnTo>
                <a:lnTo>
                  <a:pt x="70" y="138"/>
                </a:lnTo>
                <a:lnTo>
                  <a:pt x="70" y="140"/>
                </a:lnTo>
                <a:lnTo>
                  <a:pt x="68" y="140"/>
                </a:lnTo>
                <a:lnTo>
                  <a:pt x="54" y="148"/>
                </a:lnTo>
                <a:lnTo>
                  <a:pt x="42" y="140"/>
                </a:lnTo>
                <a:lnTo>
                  <a:pt x="42" y="138"/>
                </a:lnTo>
                <a:lnTo>
                  <a:pt x="30" y="126"/>
                </a:lnTo>
                <a:lnTo>
                  <a:pt x="24" y="122"/>
                </a:lnTo>
                <a:lnTo>
                  <a:pt x="28" y="156"/>
                </a:lnTo>
                <a:lnTo>
                  <a:pt x="34" y="172"/>
                </a:lnTo>
                <a:lnTo>
                  <a:pt x="22" y="184"/>
                </a:lnTo>
                <a:lnTo>
                  <a:pt x="4" y="208"/>
                </a:lnTo>
                <a:lnTo>
                  <a:pt x="4" y="220"/>
                </a:lnTo>
                <a:lnTo>
                  <a:pt x="0" y="226"/>
                </a:lnTo>
                <a:lnTo>
                  <a:pt x="2" y="232"/>
                </a:lnTo>
                <a:lnTo>
                  <a:pt x="8" y="232"/>
                </a:lnTo>
                <a:lnTo>
                  <a:pt x="32" y="238"/>
                </a:lnTo>
                <a:lnTo>
                  <a:pt x="34" y="238"/>
                </a:lnTo>
                <a:lnTo>
                  <a:pt x="34" y="240"/>
                </a:lnTo>
                <a:lnTo>
                  <a:pt x="40" y="244"/>
                </a:lnTo>
                <a:lnTo>
                  <a:pt x="46" y="248"/>
                </a:lnTo>
                <a:lnTo>
                  <a:pt x="48" y="248"/>
                </a:lnTo>
                <a:lnTo>
                  <a:pt x="50" y="252"/>
                </a:lnTo>
                <a:lnTo>
                  <a:pt x="52" y="258"/>
                </a:lnTo>
                <a:lnTo>
                  <a:pt x="54" y="264"/>
                </a:lnTo>
                <a:lnTo>
                  <a:pt x="78" y="272"/>
                </a:lnTo>
                <a:lnTo>
                  <a:pt x="86" y="270"/>
                </a:lnTo>
                <a:lnTo>
                  <a:pt x="92" y="260"/>
                </a:lnTo>
                <a:lnTo>
                  <a:pt x="112" y="224"/>
                </a:lnTo>
                <a:lnTo>
                  <a:pt x="122" y="212"/>
                </a:lnTo>
                <a:lnTo>
                  <a:pt x="122" y="210"/>
                </a:lnTo>
                <a:lnTo>
                  <a:pt x="138" y="204"/>
                </a:lnTo>
                <a:lnTo>
                  <a:pt x="148" y="202"/>
                </a:lnTo>
                <a:lnTo>
                  <a:pt x="154" y="196"/>
                </a:lnTo>
                <a:lnTo>
                  <a:pt x="160" y="192"/>
                </a:lnTo>
                <a:lnTo>
                  <a:pt x="164" y="194"/>
                </a:lnTo>
                <a:lnTo>
                  <a:pt x="172" y="198"/>
                </a:lnTo>
                <a:lnTo>
                  <a:pt x="174" y="198"/>
                </a:lnTo>
                <a:lnTo>
                  <a:pt x="174" y="200"/>
                </a:lnTo>
                <a:lnTo>
                  <a:pt x="188" y="220"/>
                </a:lnTo>
                <a:lnTo>
                  <a:pt x="188" y="222"/>
                </a:lnTo>
                <a:lnTo>
                  <a:pt x="190" y="238"/>
                </a:lnTo>
                <a:lnTo>
                  <a:pt x="188" y="254"/>
                </a:lnTo>
                <a:lnTo>
                  <a:pt x="184" y="268"/>
                </a:lnTo>
                <a:lnTo>
                  <a:pt x="184" y="270"/>
                </a:lnTo>
                <a:lnTo>
                  <a:pt x="174" y="284"/>
                </a:lnTo>
                <a:lnTo>
                  <a:pt x="168" y="294"/>
                </a:lnTo>
                <a:lnTo>
                  <a:pt x="170" y="312"/>
                </a:lnTo>
                <a:lnTo>
                  <a:pt x="172" y="312"/>
                </a:lnTo>
                <a:lnTo>
                  <a:pt x="176" y="308"/>
                </a:lnTo>
                <a:lnTo>
                  <a:pt x="184" y="304"/>
                </a:lnTo>
                <a:lnTo>
                  <a:pt x="184" y="302"/>
                </a:lnTo>
                <a:lnTo>
                  <a:pt x="186" y="300"/>
                </a:lnTo>
                <a:lnTo>
                  <a:pt x="194" y="308"/>
                </a:lnTo>
                <a:lnTo>
                  <a:pt x="194" y="320"/>
                </a:lnTo>
                <a:lnTo>
                  <a:pt x="192" y="320"/>
                </a:lnTo>
                <a:lnTo>
                  <a:pt x="186" y="324"/>
                </a:lnTo>
                <a:lnTo>
                  <a:pt x="184" y="328"/>
                </a:lnTo>
                <a:lnTo>
                  <a:pt x="184" y="334"/>
                </a:lnTo>
                <a:lnTo>
                  <a:pt x="182" y="336"/>
                </a:lnTo>
                <a:lnTo>
                  <a:pt x="178" y="344"/>
                </a:lnTo>
                <a:lnTo>
                  <a:pt x="176" y="344"/>
                </a:lnTo>
                <a:lnTo>
                  <a:pt x="168" y="346"/>
                </a:lnTo>
                <a:lnTo>
                  <a:pt x="162" y="348"/>
                </a:lnTo>
                <a:lnTo>
                  <a:pt x="158" y="356"/>
                </a:lnTo>
                <a:lnTo>
                  <a:pt x="158" y="358"/>
                </a:lnTo>
                <a:lnTo>
                  <a:pt x="184" y="354"/>
                </a:lnTo>
                <a:lnTo>
                  <a:pt x="190" y="350"/>
                </a:lnTo>
                <a:lnTo>
                  <a:pt x="198" y="328"/>
                </a:lnTo>
                <a:lnTo>
                  <a:pt x="258" y="266"/>
                </a:lnTo>
                <a:lnTo>
                  <a:pt x="260" y="266"/>
                </a:lnTo>
                <a:lnTo>
                  <a:pt x="272" y="260"/>
                </a:lnTo>
                <a:lnTo>
                  <a:pt x="284" y="260"/>
                </a:lnTo>
                <a:lnTo>
                  <a:pt x="294" y="258"/>
                </a:lnTo>
                <a:lnTo>
                  <a:pt x="304" y="252"/>
                </a:lnTo>
                <a:lnTo>
                  <a:pt x="312" y="244"/>
                </a:lnTo>
                <a:lnTo>
                  <a:pt x="326" y="208"/>
                </a:lnTo>
                <a:lnTo>
                  <a:pt x="376" y="156"/>
                </a:lnTo>
                <a:lnTo>
                  <a:pt x="372" y="128"/>
                </a:lnTo>
                <a:lnTo>
                  <a:pt x="368" y="126"/>
                </a:lnTo>
                <a:lnTo>
                  <a:pt x="364" y="122"/>
                </a:lnTo>
                <a:lnTo>
                  <a:pt x="364" y="120"/>
                </a:lnTo>
                <a:lnTo>
                  <a:pt x="364" y="122"/>
                </a:lnTo>
                <a:lnTo>
                  <a:pt x="356" y="122"/>
                </a:lnTo>
                <a:lnTo>
                  <a:pt x="350" y="120"/>
                </a:lnTo>
                <a:lnTo>
                  <a:pt x="346" y="116"/>
                </a:lnTo>
                <a:lnTo>
                  <a:pt x="344" y="110"/>
                </a:lnTo>
                <a:lnTo>
                  <a:pt x="342" y="108"/>
                </a:lnTo>
                <a:lnTo>
                  <a:pt x="342" y="66"/>
                </a:lnTo>
                <a:lnTo>
                  <a:pt x="336" y="62"/>
                </a:lnTo>
                <a:lnTo>
                  <a:pt x="328" y="56"/>
                </a:lnTo>
                <a:lnTo>
                  <a:pt x="316" y="44"/>
                </a:lnTo>
                <a:lnTo>
                  <a:pt x="308" y="30"/>
                </a:lnTo>
                <a:lnTo>
                  <a:pt x="306" y="24"/>
                </a:lnTo>
                <a:lnTo>
                  <a:pt x="306" y="16"/>
                </a:lnTo>
                <a:lnTo>
                  <a:pt x="308" y="12"/>
                </a:lnTo>
                <a:lnTo>
                  <a:pt x="302" y="4"/>
                </a:lnTo>
                <a:lnTo>
                  <a:pt x="300" y="10"/>
                </a:lnTo>
                <a:lnTo>
                  <a:pt x="294" y="24"/>
                </a:lnTo>
                <a:lnTo>
                  <a:pt x="292" y="24"/>
                </a:lnTo>
                <a:lnTo>
                  <a:pt x="282" y="24"/>
                </a:lnTo>
                <a:lnTo>
                  <a:pt x="274" y="20"/>
                </a:lnTo>
                <a:lnTo>
                  <a:pt x="270" y="16"/>
                </a:lnTo>
                <a:lnTo>
                  <a:pt x="268" y="10"/>
                </a:lnTo>
                <a:lnTo>
                  <a:pt x="268" y="8"/>
                </a:lnTo>
                <a:lnTo>
                  <a:pt x="264" y="8"/>
                </a:lnTo>
                <a:lnTo>
                  <a:pt x="248" y="12"/>
                </a:lnTo>
                <a:lnTo>
                  <a:pt x="236" y="0"/>
                </a:lnTo>
                <a:lnTo>
                  <a:pt x="232" y="0"/>
                </a:lnTo>
                <a:lnTo>
                  <a:pt x="228" y="4"/>
                </a:lnTo>
                <a:lnTo>
                  <a:pt x="234" y="12"/>
                </a:lnTo>
                <a:lnTo>
                  <a:pt x="236" y="14"/>
                </a:lnTo>
                <a:lnTo>
                  <a:pt x="228" y="30"/>
                </a:lnTo>
                <a:lnTo>
                  <a:pt x="226" y="30"/>
                </a:lnTo>
                <a:lnTo>
                  <a:pt x="226" y="32"/>
                </a:lnTo>
                <a:lnTo>
                  <a:pt x="212" y="48"/>
                </a:lnTo>
                <a:lnTo>
                  <a:pt x="210" y="48"/>
                </a:lnTo>
                <a:lnTo>
                  <a:pt x="208" y="48"/>
                </a:lnTo>
                <a:lnTo>
                  <a:pt x="186" y="50"/>
                </a:lnTo>
                <a:lnTo>
                  <a:pt x="172" y="46"/>
                </a:lnTo>
                <a:close/>
              </a:path>
            </a:pathLst>
          </a:custGeom>
          <a:solidFill>
            <a:schemeClr val="accent4"/>
          </a:solidFill>
          <a:ln w="3175">
            <a:solidFill>
              <a:schemeClr val="bg1"/>
            </a:solidFill>
            <a:round/>
            <a:headEnd/>
            <a:tailEnd/>
          </a:ln>
        </p:spPr>
        <p:txBody>
          <a:bodyPr/>
          <a:lstStyle/>
          <a:p>
            <a:endParaRPr lang="zh-CN" altLang="en-US">
              <a:solidFill>
                <a:schemeClr val="tx1">
                  <a:lumMod val="75000"/>
                  <a:lumOff val="25000"/>
                </a:schemeClr>
              </a:solidFill>
            </a:endParaRPr>
          </a:p>
        </p:txBody>
      </p:sp>
      <p:sp>
        <p:nvSpPr>
          <p:cNvPr id="26" name="吉林"/>
          <p:cNvSpPr>
            <a:spLocks/>
          </p:cNvSpPr>
          <p:nvPr/>
        </p:nvSpPr>
        <p:spPr bwMode="auto">
          <a:xfrm>
            <a:off x="6381378" y="1755622"/>
            <a:ext cx="1162036" cy="788268"/>
          </a:xfrm>
          <a:custGeom>
            <a:avLst/>
            <a:gdLst>
              <a:gd name="T0" fmla="*/ 2147483646 w 536"/>
              <a:gd name="T1" fmla="*/ 2147483646 h 364"/>
              <a:gd name="T2" fmla="*/ 2147483646 w 536"/>
              <a:gd name="T3" fmla="*/ 2147483646 h 364"/>
              <a:gd name="T4" fmla="*/ 2147483646 w 536"/>
              <a:gd name="T5" fmla="*/ 2147483646 h 364"/>
              <a:gd name="T6" fmla="*/ 2147483646 w 536"/>
              <a:gd name="T7" fmla="*/ 2147483646 h 364"/>
              <a:gd name="T8" fmla="*/ 2147483646 w 536"/>
              <a:gd name="T9" fmla="*/ 2147483646 h 364"/>
              <a:gd name="T10" fmla="*/ 2147483646 w 536"/>
              <a:gd name="T11" fmla="*/ 2147483646 h 364"/>
              <a:gd name="T12" fmla="*/ 2147483646 w 536"/>
              <a:gd name="T13" fmla="*/ 2147483646 h 364"/>
              <a:gd name="T14" fmla="*/ 2147483646 w 536"/>
              <a:gd name="T15" fmla="*/ 2147483646 h 364"/>
              <a:gd name="T16" fmla="*/ 2147483646 w 536"/>
              <a:gd name="T17" fmla="*/ 2147483646 h 364"/>
              <a:gd name="T18" fmla="*/ 2147483646 w 536"/>
              <a:gd name="T19" fmla="*/ 2147483646 h 364"/>
              <a:gd name="T20" fmla="*/ 2147483646 w 536"/>
              <a:gd name="T21" fmla="*/ 2147483646 h 364"/>
              <a:gd name="T22" fmla="*/ 2147483646 w 536"/>
              <a:gd name="T23" fmla="*/ 2147483646 h 364"/>
              <a:gd name="T24" fmla="*/ 2147483646 w 536"/>
              <a:gd name="T25" fmla="*/ 2147483646 h 364"/>
              <a:gd name="T26" fmla="*/ 2147483646 w 536"/>
              <a:gd name="T27" fmla="*/ 2147483646 h 364"/>
              <a:gd name="T28" fmla="*/ 2147483646 w 536"/>
              <a:gd name="T29" fmla="*/ 2147483646 h 364"/>
              <a:gd name="T30" fmla="*/ 2147483646 w 536"/>
              <a:gd name="T31" fmla="*/ 2147483646 h 364"/>
              <a:gd name="T32" fmla="*/ 2147483646 w 536"/>
              <a:gd name="T33" fmla="*/ 2147483646 h 364"/>
              <a:gd name="T34" fmla="*/ 2147483646 w 536"/>
              <a:gd name="T35" fmla="*/ 2147483646 h 364"/>
              <a:gd name="T36" fmla="*/ 2147483646 w 536"/>
              <a:gd name="T37" fmla="*/ 2147483646 h 364"/>
              <a:gd name="T38" fmla="*/ 2147483646 w 536"/>
              <a:gd name="T39" fmla="*/ 2147483646 h 364"/>
              <a:gd name="T40" fmla="*/ 2147483646 w 536"/>
              <a:gd name="T41" fmla="*/ 2147483646 h 364"/>
              <a:gd name="T42" fmla="*/ 2147483646 w 536"/>
              <a:gd name="T43" fmla="*/ 2147483646 h 364"/>
              <a:gd name="T44" fmla="*/ 2147483646 w 536"/>
              <a:gd name="T45" fmla="*/ 2147483646 h 364"/>
              <a:gd name="T46" fmla="*/ 2147483646 w 536"/>
              <a:gd name="T47" fmla="*/ 2147483646 h 364"/>
              <a:gd name="T48" fmla="*/ 2147483646 w 536"/>
              <a:gd name="T49" fmla="*/ 2147483646 h 364"/>
              <a:gd name="T50" fmla="*/ 2147483646 w 536"/>
              <a:gd name="T51" fmla="*/ 2147483646 h 364"/>
              <a:gd name="T52" fmla="*/ 2147483646 w 536"/>
              <a:gd name="T53" fmla="*/ 2147483646 h 364"/>
              <a:gd name="T54" fmla="*/ 2147483646 w 536"/>
              <a:gd name="T55" fmla="*/ 2147483646 h 364"/>
              <a:gd name="T56" fmla="*/ 2147483646 w 536"/>
              <a:gd name="T57" fmla="*/ 2147483646 h 364"/>
              <a:gd name="T58" fmla="*/ 2147483646 w 536"/>
              <a:gd name="T59" fmla="*/ 2147483646 h 364"/>
              <a:gd name="T60" fmla="*/ 2147483646 w 536"/>
              <a:gd name="T61" fmla="*/ 2147483646 h 364"/>
              <a:gd name="T62" fmla="*/ 2147483646 w 536"/>
              <a:gd name="T63" fmla="*/ 2147483646 h 364"/>
              <a:gd name="T64" fmla="*/ 2147483646 w 536"/>
              <a:gd name="T65" fmla="*/ 2147483646 h 364"/>
              <a:gd name="T66" fmla="*/ 2147483646 w 536"/>
              <a:gd name="T67" fmla="*/ 2147483646 h 364"/>
              <a:gd name="T68" fmla="*/ 2147483646 w 536"/>
              <a:gd name="T69" fmla="*/ 2147483646 h 364"/>
              <a:gd name="T70" fmla="*/ 2147483646 w 536"/>
              <a:gd name="T71" fmla="*/ 2147483646 h 364"/>
              <a:gd name="T72" fmla="*/ 2147483646 w 536"/>
              <a:gd name="T73" fmla="*/ 2147483646 h 364"/>
              <a:gd name="T74" fmla="*/ 2147483646 w 536"/>
              <a:gd name="T75" fmla="*/ 2147483646 h 364"/>
              <a:gd name="T76" fmla="*/ 2147483646 w 536"/>
              <a:gd name="T77" fmla="*/ 2147483646 h 364"/>
              <a:gd name="T78" fmla="*/ 2147483646 w 536"/>
              <a:gd name="T79" fmla="*/ 2147483646 h 364"/>
              <a:gd name="T80" fmla="*/ 2147483646 w 536"/>
              <a:gd name="T81" fmla="*/ 2147483646 h 364"/>
              <a:gd name="T82" fmla="*/ 2147483646 w 536"/>
              <a:gd name="T83" fmla="*/ 2147483646 h 364"/>
              <a:gd name="T84" fmla="*/ 2147483646 w 536"/>
              <a:gd name="T85" fmla="*/ 2147483646 h 364"/>
              <a:gd name="T86" fmla="*/ 2147483646 w 536"/>
              <a:gd name="T87" fmla="*/ 2147483646 h 364"/>
              <a:gd name="T88" fmla="*/ 2147483646 w 536"/>
              <a:gd name="T89" fmla="*/ 2147483646 h 364"/>
              <a:gd name="T90" fmla="*/ 2147483646 w 536"/>
              <a:gd name="T91" fmla="*/ 2147483646 h 364"/>
              <a:gd name="T92" fmla="*/ 2147483646 w 536"/>
              <a:gd name="T93" fmla="*/ 2147483646 h 364"/>
              <a:gd name="T94" fmla="*/ 2147483646 w 536"/>
              <a:gd name="T95" fmla="*/ 2147483646 h 364"/>
              <a:gd name="T96" fmla="*/ 2147483646 w 536"/>
              <a:gd name="T97" fmla="*/ 2147483646 h 364"/>
              <a:gd name="T98" fmla="*/ 2147483646 w 536"/>
              <a:gd name="T99" fmla="*/ 2147483646 h 364"/>
              <a:gd name="T100" fmla="*/ 2147483646 w 536"/>
              <a:gd name="T101" fmla="*/ 2147483646 h 364"/>
              <a:gd name="T102" fmla="*/ 2147483646 w 536"/>
              <a:gd name="T103" fmla="*/ 2147483646 h 36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36" h="364">
                <a:moveTo>
                  <a:pt x="104" y="18"/>
                </a:moveTo>
                <a:lnTo>
                  <a:pt x="102" y="0"/>
                </a:lnTo>
                <a:lnTo>
                  <a:pt x="94" y="6"/>
                </a:lnTo>
                <a:lnTo>
                  <a:pt x="92" y="6"/>
                </a:lnTo>
                <a:lnTo>
                  <a:pt x="74" y="12"/>
                </a:lnTo>
                <a:lnTo>
                  <a:pt x="72" y="12"/>
                </a:lnTo>
                <a:lnTo>
                  <a:pt x="70" y="10"/>
                </a:lnTo>
                <a:lnTo>
                  <a:pt x="70" y="20"/>
                </a:lnTo>
                <a:lnTo>
                  <a:pt x="68" y="20"/>
                </a:lnTo>
                <a:lnTo>
                  <a:pt x="60" y="34"/>
                </a:lnTo>
                <a:lnTo>
                  <a:pt x="58" y="34"/>
                </a:lnTo>
                <a:lnTo>
                  <a:pt x="58" y="36"/>
                </a:lnTo>
                <a:lnTo>
                  <a:pt x="44" y="48"/>
                </a:lnTo>
                <a:lnTo>
                  <a:pt x="42" y="48"/>
                </a:lnTo>
                <a:lnTo>
                  <a:pt x="40" y="48"/>
                </a:lnTo>
                <a:lnTo>
                  <a:pt x="28" y="40"/>
                </a:lnTo>
                <a:lnTo>
                  <a:pt x="22" y="34"/>
                </a:lnTo>
                <a:lnTo>
                  <a:pt x="18" y="32"/>
                </a:lnTo>
                <a:lnTo>
                  <a:pt x="8" y="34"/>
                </a:lnTo>
                <a:lnTo>
                  <a:pt x="0" y="40"/>
                </a:lnTo>
                <a:lnTo>
                  <a:pt x="18" y="54"/>
                </a:lnTo>
                <a:lnTo>
                  <a:pt x="32" y="60"/>
                </a:lnTo>
                <a:lnTo>
                  <a:pt x="34" y="62"/>
                </a:lnTo>
                <a:lnTo>
                  <a:pt x="34" y="64"/>
                </a:lnTo>
                <a:lnTo>
                  <a:pt x="36" y="80"/>
                </a:lnTo>
                <a:lnTo>
                  <a:pt x="36" y="104"/>
                </a:lnTo>
                <a:lnTo>
                  <a:pt x="40" y="118"/>
                </a:lnTo>
                <a:lnTo>
                  <a:pt x="50" y="140"/>
                </a:lnTo>
                <a:lnTo>
                  <a:pt x="60" y="152"/>
                </a:lnTo>
                <a:lnTo>
                  <a:pt x="70" y="144"/>
                </a:lnTo>
                <a:lnTo>
                  <a:pt x="76" y="136"/>
                </a:lnTo>
                <a:lnTo>
                  <a:pt x="88" y="122"/>
                </a:lnTo>
                <a:lnTo>
                  <a:pt x="98" y="132"/>
                </a:lnTo>
                <a:lnTo>
                  <a:pt x="108" y="152"/>
                </a:lnTo>
                <a:lnTo>
                  <a:pt x="120" y="156"/>
                </a:lnTo>
                <a:lnTo>
                  <a:pt x="126" y="176"/>
                </a:lnTo>
                <a:lnTo>
                  <a:pt x="124" y="194"/>
                </a:lnTo>
                <a:lnTo>
                  <a:pt x="124" y="196"/>
                </a:lnTo>
                <a:lnTo>
                  <a:pt x="120" y="212"/>
                </a:lnTo>
                <a:lnTo>
                  <a:pt x="128" y="220"/>
                </a:lnTo>
                <a:lnTo>
                  <a:pt x="138" y="214"/>
                </a:lnTo>
                <a:lnTo>
                  <a:pt x="148" y="204"/>
                </a:lnTo>
                <a:lnTo>
                  <a:pt x="150" y="206"/>
                </a:lnTo>
                <a:lnTo>
                  <a:pt x="158" y="208"/>
                </a:lnTo>
                <a:lnTo>
                  <a:pt x="168" y="218"/>
                </a:lnTo>
                <a:lnTo>
                  <a:pt x="178" y="216"/>
                </a:lnTo>
                <a:lnTo>
                  <a:pt x="184" y="214"/>
                </a:lnTo>
                <a:lnTo>
                  <a:pt x="188" y="216"/>
                </a:lnTo>
                <a:lnTo>
                  <a:pt x="190" y="218"/>
                </a:lnTo>
                <a:lnTo>
                  <a:pt x="192" y="220"/>
                </a:lnTo>
                <a:lnTo>
                  <a:pt x="192" y="228"/>
                </a:lnTo>
                <a:lnTo>
                  <a:pt x="194" y="228"/>
                </a:lnTo>
                <a:lnTo>
                  <a:pt x="204" y="232"/>
                </a:lnTo>
                <a:lnTo>
                  <a:pt x="210" y="222"/>
                </a:lnTo>
                <a:lnTo>
                  <a:pt x="210" y="218"/>
                </a:lnTo>
                <a:lnTo>
                  <a:pt x="210" y="214"/>
                </a:lnTo>
                <a:lnTo>
                  <a:pt x="212" y="210"/>
                </a:lnTo>
                <a:lnTo>
                  <a:pt x="220" y="212"/>
                </a:lnTo>
                <a:lnTo>
                  <a:pt x="226" y="214"/>
                </a:lnTo>
                <a:lnTo>
                  <a:pt x="230" y="218"/>
                </a:lnTo>
                <a:lnTo>
                  <a:pt x="232" y="222"/>
                </a:lnTo>
                <a:lnTo>
                  <a:pt x="232" y="228"/>
                </a:lnTo>
                <a:lnTo>
                  <a:pt x="232" y="232"/>
                </a:lnTo>
                <a:lnTo>
                  <a:pt x="232" y="242"/>
                </a:lnTo>
                <a:lnTo>
                  <a:pt x="240" y="256"/>
                </a:lnTo>
                <a:lnTo>
                  <a:pt x="250" y="266"/>
                </a:lnTo>
                <a:lnTo>
                  <a:pt x="256" y="272"/>
                </a:lnTo>
                <a:lnTo>
                  <a:pt x="262" y="274"/>
                </a:lnTo>
                <a:lnTo>
                  <a:pt x="264" y="274"/>
                </a:lnTo>
                <a:lnTo>
                  <a:pt x="266" y="278"/>
                </a:lnTo>
                <a:lnTo>
                  <a:pt x="268" y="288"/>
                </a:lnTo>
                <a:lnTo>
                  <a:pt x="268" y="324"/>
                </a:lnTo>
                <a:lnTo>
                  <a:pt x="270" y="328"/>
                </a:lnTo>
                <a:lnTo>
                  <a:pt x="274" y="330"/>
                </a:lnTo>
                <a:lnTo>
                  <a:pt x="276" y="330"/>
                </a:lnTo>
                <a:lnTo>
                  <a:pt x="282" y="330"/>
                </a:lnTo>
                <a:lnTo>
                  <a:pt x="288" y="332"/>
                </a:lnTo>
                <a:lnTo>
                  <a:pt x="290" y="334"/>
                </a:lnTo>
                <a:lnTo>
                  <a:pt x="294" y="338"/>
                </a:lnTo>
                <a:lnTo>
                  <a:pt x="298" y="344"/>
                </a:lnTo>
                <a:lnTo>
                  <a:pt x="300" y="364"/>
                </a:lnTo>
                <a:lnTo>
                  <a:pt x="318" y="328"/>
                </a:lnTo>
                <a:lnTo>
                  <a:pt x="322" y="314"/>
                </a:lnTo>
                <a:lnTo>
                  <a:pt x="326" y="304"/>
                </a:lnTo>
                <a:lnTo>
                  <a:pt x="332" y="296"/>
                </a:lnTo>
                <a:lnTo>
                  <a:pt x="338" y="294"/>
                </a:lnTo>
                <a:lnTo>
                  <a:pt x="344" y="294"/>
                </a:lnTo>
                <a:lnTo>
                  <a:pt x="352" y="294"/>
                </a:lnTo>
                <a:lnTo>
                  <a:pt x="372" y="304"/>
                </a:lnTo>
                <a:lnTo>
                  <a:pt x="424" y="308"/>
                </a:lnTo>
                <a:lnTo>
                  <a:pt x="424" y="296"/>
                </a:lnTo>
                <a:lnTo>
                  <a:pt x="400" y="272"/>
                </a:lnTo>
                <a:lnTo>
                  <a:pt x="388" y="264"/>
                </a:lnTo>
                <a:lnTo>
                  <a:pt x="386" y="262"/>
                </a:lnTo>
                <a:lnTo>
                  <a:pt x="386" y="258"/>
                </a:lnTo>
                <a:lnTo>
                  <a:pt x="404" y="260"/>
                </a:lnTo>
                <a:lnTo>
                  <a:pt x="412" y="260"/>
                </a:lnTo>
                <a:lnTo>
                  <a:pt x="418" y="260"/>
                </a:lnTo>
                <a:lnTo>
                  <a:pt x="424" y="260"/>
                </a:lnTo>
                <a:lnTo>
                  <a:pt x="430" y="256"/>
                </a:lnTo>
                <a:lnTo>
                  <a:pt x="436" y="252"/>
                </a:lnTo>
                <a:lnTo>
                  <a:pt x="442" y="246"/>
                </a:lnTo>
                <a:lnTo>
                  <a:pt x="452" y="228"/>
                </a:lnTo>
                <a:lnTo>
                  <a:pt x="454" y="228"/>
                </a:lnTo>
                <a:lnTo>
                  <a:pt x="472" y="212"/>
                </a:lnTo>
                <a:lnTo>
                  <a:pt x="474" y="174"/>
                </a:lnTo>
                <a:lnTo>
                  <a:pt x="474" y="170"/>
                </a:lnTo>
                <a:lnTo>
                  <a:pt x="476" y="170"/>
                </a:lnTo>
                <a:lnTo>
                  <a:pt x="478" y="170"/>
                </a:lnTo>
                <a:lnTo>
                  <a:pt x="492" y="168"/>
                </a:lnTo>
                <a:lnTo>
                  <a:pt x="494" y="168"/>
                </a:lnTo>
                <a:lnTo>
                  <a:pt x="496" y="168"/>
                </a:lnTo>
                <a:lnTo>
                  <a:pt x="524" y="198"/>
                </a:lnTo>
                <a:lnTo>
                  <a:pt x="532" y="196"/>
                </a:lnTo>
                <a:lnTo>
                  <a:pt x="532" y="190"/>
                </a:lnTo>
                <a:lnTo>
                  <a:pt x="518" y="176"/>
                </a:lnTo>
                <a:lnTo>
                  <a:pt x="516" y="174"/>
                </a:lnTo>
                <a:lnTo>
                  <a:pt x="514" y="172"/>
                </a:lnTo>
                <a:lnTo>
                  <a:pt x="536" y="158"/>
                </a:lnTo>
                <a:lnTo>
                  <a:pt x="536" y="124"/>
                </a:lnTo>
                <a:lnTo>
                  <a:pt x="526" y="126"/>
                </a:lnTo>
                <a:lnTo>
                  <a:pt x="524" y="126"/>
                </a:lnTo>
                <a:lnTo>
                  <a:pt x="512" y="120"/>
                </a:lnTo>
                <a:lnTo>
                  <a:pt x="504" y="118"/>
                </a:lnTo>
                <a:lnTo>
                  <a:pt x="492" y="110"/>
                </a:lnTo>
                <a:lnTo>
                  <a:pt x="486" y="106"/>
                </a:lnTo>
                <a:lnTo>
                  <a:pt x="484" y="102"/>
                </a:lnTo>
                <a:lnTo>
                  <a:pt x="484" y="104"/>
                </a:lnTo>
                <a:lnTo>
                  <a:pt x="482" y="108"/>
                </a:lnTo>
                <a:lnTo>
                  <a:pt x="480" y="108"/>
                </a:lnTo>
                <a:lnTo>
                  <a:pt x="476" y="110"/>
                </a:lnTo>
                <a:lnTo>
                  <a:pt x="470" y="112"/>
                </a:lnTo>
                <a:lnTo>
                  <a:pt x="468" y="112"/>
                </a:lnTo>
                <a:lnTo>
                  <a:pt x="468" y="110"/>
                </a:lnTo>
                <a:lnTo>
                  <a:pt x="456" y="102"/>
                </a:lnTo>
                <a:lnTo>
                  <a:pt x="446" y="110"/>
                </a:lnTo>
                <a:lnTo>
                  <a:pt x="440" y="116"/>
                </a:lnTo>
                <a:lnTo>
                  <a:pt x="438" y="120"/>
                </a:lnTo>
                <a:lnTo>
                  <a:pt x="444" y="132"/>
                </a:lnTo>
                <a:lnTo>
                  <a:pt x="446" y="136"/>
                </a:lnTo>
                <a:lnTo>
                  <a:pt x="444" y="138"/>
                </a:lnTo>
                <a:lnTo>
                  <a:pt x="440" y="142"/>
                </a:lnTo>
                <a:lnTo>
                  <a:pt x="434" y="144"/>
                </a:lnTo>
                <a:lnTo>
                  <a:pt x="428" y="146"/>
                </a:lnTo>
                <a:lnTo>
                  <a:pt x="422" y="148"/>
                </a:lnTo>
                <a:lnTo>
                  <a:pt x="418" y="146"/>
                </a:lnTo>
                <a:lnTo>
                  <a:pt x="416" y="144"/>
                </a:lnTo>
                <a:lnTo>
                  <a:pt x="414" y="140"/>
                </a:lnTo>
                <a:lnTo>
                  <a:pt x="392" y="120"/>
                </a:lnTo>
                <a:lnTo>
                  <a:pt x="382" y="114"/>
                </a:lnTo>
                <a:lnTo>
                  <a:pt x="376" y="108"/>
                </a:lnTo>
                <a:lnTo>
                  <a:pt x="374" y="104"/>
                </a:lnTo>
                <a:lnTo>
                  <a:pt x="374" y="100"/>
                </a:lnTo>
                <a:lnTo>
                  <a:pt x="372" y="92"/>
                </a:lnTo>
                <a:lnTo>
                  <a:pt x="370" y="86"/>
                </a:lnTo>
                <a:lnTo>
                  <a:pt x="366" y="88"/>
                </a:lnTo>
                <a:lnTo>
                  <a:pt x="364" y="90"/>
                </a:lnTo>
                <a:lnTo>
                  <a:pt x="366" y="94"/>
                </a:lnTo>
                <a:lnTo>
                  <a:pt x="368" y="98"/>
                </a:lnTo>
                <a:lnTo>
                  <a:pt x="368" y="100"/>
                </a:lnTo>
                <a:lnTo>
                  <a:pt x="370" y="100"/>
                </a:lnTo>
                <a:lnTo>
                  <a:pt x="368" y="102"/>
                </a:lnTo>
                <a:lnTo>
                  <a:pt x="358" y="120"/>
                </a:lnTo>
                <a:lnTo>
                  <a:pt x="340" y="116"/>
                </a:lnTo>
                <a:lnTo>
                  <a:pt x="336" y="114"/>
                </a:lnTo>
                <a:lnTo>
                  <a:pt x="336" y="112"/>
                </a:lnTo>
                <a:lnTo>
                  <a:pt x="336" y="106"/>
                </a:lnTo>
                <a:lnTo>
                  <a:pt x="336" y="100"/>
                </a:lnTo>
                <a:lnTo>
                  <a:pt x="332" y="94"/>
                </a:lnTo>
                <a:lnTo>
                  <a:pt x="318" y="84"/>
                </a:lnTo>
                <a:lnTo>
                  <a:pt x="316" y="82"/>
                </a:lnTo>
                <a:lnTo>
                  <a:pt x="314" y="84"/>
                </a:lnTo>
                <a:lnTo>
                  <a:pt x="312" y="86"/>
                </a:lnTo>
                <a:lnTo>
                  <a:pt x="298" y="84"/>
                </a:lnTo>
                <a:lnTo>
                  <a:pt x="292" y="82"/>
                </a:lnTo>
                <a:lnTo>
                  <a:pt x="288" y="80"/>
                </a:lnTo>
                <a:lnTo>
                  <a:pt x="288" y="76"/>
                </a:lnTo>
                <a:lnTo>
                  <a:pt x="288" y="70"/>
                </a:lnTo>
                <a:lnTo>
                  <a:pt x="290" y="68"/>
                </a:lnTo>
                <a:lnTo>
                  <a:pt x="284" y="56"/>
                </a:lnTo>
                <a:lnTo>
                  <a:pt x="256" y="58"/>
                </a:lnTo>
                <a:lnTo>
                  <a:pt x="256" y="64"/>
                </a:lnTo>
                <a:lnTo>
                  <a:pt x="254" y="68"/>
                </a:lnTo>
                <a:lnTo>
                  <a:pt x="252" y="70"/>
                </a:lnTo>
                <a:lnTo>
                  <a:pt x="248" y="72"/>
                </a:lnTo>
                <a:lnTo>
                  <a:pt x="240" y="72"/>
                </a:lnTo>
                <a:lnTo>
                  <a:pt x="234" y="68"/>
                </a:lnTo>
                <a:lnTo>
                  <a:pt x="234" y="66"/>
                </a:lnTo>
                <a:lnTo>
                  <a:pt x="226" y="56"/>
                </a:lnTo>
                <a:lnTo>
                  <a:pt x="224" y="48"/>
                </a:lnTo>
                <a:lnTo>
                  <a:pt x="220" y="40"/>
                </a:lnTo>
                <a:lnTo>
                  <a:pt x="212" y="46"/>
                </a:lnTo>
                <a:lnTo>
                  <a:pt x="202" y="50"/>
                </a:lnTo>
                <a:lnTo>
                  <a:pt x="200" y="50"/>
                </a:lnTo>
                <a:lnTo>
                  <a:pt x="196" y="48"/>
                </a:lnTo>
                <a:lnTo>
                  <a:pt x="194" y="46"/>
                </a:lnTo>
                <a:lnTo>
                  <a:pt x="186" y="48"/>
                </a:lnTo>
                <a:lnTo>
                  <a:pt x="164" y="54"/>
                </a:lnTo>
                <a:lnTo>
                  <a:pt x="158" y="58"/>
                </a:lnTo>
                <a:lnTo>
                  <a:pt x="152" y="58"/>
                </a:lnTo>
                <a:lnTo>
                  <a:pt x="150" y="58"/>
                </a:lnTo>
                <a:lnTo>
                  <a:pt x="140" y="56"/>
                </a:lnTo>
                <a:lnTo>
                  <a:pt x="134" y="52"/>
                </a:lnTo>
                <a:lnTo>
                  <a:pt x="120" y="42"/>
                </a:lnTo>
                <a:lnTo>
                  <a:pt x="104" y="18"/>
                </a:lnTo>
                <a:close/>
              </a:path>
            </a:pathLst>
          </a:custGeom>
          <a:solidFill>
            <a:schemeClr val="accent4"/>
          </a:solidFill>
          <a:ln w="3175">
            <a:solidFill>
              <a:schemeClr val="bg1"/>
            </a:solidFill>
            <a:round/>
            <a:headEnd/>
            <a:tailEnd/>
          </a:ln>
        </p:spPr>
        <p:txBody>
          <a:bodyPr/>
          <a:lstStyle/>
          <a:p>
            <a:endParaRPr lang="zh-CN" altLang="en-US">
              <a:solidFill>
                <a:schemeClr val="tx1">
                  <a:lumMod val="75000"/>
                  <a:lumOff val="25000"/>
                </a:schemeClr>
              </a:solidFill>
            </a:endParaRPr>
          </a:p>
        </p:txBody>
      </p:sp>
      <p:sp>
        <p:nvSpPr>
          <p:cNvPr id="27" name="黑龙江"/>
          <p:cNvSpPr>
            <a:spLocks/>
          </p:cNvSpPr>
          <p:nvPr/>
        </p:nvSpPr>
        <p:spPr bwMode="auto">
          <a:xfrm>
            <a:off x="6134228" y="642519"/>
            <a:ext cx="1556608" cy="1411952"/>
          </a:xfrm>
          <a:custGeom>
            <a:avLst/>
            <a:gdLst>
              <a:gd name="T0" fmla="*/ 2147483646 w 718"/>
              <a:gd name="T1" fmla="*/ 2147483646 h 652"/>
              <a:gd name="T2" fmla="*/ 2147483646 w 718"/>
              <a:gd name="T3" fmla="*/ 2147483646 h 652"/>
              <a:gd name="T4" fmla="*/ 2147483646 w 718"/>
              <a:gd name="T5" fmla="*/ 2147483646 h 652"/>
              <a:gd name="T6" fmla="*/ 2147483646 w 718"/>
              <a:gd name="T7" fmla="*/ 2147483646 h 652"/>
              <a:gd name="T8" fmla="*/ 2147483646 w 718"/>
              <a:gd name="T9" fmla="*/ 2147483646 h 652"/>
              <a:gd name="T10" fmla="*/ 2147483646 w 718"/>
              <a:gd name="T11" fmla="*/ 2147483646 h 652"/>
              <a:gd name="T12" fmla="*/ 2147483646 w 718"/>
              <a:gd name="T13" fmla="*/ 2147483646 h 652"/>
              <a:gd name="T14" fmla="*/ 2147483646 w 718"/>
              <a:gd name="T15" fmla="*/ 2147483646 h 652"/>
              <a:gd name="T16" fmla="*/ 2147483646 w 718"/>
              <a:gd name="T17" fmla="*/ 2147483646 h 652"/>
              <a:gd name="T18" fmla="*/ 2147483646 w 718"/>
              <a:gd name="T19" fmla="*/ 2147483646 h 652"/>
              <a:gd name="T20" fmla="*/ 2147483646 w 718"/>
              <a:gd name="T21" fmla="*/ 2147483646 h 652"/>
              <a:gd name="T22" fmla="*/ 2147483646 w 718"/>
              <a:gd name="T23" fmla="*/ 2147483646 h 652"/>
              <a:gd name="T24" fmla="*/ 2147483646 w 718"/>
              <a:gd name="T25" fmla="*/ 2147483646 h 652"/>
              <a:gd name="T26" fmla="*/ 2147483646 w 718"/>
              <a:gd name="T27" fmla="*/ 0 h 652"/>
              <a:gd name="T28" fmla="*/ 2147483646 w 718"/>
              <a:gd name="T29" fmla="*/ 2147483646 h 652"/>
              <a:gd name="T30" fmla="*/ 2147483646 w 718"/>
              <a:gd name="T31" fmla="*/ 2147483646 h 652"/>
              <a:gd name="T32" fmla="*/ 0 w 718"/>
              <a:gd name="T33" fmla="*/ 2147483646 h 652"/>
              <a:gd name="T34" fmla="*/ 2147483646 w 718"/>
              <a:gd name="T35" fmla="*/ 2147483646 h 652"/>
              <a:gd name="T36" fmla="*/ 2147483646 w 718"/>
              <a:gd name="T37" fmla="*/ 2147483646 h 652"/>
              <a:gd name="T38" fmla="*/ 2147483646 w 718"/>
              <a:gd name="T39" fmla="*/ 2147483646 h 652"/>
              <a:gd name="T40" fmla="*/ 2147483646 w 718"/>
              <a:gd name="T41" fmla="*/ 2147483646 h 652"/>
              <a:gd name="T42" fmla="*/ 2147483646 w 718"/>
              <a:gd name="T43" fmla="*/ 2147483646 h 652"/>
              <a:gd name="T44" fmla="*/ 2147483646 w 718"/>
              <a:gd name="T45" fmla="*/ 2147483646 h 652"/>
              <a:gd name="T46" fmla="*/ 2147483646 w 718"/>
              <a:gd name="T47" fmla="*/ 2147483646 h 652"/>
              <a:gd name="T48" fmla="*/ 2147483646 w 718"/>
              <a:gd name="T49" fmla="*/ 2147483646 h 652"/>
              <a:gd name="T50" fmla="*/ 2147483646 w 718"/>
              <a:gd name="T51" fmla="*/ 2147483646 h 652"/>
              <a:gd name="T52" fmla="*/ 2147483646 w 718"/>
              <a:gd name="T53" fmla="*/ 2147483646 h 652"/>
              <a:gd name="T54" fmla="*/ 2147483646 w 718"/>
              <a:gd name="T55" fmla="*/ 2147483646 h 652"/>
              <a:gd name="T56" fmla="*/ 2147483646 w 718"/>
              <a:gd name="T57" fmla="*/ 2147483646 h 652"/>
              <a:gd name="T58" fmla="*/ 2147483646 w 718"/>
              <a:gd name="T59" fmla="*/ 2147483646 h 652"/>
              <a:gd name="T60" fmla="*/ 2147483646 w 718"/>
              <a:gd name="T61" fmla="*/ 2147483646 h 652"/>
              <a:gd name="T62" fmla="*/ 2147483646 w 718"/>
              <a:gd name="T63" fmla="*/ 2147483646 h 652"/>
              <a:gd name="T64" fmla="*/ 2147483646 w 718"/>
              <a:gd name="T65" fmla="*/ 2147483646 h 652"/>
              <a:gd name="T66" fmla="*/ 2147483646 w 718"/>
              <a:gd name="T67" fmla="*/ 2147483646 h 652"/>
              <a:gd name="T68" fmla="*/ 2147483646 w 718"/>
              <a:gd name="T69" fmla="*/ 2147483646 h 652"/>
              <a:gd name="T70" fmla="*/ 2147483646 w 718"/>
              <a:gd name="T71" fmla="*/ 2147483646 h 652"/>
              <a:gd name="T72" fmla="*/ 2147483646 w 718"/>
              <a:gd name="T73" fmla="*/ 2147483646 h 652"/>
              <a:gd name="T74" fmla="*/ 2147483646 w 718"/>
              <a:gd name="T75" fmla="*/ 2147483646 h 652"/>
              <a:gd name="T76" fmla="*/ 2147483646 w 718"/>
              <a:gd name="T77" fmla="*/ 2147483646 h 652"/>
              <a:gd name="T78" fmla="*/ 2147483646 w 718"/>
              <a:gd name="T79" fmla="*/ 2147483646 h 652"/>
              <a:gd name="T80" fmla="*/ 2147483646 w 718"/>
              <a:gd name="T81" fmla="*/ 2147483646 h 652"/>
              <a:gd name="T82" fmla="*/ 2147483646 w 718"/>
              <a:gd name="T83" fmla="*/ 2147483646 h 652"/>
              <a:gd name="T84" fmla="*/ 2147483646 w 718"/>
              <a:gd name="T85" fmla="*/ 2147483646 h 652"/>
              <a:gd name="T86" fmla="*/ 2147483646 w 718"/>
              <a:gd name="T87" fmla="*/ 2147483646 h 652"/>
              <a:gd name="T88" fmla="*/ 2147483646 w 718"/>
              <a:gd name="T89" fmla="*/ 2147483646 h 652"/>
              <a:gd name="T90" fmla="*/ 2147483646 w 718"/>
              <a:gd name="T91" fmla="*/ 2147483646 h 652"/>
              <a:gd name="T92" fmla="*/ 2147483646 w 718"/>
              <a:gd name="T93" fmla="*/ 2147483646 h 652"/>
              <a:gd name="T94" fmla="*/ 2147483646 w 718"/>
              <a:gd name="T95" fmla="*/ 2147483646 h 652"/>
              <a:gd name="T96" fmla="*/ 2147483646 w 718"/>
              <a:gd name="T97" fmla="*/ 2147483646 h 652"/>
              <a:gd name="T98" fmla="*/ 2147483646 w 718"/>
              <a:gd name="T99" fmla="*/ 2147483646 h 652"/>
              <a:gd name="T100" fmla="*/ 2147483646 w 718"/>
              <a:gd name="T101" fmla="*/ 2147483646 h 652"/>
              <a:gd name="T102" fmla="*/ 2147483646 w 718"/>
              <a:gd name="T103" fmla="*/ 2147483646 h 652"/>
              <a:gd name="T104" fmla="*/ 2147483646 w 718"/>
              <a:gd name="T105" fmla="*/ 2147483646 h 652"/>
              <a:gd name="T106" fmla="*/ 2147483646 w 718"/>
              <a:gd name="T107" fmla="*/ 2147483646 h 652"/>
              <a:gd name="T108" fmla="*/ 2147483646 w 718"/>
              <a:gd name="T109" fmla="*/ 2147483646 h 652"/>
              <a:gd name="T110" fmla="*/ 2147483646 w 718"/>
              <a:gd name="T111" fmla="*/ 2147483646 h 652"/>
              <a:gd name="T112" fmla="*/ 2147483646 w 718"/>
              <a:gd name="T113" fmla="*/ 2147483646 h 652"/>
              <a:gd name="T114" fmla="*/ 2147483646 w 718"/>
              <a:gd name="T115" fmla="*/ 2147483646 h 652"/>
              <a:gd name="T116" fmla="*/ 2147483646 w 718"/>
              <a:gd name="T117" fmla="*/ 2147483646 h 652"/>
              <a:gd name="T118" fmla="*/ 2147483646 w 718"/>
              <a:gd name="T119" fmla="*/ 2147483646 h 652"/>
              <a:gd name="T120" fmla="*/ 2147483646 w 718"/>
              <a:gd name="T121" fmla="*/ 2147483646 h 652"/>
              <a:gd name="T122" fmla="*/ 2147483646 w 718"/>
              <a:gd name="T123" fmla="*/ 2147483646 h 65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718" h="652">
                <a:moveTo>
                  <a:pt x="716" y="382"/>
                </a:moveTo>
                <a:lnTo>
                  <a:pt x="704" y="302"/>
                </a:lnTo>
                <a:lnTo>
                  <a:pt x="706" y="302"/>
                </a:lnTo>
                <a:lnTo>
                  <a:pt x="712" y="290"/>
                </a:lnTo>
                <a:lnTo>
                  <a:pt x="714" y="284"/>
                </a:lnTo>
                <a:lnTo>
                  <a:pt x="714" y="280"/>
                </a:lnTo>
                <a:lnTo>
                  <a:pt x="710" y="274"/>
                </a:lnTo>
                <a:lnTo>
                  <a:pt x="704" y="270"/>
                </a:lnTo>
                <a:lnTo>
                  <a:pt x="700" y="260"/>
                </a:lnTo>
                <a:lnTo>
                  <a:pt x="700" y="250"/>
                </a:lnTo>
                <a:lnTo>
                  <a:pt x="700" y="234"/>
                </a:lnTo>
                <a:lnTo>
                  <a:pt x="692" y="234"/>
                </a:lnTo>
                <a:lnTo>
                  <a:pt x="684" y="236"/>
                </a:lnTo>
                <a:lnTo>
                  <a:pt x="674" y="240"/>
                </a:lnTo>
                <a:lnTo>
                  <a:pt x="666" y="248"/>
                </a:lnTo>
                <a:lnTo>
                  <a:pt x="662" y="254"/>
                </a:lnTo>
                <a:lnTo>
                  <a:pt x="660" y="262"/>
                </a:lnTo>
                <a:lnTo>
                  <a:pt x="652" y="268"/>
                </a:lnTo>
                <a:lnTo>
                  <a:pt x="644" y="272"/>
                </a:lnTo>
                <a:lnTo>
                  <a:pt x="632" y="276"/>
                </a:lnTo>
                <a:lnTo>
                  <a:pt x="628" y="302"/>
                </a:lnTo>
                <a:lnTo>
                  <a:pt x="626" y="302"/>
                </a:lnTo>
                <a:lnTo>
                  <a:pt x="618" y="318"/>
                </a:lnTo>
                <a:lnTo>
                  <a:pt x="618" y="320"/>
                </a:lnTo>
                <a:lnTo>
                  <a:pt x="616" y="320"/>
                </a:lnTo>
                <a:lnTo>
                  <a:pt x="536" y="334"/>
                </a:lnTo>
                <a:lnTo>
                  <a:pt x="534" y="334"/>
                </a:lnTo>
                <a:lnTo>
                  <a:pt x="510" y="308"/>
                </a:lnTo>
                <a:lnTo>
                  <a:pt x="518" y="302"/>
                </a:lnTo>
                <a:lnTo>
                  <a:pt x="508" y="290"/>
                </a:lnTo>
                <a:lnTo>
                  <a:pt x="498" y="282"/>
                </a:lnTo>
                <a:lnTo>
                  <a:pt x="496" y="280"/>
                </a:lnTo>
                <a:lnTo>
                  <a:pt x="496" y="278"/>
                </a:lnTo>
                <a:lnTo>
                  <a:pt x="492" y="258"/>
                </a:lnTo>
                <a:lnTo>
                  <a:pt x="470" y="258"/>
                </a:lnTo>
                <a:lnTo>
                  <a:pt x="452" y="246"/>
                </a:lnTo>
                <a:lnTo>
                  <a:pt x="388" y="236"/>
                </a:lnTo>
                <a:lnTo>
                  <a:pt x="336" y="234"/>
                </a:lnTo>
                <a:lnTo>
                  <a:pt x="334" y="234"/>
                </a:lnTo>
                <a:lnTo>
                  <a:pt x="332" y="234"/>
                </a:lnTo>
                <a:lnTo>
                  <a:pt x="330" y="232"/>
                </a:lnTo>
                <a:lnTo>
                  <a:pt x="298" y="164"/>
                </a:lnTo>
                <a:lnTo>
                  <a:pt x="286" y="146"/>
                </a:lnTo>
                <a:lnTo>
                  <a:pt x="258" y="110"/>
                </a:lnTo>
                <a:lnTo>
                  <a:pt x="230" y="76"/>
                </a:lnTo>
                <a:lnTo>
                  <a:pt x="216" y="62"/>
                </a:lnTo>
                <a:lnTo>
                  <a:pt x="170" y="18"/>
                </a:lnTo>
                <a:lnTo>
                  <a:pt x="164" y="14"/>
                </a:lnTo>
                <a:lnTo>
                  <a:pt x="108" y="12"/>
                </a:lnTo>
                <a:lnTo>
                  <a:pt x="106" y="12"/>
                </a:lnTo>
                <a:lnTo>
                  <a:pt x="106" y="10"/>
                </a:lnTo>
                <a:lnTo>
                  <a:pt x="94" y="6"/>
                </a:lnTo>
                <a:lnTo>
                  <a:pt x="80" y="0"/>
                </a:lnTo>
                <a:lnTo>
                  <a:pt x="76" y="0"/>
                </a:lnTo>
                <a:lnTo>
                  <a:pt x="70" y="0"/>
                </a:lnTo>
                <a:lnTo>
                  <a:pt x="54" y="4"/>
                </a:lnTo>
                <a:lnTo>
                  <a:pt x="34" y="12"/>
                </a:lnTo>
                <a:lnTo>
                  <a:pt x="8" y="24"/>
                </a:lnTo>
                <a:lnTo>
                  <a:pt x="6" y="26"/>
                </a:lnTo>
                <a:lnTo>
                  <a:pt x="8" y="36"/>
                </a:lnTo>
                <a:lnTo>
                  <a:pt x="8" y="38"/>
                </a:lnTo>
                <a:lnTo>
                  <a:pt x="2" y="52"/>
                </a:lnTo>
                <a:lnTo>
                  <a:pt x="0" y="52"/>
                </a:lnTo>
                <a:lnTo>
                  <a:pt x="0" y="62"/>
                </a:lnTo>
                <a:lnTo>
                  <a:pt x="0" y="72"/>
                </a:lnTo>
                <a:lnTo>
                  <a:pt x="4" y="82"/>
                </a:lnTo>
                <a:lnTo>
                  <a:pt x="10" y="86"/>
                </a:lnTo>
                <a:lnTo>
                  <a:pt x="22" y="86"/>
                </a:lnTo>
                <a:lnTo>
                  <a:pt x="32" y="88"/>
                </a:lnTo>
                <a:lnTo>
                  <a:pt x="36" y="86"/>
                </a:lnTo>
                <a:lnTo>
                  <a:pt x="38" y="76"/>
                </a:lnTo>
                <a:lnTo>
                  <a:pt x="42" y="70"/>
                </a:lnTo>
                <a:lnTo>
                  <a:pt x="50" y="70"/>
                </a:lnTo>
                <a:lnTo>
                  <a:pt x="78" y="78"/>
                </a:lnTo>
                <a:lnTo>
                  <a:pt x="84" y="80"/>
                </a:lnTo>
                <a:lnTo>
                  <a:pt x="74" y="94"/>
                </a:lnTo>
                <a:lnTo>
                  <a:pt x="74" y="114"/>
                </a:lnTo>
                <a:lnTo>
                  <a:pt x="76" y="118"/>
                </a:lnTo>
                <a:lnTo>
                  <a:pt x="80" y="124"/>
                </a:lnTo>
                <a:lnTo>
                  <a:pt x="96" y="140"/>
                </a:lnTo>
                <a:lnTo>
                  <a:pt x="108" y="148"/>
                </a:lnTo>
                <a:lnTo>
                  <a:pt x="116" y="150"/>
                </a:lnTo>
                <a:lnTo>
                  <a:pt x="120" y="150"/>
                </a:lnTo>
                <a:lnTo>
                  <a:pt x="124" y="148"/>
                </a:lnTo>
                <a:lnTo>
                  <a:pt x="138" y="134"/>
                </a:lnTo>
                <a:lnTo>
                  <a:pt x="148" y="128"/>
                </a:lnTo>
                <a:lnTo>
                  <a:pt x="170" y="124"/>
                </a:lnTo>
                <a:lnTo>
                  <a:pt x="176" y="110"/>
                </a:lnTo>
                <a:lnTo>
                  <a:pt x="194" y="100"/>
                </a:lnTo>
                <a:lnTo>
                  <a:pt x="212" y="110"/>
                </a:lnTo>
                <a:lnTo>
                  <a:pt x="214" y="110"/>
                </a:lnTo>
                <a:lnTo>
                  <a:pt x="230" y="138"/>
                </a:lnTo>
                <a:lnTo>
                  <a:pt x="236" y="156"/>
                </a:lnTo>
                <a:lnTo>
                  <a:pt x="236" y="158"/>
                </a:lnTo>
                <a:lnTo>
                  <a:pt x="232" y="182"/>
                </a:lnTo>
                <a:lnTo>
                  <a:pt x="238" y="196"/>
                </a:lnTo>
                <a:lnTo>
                  <a:pt x="238" y="198"/>
                </a:lnTo>
                <a:lnTo>
                  <a:pt x="234" y="216"/>
                </a:lnTo>
                <a:lnTo>
                  <a:pt x="234" y="232"/>
                </a:lnTo>
                <a:lnTo>
                  <a:pt x="240" y="250"/>
                </a:lnTo>
                <a:lnTo>
                  <a:pt x="242" y="258"/>
                </a:lnTo>
                <a:lnTo>
                  <a:pt x="240" y="272"/>
                </a:lnTo>
                <a:lnTo>
                  <a:pt x="240" y="274"/>
                </a:lnTo>
                <a:lnTo>
                  <a:pt x="232" y="284"/>
                </a:lnTo>
                <a:lnTo>
                  <a:pt x="232" y="286"/>
                </a:lnTo>
                <a:lnTo>
                  <a:pt x="224" y="294"/>
                </a:lnTo>
                <a:lnTo>
                  <a:pt x="222" y="312"/>
                </a:lnTo>
                <a:lnTo>
                  <a:pt x="228" y="330"/>
                </a:lnTo>
                <a:lnTo>
                  <a:pt x="228" y="332"/>
                </a:lnTo>
                <a:lnTo>
                  <a:pt x="222" y="360"/>
                </a:lnTo>
                <a:lnTo>
                  <a:pt x="218" y="364"/>
                </a:lnTo>
                <a:lnTo>
                  <a:pt x="214" y="366"/>
                </a:lnTo>
                <a:lnTo>
                  <a:pt x="206" y="364"/>
                </a:lnTo>
                <a:lnTo>
                  <a:pt x="198" y="356"/>
                </a:lnTo>
                <a:lnTo>
                  <a:pt x="190" y="358"/>
                </a:lnTo>
                <a:lnTo>
                  <a:pt x="180" y="370"/>
                </a:lnTo>
                <a:lnTo>
                  <a:pt x="168" y="402"/>
                </a:lnTo>
                <a:lnTo>
                  <a:pt x="168" y="404"/>
                </a:lnTo>
                <a:lnTo>
                  <a:pt x="156" y="414"/>
                </a:lnTo>
                <a:lnTo>
                  <a:pt x="154" y="414"/>
                </a:lnTo>
                <a:lnTo>
                  <a:pt x="148" y="414"/>
                </a:lnTo>
                <a:lnTo>
                  <a:pt x="136" y="434"/>
                </a:lnTo>
                <a:lnTo>
                  <a:pt x="142" y="446"/>
                </a:lnTo>
                <a:lnTo>
                  <a:pt x="144" y="446"/>
                </a:lnTo>
                <a:lnTo>
                  <a:pt x="160" y="466"/>
                </a:lnTo>
                <a:lnTo>
                  <a:pt x="160" y="468"/>
                </a:lnTo>
                <a:lnTo>
                  <a:pt x="160" y="474"/>
                </a:lnTo>
                <a:lnTo>
                  <a:pt x="178" y="476"/>
                </a:lnTo>
                <a:lnTo>
                  <a:pt x="180" y="492"/>
                </a:lnTo>
                <a:lnTo>
                  <a:pt x="180" y="494"/>
                </a:lnTo>
                <a:lnTo>
                  <a:pt x="182" y="512"/>
                </a:lnTo>
                <a:lnTo>
                  <a:pt x="188" y="516"/>
                </a:lnTo>
                <a:lnTo>
                  <a:pt x="204" y="512"/>
                </a:lnTo>
                <a:lnTo>
                  <a:pt x="218" y="502"/>
                </a:lnTo>
                <a:lnTo>
                  <a:pt x="222" y="502"/>
                </a:lnTo>
                <a:lnTo>
                  <a:pt x="226" y="528"/>
                </a:lnTo>
                <a:lnTo>
                  <a:pt x="234" y="538"/>
                </a:lnTo>
                <a:lnTo>
                  <a:pt x="236" y="540"/>
                </a:lnTo>
                <a:lnTo>
                  <a:pt x="242" y="550"/>
                </a:lnTo>
                <a:lnTo>
                  <a:pt x="254" y="560"/>
                </a:lnTo>
                <a:lnTo>
                  <a:pt x="258" y="562"/>
                </a:lnTo>
                <a:lnTo>
                  <a:pt x="262" y="562"/>
                </a:lnTo>
                <a:lnTo>
                  <a:pt x="266" y="564"/>
                </a:lnTo>
                <a:lnTo>
                  <a:pt x="274" y="560"/>
                </a:lnTo>
                <a:lnTo>
                  <a:pt x="282" y="558"/>
                </a:lnTo>
                <a:lnTo>
                  <a:pt x="292" y="554"/>
                </a:lnTo>
                <a:lnTo>
                  <a:pt x="296" y="552"/>
                </a:lnTo>
                <a:lnTo>
                  <a:pt x="308" y="552"/>
                </a:lnTo>
                <a:lnTo>
                  <a:pt x="312" y="552"/>
                </a:lnTo>
                <a:lnTo>
                  <a:pt x="316" y="554"/>
                </a:lnTo>
                <a:lnTo>
                  <a:pt x="332" y="544"/>
                </a:lnTo>
                <a:lnTo>
                  <a:pt x="334" y="544"/>
                </a:lnTo>
                <a:lnTo>
                  <a:pt x="334" y="546"/>
                </a:lnTo>
                <a:lnTo>
                  <a:pt x="336" y="544"/>
                </a:lnTo>
                <a:lnTo>
                  <a:pt x="338" y="546"/>
                </a:lnTo>
                <a:lnTo>
                  <a:pt x="344" y="556"/>
                </a:lnTo>
                <a:lnTo>
                  <a:pt x="346" y="562"/>
                </a:lnTo>
                <a:lnTo>
                  <a:pt x="354" y="574"/>
                </a:lnTo>
                <a:lnTo>
                  <a:pt x="360" y="576"/>
                </a:lnTo>
                <a:lnTo>
                  <a:pt x="362" y="576"/>
                </a:lnTo>
                <a:lnTo>
                  <a:pt x="360" y="574"/>
                </a:lnTo>
                <a:lnTo>
                  <a:pt x="360" y="570"/>
                </a:lnTo>
                <a:lnTo>
                  <a:pt x="360" y="566"/>
                </a:lnTo>
                <a:lnTo>
                  <a:pt x="364" y="564"/>
                </a:lnTo>
                <a:lnTo>
                  <a:pt x="370" y="562"/>
                </a:lnTo>
                <a:lnTo>
                  <a:pt x="398" y="562"/>
                </a:lnTo>
                <a:lnTo>
                  <a:pt x="400" y="562"/>
                </a:lnTo>
                <a:lnTo>
                  <a:pt x="402" y="562"/>
                </a:lnTo>
                <a:lnTo>
                  <a:pt x="412" y="580"/>
                </a:lnTo>
                <a:lnTo>
                  <a:pt x="410" y="588"/>
                </a:lnTo>
                <a:lnTo>
                  <a:pt x="422" y="590"/>
                </a:lnTo>
                <a:lnTo>
                  <a:pt x="422" y="588"/>
                </a:lnTo>
                <a:lnTo>
                  <a:pt x="422" y="586"/>
                </a:lnTo>
                <a:lnTo>
                  <a:pt x="426" y="584"/>
                </a:lnTo>
                <a:lnTo>
                  <a:pt x="454" y="602"/>
                </a:lnTo>
                <a:lnTo>
                  <a:pt x="456" y="608"/>
                </a:lnTo>
                <a:lnTo>
                  <a:pt x="458" y="612"/>
                </a:lnTo>
                <a:lnTo>
                  <a:pt x="458" y="624"/>
                </a:lnTo>
                <a:lnTo>
                  <a:pt x="468" y="626"/>
                </a:lnTo>
                <a:lnTo>
                  <a:pt x="474" y="616"/>
                </a:lnTo>
                <a:lnTo>
                  <a:pt x="470" y="608"/>
                </a:lnTo>
                <a:lnTo>
                  <a:pt x="470" y="602"/>
                </a:lnTo>
                <a:lnTo>
                  <a:pt x="472" y="598"/>
                </a:lnTo>
                <a:lnTo>
                  <a:pt x="474" y="596"/>
                </a:lnTo>
                <a:lnTo>
                  <a:pt x="478" y="594"/>
                </a:lnTo>
                <a:lnTo>
                  <a:pt x="478" y="592"/>
                </a:lnTo>
                <a:lnTo>
                  <a:pt x="480" y="590"/>
                </a:lnTo>
                <a:lnTo>
                  <a:pt x="486" y="590"/>
                </a:lnTo>
                <a:lnTo>
                  <a:pt x="490" y="594"/>
                </a:lnTo>
                <a:lnTo>
                  <a:pt x="492" y="598"/>
                </a:lnTo>
                <a:lnTo>
                  <a:pt x="496" y="614"/>
                </a:lnTo>
                <a:lnTo>
                  <a:pt x="496" y="616"/>
                </a:lnTo>
                <a:lnTo>
                  <a:pt x="498" y="618"/>
                </a:lnTo>
                <a:lnTo>
                  <a:pt x="502" y="622"/>
                </a:lnTo>
                <a:lnTo>
                  <a:pt x="510" y="626"/>
                </a:lnTo>
                <a:lnTo>
                  <a:pt x="512" y="626"/>
                </a:lnTo>
                <a:lnTo>
                  <a:pt x="538" y="652"/>
                </a:lnTo>
                <a:lnTo>
                  <a:pt x="550" y="648"/>
                </a:lnTo>
                <a:lnTo>
                  <a:pt x="548" y="644"/>
                </a:lnTo>
                <a:lnTo>
                  <a:pt x="544" y="638"/>
                </a:lnTo>
                <a:lnTo>
                  <a:pt x="544" y="634"/>
                </a:lnTo>
                <a:lnTo>
                  <a:pt x="544" y="630"/>
                </a:lnTo>
                <a:lnTo>
                  <a:pt x="546" y="626"/>
                </a:lnTo>
                <a:lnTo>
                  <a:pt x="556" y="618"/>
                </a:lnTo>
                <a:lnTo>
                  <a:pt x="570" y="606"/>
                </a:lnTo>
                <a:lnTo>
                  <a:pt x="586" y="616"/>
                </a:lnTo>
                <a:lnTo>
                  <a:pt x="588" y="616"/>
                </a:lnTo>
                <a:lnTo>
                  <a:pt x="592" y="598"/>
                </a:lnTo>
                <a:lnTo>
                  <a:pt x="592" y="596"/>
                </a:lnTo>
                <a:lnTo>
                  <a:pt x="594" y="594"/>
                </a:lnTo>
                <a:lnTo>
                  <a:pt x="608" y="596"/>
                </a:lnTo>
                <a:lnTo>
                  <a:pt x="610" y="600"/>
                </a:lnTo>
                <a:lnTo>
                  <a:pt x="612" y="606"/>
                </a:lnTo>
                <a:lnTo>
                  <a:pt x="610" y="610"/>
                </a:lnTo>
                <a:lnTo>
                  <a:pt x="606" y="616"/>
                </a:lnTo>
                <a:lnTo>
                  <a:pt x="610" y="618"/>
                </a:lnTo>
                <a:lnTo>
                  <a:pt x="620" y="622"/>
                </a:lnTo>
                <a:lnTo>
                  <a:pt x="628" y="626"/>
                </a:lnTo>
                <a:lnTo>
                  <a:pt x="630" y="626"/>
                </a:lnTo>
                <a:lnTo>
                  <a:pt x="640" y="630"/>
                </a:lnTo>
                <a:lnTo>
                  <a:pt x="648" y="630"/>
                </a:lnTo>
                <a:lnTo>
                  <a:pt x="636" y="572"/>
                </a:lnTo>
                <a:lnTo>
                  <a:pt x="630" y="568"/>
                </a:lnTo>
                <a:lnTo>
                  <a:pt x="624" y="562"/>
                </a:lnTo>
                <a:lnTo>
                  <a:pt x="614" y="546"/>
                </a:lnTo>
                <a:lnTo>
                  <a:pt x="610" y="538"/>
                </a:lnTo>
                <a:lnTo>
                  <a:pt x="612" y="528"/>
                </a:lnTo>
                <a:lnTo>
                  <a:pt x="616" y="518"/>
                </a:lnTo>
                <a:lnTo>
                  <a:pt x="624" y="506"/>
                </a:lnTo>
                <a:lnTo>
                  <a:pt x="636" y="494"/>
                </a:lnTo>
                <a:lnTo>
                  <a:pt x="650" y="482"/>
                </a:lnTo>
                <a:lnTo>
                  <a:pt x="662" y="482"/>
                </a:lnTo>
                <a:lnTo>
                  <a:pt x="672" y="486"/>
                </a:lnTo>
                <a:lnTo>
                  <a:pt x="692" y="486"/>
                </a:lnTo>
                <a:lnTo>
                  <a:pt x="698" y="482"/>
                </a:lnTo>
                <a:lnTo>
                  <a:pt x="704" y="476"/>
                </a:lnTo>
                <a:lnTo>
                  <a:pt x="714" y="452"/>
                </a:lnTo>
                <a:lnTo>
                  <a:pt x="718" y="442"/>
                </a:lnTo>
                <a:lnTo>
                  <a:pt x="718" y="426"/>
                </a:lnTo>
                <a:lnTo>
                  <a:pt x="716" y="382"/>
                </a:lnTo>
                <a:close/>
              </a:path>
            </a:pathLst>
          </a:custGeom>
          <a:solidFill>
            <a:schemeClr val="accent4"/>
          </a:solidFill>
          <a:ln w="3175">
            <a:solidFill>
              <a:schemeClr val="bg1"/>
            </a:solidFill>
            <a:round/>
            <a:headEnd/>
            <a:tailEnd/>
          </a:ln>
        </p:spPr>
        <p:txBody>
          <a:bodyPr/>
          <a:lstStyle/>
          <a:p>
            <a:endParaRPr lang="zh-CN" altLang="en-US">
              <a:solidFill>
                <a:schemeClr val="tx1">
                  <a:lumMod val="75000"/>
                  <a:lumOff val="25000"/>
                </a:schemeClr>
              </a:solidFill>
            </a:endParaRPr>
          </a:p>
        </p:txBody>
      </p:sp>
      <p:sp>
        <p:nvSpPr>
          <p:cNvPr id="28" name="山东"/>
          <p:cNvSpPr>
            <a:spLocks/>
          </p:cNvSpPr>
          <p:nvPr/>
        </p:nvSpPr>
        <p:spPr bwMode="auto">
          <a:xfrm>
            <a:off x="5826375" y="3176238"/>
            <a:ext cx="940902" cy="589035"/>
          </a:xfrm>
          <a:custGeom>
            <a:avLst/>
            <a:gdLst>
              <a:gd name="T0" fmla="*/ 2147483646 w 434"/>
              <a:gd name="T1" fmla="*/ 2147483646 h 272"/>
              <a:gd name="T2" fmla="*/ 2147483646 w 434"/>
              <a:gd name="T3" fmla="*/ 2147483646 h 272"/>
              <a:gd name="T4" fmla="*/ 2147483646 w 434"/>
              <a:gd name="T5" fmla="*/ 0 h 272"/>
              <a:gd name="T6" fmla="*/ 2147483646 w 434"/>
              <a:gd name="T7" fmla="*/ 2147483646 h 272"/>
              <a:gd name="T8" fmla="*/ 2147483646 w 434"/>
              <a:gd name="T9" fmla="*/ 2147483646 h 272"/>
              <a:gd name="T10" fmla="*/ 2147483646 w 434"/>
              <a:gd name="T11" fmla="*/ 2147483646 h 272"/>
              <a:gd name="T12" fmla="*/ 2147483646 w 434"/>
              <a:gd name="T13" fmla="*/ 2147483646 h 272"/>
              <a:gd name="T14" fmla="*/ 2147483646 w 434"/>
              <a:gd name="T15" fmla="*/ 2147483646 h 272"/>
              <a:gd name="T16" fmla="*/ 2147483646 w 434"/>
              <a:gd name="T17" fmla="*/ 0 h 272"/>
              <a:gd name="T18" fmla="*/ 2147483646 w 434"/>
              <a:gd name="T19" fmla="*/ 2147483646 h 272"/>
              <a:gd name="T20" fmla="*/ 2147483646 w 434"/>
              <a:gd name="T21" fmla="*/ 2147483646 h 272"/>
              <a:gd name="T22" fmla="*/ 2147483646 w 434"/>
              <a:gd name="T23" fmla="*/ 2147483646 h 272"/>
              <a:gd name="T24" fmla="*/ 2147483646 w 434"/>
              <a:gd name="T25" fmla="*/ 2147483646 h 272"/>
              <a:gd name="T26" fmla="*/ 2147483646 w 434"/>
              <a:gd name="T27" fmla="*/ 2147483646 h 272"/>
              <a:gd name="T28" fmla="*/ 2147483646 w 434"/>
              <a:gd name="T29" fmla="*/ 2147483646 h 272"/>
              <a:gd name="T30" fmla="*/ 2147483646 w 434"/>
              <a:gd name="T31" fmla="*/ 2147483646 h 272"/>
              <a:gd name="T32" fmla="*/ 0 w 434"/>
              <a:gd name="T33" fmla="*/ 2147483646 h 272"/>
              <a:gd name="T34" fmla="*/ 2147483646 w 434"/>
              <a:gd name="T35" fmla="*/ 2147483646 h 272"/>
              <a:gd name="T36" fmla="*/ 2147483646 w 434"/>
              <a:gd name="T37" fmla="*/ 2147483646 h 272"/>
              <a:gd name="T38" fmla="*/ 2147483646 w 434"/>
              <a:gd name="T39" fmla="*/ 2147483646 h 272"/>
              <a:gd name="T40" fmla="*/ 2147483646 w 434"/>
              <a:gd name="T41" fmla="*/ 2147483646 h 272"/>
              <a:gd name="T42" fmla="*/ 2147483646 w 434"/>
              <a:gd name="T43" fmla="*/ 2147483646 h 272"/>
              <a:gd name="T44" fmla="*/ 2147483646 w 434"/>
              <a:gd name="T45" fmla="*/ 2147483646 h 272"/>
              <a:gd name="T46" fmla="*/ 2147483646 w 434"/>
              <a:gd name="T47" fmla="*/ 2147483646 h 272"/>
              <a:gd name="T48" fmla="*/ 2147483646 w 434"/>
              <a:gd name="T49" fmla="*/ 2147483646 h 272"/>
              <a:gd name="T50" fmla="*/ 2147483646 w 434"/>
              <a:gd name="T51" fmla="*/ 2147483646 h 272"/>
              <a:gd name="T52" fmla="*/ 2147483646 w 434"/>
              <a:gd name="T53" fmla="*/ 2147483646 h 272"/>
              <a:gd name="T54" fmla="*/ 2147483646 w 434"/>
              <a:gd name="T55" fmla="*/ 2147483646 h 272"/>
              <a:gd name="T56" fmla="*/ 2147483646 w 434"/>
              <a:gd name="T57" fmla="*/ 2147483646 h 272"/>
              <a:gd name="T58" fmla="*/ 2147483646 w 434"/>
              <a:gd name="T59" fmla="*/ 2147483646 h 272"/>
              <a:gd name="T60" fmla="*/ 2147483646 w 434"/>
              <a:gd name="T61" fmla="*/ 2147483646 h 272"/>
              <a:gd name="T62" fmla="*/ 2147483646 w 434"/>
              <a:gd name="T63" fmla="*/ 2147483646 h 272"/>
              <a:gd name="T64" fmla="*/ 2147483646 w 434"/>
              <a:gd name="T65" fmla="*/ 2147483646 h 272"/>
              <a:gd name="T66" fmla="*/ 2147483646 w 434"/>
              <a:gd name="T67" fmla="*/ 2147483646 h 272"/>
              <a:gd name="T68" fmla="*/ 2147483646 w 434"/>
              <a:gd name="T69" fmla="*/ 2147483646 h 272"/>
              <a:gd name="T70" fmla="*/ 2147483646 w 434"/>
              <a:gd name="T71" fmla="*/ 2147483646 h 272"/>
              <a:gd name="T72" fmla="*/ 2147483646 w 434"/>
              <a:gd name="T73" fmla="*/ 2147483646 h 272"/>
              <a:gd name="T74" fmla="*/ 2147483646 w 434"/>
              <a:gd name="T75" fmla="*/ 2147483646 h 272"/>
              <a:gd name="T76" fmla="*/ 2147483646 w 434"/>
              <a:gd name="T77" fmla="*/ 2147483646 h 272"/>
              <a:gd name="T78" fmla="*/ 2147483646 w 434"/>
              <a:gd name="T79" fmla="*/ 2147483646 h 272"/>
              <a:gd name="T80" fmla="*/ 2147483646 w 434"/>
              <a:gd name="T81" fmla="*/ 2147483646 h 272"/>
              <a:gd name="T82" fmla="*/ 2147483646 w 434"/>
              <a:gd name="T83" fmla="*/ 2147483646 h 272"/>
              <a:gd name="T84" fmla="*/ 2147483646 w 434"/>
              <a:gd name="T85" fmla="*/ 2147483646 h 272"/>
              <a:gd name="T86" fmla="*/ 2147483646 w 434"/>
              <a:gd name="T87" fmla="*/ 2147483646 h 272"/>
              <a:gd name="T88" fmla="*/ 2147483646 w 434"/>
              <a:gd name="T89" fmla="*/ 2147483646 h 272"/>
              <a:gd name="T90" fmla="*/ 2147483646 w 434"/>
              <a:gd name="T91" fmla="*/ 2147483646 h 272"/>
              <a:gd name="T92" fmla="*/ 2147483646 w 434"/>
              <a:gd name="T93" fmla="*/ 2147483646 h 272"/>
              <a:gd name="T94" fmla="*/ 2147483646 w 434"/>
              <a:gd name="T95" fmla="*/ 2147483646 h 272"/>
              <a:gd name="T96" fmla="*/ 2147483646 w 434"/>
              <a:gd name="T97" fmla="*/ 2147483646 h 272"/>
              <a:gd name="T98" fmla="*/ 2147483646 w 434"/>
              <a:gd name="T99" fmla="*/ 2147483646 h 272"/>
              <a:gd name="T100" fmla="*/ 2147483646 w 434"/>
              <a:gd name="T101" fmla="*/ 2147483646 h 27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434" h="272">
                <a:moveTo>
                  <a:pt x="396" y="8"/>
                </a:moveTo>
                <a:lnTo>
                  <a:pt x="396" y="8"/>
                </a:lnTo>
                <a:lnTo>
                  <a:pt x="394" y="12"/>
                </a:lnTo>
                <a:lnTo>
                  <a:pt x="388" y="14"/>
                </a:lnTo>
                <a:lnTo>
                  <a:pt x="358" y="12"/>
                </a:lnTo>
                <a:lnTo>
                  <a:pt x="330" y="6"/>
                </a:lnTo>
                <a:lnTo>
                  <a:pt x="314" y="0"/>
                </a:lnTo>
                <a:lnTo>
                  <a:pt x="270" y="42"/>
                </a:lnTo>
                <a:lnTo>
                  <a:pt x="272" y="60"/>
                </a:lnTo>
                <a:lnTo>
                  <a:pt x="268" y="62"/>
                </a:lnTo>
                <a:lnTo>
                  <a:pt x="246" y="64"/>
                </a:lnTo>
                <a:lnTo>
                  <a:pt x="228" y="62"/>
                </a:lnTo>
                <a:lnTo>
                  <a:pt x="222" y="62"/>
                </a:lnTo>
                <a:lnTo>
                  <a:pt x="218" y="60"/>
                </a:lnTo>
                <a:lnTo>
                  <a:pt x="214" y="56"/>
                </a:lnTo>
                <a:lnTo>
                  <a:pt x="212" y="52"/>
                </a:lnTo>
                <a:lnTo>
                  <a:pt x="208" y="2"/>
                </a:lnTo>
                <a:lnTo>
                  <a:pt x="168" y="0"/>
                </a:lnTo>
                <a:lnTo>
                  <a:pt x="152" y="36"/>
                </a:lnTo>
                <a:lnTo>
                  <a:pt x="150" y="20"/>
                </a:lnTo>
                <a:lnTo>
                  <a:pt x="148" y="6"/>
                </a:lnTo>
                <a:lnTo>
                  <a:pt x="144" y="0"/>
                </a:lnTo>
                <a:lnTo>
                  <a:pt x="128" y="8"/>
                </a:lnTo>
                <a:lnTo>
                  <a:pt x="120" y="18"/>
                </a:lnTo>
                <a:lnTo>
                  <a:pt x="118" y="20"/>
                </a:lnTo>
                <a:lnTo>
                  <a:pt x="102" y="24"/>
                </a:lnTo>
                <a:lnTo>
                  <a:pt x="78" y="48"/>
                </a:lnTo>
                <a:lnTo>
                  <a:pt x="56" y="70"/>
                </a:lnTo>
                <a:lnTo>
                  <a:pt x="12" y="128"/>
                </a:lnTo>
                <a:lnTo>
                  <a:pt x="22" y="148"/>
                </a:lnTo>
                <a:lnTo>
                  <a:pt x="22" y="152"/>
                </a:lnTo>
                <a:lnTo>
                  <a:pt x="20" y="152"/>
                </a:lnTo>
                <a:lnTo>
                  <a:pt x="20" y="156"/>
                </a:lnTo>
                <a:lnTo>
                  <a:pt x="20" y="160"/>
                </a:lnTo>
                <a:lnTo>
                  <a:pt x="24" y="172"/>
                </a:lnTo>
                <a:lnTo>
                  <a:pt x="32" y="188"/>
                </a:lnTo>
                <a:lnTo>
                  <a:pt x="34" y="198"/>
                </a:lnTo>
                <a:lnTo>
                  <a:pt x="34" y="206"/>
                </a:lnTo>
                <a:lnTo>
                  <a:pt x="34" y="208"/>
                </a:lnTo>
                <a:lnTo>
                  <a:pt x="0" y="228"/>
                </a:lnTo>
                <a:lnTo>
                  <a:pt x="0" y="236"/>
                </a:lnTo>
                <a:lnTo>
                  <a:pt x="16" y="244"/>
                </a:lnTo>
                <a:lnTo>
                  <a:pt x="18" y="248"/>
                </a:lnTo>
                <a:lnTo>
                  <a:pt x="18" y="252"/>
                </a:lnTo>
                <a:lnTo>
                  <a:pt x="22" y="256"/>
                </a:lnTo>
                <a:lnTo>
                  <a:pt x="36" y="264"/>
                </a:lnTo>
                <a:lnTo>
                  <a:pt x="64" y="272"/>
                </a:lnTo>
                <a:lnTo>
                  <a:pt x="74" y="266"/>
                </a:lnTo>
                <a:lnTo>
                  <a:pt x="84" y="252"/>
                </a:lnTo>
                <a:lnTo>
                  <a:pt x="92" y="230"/>
                </a:lnTo>
                <a:lnTo>
                  <a:pt x="114" y="238"/>
                </a:lnTo>
                <a:lnTo>
                  <a:pt x="118" y="240"/>
                </a:lnTo>
                <a:lnTo>
                  <a:pt x="118" y="242"/>
                </a:lnTo>
                <a:lnTo>
                  <a:pt x="118" y="244"/>
                </a:lnTo>
                <a:lnTo>
                  <a:pt x="116" y="250"/>
                </a:lnTo>
                <a:lnTo>
                  <a:pt x="116" y="256"/>
                </a:lnTo>
                <a:lnTo>
                  <a:pt x="118" y="260"/>
                </a:lnTo>
                <a:lnTo>
                  <a:pt x="124" y="264"/>
                </a:lnTo>
                <a:lnTo>
                  <a:pt x="148" y="264"/>
                </a:lnTo>
                <a:lnTo>
                  <a:pt x="160" y="260"/>
                </a:lnTo>
                <a:lnTo>
                  <a:pt x="170" y="256"/>
                </a:lnTo>
                <a:lnTo>
                  <a:pt x="172" y="252"/>
                </a:lnTo>
                <a:lnTo>
                  <a:pt x="176" y="252"/>
                </a:lnTo>
                <a:lnTo>
                  <a:pt x="184" y="252"/>
                </a:lnTo>
                <a:lnTo>
                  <a:pt x="198" y="256"/>
                </a:lnTo>
                <a:lnTo>
                  <a:pt x="202" y="258"/>
                </a:lnTo>
                <a:lnTo>
                  <a:pt x="208" y="264"/>
                </a:lnTo>
                <a:lnTo>
                  <a:pt x="212" y="250"/>
                </a:lnTo>
                <a:lnTo>
                  <a:pt x="214" y="248"/>
                </a:lnTo>
                <a:lnTo>
                  <a:pt x="216" y="248"/>
                </a:lnTo>
                <a:lnTo>
                  <a:pt x="220" y="242"/>
                </a:lnTo>
                <a:lnTo>
                  <a:pt x="224" y="236"/>
                </a:lnTo>
                <a:lnTo>
                  <a:pt x="230" y="228"/>
                </a:lnTo>
                <a:lnTo>
                  <a:pt x="238" y="220"/>
                </a:lnTo>
                <a:lnTo>
                  <a:pt x="248" y="214"/>
                </a:lnTo>
                <a:lnTo>
                  <a:pt x="250" y="212"/>
                </a:lnTo>
                <a:lnTo>
                  <a:pt x="250" y="214"/>
                </a:lnTo>
                <a:lnTo>
                  <a:pt x="252" y="214"/>
                </a:lnTo>
                <a:lnTo>
                  <a:pt x="258" y="216"/>
                </a:lnTo>
                <a:lnTo>
                  <a:pt x="260" y="216"/>
                </a:lnTo>
                <a:lnTo>
                  <a:pt x="268" y="176"/>
                </a:lnTo>
                <a:lnTo>
                  <a:pt x="280" y="172"/>
                </a:lnTo>
                <a:lnTo>
                  <a:pt x="290" y="166"/>
                </a:lnTo>
                <a:lnTo>
                  <a:pt x="296" y="160"/>
                </a:lnTo>
                <a:lnTo>
                  <a:pt x="298" y="156"/>
                </a:lnTo>
                <a:lnTo>
                  <a:pt x="300" y="150"/>
                </a:lnTo>
                <a:lnTo>
                  <a:pt x="296" y="138"/>
                </a:lnTo>
                <a:lnTo>
                  <a:pt x="294" y="128"/>
                </a:lnTo>
                <a:lnTo>
                  <a:pt x="296" y="122"/>
                </a:lnTo>
                <a:lnTo>
                  <a:pt x="298" y="120"/>
                </a:lnTo>
                <a:lnTo>
                  <a:pt x="302" y="120"/>
                </a:lnTo>
                <a:lnTo>
                  <a:pt x="310" y="120"/>
                </a:lnTo>
                <a:lnTo>
                  <a:pt x="320" y="124"/>
                </a:lnTo>
                <a:lnTo>
                  <a:pt x="322" y="112"/>
                </a:lnTo>
                <a:lnTo>
                  <a:pt x="322" y="110"/>
                </a:lnTo>
                <a:lnTo>
                  <a:pt x="322" y="108"/>
                </a:lnTo>
                <a:lnTo>
                  <a:pt x="336" y="102"/>
                </a:lnTo>
                <a:lnTo>
                  <a:pt x="338" y="96"/>
                </a:lnTo>
                <a:lnTo>
                  <a:pt x="330" y="96"/>
                </a:lnTo>
                <a:lnTo>
                  <a:pt x="328" y="94"/>
                </a:lnTo>
                <a:lnTo>
                  <a:pt x="328" y="90"/>
                </a:lnTo>
                <a:lnTo>
                  <a:pt x="328" y="88"/>
                </a:lnTo>
                <a:lnTo>
                  <a:pt x="330" y="86"/>
                </a:lnTo>
                <a:lnTo>
                  <a:pt x="332" y="86"/>
                </a:lnTo>
                <a:lnTo>
                  <a:pt x="334" y="86"/>
                </a:lnTo>
                <a:lnTo>
                  <a:pt x="342" y="84"/>
                </a:lnTo>
                <a:lnTo>
                  <a:pt x="352" y="76"/>
                </a:lnTo>
                <a:lnTo>
                  <a:pt x="404" y="40"/>
                </a:lnTo>
                <a:lnTo>
                  <a:pt x="420" y="48"/>
                </a:lnTo>
                <a:lnTo>
                  <a:pt x="428" y="48"/>
                </a:lnTo>
                <a:lnTo>
                  <a:pt x="424" y="30"/>
                </a:lnTo>
                <a:lnTo>
                  <a:pt x="424" y="28"/>
                </a:lnTo>
                <a:lnTo>
                  <a:pt x="434" y="12"/>
                </a:lnTo>
                <a:lnTo>
                  <a:pt x="432" y="12"/>
                </a:lnTo>
                <a:lnTo>
                  <a:pt x="426" y="12"/>
                </a:lnTo>
                <a:lnTo>
                  <a:pt x="426" y="14"/>
                </a:lnTo>
                <a:lnTo>
                  <a:pt x="424" y="14"/>
                </a:lnTo>
                <a:lnTo>
                  <a:pt x="408" y="16"/>
                </a:lnTo>
                <a:lnTo>
                  <a:pt x="404" y="16"/>
                </a:lnTo>
                <a:lnTo>
                  <a:pt x="404" y="12"/>
                </a:lnTo>
                <a:lnTo>
                  <a:pt x="400" y="8"/>
                </a:lnTo>
                <a:lnTo>
                  <a:pt x="396" y="8"/>
                </a:lnTo>
                <a:close/>
              </a:path>
            </a:pathLst>
          </a:custGeom>
          <a:solidFill>
            <a:schemeClr val="accent4"/>
          </a:solidFill>
          <a:ln w="3175">
            <a:solidFill>
              <a:schemeClr val="bg1"/>
            </a:solidFill>
            <a:round/>
            <a:headEnd/>
            <a:tailEnd/>
          </a:ln>
        </p:spPr>
        <p:txBody>
          <a:bodyPr/>
          <a:lstStyle/>
          <a:p>
            <a:endParaRPr lang="zh-CN" altLang="en-US">
              <a:solidFill>
                <a:schemeClr val="tx1">
                  <a:lumMod val="75000"/>
                  <a:lumOff val="25000"/>
                </a:schemeClr>
              </a:solidFill>
            </a:endParaRPr>
          </a:p>
        </p:txBody>
      </p:sp>
      <p:sp>
        <p:nvSpPr>
          <p:cNvPr id="29" name="上海"/>
          <p:cNvSpPr>
            <a:spLocks/>
          </p:cNvSpPr>
          <p:nvPr/>
        </p:nvSpPr>
        <p:spPr bwMode="auto">
          <a:xfrm>
            <a:off x="6706574" y="4155077"/>
            <a:ext cx="147422" cy="129934"/>
          </a:xfrm>
          <a:custGeom>
            <a:avLst/>
            <a:gdLst>
              <a:gd name="T0" fmla="*/ 2147483646 w 68"/>
              <a:gd name="T1" fmla="*/ 2147483646 h 60"/>
              <a:gd name="T2" fmla="*/ 2147483646 w 68"/>
              <a:gd name="T3" fmla="*/ 2147483646 h 60"/>
              <a:gd name="T4" fmla="*/ 2147483646 w 68"/>
              <a:gd name="T5" fmla="*/ 2147483646 h 60"/>
              <a:gd name="T6" fmla="*/ 2147483646 w 68"/>
              <a:gd name="T7" fmla="*/ 2147483646 h 60"/>
              <a:gd name="T8" fmla="*/ 2147483646 w 68"/>
              <a:gd name="T9" fmla="*/ 2147483646 h 60"/>
              <a:gd name="T10" fmla="*/ 2147483646 w 68"/>
              <a:gd name="T11" fmla="*/ 2147483646 h 60"/>
              <a:gd name="T12" fmla="*/ 2147483646 w 68"/>
              <a:gd name="T13" fmla="*/ 2147483646 h 60"/>
              <a:gd name="T14" fmla="*/ 2147483646 w 68"/>
              <a:gd name="T15" fmla="*/ 2147483646 h 60"/>
              <a:gd name="T16" fmla="*/ 2147483646 w 68"/>
              <a:gd name="T17" fmla="*/ 0 h 60"/>
              <a:gd name="T18" fmla="*/ 2147483646 w 68"/>
              <a:gd name="T19" fmla="*/ 0 h 60"/>
              <a:gd name="T20" fmla="*/ 2147483646 w 68"/>
              <a:gd name="T21" fmla="*/ 0 h 60"/>
              <a:gd name="T22" fmla="*/ 2147483646 w 68"/>
              <a:gd name="T23" fmla="*/ 2147483646 h 60"/>
              <a:gd name="T24" fmla="*/ 2147483646 w 68"/>
              <a:gd name="T25" fmla="*/ 2147483646 h 60"/>
              <a:gd name="T26" fmla="*/ 2147483646 w 68"/>
              <a:gd name="T27" fmla="*/ 2147483646 h 60"/>
              <a:gd name="T28" fmla="*/ 2147483646 w 68"/>
              <a:gd name="T29" fmla="*/ 2147483646 h 60"/>
              <a:gd name="T30" fmla="*/ 2147483646 w 68"/>
              <a:gd name="T31" fmla="*/ 2147483646 h 60"/>
              <a:gd name="T32" fmla="*/ 0 w 68"/>
              <a:gd name="T33" fmla="*/ 2147483646 h 60"/>
              <a:gd name="T34" fmla="*/ 2147483646 w 68"/>
              <a:gd name="T35" fmla="*/ 2147483646 h 60"/>
              <a:gd name="T36" fmla="*/ 2147483646 w 68"/>
              <a:gd name="T37" fmla="*/ 2147483646 h 60"/>
              <a:gd name="T38" fmla="*/ 2147483646 w 68"/>
              <a:gd name="T39" fmla="*/ 2147483646 h 60"/>
              <a:gd name="T40" fmla="*/ 2147483646 w 68"/>
              <a:gd name="T41" fmla="*/ 2147483646 h 60"/>
              <a:gd name="T42" fmla="*/ 2147483646 w 68"/>
              <a:gd name="T43" fmla="*/ 2147483646 h 60"/>
              <a:gd name="T44" fmla="*/ 2147483646 w 68"/>
              <a:gd name="T45" fmla="*/ 2147483646 h 60"/>
              <a:gd name="T46" fmla="*/ 2147483646 w 68"/>
              <a:gd name="T47" fmla="*/ 2147483646 h 60"/>
              <a:gd name="T48" fmla="*/ 2147483646 w 68"/>
              <a:gd name="T49" fmla="*/ 2147483646 h 60"/>
              <a:gd name="T50" fmla="*/ 2147483646 w 68"/>
              <a:gd name="T51" fmla="*/ 2147483646 h 60"/>
              <a:gd name="T52" fmla="*/ 2147483646 w 68"/>
              <a:gd name="T53" fmla="*/ 2147483646 h 60"/>
              <a:gd name="T54" fmla="*/ 2147483646 w 68"/>
              <a:gd name="T55" fmla="*/ 2147483646 h 60"/>
              <a:gd name="T56" fmla="*/ 2147483646 w 68"/>
              <a:gd name="T57" fmla="*/ 2147483646 h 60"/>
              <a:gd name="T58" fmla="*/ 2147483646 w 68"/>
              <a:gd name="T59" fmla="*/ 2147483646 h 60"/>
              <a:gd name="T60" fmla="*/ 2147483646 w 68"/>
              <a:gd name="T61" fmla="*/ 2147483646 h 60"/>
              <a:gd name="T62" fmla="*/ 2147483646 w 68"/>
              <a:gd name="T63" fmla="*/ 2147483646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68" h="60">
                <a:moveTo>
                  <a:pt x="62" y="32"/>
                </a:moveTo>
                <a:lnTo>
                  <a:pt x="68" y="24"/>
                </a:lnTo>
                <a:lnTo>
                  <a:pt x="48" y="8"/>
                </a:lnTo>
                <a:lnTo>
                  <a:pt x="40" y="4"/>
                </a:lnTo>
                <a:lnTo>
                  <a:pt x="34" y="0"/>
                </a:lnTo>
                <a:lnTo>
                  <a:pt x="28" y="0"/>
                </a:lnTo>
                <a:lnTo>
                  <a:pt x="22" y="0"/>
                </a:lnTo>
                <a:lnTo>
                  <a:pt x="14" y="2"/>
                </a:lnTo>
                <a:lnTo>
                  <a:pt x="14" y="20"/>
                </a:lnTo>
                <a:lnTo>
                  <a:pt x="10" y="28"/>
                </a:lnTo>
                <a:lnTo>
                  <a:pt x="4" y="36"/>
                </a:lnTo>
                <a:lnTo>
                  <a:pt x="0" y="40"/>
                </a:lnTo>
                <a:lnTo>
                  <a:pt x="8" y="48"/>
                </a:lnTo>
                <a:lnTo>
                  <a:pt x="10" y="48"/>
                </a:lnTo>
                <a:lnTo>
                  <a:pt x="12" y="56"/>
                </a:lnTo>
                <a:lnTo>
                  <a:pt x="22" y="60"/>
                </a:lnTo>
                <a:lnTo>
                  <a:pt x="28" y="56"/>
                </a:lnTo>
                <a:lnTo>
                  <a:pt x="34" y="54"/>
                </a:lnTo>
                <a:lnTo>
                  <a:pt x="52" y="58"/>
                </a:lnTo>
                <a:lnTo>
                  <a:pt x="52" y="52"/>
                </a:lnTo>
                <a:lnTo>
                  <a:pt x="54" y="44"/>
                </a:lnTo>
                <a:lnTo>
                  <a:pt x="56" y="38"/>
                </a:lnTo>
                <a:lnTo>
                  <a:pt x="58" y="34"/>
                </a:lnTo>
                <a:lnTo>
                  <a:pt x="62" y="32"/>
                </a:lnTo>
                <a:close/>
              </a:path>
            </a:pathLst>
          </a:custGeom>
          <a:solidFill>
            <a:schemeClr val="accent4"/>
          </a:solidFill>
          <a:ln w="3175">
            <a:solidFill>
              <a:schemeClr val="bg1"/>
            </a:solidFill>
            <a:round/>
            <a:headEnd/>
            <a:tailEnd/>
          </a:ln>
        </p:spPr>
        <p:txBody>
          <a:bodyPr/>
          <a:lstStyle/>
          <a:p>
            <a:endParaRPr lang="zh-CN" altLang="en-US">
              <a:solidFill>
                <a:schemeClr val="tx1">
                  <a:lumMod val="75000"/>
                  <a:lumOff val="25000"/>
                </a:schemeClr>
              </a:solidFill>
            </a:endParaRPr>
          </a:p>
        </p:txBody>
      </p:sp>
      <p:sp>
        <p:nvSpPr>
          <p:cNvPr id="30" name="江苏"/>
          <p:cNvSpPr>
            <a:spLocks/>
          </p:cNvSpPr>
          <p:nvPr/>
        </p:nvSpPr>
        <p:spPr bwMode="auto">
          <a:xfrm>
            <a:off x="6017157" y="3656995"/>
            <a:ext cx="819496" cy="632347"/>
          </a:xfrm>
          <a:custGeom>
            <a:avLst/>
            <a:gdLst>
              <a:gd name="T0" fmla="*/ 2147483646 w 378"/>
              <a:gd name="T1" fmla="*/ 2147483646 h 292"/>
              <a:gd name="T2" fmla="*/ 2147483646 w 378"/>
              <a:gd name="T3" fmla="*/ 2147483646 h 292"/>
              <a:gd name="T4" fmla="*/ 2147483646 w 378"/>
              <a:gd name="T5" fmla="*/ 2147483646 h 292"/>
              <a:gd name="T6" fmla="*/ 2147483646 w 378"/>
              <a:gd name="T7" fmla="*/ 2147483646 h 292"/>
              <a:gd name="T8" fmla="*/ 2147483646 w 378"/>
              <a:gd name="T9" fmla="*/ 2147483646 h 292"/>
              <a:gd name="T10" fmla="*/ 2147483646 w 378"/>
              <a:gd name="T11" fmla="*/ 0 h 292"/>
              <a:gd name="T12" fmla="*/ 2147483646 w 378"/>
              <a:gd name="T13" fmla="*/ 2147483646 h 292"/>
              <a:gd name="T14" fmla="*/ 2147483646 w 378"/>
              <a:gd name="T15" fmla="*/ 2147483646 h 292"/>
              <a:gd name="T16" fmla="*/ 2147483646 w 378"/>
              <a:gd name="T17" fmla="*/ 2147483646 h 292"/>
              <a:gd name="T18" fmla="*/ 2147483646 w 378"/>
              <a:gd name="T19" fmla="*/ 2147483646 h 292"/>
              <a:gd name="T20" fmla="*/ 2147483646 w 378"/>
              <a:gd name="T21" fmla="*/ 2147483646 h 292"/>
              <a:gd name="T22" fmla="*/ 2147483646 w 378"/>
              <a:gd name="T23" fmla="*/ 2147483646 h 292"/>
              <a:gd name="T24" fmla="*/ 2147483646 w 378"/>
              <a:gd name="T25" fmla="*/ 2147483646 h 292"/>
              <a:gd name="T26" fmla="*/ 2147483646 w 378"/>
              <a:gd name="T27" fmla="*/ 2147483646 h 292"/>
              <a:gd name="T28" fmla="*/ 2147483646 w 378"/>
              <a:gd name="T29" fmla="*/ 2147483646 h 292"/>
              <a:gd name="T30" fmla="*/ 2147483646 w 378"/>
              <a:gd name="T31" fmla="*/ 2147483646 h 292"/>
              <a:gd name="T32" fmla="*/ 2147483646 w 378"/>
              <a:gd name="T33" fmla="*/ 2147483646 h 292"/>
              <a:gd name="T34" fmla="*/ 2147483646 w 378"/>
              <a:gd name="T35" fmla="*/ 2147483646 h 292"/>
              <a:gd name="T36" fmla="*/ 2147483646 w 378"/>
              <a:gd name="T37" fmla="*/ 2147483646 h 292"/>
              <a:gd name="T38" fmla="*/ 2147483646 w 378"/>
              <a:gd name="T39" fmla="*/ 2147483646 h 292"/>
              <a:gd name="T40" fmla="*/ 2147483646 w 378"/>
              <a:gd name="T41" fmla="*/ 2147483646 h 292"/>
              <a:gd name="T42" fmla="*/ 2147483646 w 378"/>
              <a:gd name="T43" fmla="*/ 2147483646 h 292"/>
              <a:gd name="T44" fmla="*/ 2147483646 w 378"/>
              <a:gd name="T45" fmla="*/ 2147483646 h 292"/>
              <a:gd name="T46" fmla="*/ 2147483646 w 378"/>
              <a:gd name="T47" fmla="*/ 2147483646 h 292"/>
              <a:gd name="T48" fmla="*/ 2147483646 w 378"/>
              <a:gd name="T49" fmla="*/ 2147483646 h 292"/>
              <a:gd name="T50" fmla="*/ 2147483646 w 378"/>
              <a:gd name="T51" fmla="*/ 2147483646 h 292"/>
              <a:gd name="T52" fmla="*/ 2147483646 w 378"/>
              <a:gd name="T53" fmla="*/ 2147483646 h 292"/>
              <a:gd name="T54" fmla="*/ 2147483646 w 378"/>
              <a:gd name="T55" fmla="*/ 2147483646 h 292"/>
              <a:gd name="T56" fmla="*/ 2147483646 w 378"/>
              <a:gd name="T57" fmla="*/ 2147483646 h 292"/>
              <a:gd name="T58" fmla="*/ 2147483646 w 378"/>
              <a:gd name="T59" fmla="*/ 2147483646 h 292"/>
              <a:gd name="T60" fmla="*/ 2147483646 w 378"/>
              <a:gd name="T61" fmla="*/ 2147483646 h 292"/>
              <a:gd name="T62" fmla="*/ 2147483646 w 378"/>
              <a:gd name="T63" fmla="*/ 2147483646 h 292"/>
              <a:gd name="T64" fmla="*/ 2147483646 w 378"/>
              <a:gd name="T65" fmla="*/ 2147483646 h 292"/>
              <a:gd name="T66" fmla="*/ 2147483646 w 378"/>
              <a:gd name="T67" fmla="*/ 2147483646 h 292"/>
              <a:gd name="T68" fmla="*/ 2147483646 w 378"/>
              <a:gd name="T69" fmla="*/ 2147483646 h 292"/>
              <a:gd name="T70" fmla="*/ 2147483646 w 378"/>
              <a:gd name="T71" fmla="*/ 2147483646 h 292"/>
              <a:gd name="T72" fmla="*/ 2147483646 w 378"/>
              <a:gd name="T73" fmla="*/ 2147483646 h 292"/>
              <a:gd name="T74" fmla="*/ 2147483646 w 378"/>
              <a:gd name="T75" fmla="*/ 2147483646 h 292"/>
              <a:gd name="T76" fmla="*/ 2147483646 w 378"/>
              <a:gd name="T77" fmla="*/ 2147483646 h 292"/>
              <a:gd name="T78" fmla="*/ 2147483646 w 378"/>
              <a:gd name="T79" fmla="*/ 2147483646 h 292"/>
              <a:gd name="T80" fmla="*/ 2147483646 w 378"/>
              <a:gd name="T81" fmla="*/ 2147483646 h 292"/>
              <a:gd name="T82" fmla="*/ 2147483646 w 378"/>
              <a:gd name="T83" fmla="*/ 2147483646 h 292"/>
              <a:gd name="T84" fmla="*/ 2147483646 w 378"/>
              <a:gd name="T85" fmla="*/ 2147483646 h 292"/>
              <a:gd name="T86" fmla="*/ 2147483646 w 378"/>
              <a:gd name="T87" fmla="*/ 2147483646 h 292"/>
              <a:gd name="T88" fmla="*/ 2147483646 w 378"/>
              <a:gd name="T89" fmla="*/ 2147483646 h 292"/>
              <a:gd name="T90" fmla="*/ 2147483646 w 378"/>
              <a:gd name="T91" fmla="*/ 2147483646 h 292"/>
              <a:gd name="T92" fmla="*/ 2147483646 w 378"/>
              <a:gd name="T93" fmla="*/ 2147483646 h 292"/>
              <a:gd name="T94" fmla="*/ 2147483646 w 378"/>
              <a:gd name="T95" fmla="*/ 2147483646 h 292"/>
              <a:gd name="T96" fmla="*/ 2147483646 w 378"/>
              <a:gd name="T97" fmla="*/ 2147483646 h 292"/>
              <a:gd name="T98" fmla="*/ 2147483646 w 378"/>
              <a:gd name="T99" fmla="*/ 2147483646 h 292"/>
              <a:gd name="T100" fmla="*/ 2147483646 w 378"/>
              <a:gd name="T101" fmla="*/ 2147483646 h 29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78" h="292">
                <a:moveTo>
                  <a:pt x="264" y="86"/>
                </a:moveTo>
                <a:lnTo>
                  <a:pt x="264" y="86"/>
                </a:lnTo>
                <a:lnTo>
                  <a:pt x="258" y="78"/>
                </a:lnTo>
                <a:lnTo>
                  <a:pt x="252" y="70"/>
                </a:lnTo>
                <a:lnTo>
                  <a:pt x="240" y="46"/>
                </a:lnTo>
                <a:lnTo>
                  <a:pt x="226" y="44"/>
                </a:lnTo>
                <a:lnTo>
                  <a:pt x="214" y="42"/>
                </a:lnTo>
                <a:lnTo>
                  <a:pt x="204" y="38"/>
                </a:lnTo>
                <a:lnTo>
                  <a:pt x="198" y="34"/>
                </a:lnTo>
                <a:lnTo>
                  <a:pt x="194" y="28"/>
                </a:lnTo>
                <a:lnTo>
                  <a:pt x="188" y="24"/>
                </a:lnTo>
                <a:lnTo>
                  <a:pt x="170" y="18"/>
                </a:lnTo>
                <a:lnTo>
                  <a:pt x="166" y="16"/>
                </a:lnTo>
                <a:lnTo>
                  <a:pt x="170" y="2"/>
                </a:lnTo>
                <a:lnTo>
                  <a:pt x="168" y="2"/>
                </a:lnTo>
                <a:lnTo>
                  <a:pt x="164" y="0"/>
                </a:lnTo>
                <a:lnTo>
                  <a:pt x="152" y="8"/>
                </a:lnTo>
                <a:lnTo>
                  <a:pt x="148" y="12"/>
                </a:lnTo>
                <a:lnTo>
                  <a:pt x="144" y="16"/>
                </a:lnTo>
                <a:lnTo>
                  <a:pt x="140" y="26"/>
                </a:lnTo>
                <a:lnTo>
                  <a:pt x="132" y="32"/>
                </a:lnTo>
                <a:lnTo>
                  <a:pt x="126" y="46"/>
                </a:lnTo>
                <a:lnTo>
                  <a:pt x="124" y="50"/>
                </a:lnTo>
                <a:lnTo>
                  <a:pt x="120" y="52"/>
                </a:lnTo>
                <a:lnTo>
                  <a:pt x="118" y="52"/>
                </a:lnTo>
                <a:lnTo>
                  <a:pt x="116" y="48"/>
                </a:lnTo>
                <a:lnTo>
                  <a:pt x="108" y="42"/>
                </a:lnTo>
                <a:lnTo>
                  <a:pt x="102" y="40"/>
                </a:lnTo>
                <a:lnTo>
                  <a:pt x="96" y="38"/>
                </a:lnTo>
                <a:lnTo>
                  <a:pt x="88" y="40"/>
                </a:lnTo>
                <a:lnTo>
                  <a:pt x="76" y="46"/>
                </a:lnTo>
                <a:lnTo>
                  <a:pt x="62" y="50"/>
                </a:lnTo>
                <a:lnTo>
                  <a:pt x="32" y="50"/>
                </a:lnTo>
                <a:lnTo>
                  <a:pt x="26" y="44"/>
                </a:lnTo>
                <a:lnTo>
                  <a:pt x="22" y="38"/>
                </a:lnTo>
                <a:lnTo>
                  <a:pt x="20" y="32"/>
                </a:lnTo>
                <a:lnTo>
                  <a:pt x="20" y="22"/>
                </a:lnTo>
                <a:lnTo>
                  <a:pt x="8" y="18"/>
                </a:lnTo>
                <a:lnTo>
                  <a:pt x="4" y="34"/>
                </a:lnTo>
                <a:lnTo>
                  <a:pt x="4" y="36"/>
                </a:lnTo>
                <a:lnTo>
                  <a:pt x="2" y="36"/>
                </a:lnTo>
                <a:lnTo>
                  <a:pt x="0" y="40"/>
                </a:lnTo>
                <a:lnTo>
                  <a:pt x="8" y="42"/>
                </a:lnTo>
                <a:lnTo>
                  <a:pt x="10" y="42"/>
                </a:lnTo>
                <a:lnTo>
                  <a:pt x="28" y="66"/>
                </a:lnTo>
                <a:lnTo>
                  <a:pt x="40" y="76"/>
                </a:lnTo>
                <a:lnTo>
                  <a:pt x="68" y="86"/>
                </a:lnTo>
                <a:lnTo>
                  <a:pt x="98" y="96"/>
                </a:lnTo>
                <a:lnTo>
                  <a:pt x="104" y="102"/>
                </a:lnTo>
                <a:lnTo>
                  <a:pt x="112" y="112"/>
                </a:lnTo>
                <a:lnTo>
                  <a:pt x="118" y="128"/>
                </a:lnTo>
                <a:lnTo>
                  <a:pt x="124" y="150"/>
                </a:lnTo>
                <a:lnTo>
                  <a:pt x="140" y="158"/>
                </a:lnTo>
                <a:lnTo>
                  <a:pt x="146" y="162"/>
                </a:lnTo>
                <a:lnTo>
                  <a:pt x="152" y="162"/>
                </a:lnTo>
                <a:lnTo>
                  <a:pt x="180" y="144"/>
                </a:lnTo>
                <a:lnTo>
                  <a:pt x="182" y="142"/>
                </a:lnTo>
                <a:lnTo>
                  <a:pt x="184" y="144"/>
                </a:lnTo>
                <a:lnTo>
                  <a:pt x="198" y="146"/>
                </a:lnTo>
                <a:lnTo>
                  <a:pt x="200" y="146"/>
                </a:lnTo>
                <a:lnTo>
                  <a:pt x="200" y="150"/>
                </a:lnTo>
                <a:lnTo>
                  <a:pt x="198" y="152"/>
                </a:lnTo>
                <a:lnTo>
                  <a:pt x="192" y="174"/>
                </a:lnTo>
                <a:lnTo>
                  <a:pt x="186" y="186"/>
                </a:lnTo>
                <a:lnTo>
                  <a:pt x="168" y="186"/>
                </a:lnTo>
                <a:lnTo>
                  <a:pt x="166" y="194"/>
                </a:lnTo>
                <a:lnTo>
                  <a:pt x="164" y="202"/>
                </a:lnTo>
                <a:lnTo>
                  <a:pt x="152" y="222"/>
                </a:lnTo>
                <a:lnTo>
                  <a:pt x="148" y="228"/>
                </a:lnTo>
                <a:lnTo>
                  <a:pt x="148" y="234"/>
                </a:lnTo>
                <a:lnTo>
                  <a:pt x="166" y="246"/>
                </a:lnTo>
                <a:lnTo>
                  <a:pt x="172" y="252"/>
                </a:lnTo>
                <a:lnTo>
                  <a:pt x="178" y="254"/>
                </a:lnTo>
                <a:lnTo>
                  <a:pt x="182" y="254"/>
                </a:lnTo>
                <a:lnTo>
                  <a:pt x="186" y="266"/>
                </a:lnTo>
                <a:lnTo>
                  <a:pt x="194" y="270"/>
                </a:lnTo>
                <a:lnTo>
                  <a:pt x="200" y="266"/>
                </a:lnTo>
                <a:lnTo>
                  <a:pt x="204" y="262"/>
                </a:lnTo>
                <a:lnTo>
                  <a:pt x="208" y="262"/>
                </a:lnTo>
                <a:lnTo>
                  <a:pt x="214" y="264"/>
                </a:lnTo>
                <a:lnTo>
                  <a:pt x="218" y="266"/>
                </a:lnTo>
                <a:lnTo>
                  <a:pt x="224" y="270"/>
                </a:lnTo>
                <a:lnTo>
                  <a:pt x="230" y="278"/>
                </a:lnTo>
                <a:lnTo>
                  <a:pt x="236" y="286"/>
                </a:lnTo>
                <a:lnTo>
                  <a:pt x="238" y="286"/>
                </a:lnTo>
                <a:lnTo>
                  <a:pt x="242" y="284"/>
                </a:lnTo>
                <a:lnTo>
                  <a:pt x="248" y="284"/>
                </a:lnTo>
                <a:lnTo>
                  <a:pt x="264" y="288"/>
                </a:lnTo>
                <a:lnTo>
                  <a:pt x="284" y="292"/>
                </a:lnTo>
                <a:lnTo>
                  <a:pt x="304" y="286"/>
                </a:lnTo>
                <a:lnTo>
                  <a:pt x="312" y="282"/>
                </a:lnTo>
                <a:lnTo>
                  <a:pt x="318" y="278"/>
                </a:lnTo>
                <a:lnTo>
                  <a:pt x="312" y="272"/>
                </a:lnTo>
                <a:lnTo>
                  <a:pt x="312" y="268"/>
                </a:lnTo>
                <a:lnTo>
                  <a:pt x="316" y="262"/>
                </a:lnTo>
                <a:lnTo>
                  <a:pt x="322" y="256"/>
                </a:lnTo>
                <a:lnTo>
                  <a:pt x="324" y="248"/>
                </a:lnTo>
                <a:lnTo>
                  <a:pt x="324" y="238"/>
                </a:lnTo>
                <a:lnTo>
                  <a:pt x="324" y="232"/>
                </a:lnTo>
                <a:lnTo>
                  <a:pt x="326" y="230"/>
                </a:lnTo>
                <a:lnTo>
                  <a:pt x="330" y="226"/>
                </a:lnTo>
                <a:lnTo>
                  <a:pt x="340" y="222"/>
                </a:lnTo>
                <a:lnTo>
                  <a:pt x="348" y="222"/>
                </a:lnTo>
                <a:lnTo>
                  <a:pt x="356" y="226"/>
                </a:lnTo>
                <a:lnTo>
                  <a:pt x="366" y="230"/>
                </a:lnTo>
                <a:lnTo>
                  <a:pt x="378" y="238"/>
                </a:lnTo>
                <a:lnTo>
                  <a:pt x="372" y="222"/>
                </a:lnTo>
                <a:lnTo>
                  <a:pt x="364" y="210"/>
                </a:lnTo>
                <a:lnTo>
                  <a:pt x="362" y="196"/>
                </a:lnTo>
                <a:lnTo>
                  <a:pt x="348" y="194"/>
                </a:lnTo>
                <a:lnTo>
                  <a:pt x="312" y="172"/>
                </a:lnTo>
                <a:lnTo>
                  <a:pt x="294" y="170"/>
                </a:lnTo>
                <a:lnTo>
                  <a:pt x="294" y="166"/>
                </a:lnTo>
                <a:lnTo>
                  <a:pt x="292" y="146"/>
                </a:lnTo>
                <a:lnTo>
                  <a:pt x="276" y="106"/>
                </a:lnTo>
                <a:lnTo>
                  <a:pt x="270" y="94"/>
                </a:lnTo>
                <a:lnTo>
                  <a:pt x="264" y="86"/>
                </a:lnTo>
                <a:close/>
              </a:path>
            </a:pathLst>
          </a:custGeom>
          <a:solidFill>
            <a:schemeClr val="accent4"/>
          </a:solidFill>
          <a:ln w="3175">
            <a:solidFill>
              <a:schemeClr val="bg1"/>
            </a:solidFill>
            <a:round/>
            <a:headEnd/>
            <a:tailEnd/>
          </a:ln>
        </p:spPr>
        <p:txBody>
          <a:bodyPr/>
          <a:lstStyle/>
          <a:p>
            <a:endParaRPr lang="zh-CN" altLang="en-US">
              <a:solidFill>
                <a:schemeClr val="tx1">
                  <a:lumMod val="75000"/>
                  <a:lumOff val="25000"/>
                </a:schemeClr>
              </a:solidFill>
            </a:endParaRPr>
          </a:p>
        </p:txBody>
      </p:sp>
      <p:sp>
        <p:nvSpPr>
          <p:cNvPr id="31" name="河北"/>
          <p:cNvSpPr>
            <a:spLocks/>
          </p:cNvSpPr>
          <p:nvPr/>
        </p:nvSpPr>
        <p:spPr bwMode="auto">
          <a:xfrm>
            <a:off x="5587897" y="2448606"/>
            <a:ext cx="763128" cy="1087117"/>
          </a:xfrm>
          <a:custGeom>
            <a:avLst/>
            <a:gdLst>
              <a:gd name="T0" fmla="*/ 2147483646 w 352"/>
              <a:gd name="T1" fmla="*/ 2147483646 h 502"/>
              <a:gd name="T2" fmla="*/ 2147483646 w 352"/>
              <a:gd name="T3" fmla="*/ 2147483646 h 502"/>
              <a:gd name="T4" fmla="*/ 2147483646 w 352"/>
              <a:gd name="T5" fmla="*/ 2147483646 h 502"/>
              <a:gd name="T6" fmla="*/ 2147483646 w 352"/>
              <a:gd name="T7" fmla="*/ 2147483646 h 502"/>
              <a:gd name="T8" fmla="*/ 2147483646 w 352"/>
              <a:gd name="T9" fmla="*/ 2147483646 h 502"/>
              <a:gd name="T10" fmla="*/ 2147483646 w 352"/>
              <a:gd name="T11" fmla="*/ 2147483646 h 502"/>
              <a:gd name="T12" fmla="*/ 2147483646 w 352"/>
              <a:gd name="T13" fmla="*/ 2147483646 h 502"/>
              <a:gd name="T14" fmla="*/ 2147483646 w 352"/>
              <a:gd name="T15" fmla="*/ 2147483646 h 502"/>
              <a:gd name="T16" fmla="*/ 2147483646 w 352"/>
              <a:gd name="T17" fmla="*/ 2147483646 h 502"/>
              <a:gd name="T18" fmla="*/ 2147483646 w 352"/>
              <a:gd name="T19" fmla="*/ 2147483646 h 502"/>
              <a:gd name="T20" fmla="*/ 2147483646 w 352"/>
              <a:gd name="T21" fmla="*/ 2147483646 h 502"/>
              <a:gd name="T22" fmla="*/ 2147483646 w 352"/>
              <a:gd name="T23" fmla="*/ 2147483646 h 502"/>
              <a:gd name="T24" fmla="*/ 2147483646 w 352"/>
              <a:gd name="T25" fmla="*/ 2147483646 h 502"/>
              <a:gd name="T26" fmla="*/ 2147483646 w 352"/>
              <a:gd name="T27" fmla="*/ 2147483646 h 502"/>
              <a:gd name="T28" fmla="*/ 2147483646 w 352"/>
              <a:gd name="T29" fmla="*/ 2147483646 h 502"/>
              <a:gd name="T30" fmla="*/ 2147483646 w 352"/>
              <a:gd name="T31" fmla="*/ 2147483646 h 502"/>
              <a:gd name="T32" fmla="*/ 2147483646 w 352"/>
              <a:gd name="T33" fmla="*/ 2147483646 h 502"/>
              <a:gd name="T34" fmla="*/ 2147483646 w 352"/>
              <a:gd name="T35" fmla="*/ 2147483646 h 502"/>
              <a:gd name="T36" fmla="*/ 2147483646 w 352"/>
              <a:gd name="T37" fmla="*/ 2147483646 h 502"/>
              <a:gd name="T38" fmla="*/ 2147483646 w 352"/>
              <a:gd name="T39" fmla="*/ 2147483646 h 502"/>
              <a:gd name="T40" fmla="*/ 2147483646 w 352"/>
              <a:gd name="T41" fmla="*/ 2147483646 h 502"/>
              <a:gd name="T42" fmla="*/ 2147483646 w 352"/>
              <a:gd name="T43" fmla="*/ 2147483646 h 502"/>
              <a:gd name="T44" fmla="*/ 2147483646 w 352"/>
              <a:gd name="T45" fmla="*/ 2147483646 h 502"/>
              <a:gd name="T46" fmla="*/ 2147483646 w 352"/>
              <a:gd name="T47" fmla="*/ 2147483646 h 502"/>
              <a:gd name="T48" fmla="*/ 2147483646 w 352"/>
              <a:gd name="T49" fmla="*/ 2147483646 h 502"/>
              <a:gd name="T50" fmla="*/ 2147483646 w 352"/>
              <a:gd name="T51" fmla="*/ 2147483646 h 502"/>
              <a:gd name="T52" fmla="*/ 2147483646 w 352"/>
              <a:gd name="T53" fmla="*/ 2147483646 h 502"/>
              <a:gd name="T54" fmla="*/ 2147483646 w 352"/>
              <a:gd name="T55" fmla="*/ 2147483646 h 502"/>
              <a:gd name="T56" fmla="*/ 2147483646 w 352"/>
              <a:gd name="T57" fmla="*/ 2147483646 h 502"/>
              <a:gd name="T58" fmla="*/ 2147483646 w 352"/>
              <a:gd name="T59" fmla="*/ 2147483646 h 502"/>
              <a:gd name="T60" fmla="*/ 2147483646 w 352"/>
              <a:gd name="T61" fmla="*/ 2147483646 h 502"/>
              <a:gd name="T62" fmla="*/ 2147483646 w 352"/>
              <a:gd name="T63" fmla="*/ 2147483646 h 502"/>
              <a:gd name="T64" fmla="*/ 2147483646 w 352"/>
              <a:gd name="T65" fmla="*/ 2147483646 h 502"/>
              <a:gd name="T66" fmla="*/ 2147483646 w 352"/>
              <a:gd name="T67" fmla="*/ 2147483646 h 502"/>
              <a:gd name="T68" fmla="*/ 2147483646 w 352"/>
              <a:gd name="T69" fmla="*/ 2147483646 h 502"/>
              <a:gd name="T70" fmla="*/ 2147483646 w 352"/>
              <a:gd name="T71" fmla="*/ 2147483646 h 502"/>
              <a:gd name="T72" fmla="*/ 2147483646 w 352"/>
              <a:gd name="T73" fmla="*/ 2147483646 h 502"/>
              <a:gd name="T74" fmla="*/ 2147483646 w 352"/>
              <a:gd name="T75" fmla="*/ 2147483646 h 502"/>
              <a:gd name="T76" fmla="*/ 2147483646 w 352"/>
              <a:gd name="T77" fmla="*/ 2147483646 h 502"/>
              <a:gd name="T78" fmla="*/ 2147483646 w 352"/>
              <a:gd name="T79" fmla="*/ 2147483646 h 502"/>
              <a:gd name="T80" fmla="*/ 2147483646 w 352"/>
              <a:gd name="T81" fmla="*/ 2147483646 h 502"/>
              <a:gd name="T82" fmla="*/ 2147483646 w 352"/>
              <a:gd name="T83" fmla="*/ 2147483646 h 502"/>
              <a:gd name="T84" fmla="*/ 2147483646 w 352"/>
              <a:gd name="T85" fmla="*/ 2147483646 h 502"/>
              <a:gd name="T86" fmla="*/ 2147483646 w 352"/>
              <a:gd name="T87" fmla="*/ 2147483646 h 502"/>
              <a:gd name="T88" fmla="*/ 2147483646 w 352"/>
              <a:gd name="T89" fmla="*/ 2147483646 h 502"/>
              <a:gd name="T90" fmla="*/ 2147483646 w 352"/>
              <a:gd name="T91" fmla="*/ 2147483646 h 502"/>
              <a:gd name="T92" fmla="*/ 2147483646 w 352"/>
              <a:gd name="T93" fmla="*/ 2147483646 h 502"/>
              <a:gd name="T94" fmla="*/ 2147483646 w 352"/>
              <a:gd name="T95" fmla="*/ 2147483646 h 502"/>
              <a:gd name="T96" fmla="*/ 2147483646 w 352"/>
              <a:gd name="T97" fmla="*/ 2147483646 h 502"/>
              <a:gd name="T98" fmla="*/ 2147483646 w 352"/>
              <a:gd name="T99" fmla="*/ 2147483646 h 502"/>
              <a:gd name="T100" fmla="*/ 2147483646 w 352"/>
              <a:gd name="T101" fmla="*/ 2147483646 h 502"/>
              <a:gd name="T102" fmla="*/ 2147483646 w 352"/>
              <a:gd name="T103" fmla="*/ 2147483646 h 502"/>
              <a:gd name="T104" fmla="*/ 2147483646 w 352"/>
              <a:gd name="T105" fmla="*/ 2147483646 h 502"/>
              <a:gd name="T106" fmla="*/ 2147483646 w 352"/>
              <a:gd name="T107" fmla="*/ 2147483646 h 502"/>
              <a:gd name="T108" fmla="*/ 2147483646 w 352"/>
              <a:gd name="T109" fmla="*/ 2147483646 h 50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352" h="502">
                <a:moveTo>
                  <a:pt x="324" y="152"/>
                </a:moveTo>
                <a:lnTo>
                  <a:pt x="318" y="148"/>
                </a:lnTo>
                <a:lnTo>
                  <a:pt x="316" y="148"/>
                </a:lnTo>
                <a:lnTo>
                  <a:pt x="312" y="144"/>
                </a:lnTo>
                <a:lnTo>
                  <a:pt x="290" y="136"/>
                </a:lnTo>
                <a:lnTo>
                  <a:pt x="284" y="136"/>
                </a:lnTo>
                <a:lnTo>
                  <a:pt x="280" y="138"/>
                </a:lnTo>
                <a:lnTo>
                  <a:pt x="270" y="122"/>
                </a:lnTo>
                <a:lnTo>
                  <a:pt x="272" y="120"/>
                </a:lnTo>
                <a:lnTo>
                  <a:pt x="278" y="112"/>
                </a:lnTo>
                <a:lnTo>
                  <a:pt x="278" y="104"/>
                </a:lnTo>
                <a:lnTo>
                  <a:pt x="278" y="102"/>
                </a:lnTo>
                <a:lnTo>
                  <a:pt x="282" y="96"/>
                </a:lnTo>
                <a:lnTo>
                  <a:pt x="280" y="94"/>
                </a:lnTo>
                <a:lnTo>
                  <a:pt x="268" y="92"/>
                </a:lnTo>
                <a:lnTo>
                  <a:pt x="246" y="88"/>
                </a:lnTo>
                <a:lnTo>
                  <a:pt x="234" y="76"/>
                </a:lnTo>
                <a:lnTo>
                  <a:pt x="230" y="68"/>
                </a:lnTo>
                <a:lnTo>
                  <a:pt x="228" y="64"/>
                </a:lnTo>
                <a:lnTo>
                  <a:pt x="234" y="48"/>
                </a:lnTo>
                <a:lnTo>
                  <a:pt x="234" y="36"/>
                </a:lnTo>
                <a:lnTo>
                  <a:pt x="234" y="32"/>
                </a:lnTo>
                <a:lnTo>
                  <a:pt x="228" y="40"/>
                </a:lnTo>
                <a:lnTo>
                  <a:pt x="226" y="40"/>
                </a:lnTo>
                <a:lnTo>
                  <a:pt x="226" y="42"/>
                </a:lnTo>
                <a:lnTo>
                  <a:pt x="224" y="40"/>
                </a:lnTo>
                <a:lnTo>
                  <a:pt x="222" y="40"/>
                </a:lnTo>
                <a:lnTo>
                  <a:pt x="210" y="30"/>
                </a:lnTo>
                <a:lnTo>
                  <a:pt x="208" y="28"/>
                </a:lnTo>
                <a:lnTo>
                  <a:pt x="208" y="26"/>
                </a:lnTo>
                <a:lnTo>
                  <a:pt x="206" y="8"/>
                </a:lnTo>
                <a:lnTo>
                  <a:pt x="200" y="0"/>
                </a:lnTo>
                <a:lnTo>
                  <a:pt x="188" y="0"/>
                </a:lnTo>
                <a:lnTo>
                  <a:pt x="180" y="14"/>
                </a:lnTo>
                <a:lnTo>
                  <a:pt x="180" y="16"/>
                </a:lnTo>
                <a:lnTo>
                  <a:pt x="178" y="16"/>
                </a:lnTo>
                <a:lnTo>
                  <a:pt x="160" y="12"/>
                </a:lnTo>
                <a:lnTo>
                  <a:pt x="156" y="30"/>
                </a:lnTo>
                <a:lnTo>
                  <a:pt x="156" y="48"/>
                </a:lnTo>
                <a:lnTo>
                  <a:pt x="146" y="64"/>
                </a:lnTo>
                <a:lnTo>
                  <a:pt x="146" y="66"/>
                </a:lnTo>
                <a:lnTo>
                  <a:pt x="144" y="66"/>
                </a:lnTo>
                <a:lnTo>
                  <a:pt x="142" y="66"/>
                </a:lnTo>
                <a:lnTo>
                  <a:pt x="130" y="68"/>
                </a:lnTo>
                <a:lnTo>
                  <a:pt x="118" y="76"/>
                </a:lnTo>
                <a:lnTo>
                  <a:pt x="118" y="78"/>
                </a:lnTo>
                <a:lnTo>
                  <a:pt x="116" y="78"/>
                </a:lnTo>
                <a:lnTo>
                  <a:pt x="114" y="78"/>
                </a:lnTo>
                <a:lnTo>
                  <a:pt x="92" y="70"/>
                </a:lnTo>
                <a:lnTo>
                  <a:pt x="90" y="78"/>
                </a:lnTo>
                <a:lnTo>
                  <a:pt x="90" y="80"/>
                </a:lnTo>
                <a:lnTo>
                  <a:pt x="80" y="96"/>
                </a:lnTo>
                <a:lnTo>
                  <a:pt x="76" y="100"/>
                </a:lnTo>
                <a:lnTo>
                  <a:pt x="74" y="100"/>
                </a:lnTo>
                <a:lnTo>
                  <a:pt x="64" y="100"/>
                </a:lnTo>
                <a:lnTo>
                  <a:pt x="50" y="94"/>
                </a:lnTo>
                <a:lnTo>
                  <a:pt x="48" y="92"/>
                </a:lnTo>
                <a:lnTo>
                  <a:pt x="48" y="90"/>
                </a:lnTo>
                <a:lnTo>
                  <a:pt x="46" y="72"/>
                </a:lnTo>
                <a:lnTo>
                  <a:pt x="42" y="56"/>
                </a:lnTo>
                <a:lnTo>
                  <a:pt x="38" y="52"/>
                </a:lnTo>
                <a:lnTo>
                  <a:pt x="34" y="64"/>
                </a:lnTo>
                <a:lnTo>
                  <a:pt x="24" y="76"/>
                </a:lnTo>
                <a:lnTo>
                  <a:pt x="16" y="96"/>
                </a:lnTo>
                <a:lnTo>
                  <a:pt x="14" y="96"/>
                </a:lnTo>
                <a:lnTo>
                  <a:pt x="8" y="108"/>
                </a:lnTo>
                <a:lnTo>
                  <a:pt x="6" y="114"/>
                </a:lnTo>
                <a:lnTo>
                  <a:pt x="0" y="122"/>
                </a:lnTo>
                <a:lnTo>
                  <a:pt x="6" y="140"/>
                </a:lnTo>
                <a:lnTo>
                  <a:pt x="30" y="168"/>
                </a:lnTo>
                <a:lnTo>
                  <a:pt x="38" y="184"/>
                </a:lnTo>
                <a:lnTo>
                  <a:pt x="38" y="186"/>
                </a:lnTo>
                <a:lnTo>
                  <a:pt x="36" y="188"/>
                </a:lnTo>
                <a:lnTo>
                  <a:pt x="30" y="196"/>
                </a:lnTo>
                <a:lnTo>
                  <a:pt x="28" y="196"/>
                </a:lnTo>
                <a:lnTo>
                  <a:pt x="12" y="200"/>
                </a:lnTo>
                <a:lnTo>
                  <a:pt x="14" y="212"/>
                </a:lnTo>
                <a:lnTo>
                  <a:pt x="26" y="220"/>
                </a:lnTo>
                <a:lnTo>
                  <a:pt x="42" y="224"/>
                </a:lnTo>
                <a:lnTo>
                  <a:pt x="48" y="240"/>
                </a:lnTo>
                <a:lnTo>
                  <a:pt x="44" y="268"/>
                </a:lnTo>
                <a:lnTo>
                  <a:pt x="38" y="280"/>
                </a:lnTo>
                <a:lnTo>
                  <a:pt x="38" y="284"/>
                </a:lnTo>
                <a:lnTo>
                  <a:pt x="36" y="284"/>
                </a:lnTo>
                <a:lnTo>
                  <a:pt x="16" y="286"/>
                </a:lnTo>
                <a:lnTo>
                  <a:pt x="16" y="294"/>
                </a:lnTo>
                <a:lnTo>
                  <a:pt x="10" y="312"/>
                </a:lnTo>
                <a:lnTo>
                  <a:pt x="8" y="332"/>
                </a:lnTo>
                <a:lnTo>
                  <a:pt x="12" y="344"/>
                </a:lnTo>
                <a:lnTo>
                  <a:pt x="36" y="358"/>
                </a:lnTo>
                <a:lnTo>
                  <a:pt x="38" y="360"/>
                </a:lnTo>
                <a:lnTo>
                  <a:pt x="48" y="376"/>
                </a:lnTo>
                <a:lnTo>
                  <a:pt x="48" y="378"/>
                </a:lnTo>
                <a:lnTo>
                  <a:pt x="48" y="380"/>
                </a:lnTo>
                <a:lnTo>
                  <a:pt x="34" y="408"/>
                </a:lnTo>
                <a:lnTo>
                  <a:pt x="32" y="416"/>
                </a:lnTo>
                <a:lnTo>
                  <a:pt x="24" y="434"/>
                </a:lnTo>
                <a:lnTo>
                  <a:pt x="20" y="448"/>
                </a:lnTo>
                <a:lnTo>
                  <a:pt x="20" y="450"/>
                </a:lnTo>
                <a:lnTo>
                  <a:pt x="14" y="456"/>
                </a:lnTo>
                <a:lnTo>
                  <a:pt x="12" y="462"/>
                </a:lnTo>
                <a:lnTo>
                  <a:pt x="12" y="464"/>
                </a:lnTo>
                <a:lnTo>
                  <a:pt x="12" y="466"/>
                </a:lnTo>
                <a:lnTo>
                  <a:pt x="14" y="468"/>
                </a:lnTo>
                <a:lnTo>
                  <a:pt x="22" y="476"/>
                </a:lnTo>
                <a:lnTo>
                  <a:pt x="26" y="482"/>
                </a:lnTo>
                <a:lnTo>
                  <a:pt x="28" y="484"/>
                </a:lnTo>
                <a:lnTo>
                  <a:pt x="28" y="488"/>
                </a:lnTo>
                <a:lnTo>
                  <a:pt x="30" y="492"/>
                </a:lnTo>
                <a:lnTo>
                  <a:pt x="36" y="496"/>
                </a:lnTo>
                <a:lnTo>
                  <a:pt x="66" y="502"/>
                </a:lnTo>
                <a:lnTo>
                  <a:pt x="80" y="500"/>
                </a:lnTo>
                <a:lnTo>
                  <a:pt x="94" y="496"/>
                </a:lnTo>
                <a:lnTo>
                  <a:pt x="108" y="492"/>
                </a:lnTo>
                <a:lnTo>
                  <a:pt x="122" y="492"/>
                </a:lnTo>
                <a:lnTo>
                  <a:pt x="122" y="486"/>
                </a:lnTo>
                <a:lnTo>
                  <a:pt x="114" y="464"/>
                </a:lnTo>
                <a:lnTo>
                  <a:pt x="112" y="464"/>
                </a:lnTo>
                <a:lnTo>
                  <a:pt x="114" y="464"/>
                </a:lnTo>
                <a:lnTo>
                  <a:pt x="158" y="400"/>
                </a:lnTo>
                <a:lnTo>
                  <a:pt x="208" y="352"/>
                </a:lnTo>
                <a:lnTo>
                  <a:pt x="224" y="348"/>
                </a:lnTo>
                <a:lnTo>
                  <a:pt x="232" y="338"/>
                </a:lnTo>
                <a:lnTo>
                  <a:pt x="240" y="332"/>
                </a:lnTo>
                <a:lnTo>
                  <a:pt x="250" y="328"/>
                </a:lnTo>
                <a:lnTo>
                  <a:pt x="246" y="324"/>
                </a:lnTo>
                <a:lnTo>
                  <a:pt x="234" y="312"/>
                </a:lnTo>
                <a:lnTo>
                  <a:pt x="226" y="302"/>
                </a:lnTo>
                <a:lnTo>
                  <a:pt x="226" y="300"/>
                </a:lnTo>
                <a:lnTo>
                  <a:pt x="230" y="294"/>
                </a:lnTo>
                <a:lnTo>
                  <a:pt x="218" y="296"/>
                </a:lnTo>
                <a:lnTo>
                  <a:pt x="196" y="292"/>
                </a:lnTo>
                <a:lnTo>
                  <a:pt x="186" y="284"/>
                </a:lnTo>
                <a:lnTo>
                  <a:pt x="182" y="280"/>
                </a:lnTo>
                <a:lnTo>
                  <a:pt x="180" y="276"/>
                </a:lnTo>
                <a:lnTo>
                  <a:pt x="176" y="256"/>
                </a:lnTo>
                <a:lnTo>
                  <a:pt x="174" y="238"/>
                </a:lnTo>
                <a:lnTo>
                  <a:pt x="170" y="242"/>
                </a:lnTo>
                <a:lnTo>
                  <a:pt x="164" y="244"/>
                </a:lnTo>
                <a:lnTo>
                  <a:pt x="146" y="240"/>
                </a:lnTo>
                <a:lnTo>
                  <a:pt x="136" y="232"/>
                </a:lnTo>
                <a:lnTo>
                  <a:pt x="122" y="228"/>
                </a:lnTo>
                <a:lnTo>
                  <a:pt x="116" y="228"/>
                </a:lnTo>
                <a:lnTo>
                  <a:pt x="110" y="226"/>
                </a:lnTo>
                <a:lnTo>
                  <a:pt x="104" y="224"/>
                </a:lnTo>
                <a:lnTo>
                  <a:pt x="98" y="218"/>
                </a:lnTo>
                <a:lnTo>
                  <a:pt x="96" y="214"/>
                </a:lnTo>
                <a:lnTo>
                  <a:pt x="96" y="210"/>
                </a:lnTo>
                <a:lnTo>
                  <a:pt x="96" y="206"/>
                </a:lnTo>
                <a:lnTo>
                  <a:pt x="98" y="202"/>
                </a:lnTo>
                <a:lnTo>
                  <a:pt x="102" y="200"/>
                </a:lnTo>
                <a:lnTo>
                  <a:pt x="110" y="192"/>
                </a:lnTo>
                <a:lnTo>
                  <a:pt x="118" y="180"/>
                </a:lnTo>
                <a:lnTo>
                  <a:pt x="116" y="176"/>
                </a:lnTo>
                <a:lnTo>
                  <a:pt x="114" y="170"/>
                </a:lnTo>
                <a:lnTo>
                  <a:pt x="112" y="164"/>
                </a:lnTo>
                <a:lnTo>
                  <a:pt x="114" y="160"/>
                </a:lnTo>
                <a:lnTo>
                  <a:pt x="114" y="158"/>
                </a:lnTo>
                <a:lnTo>
                  <a:pt x="116" y="156"/>
                </a:lnTo>
                <a:lnTo>
                  <a:pt x="120" y="152"/>
                </a:lnTo>
                <a:lnTo>
                  <a:pt x="134" y="148"/>
                </a:lnTo>
                <a:lnTo>
                  <a:pt x="136" y="142"/>
                </a:lnTo>
                <a:lnTo>
                  <a:pt x="138" y="140"/>
                </a:lnTo>
                <a:lnTo>
                  <a:pt x="150" y="140"/>
                </a:lnTo>
                <a:lnTo>
                  <a:pt x="148" y="140"/>
                </a:lnTo>
                <a:lnTo>
                  <a:pt x="142" y="136"/>
                </a:lnTo>
                <a:lnTo>
                  <a:pt x="140" y="132"/>
                </a:lnTo>
                <a:lnTo>
                  <a:pt x="140" y="128"/>
                </a:lnTo>
                <a:lnTo>
                  <a:pt x="142" y="122"/>
                </a:lnTo>
                <a:lnTo>
                  <a:pt x="148" y="118"/>
                </a:lnTo>
                <a:lnTo>
                  <a:pt x="154" y="116"/>
                </a:lnTo>
                <a:lnTo>
                  <a:pt x="160" y="116"/>
                </a:lnTo>
                <a:lnTo>
                  <a:pt x="166" y="118"/>
                </a:lnTo>
                <a:lnTo>
                  <a:pt x="172" y="120"/>
                </a:lnTo>
                <a:lnTo>
                  <a:pt x="190" y="134"/>
                </a:lnTo>
                <a:lnTo>
                  <a:pt x="208" y="134"/>
                </a:lnTo>
                <a:lnTo>
                  <a:pt x="214" y="138"/>
                </a:lnTo>
                <a:lnTo>
                  <a:pt x="214" y="144"/>
                </a:lnTo>
                <a:lnTo>
                  <a:pt x="214" y="150"/>
                </a:lnTo>
                <a:lnTo>
                  <a:pt x="210" y="152"/>
                </a:lnTo>
                <a:lnTo>
                  <a:pt x="206" y="152"/>
                </a:lnTo>
                <a:lnTo>
                  <a:pt x="204" y="154"/>
                </a:lnTo>
                <a:lnTo>
                  <a:pt x="202" y="160"/>
                </a:lnTo>
                <a:lnTo>
                  <a:pt x="210" y="180"/>
                </a:lnTo>
                <a:lnTo>
                  <a:pt x="218" y="170"/>
                </a:lnTo>
                <a:lnTo>
                  <a:pt x="226" y="168"/>
                </a:lnTo>
                <a:lnTo>
                  <a:pt x="230" y="168"/>
                </a:lnTo>
                <a:lnTo>
                  <a:pt x="234" y="172"/>
                </a:lnTo>
                <a:lnTo>
                  <a:pt x="236" y="180"/>
                </a:lnTo>
                <a:lnTo>
                  <a:pt x="240" y="190"/>
                </a:lnTo>
                <a:lnTo>
                  <a:pt x="242" y="202"/>
                </a:lnTo>
                <a:lnTo>
                  <a:pt x="246" y="210"/>
                </a:lnTo>
                <a:lnTo>
                  <a:pt x="252" y="220"/>
                </a:lnTo>
                <a:lnTo>
                  <a:pt x="264" y="236"/>
                </a:lnTo>
                <a:lnTo>
                  <a:pt x="268" y="248"/>
                </a:lnTo>
                <a:lnTo>
                  <a:pt x="300" y="244"/>
                </a:lnTo>
                <a:lnTo>
                  <a:pt x="314" y="236"/>
                </a:lnTo>
                <a:lnTo>
                  <a:pt x="326" y="220"/>
                </a:lnTo>
                <a:lnTo>
                  <a:pt x="332" y="204"/>
                </a:lnTo>
                <a:lnTo>
                  <a:pt x="336" y="188"/>
                </a:lnTo>
                <a:lnTo>
                  <a:pt x="336" y="186"/>
                </a:lnTo>
                <a:lnTo>
                  <a:pt x="336" y="184"/>
                </a:lnTo>
                <a:lnTo>
                  <a:pt x="338" y="184"/>
                </a:lnTo>
                <a:lnTo>
                  <a:pt x="350" y="176"/>
                </a:lnTo>
                <a:lnTo>
                  <a:pt x="352" y="176"/>
                </a:lnTo>
                <a:lnTo>
                  <a:pt x="350" y="174"/>
                </a:lnTo>
                <a:lnTo>
                  <a:pt x="330" y="168"/>
                </a:lnTo>
                <a:lnTo>
                  <a:pt x="326" y="156"/>
                </a:lnTo>
                <a:lnTo>
                  <a:pt x="324" y="152"/>
                </a:lnTo>
                <a:close/>
              </a:path>
            </a:pathLst>
          </a:custGeom>
          <a:solidFill>
            <a:schemeClr val="accent4"/>
          </a:solidFill>
          <a:ln w="3175">
            <a:solidFill>
              <a:schemeClr val="bg1"/>
            </a:solidFill>
            <a:round/>
            <a:headEnd/>
            <a:tailEnd/>
          </a:ln>
        </p:spPr>
        <p:txBody>
          <a:bodyPr/>
          <a:lstStyle/>
          <a:p>
            <a:endParaRPr lang="zh-CN" altLang="en-US">
              <a:solidFill>
                <a:schemeClr val="tx1">
                  <a:lumMod val="75000"/>
                  <a:lumOff val="25000"/>
                </a:schemeClr>
              </a:solidFill>
            </a:endParaRPr>
          </a:p>
        </p:txBody>
      </p:sp>
      <p:sp>
        <p:nvSpPr>
          <p:cNvPr id="32" name="河南"/>
          <p:cNvSpPr>
            <a:spLocks/>
          </p:cNvSpPr>
          <p:nvPr/>
        </p:nvSpPr>
        <p:spPr bwMode="auto">
          <a:xfrm>
            <a:off x="5241020" y="3492411"/>
            <a:ext cx="802152" cy="792599"/>
          </a:xfrm>
          <a:custGeom>
            <a:avLst/>
            <a:gdLst>
              <a:gd name="T0" fmla="*/ 2147483646 w 370"/>
              <a:gd name="T1" fmla="*/ 2147483646 h 366"/>
              <a:gd name="T2" fmla="*/ 0 w 370"/>
              <a:gd name="T3" fmla="*/ 2147483646 h 366"/>
              <a:gd name="T4" fmla="*/ 2147483646 w 370"/>
              <a:gd name="T5" fmla="*/ 2147483646 h 366"/>
              <a:gd name="T6" fmla="*/ 2147483646 w 370"/>
              <a:gd name="T7" fmla="*/ 2147483646 h 366"/>
              <a:gd name="T8" fmla="*/ 2147483646 w 370"/>
              <a:gd name="T9" fmla="*/ 2147483646 h 366"/>
              <a:gd name="T10" fmla="*/ 2147483646 w 370"/>
              <a:gd name="T11" fmla="*/ 2147483646 h 366"/>
              <a:gd name="T12" fmla="*/ 2147483646 w 370"/>
              <a:gd name="T13" fmla="*/ 2147483646 h 366"/>
              <a:gd name="T14" fmla="*/ 2147483646 w 370"/>
              <a:gd name="T15" fmla="*/ 2147483646 h 366"/>
              <a:gd name="T16" fmla="*/ 2147483646 w 370"/>
              <a:gd name="T17" fmla="*/ 2147483646 h 366"/>
              <a:gd name="T18" fmla="*/ 2147483646 w 370"/>
              <a:gd name="T19" fmla="*/ 2147483646 h 366"/>
              <a:gd name="T20" fmla="*/ 2147483646 w 370"/>
              <a:gd name="T21" fmla="*/ 2147483646 h 366"/>
              <a:gd name="T22" fmla="*/ 2147483646 w 370"/>
              <a:gd name="T23" fmla="*/ 2147483646 h 366"/>
              <a:gd name="T24" fmla="*/ 2147483646 w 370"/>
              <a:gd name="T25" fmla="*/ 2147483646 h 366"/>
              <a:gd name="T26" fmla="*/ 2147483646 w 370"/>
              <a:gd name="T27" fmla="*/ 2147483646 h 366"/>
              <a:gd name="T28" fmla="*/ 2147483646 w 370"/>
              <a:gd name="T29" fmla="*/ 2147483646 h 366"/>
              <a:gd name="T30" fmla="*/ 2147483646 w 370"/>
              <a:gd name="T31" fmla="*/ 2147483646 h 366"/>
              <a:gd name="T32" fmla="*/ 2147483646 w 370"/>
              <a:gd name="T33" fmla="*/ 2147483646 h 366"/>
              <a:gd name="T34" fmla="*/ 2147483646 w 370"/>
              <a:gd name="T35" fmla="*/ 2147483646 h 366"/>
              <a:gd name="T36" fmla="*/ 2147483646 w 370"/>
              <a:gd name="T37" fmla="*/ 2147483646 h 366"/>
              <a:gd name="T38" fmla="*/ 2147483646 w 370"/>
              <a:gd name="T39" fmla="*/ 2147483646 h 366"/>
              <a:gd name="T40" fmla="*/ 2147483646 w 370"/>
              <a:gd name="T41" fmla="*/ 2147483646 h 366"/>
              <a:gd name="T42" fmla="*/ 2147483646 w 370"/>
              <a:gd name="T43" fmla="*/ 2147483646 h 366"/>
              <a:gd name="T44" fmla="*/ 2147483646 w 370"/>
              <a:gd name="T45" fmla="*/ 2147483646 h 366"/>
              <a:gd name="T46" fmla="*/ 2147483646 w 370"/>
              <a:gd name="T47" fmla="*/ 2147483646 h 366"/>
              <a:gd name="T48" fmla="*/ 2147483646 w 370"/>
              <a:gd name="T49" fmla="*/ 2147483646 h 366"/>
              <a:gd name="T50" fmla="*/ 2147483646 w 370"/>
              <a:gd name="T51" fmla="*/ 2147483646 h 366"/>
              <a:gd name="T52" fmla="*/ 2147483646 w 370"/>
              <a:gd name="T53" fmla="*/ 2147483646 h 366"/>
              <a:gd name="T54" fmla="*/ 2147483646 w 370"/>
              <a:gd name="T55" fmla="*/ 2147483646 h 366"/>
              <a:gd name="T56" fmla="*/ 2147483646 w 370"/>
              <a:gd name="T57" fmla="*/ 2147483646 h 366"/>
              <a:gd name="T58" fmla="*/ 2147483646 w 370"/>
              <a:gd name="T59" fmla="*/ 2147483646 h 366"/>
              <a:gd name="T60" fmla="*/ 2147483646 w 370"/>
              <a:gd name="T61" fmla="*/ 2147483646 h 366"/>
              <a:gd name="T62" fmla="*/ 2147483646 w 370"/>
              <a:gd name="T63" fmla="*/ 2147483646 h 366"/>
              <a:gd name="T64" fmla="*/ 2147483646 w 370"/>
              <a:gd name="T65" fmla="*/ 2147483646 h 366"/>
              <a:gd name="T66" fmla="*/ 2147483646 w 370"/>
              <a:gd name="T67" fmla="*/ 2147483646 h 366"/>
              <a:gd name="T68" fmla="*/ 2147483646 w 370"/>
              <a:gd name="T69" fmla="*/ 2147483646 h 366"/>
              <a:gd name="T70" fmla="*/ 2147483646 w 370"/>
              <a:gd name="T71" fmla="*/ 2147483646 h 366"/>
              <a:gd name="T72" fmla="*/ 2147483646 w 370"/>
              <a:gd name="T73" fmla="*/ 2147483646 h 366"/>
              <a:gd name="T74" fmla="*/ 2147483646 w 370"/>
              <a:gd name="T75" fmla="*/ 2147483646 h 366"/>
              <a:gd name="T76" fmla="*/ 2147483646 w 370"/>
              <a:gd name="T77" fmla="*/ 2147483646 h 366"/>
              <a:gd name="T78" fmla="*/ 2147483646 w 370"/>
              <a:gd name="T79" fmla="*/ 2147483646 h 366"/>
              <a:gd name="T80" fmla="*/ 2147483646 w 370"/>
              <a:gd name="T81" fmla="*/ 2147483646 h 366"/>
              <a:gd name="T82" fmla="*/ 2147483646 w 370"/>
              <a:gd name="T83" fmla="*/ 2147483646 h 366"/>
              <a:gd name="T84" fmla="*/ 2147483646 w 370"/>
              <a:gd name="T85" fmla="*/ 2147483646 h 366"/>
              <a:gd name="T86" fmla="*/ 2147483646 w 370"/>
              <a:gd name="T87" fmla="*/ 2147483646 h 366"/>
              <a:gd name="T88" fmla="*/ 2147483646 w 370"/>
              <a:gd name="T89" fmla="*/ 2147483646 h 366"/>
              <a:gd name="T90" fmla="*/ 2147483646 w 370"/>
              <a:gd name="T91" fmla="*/ 2147483646 h 366"/>
              <a:gd name="T92" fmla="*/ 2147483646 w 370"/>
              <a:gd name="T93" fmla="*/ 2147483646 h 366"/>
              <a:gd name="T94" fmla="*/ 2147483646 w 370"/>
              <a:gd name="T95" fmla="*/ 0 h 366"/>
              <a:gd name="T96" fmla="*/ 2147483646 w 370"/>
              <a:gd name="T97" fmla="*/ 2147483646 h 366"/>
              <a:gd name="T98" fmla="*/ 2147483646 w 370"/>
              <a:gd name="T99" fmla="*/ 2147483646 h 366"/>
              <a:gd name="T100" fmla="*/ 2147483646 w 370"/>
              <a:gd name="T101" fmla="*/ 2147483646 h 366"/>
              <a:gd name="T102" fmla="*/ 2147483646 w 370"/>
              <a:gd name="T103" fmla="*/ 2147483646 h 366"/>
              <a:gd name="T104" fmla="*/ 2147483646 w 370"/>
              <a:gd name="T105" fmla="*/ 2147483646 h 366"/>
              <a:gd name="T106" fmla="*/ 2147483646 w 370"/>
              <a:gd name="T107" fmla="*/ 2147483646 h 366"/>
              <a:gd name="T108" fmla="*/ 2147483646 w 370"/>
              <a:gd name="T109" fmla="*/ 2147483646 h 36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370" h="366">
                <a:moveTo>
                  <a:pt x="82" y="120"/>
                </a:moveTo>
                <a:lnTo>
                  <a:pt x="80" y="120"/>
                </a:lnTo>
                <a:lnTo>
                  <a:pt x="20" y="146"/>
                </a:lnTo>
                <a:lnTo>
                  <a:pt x="2" y="162"/>
                </a:lnTo>
                <a:lnTo>
                  <a:pt x="0" y="182"/>
                </a:lnTo>
                <a:lnTo>
                  <a:pt x="2" y="196"/>
                </a:lnTo>
                <a:lnTo>
                  <a:pt x="4" y="206"/>
                </a:lnTo>
                <a:lnTo>
                  <a:pt x="10" y="210"/>
                </a:lnTo>
                <a:lnTo>
                  <a:pt x="28" y="222"/>
                </a:lnTo>
                <a:lnTo>
                  <a:pt x="30" y="222"/>
                </a:lnTo>
                <a:lnTo>
                  <a:pt x="34" y="252"/>
                </a:lnTo>
                <a:lnTo>
                  <a:pt x="54" y="276"/>
                </a:lnTo>
                <a:lnTo>
                  <a:pt x="60" y="282"/>
                </a:lnTo>
                <a:lnTo>
                  <a:pt x="66" y="286"/>
                </a:lnTo>
                <a:lnTo>
                  <a:pt x="82" y="290"/>
                </a:lnTo>
                <a:lnTo>
                  <a:pt x="86" y="290"/>
                </a:lnTo>
                <a:lnTo>
                  <a:pt x="92" y="296"/>
                </a:lnTo>
                <a:lnTo>
                  <a:pt x="104" y="300"/>
                </a:lnTo>
                <a:lnTo>
                  <a:pt x="152" y="302"/>
                </a:lnTo>
                <a:lnTo>
                  <a:pt x="194" y="304"/>
                </a:lnTo>
                <a:lnTo>
                  <a:pt x="204" y="306"/>
                </a:lnTo>
                <a:lnTo>
                  <a:pt x="210" y="310"/>
                </a:lnTo>
                <a:lnTo>
                  <a:pt x="214" y="312"/>
                </a:lnTo>
                <a:lnTo>
                  <a:pt x="214" y="318"/>
                </a:lnTo>
                <a:lnTo>
                  <a:pt x="214" y="332"/>
                </a:lnTo>
                <a:lnTo>
                  <a:pt x="214" y="342"/>
                </a:lnTo>
                <a:lnTo>
                  <a:pt x="216" y="346"/>
                </a:lnTo>
                <a:lnTo>
                  <a:pt x="234" y="342"/>
                </a:lnTo>
                <a:lnTo>
                  <a:pt x="242" y="340"/>
                </a:lnTo>
                <a:lnTo>
                  <a:pt x="250" y="338"/>
                </a:lnTo>
                <a:lnTo>
                  <a:pt x="256" y="340"/>
                </a:lnTo>
                <a:lnTo>
                  <a:pt x="258" y="342"/>
                </a:lnTo>
                <a:lnTo>
                  <a:pt x="266" y="350"/>
                </a:lnTo>
                <a:lnTo>
                  <a:pt x="278" y="362"/>
                </a:lnTo>
                <a:lnTo>
                  <a:pt x="280" y="364"/>
                </a:lnTo>
                <a:lnTo>
                  <a:pt x="282" y="366"/>
                </a:lnTo>
                <a:lnTo>
                  <a:pt x="290" y="360"/>
                </a:lnTo>
                <a:lnTo>
                  <a:pt x="298" y="350"/>
                </a:lnTo>
                <a:lnTo>
                  <a:pt x="300" y="348"/>
                </a:lnTo>
                <a:lnTo>
                  <a:pt x="314" y="358"/>
                </a:lnTo>
                <a:lnTo>
                  <a:pt x="324" y="350"/>
                </a:lnTo>
                <a:lnTo>
                  <a:pt x="326" y="342"/>
                </a:lnTo>
                <a:lnTo>
                  <a:pt x="330" y="338"/>
                </a:lnTo>
                <a:lnTo>
                  <a:pt x="334" y="334"/>
                </a:lnTo>
                <a:lnTo>
                  <a:pt x="342" y="332"/>
                </a:lnTo>
                <a:lnTo>
                  <a:pt x="346" y="330"/>
                </a:lnTo>
                <a:lnTo>
                  <a:pt x="344" y="328"/>
                </a:lnTo>
                <a:lnTo>
                  <a:pt x="342" y="326"/>
                </a:lnTo>
                <a:lnTo>
                  <a:pt x="344" y="306"/>
                </a:lnTo>
                <a:lnTo>
                  <a:pt x="338" y="300"/>
                </a:lnTo>
                <a:lnTo>
                  <a:pt x="334" y="296"/>
                </a:lnTo>
                <a:lnTo>
                  <a:pt x="328" y="294"/>
                </a:lnTo>
                <a:lnTo>
                  <a:pt x="320" y="294"/>
                </a:lnTo>
                <a:lnTo>
                  <a:pt x="310" y="296"/>
                </a:lnTo>
                <a:lnTo>
                  <a:pt x="306" y="296"/>
                </a:lnTo>
                <a:lnTo>
                  <a:pt x="302" y="294"/>
                </a:lnTo>
                <a:lnTo>
                  <a:pt x="302" y="290"/>
                </a:lnTo>
                <a:lnTo>
                  <a:pt x="302" y="286"/>
                </a:lnTo>
                <a:lnTo>
                  <a:pt x="292" y="272"/>
                </a:lnTo>
                <a:lnTo>
                  <a:pt x="282" y="262"/>
                </a:lnTo>
                <a:lnTo>
                  <a:pt x="278" y="256"/>
                </a:lnTo>
                <a:lnTo>
                  <a:pt x="274" y="250"/>
                </a:lnTo>
                <a:lnTo>
                  <a:pt x="272" y="244"/>
                </a:lnTo>
                <a:lnTo>
                  <a:pt x="274" y="238"/>
                </a:lnTo>
                <a:lnTo>
                  <a:pt x="274" y="236"/>
                </a:lnTo>
                <a:lnTo>
                  <a:pt x="298" y="240"/>
                </a:lnTo>
                <a:lnTo>
                  <a:pt x="296" y="226"/>
                </a:lnTo>
                <a:lnTo>
                  <a:pt x="296" y="216"/>
                </a:lnTo>
                <a:lnTo>
                  <a:pt x="298" y="212"/>
                </a:lnTo>
                <a:lnTo>
                  <a:pt x="300" y="210"/>
                </a:lnTo>
                <a:lnTo>
                  <a:pt x="304" y="206"/>
                </a:lnTo>
                <a:lnTo>
                  <a:pt x="310" y="204"/>
                </a:lnTo>
                <a:lnTo>
                  <a:pt x="318" y="200"/>
                </a:lnTo>
                <a:lnTo>
                  <a:pt x="318" y="196"/>
                </a:lnTo>
                <a:lnTo>
                  <a:pt x="312" y="178"/>
                </a:lnTo>
                <a:lnTo>
                  <a:pt x="312" y="170"/>
                </a:lnTo>
                <a:lnTo>
                  <a:pt x="312" y="166"/>
                </a:lnTo>
                <a:lnTo>
                  <a:pt x="318" y="162"/>
                </a:lnTo>
                <a:lnTo>
                  <a:pt x="324" y="162"/>
                </a:lnTo>
                <a:lnTo>
                  <a:pt x="338" y="166"/>
                </a:lnTo>
                <a:lnTo>
                  <a:pt x="340" y="166"/>
                </a:lnTo>
                <a:lnTo>
                  <a:pt x="340" y="168"/>
                </a:lnTo>
                <a:lnTo>
                  <a:pt x="356" y="186"/>
                </a:lnTo>
                <a:lnTo>
                  <a:pt x="370" y="162"/>
                </a:lnTo>
                <a:lnTo>
                  <a:pt x="356" y="140"/>
                </a:lnTo>
                <a:lnTo>
                  <a:pt x="348" y="128"/>
                </a:lnTo>
                <a:lnTo>
                  <a:pt x="336" y="136"/>
                </a:lnTo>
                <a:lnTo>
                  <a:pt x="334" y="134"/>
                </a:lnTo>
                <a:lnTo>
                  <a:pt x="302" y="126"/>
                </a:lnTo>
                <a:lnTo>
                  <a:pt x="292" y="122"/>
                </a:lnTo>
                <a:lnTo>
                  <a:pt x="286" y="116"/>
                </a:lnTo>
                <a:lnTo>
                  <a:pt x="280" y="110"/>
                </a:lnTo>
                <a:lnTo>
                  <a:pt x="278" y="106"/>
                </a:lnTo>
                <a:lnTo>
                  <a:pt x="260" y="96"/>
                </a:lnTo>
                <a:lnTo>
                  <a:pt x="260" y="78"/>
                </a:lnTo>
                <a:lnTo>
                  <a:pt x="294" y="58"/>
                </a:lnTo>
                <a:lnTo>
                  <a:pt x="292" y="44"/>
                </a:lnTo>
                <a:lnTo>
                  <a:pt x="286" y="30"/>
                </a:lnTo>
                <a:lnTo>
                  <a:pt x="282" y="18"/>
                </a:lnTo>
                <a:lnTo>
                  <a:pt x="258" y="22"/>
                </a:lnTo>
                <a:lnTo>
                  <a:pt x="242" y="26"/>
                </a:lnTo>
                <a:lnTo>
                  <a:pt x="226" y="28"/>
                </a:lnTo>
                <a:lnTo>
                  <a:pt x="200" y="22"/>
                </a:lnTo>
                <a:lnTo>
                  <a:pt x="200" y="14"/>
                </a:lnTo>
                <a:lnTo>
                  <a:pt x="196" y="14"/>
                </a:lnTo>
                <a:lnTo>
                  <a:pt x="190" y="10"/>
                </a:lnTo>
                <a:lnTo>
                  <a:pt x="188" y="6"/>
                </a:lnTo>
                <a:lnTo>
                  <a:pt x="186" y="2"/>
                </a:lnTo>
                <a:lnTo>
                  <a:pt x="186" y="0"/>
                </a:lnTo>
                <a:lnTo>
                  <a:pt x="184" y="22"/>
                </a:lnTo>
                <a:lnTo>
                  <a:pt x="182" y="28"/>
                </a:lnTo>
                <a:lnTo>
                  <a:pt x="180" y="34"/>
                </a:lnTo>
                <a:lnTo>
                  <a:pt x="182" y="36"/>
                </a:lnTo>
                <a:lnTo>
                  <a:pt x="184" y="40"/>
                </a:lnTo>
                <a:lnTo>
                  <a:pt x="184" y="46"/>
                </a:lnTo>
                <a:lnTo>
                  <a:pt x="182" y="50"/>
                </a:lnTo>
                <a:lnTo>
                  <a:pt x="180" y="54"/>
                </a:lnTo>
                <a:lnTo>
                  <a:pt x="184" y="68"/>
                </a:lnTo>
                <a:lnTo>
                  <a:pt x="182" y="68"/>
                </a:lnTo>
                <a:lnTo>
                  <a:pt x="182" y="70"/>
                </a:lnTo>
                <a:lnTo>
                  <a:pt x="172" y="78"/>
                </a:lnTo>
                <a:lnTo>
                  <a:pt x="172" y="96"/>
                </a:lnTo>
                <a:lnTo>
                  <a:pt x="170" y="98"/>
                </a:lnTo>
                <a:lnTo>
                  <a:pt x="148" y="106"/>
                </a:lnTo>
                <a:lnTo>
                  <a:pt x="132" y="110"/>
                </a:lnTo>
                <a:lnTo>
                  <a:pt x="98" y="106"/>
                </a:lnTo>
                <a:lnTo>
                  <a:pt x="82" y="120"/>
                </a:lnTo>
                <a:close/>
              </a:path>
            </a:pathLst>
          </a:custGeom>
          <a:solidFill>
            <a:schemeClr val="accent4"/>
          </a:solidFill>
          <a:ln w="3175">
            <a:noFill/>
            <a:round/>
            <a:headEnd/>
            <a:tailEnd/>
          </a:ln>
        </p:spPr>
        <p:txBody>
          <a:bodyPr/>
          <a:lstStyle/>
          <a:p>
            <a:endParaRPr lang="zh-CN" altLang="en-US">
              <a:solidFill>
                <a:schemeClr val="tx1">
                  <a:lumMod val="75000"/>
                  <a:lumOff val="25000"/>
                </a:schemeClr>
              </a:solidFill>
            </a:endParaRPr>
          </a:p>
        </p:txBody>
      </p:sp>
      <p:sp>
        <p:nvSpPr>
          <p:cNvPr id="33" name="台湾"/>
          <p:cNvSpPr>
            <a:spLocks/>
          </p:cNvSpPr>
          <p:nvPr/>
        </p:nvSpPr>
        <p:spPr bwMode="auto">
          <a:xfrm>
            <a:off x="6749934" y="5185888"/>
            <a:ext cx="229806" cy="554386"/>
          </a:xfrm>
          <a:custGeom>
            <a:avLst/>
            <a:gdLst>
              <a:gd name="T0" fmla="*/ 2147483646 w 106"/>
              <a:gd name="T1" fmla="*/ 0 h 256"/>
              <a:gd name="T2" fmla="*/ 2147483646 w 106"/>
              <a:gd name="T3" fmla="*/ 0 h 256"/>
              <a:gd name="T4" fmla="*/ 2147483646 w 106"/>
              <a:gd name="T5" fmla="*/ 2147483646 h 256"/>
              <a:gd name="T6" fmla="*/ 2147483646 w 106"/>
              <a:gd name="T7" fmla="*/ 2147483646 h 256"/>
              <a:gd name="T8" fmla="*/ 2147483646 w 106"/>
              <a:gd name="T9" fmla="*/ 2147483646 h 256"/>
              <a:gd name="T10" fmla="*/ 2147483646 w 106"/>
              <a:gd name="T11" fmla="*/ 2147483646 h 256"/>
              <a:gd name="T12" fmla="*/ 2147483646 w 106"/>
              <a:gd name="T13" fmla="*/ 2147483646 h 256"/>
              <a:gd name="T14" fmla="*/ 2147483646 w 106"/>
              <a:gd name="T15" fmla="*/ 2147483646 h 256"/>
              <a:gd name="T16" fmla="*/ 2147483646 w 106"/>
              <a:gd name="T17" fmla="*/ 2147483646 h 256"/>
              <a:gd name="T18" fmla="*/ 0 w 106"/>
              <a:gd name="T19" fmla="*/ 2147483646 h 256"/>
              <a:gd name="T20" fmla="*/ 2147483646 w 106"/>
              <a:gd name="T21" fmla="*/ 2147483646 h 256"/>
              <a:gd name="T22" fmla="*/ 2147483646 w 106"/>
              <a:gd name="T23" fmla="*/ 2147483646 h 256"/>
              <a:gd name="T24" fmla="*/ 2147483646 w 106"/>
              <a:gd name="T25" fmla="*/ 2147483646 h 256"/>
              <a:gd name="T26" fmla="*/ 2147483646 w 106"/>
              <a:gd name="T27" fmla="*/ 2147483646 h 256"/>
              <a:gd name="T28" fmla="*/ 2147483646 w 106"/>
              <a:gd name="T29" fmla="*/ 2147483646 h 256"/>
              <a:gd name="T30" fmla="*/ 2147483646 w 106"/>
              <a:gd name="T31" fmla="*/ 2147483646 h 256"/>
              <a:gd name="T32" fmla="*/ 2147483646 w 106"/>
              <a:gd name="T33" fmla="*/ 2147483646 h 256"/>
              <a:gd name="T34" fmla="*/ 2147483646 w 106"/>
              <a:gd name="T35" fmla="*/ 2147483646 h 256"/>
              <a:gd name="T36" fmla="*/ 2147483646 w 106"/>
              <a:gd name="T37" fmla="*/ 2147483646 h 256"/>
              <a:gd name="T38" fmla="*/ 2147483646 w 106"/>
              <a:gd name="T39" fmla="*/ 2147483646 h 256"/>
              <a:gd name="T40" fmla="*/ 2147483646 w 106"/>
              <a:gd name="T41" fmla="*/ 2147483646 h 256"/>
              <a:gd name="T42" fmla="*/ 2147483646 w 106"/>
              <a:gd name="T43" fmla="*/ 2147483646 h 256"/>
              <a:gd name="T44" fmla="*/ 2147483646 w 106"/>
              <a:gd name="T45" fmla="*/ 2147483646 h 256"/>
              <a:gd name="T46" fmla="*/ 2147483646 w 106"/>
              <a:gd name="T47" fmla="*/ 2147483646 h 256"/>
              <a:gd name="T48" fmla="*/ 2147483646 w 106"/>
              <a:gd name="T49" fmla="*/ 2147483646 h 256"/>
              <a:gd name="T50" fmla="*/ 2147483646 w 106"/>
              <a:gd name="T51" fmla="*/ 2147483646 h 256"/>
              <a:gd name="T52" fmla="*/ 2147483646 w 106"/>
              <a:gd name="T53" fmla="*/ 2147483646 h 256"/>
              <a:gd name="T54" fmla="*/ 2147483646 w 106"/>
              <a:gd name="T55" fmla="*/ 2147483646 h 256"/>
              <a:gd name="T56" fmla="*/ 2147483646 w 106"/>
              <a:gd name="T57" fmla="*/ 2147483646 h 256"/>
              <a:gd name="T58" fmla="*/ 2147483646 w 106"/>
              <a:gd name="T59" fmla="*/ 2147483646 h 256"/>
              <a:gd name="T60" fmla="*/ 2147483646 w 106"/>
              <a:gd name="T61" fmla="*/ 2147483646 h 256"/>
              <a:gd name="T62" fmla="*/ 2147483646 w 106"/>
              <a:gd name="T63" fmla="*/ 2147483646 h 256"/>
              <a:gd name="T64" fmla="*/ 2147483646 w 106"/>
              <a:gd name="T65" fmla="*/ 2147483646 h 256"/>
              <a:gd name="T66" fmla="*/ 2147483646 w 106"/>
              <a:gd name="T67" fmla="*/ 2147483646 h 256"/>
              <a:gd name="T68" fmla="*/ 2147483646 w 106"/>
              <a:gd name="T69" fmla="*/ 2147483646 h 256"/>
              <a:gd name="T70" fmla="*/ 2147483646 w 106"/>
              <a:gd name="T71" fmla="*/ 2147483646 h 256"/>
              <a:gd name="T72" fmla="*/ 2147483646 w 106"/>
              <a:gd name="T73" fmla="*/ 2147483646 h 256"/>
              <a:gd name="T74" fmla="*/ 2147483646 w 106"/>
              <a:gd name="T75" fmla="*/ 2147483646 h 256"/>
              <a:gd name="T76" fmla="*/ 2147483646 w 106"/>
              <a:gd name="T77" fmla="*/ 2147483646 h 256"/>
              <a:gd name="T78" fmla="*/ 2147483646 w 106"/>
              <a:gd name="T79" fmla="*/ 2147483646 h 256"/>
              <a:gd name="T80" fmla="*/ 2147483646 w 106"/>
              <a:gd name="T81" fmla="*/ 2147483646 h 256"/>
              <a:gd name="T82" fmla="*/ 2147483646 w 106"/>
              <a:gd name="T83" fmla="*/ 2147483646 h 256"/>
              <a:gd name="T84" fmla="*/ 2147483646 w 106"/>
              <a:gd name="T85" fmla="*/ 2147483646 h 256"/>
              <a:gd name="T86" fmla="*/ 2147483646 w 106"/>
              <a:gd name="T87" fmla="*/ 2147483646 h 256"/>
              <a:gd name="T88" fmla="*/ 2147483646 w 106"/>
              <a:gd name="T89" fmla="*/ 0 h 25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06" h="256">
                <a:moveTo>
                  <a:pt x="80" y="0"/>
                </a:moveTo>
                <a:lnTo>
                  <a:pt x="80" y="0"/>
                </a:lnTo>
                <a:lnTo>
                  <a:pt x="62" y="14"/>
                </a:lnTo>
                <a:lnTo>
                  <a:pt x="46" y="32"/>
                </a:lnTo>
                <a:lnTo>
                  <a:pt x="34" y="50"/>
                </a:lnTo>
                <a:lnTo>
                  <a:pt x="24" y="70"/>
                </a:lnTo>
                <a:lnTo>
                  <a:pt x="10" y="98"/>
                </a:lnTo>
                <a:lnTo>
                  <a:pt x="4" y="104"/>
                </a:lnTo>
                <a:lnTo>
                  <a:pt x="0" y="108"/>
                </a:lnTo>
                <a:lnTo>
                  <a:pt x="6" y="152"/>
                </a:lnTo>
                <a:lnTo>
                  <a:pt x="6" y="154"/>
                </a:lnTo>
                <a:lnTo>
                  <a:pt x="2" y="184"/>
                </a:lnTo>
                <a:lnTo>
                  <a:pt x="2" y="196"/>
                </a:lnTo>
                <a:lnTo>
                  <a:pt x="2" y="200"/>
                </a:lnTo>
                <a:lnTo>
                  <a:pt x="4" y="202"/>
                </a:lnTo>
                <a:lnTo>
                  <a:pt x="36" y="224"/>
                </a:lnTo>
                <a:lnTo>
                  <a:pt x="38" y="224"/>
                </a:lnTo>
                <a:lnTo>
                  <a:pt x="38" y="226"/>
                </a:lnTo>
                <a:lnTo>
                  <a:pt x="42" y="236"/>
                </a:lnTo>
                <a:lnTo>
                  <a:pt x="50" y="248"/>
                </a:lnTo>
                <a:lnTo>
                  <a:pt x="56" y="252"/>
                </a:lnTo>
                <a:lnTo>
                  <a:pt x="62" y="256"/>
                </a:lnTo>
                <a:lnTo>
                  <a:pt x="66" y="204"/>
                </a:lnTo>
                <a:lnTo>
                  <a:pt x="66" y="202"/>
                </a:lnTo>
                <a:lnTo>
                  <a:pt x="90" y="146"/>
                </a:lnTo>
                <a:lnTo>
                  <a:pt x="98" y="80"/>
                </a:lnTo>
                <a:lnTo>
                  <a:pt x="98" y="78"/>
                </a:lnTo>
                <a:lnTo>
                  <a:pt x="106" y="60"/>
                </a:lnTo>
                <a:lnTo>
                  <a:pt x="100" y="44"/>
                </a:lnTo>
                <a:lnTo>
                  <a:pt x="98" y="44"/>
                </a:lnTo>
                <a:lnTo>
                  <a:pt x="98" y="24"/>
                </a:lnTo>
                <a:lnTo>
                  <a:pt x="98" y="22"/>
                </a:lnTo>
                <a:lnTo>
                  <a:pt x="102" y="16"/>
                </a:lnTo>
                <a:lnTo>
                  <a:pt x="106" y="12"/>
                </a:lnTo>
                <a:lnTo>
                  <a:pt x="80" y="0"/>
                </a:lnTo>
                <a:close/>
              </a:path>
            </a:pathLst>
          </a:custGeom>
          <a:solidFill>
            <a:schemeClr val="accent4"/>
          </a:solidFill>
          <a:ln w="3175">
            <a:solidFill>
              <a:schemeClr val="bg1"/>
            </a:solidFill>
            <a:round/>
            <a:headEnd/>
            <a:tailEnd/>
          </a:ln>
        </p:spPr>
        <p:txBody>
          <a:bodyPr/>
          <a:lstStyle/>
          <a:p>
            <a:endParaRPr lang="zh-CN" altLang="en-US">
              <a:solidFill>
                <a:schemeClr val="tx1">
                  <a:lumMod val="75000"/>
                  <a:lumOff val="25000"/>
                </a:schemeClr>
              </a:solidFill>
            </a:endParaRPr>
          </a:p>
        </p:txBody>
      </p:sp>
      <p:sp>
        <p:nvSpPr>
          <p:cNvPr id="34" name="海南"/>
          <p:cNvSpPr>
            <a:spLocks/>
          </p:cNvSpPr>
          <p:nvPr/>
        </p:nvSpPr>
        <p:spPr bwMode="auto">
          <a:xfrm>
            <a:off x="5058911" y="6169057"/>
            <a:ext cx="346877" cy="303181"/>
          </a:xfrm>
          <a:custGeom>
            <a:avLst/>
            <a:gdLst>
              <a:gd name="T0" fmla="*/ 2147483646 w 160"/>
              <a:gd name="T1" fmla="*/ 2147483646 h 140"/>
              <a:gd name="T2" fmla="*/ 2147483646 w 160"/>
              <a:gd name="T3" fmla="*/ 2147483646 h 140"/>
              <a:gd name="T4" fmla="*/ 2147483646 w 160"/>
              <a:gd name="T5" fmla="*/ 2147483646 h 140"/>
              <a:gd name="T6" fmla="*/ 2147483646 w 160"/>
              <a:gd name="T7" fmla="*/ 2147483646 h 140"/>
              <a:gd name="T8" fmla="*/ 2147483646 w 160"/>
              <a:gd name="T9" fmla="*/ 2147483646 h 140"/>
              <a:gd name="T10" fmla="*/ 2147483646 w 160"/>
              <a:gd name="T11" fmla="*/ 2147483646 h 140"/>
              <a:gd name="T12" fmla="*/ 2147483646 w 160"/>
              <a:gd name="T13" fmla="*/ 2147483646 h 140"/>
              <a:gd name="T14" fmla="*/ 2147483646 w 160"/>
              <a:gd name="T15" fmla="*/ 2147483646 h 140"/>
              <a:gd name="T16" fmla="*/ 2147483646 w 160"/>
              <a:gd name="T17" fmla="*/ 2147483646 h 140"/>
              <a:gd name="T18" fmla="*/ 2147483646 w 160"/>
              <a:gd name="T19" fmla="*/ 2147483646 h 140"/>
              <a:gd name="T20" fmla="*/ 2147483646 w 160"/>
              <a:gd name="T21" fmla="*/ 2147483646 h 140"/>
              <a:gd name="T22" fmla="*/ 2147483646 w 160"/>
              <a:gd name="T23" fmla="*/ 2147483646 h 140"/>
              <a:gd name="T24" fmla="*/ 2147483646 w 160"/>
              <a:gd name="T25" fmla="*/ 2147483646 h 140"/>
              <a:gd name="T26" fmla="*/ 0 w 160"/>
              <a:gd name="T27" fmla="*/ 2147483646 h 140"/>
              <a:gd name="T28" fmla="*/ 2147483646 w 160"/>
              <a:gd name="T29" fmla="*/ 2147483646 h 140"/>
              <a:gd name="T30" fmla="*/ 2147483646 w 160"/>
              <a:gd name="T31" fmla="*/ 2147483646 h 140"/>
              <a:gd name="T32" fmla="*/ 2147483646 w 160"/>
              <a:gd name="T33" fmla="*/ 2147483646 h 140"/>
              <a:gd name="T34" fmla="*/ 2147483646 w 160"/>
              <a:gd name="T35" fmla="*/ 2147483646 h 140"/>
              <a:gd name="T36" fmla="*/ 2147483646 w 160"/>
              <a:gd name="T37" fmla="*/ 2147483646 h 140"/>
              <a:gd name="T38" fmla="*/ 2147483646 w 160"/>
              <a:gd name="T39" fmla="*/ 2147483646 h 140"/>
              <a:gd name="T40" fmla="*/ 2147483646 w 160"/>
              <a:gd name="T41" fmla="*/ 2147483646 h 140"/>
              <a:gd name="T42" fmla="*/ 2147483646 w 160"/>
              <a:gd name="T43" fmla="*/ 2147483646 h 140"/>
              <a:gd name="T44" fmla="*/ 2147483646 w 160"/>
              <a:gd name="T45" fmla="*/ 2147483646 h 140"/>
              <a:gd name="T46" fmla="*/ 2147483646 w 160"/>
              <a:gd name="T47" fmla="*/ 2147483646 h 140"/>
              <a:gd name="T48" fmla="*/ 2147483646 w 160"/>
              <a:gd name="T49" fmla="*/ 2147483646 h 140"/>
              <a:gd name="T50" fmla="*/ 2147483646 w 160"/>
              <a:gd name="T51" fmla="*/ 2147483646 h 140"/>
              <a:gd name="T52" fmla="*/ 2147483646 w 160"/>
              <a:gd name="T53" fmla="*/ 2147483646 h 140"/>
              <a:gd name="T54" fmla="*/ 2147483646 w 160"/>
              <a:gd name="T55" fmla="*/ 2147483646 h 140"/>
              <a:gd name="T56" fmla="*/ 2147483646 w 160"/>
              <a:gd name="T57" fmla="*/ 2147483646 h 140"/>
              <a:gd name="T58" fmla="*/ 2147483646 w 160"/>
              <a:gd name="T59" fmla="*/ 2147483646 h 140"/>
              <a:gd name="T60" fmla="*/ 2147483646 w 160"/>
              <a:gd name="T61" fmla="*/ 2147483646 h 140"/>
              <a:gd name="T62" fmla="*/ 2147483646 w 160"/>
              <a:gd name="T63" fmla="*/ 2147483646 h 140"/>
              <a:gd name="T64" fmla="*/ 2147483646 w 160"/>
              <a:gd name="T65" fmla="*/ 2147483646 h 140"/>
              <a:gd name="T66" fmla="*/ 2147483646 w 160"/>
              <a:gd name="T67" fmla="*/ 2147483646 h 140"/>
              <a:gd name="T68" fmla="*/ 2147483646 w 160"/>
              <a:gd name="T69" fmla="*/ 2147483646 h 140"/>
              <a:gd name="T70" fmla="*/ 2147483646 w 160"/>
              <a:gd name="T71" fmla="*/ 2147483646 h 140"/>
              <a:gd name="T72" fmla="*/ 2147483646 w 160"/>
              <a:gd name="T73" fmla="*/ 2147483646 h 140"/>
              <a:gd name="T74" fmla="*/ 2147483646 w 160"/>
              <a:gd name="T75" fmla="*/ 2147483646 h 140"/>
              <a:gd name="T76" fmla="*/ 2147483646 w 160"/>
              <a:gd name="T77" fmla="*/ 2147483646 h 140"/>
              <a:gd name="T78" fmla="*/ 2147483646 w 160"/>
              <a:gd name="T79" fmla="*/ 2147483646 h 140"/>
              <a:gd name="T80" fmla="*/ 2147483646 w 160"/>
              <a:gd name="T81" fmla="*/ 2147483646 h 140"/>
              <a:gd name="T82" fmla="*/ 2147483646 w 160"/>
              <a:gd name="T83" fmla="*/ 0 h 140"/>
              <a:gd name="T84" fmla="*/ 2147483646 w 160"/>
              <a:gd name="T85" fmla="*/ 2147483646 h 140"/>
              <a:gd name="T86" fmla="*/ 2147483646 w 160"/>
              <a:gd name="T87" fmla="*/ 2147483646 h 140"/>
              <a:gd name="T88" fmla="*/ 2147483646 w 160"/>
              <a:gd name="T89" fmla="*/ 2147483646 h 140"/>
              <a:gd name="T90" fmla="*/ 2147483646 w 160"/>
              <a:gd name="T91" fmla="*/ 2147483646 h 140"/>
              <a:gd name="T92" fmla="*/ 2147483646 w 160"/>
              <a:gd name="T93" fmla="*/ 2147483646 h 140"/>
              <a:gd name="T94" fmla="*/ 2147483646 w 160"/>
              <a:gd name="T95" fmla="*/ 2147483646 h 14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60" h="140">
                <a:moveTo>
                  <a:pt x="72" y="14"/>
                </a:moveTo>
                <a:lnTo>
                  <a:pt x="70" y="18"/>
                </a:lnTo>
                <a:lnTo>
                  <a:pt x="68" y="20"/>
                </a:lnTo>
                <a:lnTo>
                  <a:pt x="36" y="28"/>
                </a:lnTo>
                <a:lnTo>
                  <a:pt x="38" y="32"/>
                </a:lnTo>
                <a:lnTo>
                  <a:pt x="48" y="44"/>
                </a:lnTo>
                <a:lnTo>
                  <a:pt x="44" y="46"/>
                </a:lnTo>
                <a:lnTo>
                  <a:pt x="30" y="54"/>
                </a:lnTo>
                <a:lnTo>
                  <a:pt x="6" y="72"/>
                </a:lnTo>
                <a:lnTo>
                  <a:pt x="2" y="80"/>
                </a:lnTo>
                <a:lnTo>
                  <a:pt x="0" y="92"/>
                </a:lnTo>
                <a:lnTo>
                  <a:pt x="4" y="108"/>
                </a:lnTo>
                <a:lnTo>
                  <a:pt x="10" y="126"/>
                </a:lnTo>
                <a:lnTo>
                  <a:pt x="34" y="128"/>
                </a:lnTo>
                <a:lnTo>
                  <a:pt x="36" y="128"/>
                </a:lnTo>
                <a:lnTo>
                  <a:pt x="60" y="140"/>
                </a:lnTo>
                <a:lnTo>
                  <a:pt x="86" y="136"/>
                </a:lnTo>
                <a:lnTo>
                  <a:pt x="94" y="132"/>
                </a:lnTo>
                <a:lnTo>
                  <a:pt x="102" y="126"/>
                </a:lnTo>
                <a:lnTo>
                  <a:pt x="112" y="118"/>
                </a:lnTo>
                <a:lnTo>
                  <a:pt x="122" y="106"/>
                </a:lnTo>
                <a:lnTo>
                  <a:pt x="124" y="106"/>
                </a:lnTo>
                <a:lnTo>
                  <a:pt x="126" y="104"/>
                </a:lnTo>
                <a:lnTo>
                  <a:pt x="136" y="100"/>
                </a:lnTo>
                <a:lnTo>
                  <a:pt x="134" y="66"/>
                </a:lnTo>
                <a:lnTo>
                  <a:pt x="148" y="44"/>
                </a:lnTo>
                <a:lnTo>
                  <a:pt x="160" y="34"/>
                </a:lnTo>
                <a:lnTo>
                  <a:pt x="160" y="22"/>
                </a:lnTo>
                <a:lnTo>
                  <a:pt x="158" y="14"/>
                </a:lnTo>
                <a:lnTo>
                  <a:pt x="156" y="10"/>
                </a:lnTo>
                <a:lnTo>
                  <a:pt x="152" y="2"/>
                </a:lnTo>
                <a:lnTo>
                  <a:pt x="146" y="0"/>
                </a:lnTo>
                <a:lnTo>
                  <a:pt x="146" y="12"/>
                </a:lnTo>
                <a:lnTo>
                  <a:pt x="126" y="8"/>
                </a:lnTo>
                <a:lnTo>
                  <a:pt x="116" y="14"/>
                </a:lnTo>
                <a:lnTo>
                  <a:pt x="114" y="14"/>
                </a:lnTo>
                <a:lnTo>
                  <a:pt x="72" y="14"/>
                </a:lnTo>
                <a:close/>
              </a:path>
            </a:pathLst>
          </a:custGeom>
          <a:solidFill>
            <a:schemeClr val="accent4"/>
          </a:solidFill>
          <a:ln w="3175">
            <a:solidFill>
              <a:schemeClr val="bg1"/>
            </a:solidFill>
            <a:round/>
            <a:headEnd/>
            <a:tailEnd/>
          </a:ln>
        </p:spPr>
        <p:txBody>
          <a:bodyPr/>
          <a:lstStyle/>
          <a:p>
            <a:endParaRPr lang="zh-CN" altLang="en-US">
              <a:solidFill>
                <a:schemeClr val="tx1">
                  <a:lumMod val="75000"/>
                  <a:lumOff val="25000"/>
                </a:schemeClr>
              </a:solidFill>
            </a:endParaRPr>
          </a:p>
        </p:txBody>
      </p:sp>
      <p:sp>
        <p:nvSpPr>
          <p:cNvPr id="35" name="矩形 1"/>
          <p:cNvSpPr>
            <a:spLocks noChangeArrowheads="1"/>
          </p:cNvSpPr>
          <p:nvPr/>
        </p:nvSpPr>
        <p:spPr bwMode="auto">
          <a:xfrm>
            <a:off x="7954491" y="2624172"/>
            <a:ext cx="1837157" cy="523220"/>
          </a:xfrm>
          <a:prstGeom prst="rect">
            <a:avLst/>
          </a:prstGeom>
          <a:noFill/>
          <a:ln w="9525">
            <a:noFill/>
            <a:prstDash val="sysDash"/>
            <a:miter lim="800000"/>
            <a:headEnd/>
            <a:tailEnd/>
          </a:ln>
          <a:extLst>
            <a:ext uri="{909E8E84-426E-40DD-AFC4-6F175D3DCCD1}">
              <a14:hiddenFill xmlns:a14="http://schemas.microsoft.com/office/drawing/2010/main" xmlns="">
                <a:solidFill>
                  <a:srgbClr val="FFFFFF"/>
                </a:solidFill>
              </a14:hiddenFill>
            </a:ext>
          </a:extLst>
        </p:spPr>
        <p:txBody>
          <a:bodyPr wrap="square">
            <a:spAutoFit/>
          </a:bodyPr>
          <a:lstStyle/>
          <a:p>
            <a:r>
              <a:rPr lang="zh-CN" altLang="en-US" sz="1400" dirty="0">
                <a:solidFill>
                  <a:srgbClr val="000000"/>
                </a:solidFill>
                <a:latin typeface="微软雅黑" panose="020B0503020204020204" pitchFamily="34" charset="-122"/>
                <a:ea typeface="微软雅黑" panose="020B0503020204020204" pitchFamily="34" charset="-122"/>
              </a:rPr>
              <a:t>点击添加文字说明</a:t>
            </a:r>
            <a:endParaRPr lang="en-US" altLang="zh-CN" sz="1400" dirty="0">
              <a:solidFill>
                <a:srgbClr val="000000"/>
              </a:solidFill>
              <a:latin typeface="微软雅黑" panose="020B0503020204020204" pitchFamily="34" charset="-122"/>
              <a:ea typeface="微软雅黑" panose="020B0503020204020204" pitchFamily="34" charset="-122"/>
            </a:endParaRPr>
          </a:p>
          <a:p>
            <a:r>
              <a:rPr lang="zh-CN" altLang="en-US" sz="1400" dirty="0">
                <a:solidFill>
                  <a:srgbClr val="000000"/>
                </a:solidFill>
                <a:latin typeface="微软雅黑" panose="020B0503020204020204" pitchFamily="34" charset="-122"/>
                <a:ea typeface="微软雅黑" panose="020B0503020204020204" pitchFamily="34" charset="-122"/>
              </a:rPr>
              <a:t>点击添加文字说明</a:t>
            </a:r>
          </a:p>
        </p:txBody>
      </p:sp>
      <p:sp>
        <p:nvSpPr>
          <p:cNvPr id="36" name="矩形 35"/>
          <p:cNvSpPr/>
          <p:nvPr/>
        </p:nvSpPr>
        <p:spPr>
          <a:xfrm>
            <a:off x="7954491" y="2124548"/>
            <a:ext cx="2236510" cy="499624"/>
          </a:xfrm>
          <a:prstGeom prst="rect">
            <a:avLst/>
          </a:prstGeom>
        </p:spPr>
        <p:txBody>
          <a:bodyPr wrap="none">
            <a:spAutoFit/>
          </a:bodyPr>
          <a:lstStyle/>
          <a:p>
            <a:pPr algn="ctr">
              <a:lnSpc>
                <a:spcPct val="150000"/>
              </a:lnSpc>
            </a:pPr>
            <a:r>
              <a:rPr lang="zh-CN" altLang="en-US" sz="2000" b="1" dirty="0">
                <a:solidFill>
                  <a:srgbClr val="000000"/>
                </a:solidFill>
                <a:latin typeface="微软雅黑" panose="020B0503020204020204" pitchFamily="34" charset="-122"/>
                <a:ea typeface="微软雅黑" panose="020B0503020204020204" pitchFamily="34" charset="-122"/>
              </a:rPr>
              <a:t>点击添加文字说明</a:t>
            </a:r>
            <a:endParaRPr lang="en-US" altLang="zh-CN" sz="2000" b="1" dirty="0">
              <a:solidFill>
                <a:srgbClr val="000000"/>
              </a:solidFill>
              <a:latin typeface="微软雅黑" panose="020B0503020204020204" pitchFamily="34" charset="-122"/>
              <a:ea typeface="微软雅黑" panose="020B0503020204020204" pitchFamily="34" charset="-122"/>
            </a:endParaRPr>
          </a:p>
        </p:txBody>
      </p:sp>
      <p:sp>
        <p:nvSpPr>
          <p:cNvPr id="37" name="矩形 1"/>
          <p:cNvSpPr>
            <a:spLocks noChangeArrowheads="1"/>
          </p:cNvSpPr>
          <p:nvPr/>
        </p:nvSpPr>
        <p:spPr bwMode="auto">
          <a:xfrm>
            <a:off x="7964942" y="3918753"/>
            <a:ext cx="1837157" cy="523220"/>
          </a:xfrm>
          <a:prstGeom prst="rect">
            <a:avLst/>
          </a:prstGeom>
          <a:noFill/>
          <a:ln w="9525">
            <a:noFill/>
            <a:prstDash val="sysDash"/>
            <a:miter lim="800000"/>
            <a:headEnd/>
            <a:tailEnd/>
          </a:ln>
          <a:extLst>
            <a:ext uri="{909E8E84-426E-40DD-AFC4-6F175D3DCCD1}">
              <a14:hiddenFill xmlns:a14="http://schemas.microsoft.com/office/drawing/2010/main" xmlns="">
                <a:solidFill>
                  <a:srgbClr val="FFFFFF"/>
                </a:solidFill>
              </a14:hiddenFill>
            </a:ext>
          </a:extLst>
        </p:spPr>
        <p:txBody>
          <a:bodyPr wrap="square">
            <a:spAutoFit/>
          </a:bodyPr>
          <a:lstStyle/>
          <a:p>
            <a:r>
              <a:rPr lang="zh-CN" altLang="en-US" sz="1400" dirty="0">
                <a:solidFill>
                  <a:srgbClr val="000000"/>
                </a:solidFill>
                <a:latin typeface="微软雅黑" panose="020B0503020204020204" pitchFamily="34" charset="-122"/>
                <a:ea typeface="微软雅黑" panose="020B0503020204020204" pitchFamily="34" charset="-122"/>
              </a:rPr>
              <a:t>点击添加文字说明</a:t>
            </a:r>
            <a:endParaRPr lang="en-US" altLang="zh-CN" sz="1400" dirty="0">
              <a:solidFill>
                <a:srgbClr val="000000"/>
              </a:solidFill>
              <a:latin typeface="微软雅黑" panose="020B0503020204020204" pitchFamily="34" charset="-122"/>
              <a:ea typeface="微软雅黑" panose="020B0503020204020204" pitchFamily="34" charset="-122"/>
            </a:endParaRPr>
          </a:p>
          <a:p>
            <a:r>
              <a:rPr lang="zh-CN" altLang="en-US" sz="1400" dirty="0">
                <a:solidFill>
                  <a:srgbClr val="000000"/>
                </a:solidFill>
                <a:latin typeface="微软雅黑" panose="020B0503020204020204" pitchFamily="34" charset="-122"/>
                <a:ea typeface="微软雅黑" panose="020B0503020204020204" pitchFamily="34" charset="-122"/>
              </a:rPr>
              <a:t>点击添加文字说明</a:t>
            </a:r>
          </a:p>
        </p:txBody>
      </p:sp>
      <p:sp>
        <p:nvSpPr>
          <p:cNvPr id="38" name="矩形 37"/>
          <p:cNvSpPr/>
          <p:nvPr/>
        </p:nvSpPr>
        <p:spPr>
          <a:xfrm>
            <a:off x="7964942" y="3419129"/>
            <a:ext cx="2236510" cy="499624"/>
          </a:xfrm>
          <a:prstGeom prst="rect">
            <a:avLst/>
          </a:prstGeom>
        </p:spPr>
        <p:txBody>
          <a:bodyPr wrap="none">
            <a:spAutoFit/>
          </a:bodyPr>
          <a:lstStyle/>
          <a:p>
            <a:pPr algn="ctr">
              <a:lnSpc>
                <a:spcPct val="150000"/>
              </a:lnSpc>
            </a:pPr>
            <a:r>
              <a:rPr lang="zh-CN" altLang="en-US" sz="2000" b="1" dirty="0">
                <a:solidFill>
                  <a:srgbClr val="000000"/>
                </a:solidFill>
                <a:latin typeface="微软雅黑" panose="020B0503020204020204" pitchFamily="34" charset="-122"/>
                <a:ea typeface="微软雅黑" panose="020B0503020204020204" pitchFamily="34" charset="-122"/>
              </a:rPr>
              <a:t>点击添加文字说明</a:t>
            </a:r>
            <a:endParaRPr lang="en-US" altLang="zh-CN" sz="2000" b="1" dirty="0">
              <a:solidFill>
                <a:srgbClr val="000000"/>
              </a:solidFill>
              <a:latin typeface="微软雅黑" panose="020B0503020204020204" pitchFamily="34" charset="-122"/>
              <a:ea typeface="微软雅黑" panose="020B0503020204020204" pitchFamily="34" charset="-122"/>
            </a:endParaRPr>
          </a:p>
        </p:txBody>
      </p:sp>
      <p:sp>
        <p:nvSpPr>
          <p:cNvPr id="39" name="矩形 1"/>
          <p:cNvSpPr>
            <a:spLocks noChangeArrowheads="1"/>
          </p:cNvSpPr>
          <p:nvPr/>
        </p:nvSpPr>
        <p:spPr bwMode="auto">
          <a:xfrm>
            <a:off x="7954491" y="5278008"/>
            <a:ext cx="1837157" cy="523220"/>
          </a:xfrm>
          <a:prstGeom prst="rect">
            <a:avLst/>
          </a:prstGeom>
          <a:noFill/>
          <a:ln w="9525">
            <a:noFill/>
            <a:prstDash val="sysDash"/>
            <a:miter lim="800000"/>
            <a:headEnd/>
            <a:tailEnd/>
          </a:ln>
          <a:extLst>
            <a:ext uri="{909E8E84-426E-40DD-AFC4-6F175D3DCCD1}">
              <a14:hiddenFill xmlns:a14="http://schemas.microsoft.com/office/drawing/2010/main" xmlns="">
                <a:solidFill>
                  <a:srgbClr val="FFFFFF"/>
                </a:solidFill>
              </a14:hiddenFill>
            </a:ext>
          </a:extLst>
        </p:spPr>
        <p:txBody>
          <a:bodyPr wrap="square">
            <a:spAutoFit/>
          </a:bodyPr>
          <a:lstStyle/>
          <a:p>
            <a:r>
              <a:rPr lang="zh-CN" altLang="en-US" sz="1400" dirty="0">
                <a:solidFill>
                  <a:srgbClr val="000000"/>
                </a:solidFill>
                <a:latin typeface="微软雅黑" panose="020B0503020204020204" pitchFamily="34" charset="-122"/>
                <a:ea typeface="微软雅黑" panose="020B0503020204020204" pitchFamily="34" charset="-122"/>
              </a:rPr>
              <a:t>点击添加文字说明</a:t>
            </a:r>
            <a:endParaRPr lang="en-US" altLang="zh-CN" sz="1400" dirty="0">
              <a:solidFill>
                <a:srgbClr val="000000"/>
              </a:solidFill>
              <a:latin typeface="微软雅黑" panose="020B0503020204020204" pitchFamily="34" charset="-122"/>
              <a:ea typeface="微软雅黑" panose="020B0503020204020204" pitchFamily="34" charset="-122"/>
            </a:endParaRPr>
          </a:p>
          <a:p>
            <a:r>
              <a:rPr lang="zh-CN" altLang="en-US" sz="1400" dirty="0">
                <a:solidFill>
                  <a:srgbClr val="000000"/>
                </a:solidFill>
                <a:latin typeface="微软雅黑" panose="020B0503020204020204" pitchFamily="34" charset="-122"/>
                <a:ea typeface="微软雅黑" panose="020B0503020204020204" pitchFamily="34" charset="-122"/>
              </a:rPr>
              <a:t>点击添加文字说明</a:t>
            </a:r>
          </a:p>
        </p:txBody>
      </p:sp>
      <p:sp>
        <p:nvSpPr>
          <p:cNvPr id="40" name="矩形 39"/>
          <p:cNvSpPr/>
          <p:nvPr/>
        </p:nvSpPr>
        <p:spPr>
          <a:xfrm>
            <a:off x="7954491" y="4778384"/>
            <a:ext cx="2236510" cy="499624"/>
          </a:xfrm>
          <a:prstGeom prst="rect">
            <a:avLst/>
          </a:prstGeom>
        </p:spPr>
        <p:txBody>
          <a:bodyPr wrap="none">
            <a:spAutoFit/>
          </a:bodyPr>
          <a:lstStyle/>
          <a:p>
            <a:pPr algn="ctr">
              <a:lnSpc>
                <a:spcPct val="150000"/>
              </a:lnSpc>
            </a:pPr>
            <a:r>
              <a:rPr lang="zh-CN" altLang="en-US" sz="2000" b="1" dirty="0">
                <a:solidFill>
                  <a:srgbClr val="000000"/>
                </a:solidFill>
                <a:latin typeface="微软雅黑" panose="020B0503020204020204" pitchFamily="34" charset="-122"/>
                <a:ea typeface="微软雅黑" panose="020B0503020204020204" pitchFamily="34" charset="-122"/>
              </a:rPr>
              <a:t>点击添加文字说明</a:t>
            </a:r>
            <a:endParaRPr lang="en-US" altLang="zh-CN" sz="2000" b="1" dirty="0">
              <a:solidFill>
                <a:srgbClr val="00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256360187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3" cstate="print">
            <a:extLst>
              <a:ext uri="{28A0092B-C50C-407E-A947-70E740481C1C}">
                <a14:useLocalDpi xmlns:a14="http://schemas.microsoft.com/office/drawing/2010/main" xmlns="" val="0"/>
              </a:ext>
            </a:extLst>
          </a:blip>
          <a:srcRect t="8214" b="35110"/>
          <a:stretch/>
        </p:blipFill>
        <p:spPr>
          <a:xfrm>
            <a:off x="228127" y="362521"/>
            <a:ext cx="11735745" cy="4722242"/>
          </a:xfrm>
          <a:prstGeom prst="roundRect">
            <a:avLst>
              <a:gd name="adj" fmla="val 2179"/>
            </a:avLst>
          </a:prstGeom>
          <a:gradFill>
            <a:gsLst>
              <a:gs pos="35000">
                <a:srgbClr val="6B13D3"/>
              </a:gs>
              <a:gs pos="88000">
                <a:srgbClr val="2D83D8"/>
              </a:gs>
            </a:gsLst>
            <a:lin ang="18000000" scaled="0"/>
          </a:gradFill>
          <a:ln>
            <a:noFill/>
          </a:ln>
        </p:spPr>
      </p:pic>
      <p:sp>
        <p:nvSpPr>
          <p:cNvPr id="3" name="矩形 2"/>
          <p:cNvSpPr/>
          <p:nvPr/>
        </p:nvSpPr>
        <p:spPr>
          <a:xfrm>
            <a:off x="564660" y="5163628"/>
            <a:ext cx="1509070" cy="1561342"/>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8800" b="1" dirty="0">
                <a:solidFill>
                  <a:schemeClr val="accent1"/>
                </a:solidFill>
                <a:latin typeface="微软雅黑" panose="020B0503020204020204" pitchFamily="34" charset="-122"/>
                <a:ea typeface="微软雅黑" panose="020B0503020204020204" pitchFamily="34" charset="-122"/>
              </a:rPr>
              <a:t>谢</a:t>
            </a:r>
          </a:p>
        </p:txBody>
      </p:sp>
      <p:sp>
        <p:nvSpPr>
          <p:cNvPr id="4" name="矩形 3"/>
          <p:cNvSpPr/>
          <p:nvPr/>
        </p:nvSpPr>
        <p:spPr>
          <a:xfrm>
            <a:off x="2387546" y="5436467"/>
            <a:ext cx="8461881" cy="1015663"/>
          </a:xfrm>
          <a:prstGeom prst="rect">
            <a:avLst/>
          </a:prstGeom>
        </p:spPr>
        <p:txBody>
          <a:bodyPr wrap="square">
            <a:spAutoFit/>
          </a:bodyPr>
          <a:lstStyle/>
          <a:p>
            <a:pPr>
              <a:lnSpc>
                <a:spcPct val="150000"/>
              </a:lnSpc>
            </a:pP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rPr>
              <a:t>希望在未来的工作中，各位领导、同事继续给予帮助、指导，我将继续始终如一地在公司规章制度内做好各项工作，做更加完美的工作者。</a:t>
            </a:r>
          </a:p>
        </p:txBody>
      </p:sp>
    </p:spTree>
    <p:extLst>
      <p:ext uri="{BB962C8B-B14F-4D97-AF65-F5344CB8AC3E}">
        <p14:creationId xmlns:p14="http://schemas.microsoft.com/office/powerpoint/2010/main" xmlns="" val="39076341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print"/>
          <a:stretch>
            <a:fillRect/>
          </a:stretch>
        </p:blipFill>
        <p:spPr>
          <a:xfrm>
            <a:off x="-529" y="-297"/>
            <a:ext cx="12193057" cy="6858594"/>
          </a:xfrm>
          <a:prstGeom prst="rect">
            <a:avLst/>
          </a:prstGeom>
        </p:spPr>
      </p:pic>
      <p:sp>
        <p:nvSpPr>
          <p:cNvPr id="12" name="矩形 11"/>
          <p:cNvSpPr/>
          <p:nvPr/>
        </p:nvSpPr>
        <p:spPr>
          <a:xfrm>
            <a:off x="4509966" y="3398887"/>
            <a:ext cx="6955751" cy="830997"/>
          </a:xfrm>
          <a:prstGeom prst="rect">
            <a:avLst/>
          </a:prstGeom>
        </p:spPr>
        <p:txBody>
          <a:bodyPr wrap="none">
            <a:spAutoFit/>
          </a:bodyPr>
          <a:lstStyle/>
          <a:p>
            <a:pPr algn="ctr">
              <a:lnSpc>
                <a:spcPct val="100000"/>
              </a:lnSpc>
              <a:spcBef>
                <a:spcPct val="0"/>
              </a:spcBef>
              <a:buFontTx/>
              <a:buNone/>
            </a:pPr>
            <a:r>
              <a:rPr lang="zh-CN" altLang="en-US" sz="48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恳请领导同事批评指正！</a:t>
            </a:r>
            <a:endParaRPr lang="en-US" altLang="zh-CN" sz="48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5" name="KSO_Shape"/>
          <p:cNvSpPr>
            <a:spLocks/>
          </p:cNvSpPr>
          <p:nvPr/>
        </p:nvSpPr>
        <p:spPr bwMode="auto">
          <a:xfrm>
            <a:off x="1355246" y="2199807"/>
            <a:ext cx="2460197" cy="2398161"/>
          </a:xfrm>
          <a:custGeom>
            <a:avLst/>
            <a:gdLst>
              <a:gd name="T0" fmla="*/ 1300686 w 4656"/>
              <a:gd name="T1" fmla="*/ 3684 h 4524"/>
              <a:gd name="T2" fmla="*/ 1211082 w 4656"/>
              <a:gd name="T3" fmla="*/ 23332 h 4524"/>
              <a:gd name="T4" fmla="*/ 1130071 w 4656"/>
              <a:gd name="T5" fmla="*/ 57715 h 4524"/>
              <a:gd name="T6" fmla="*/ 1056424 w 4656"/>
              <a:gd name="T7" fmla="*/ 106425 h 4524"/>
              <a:gd name="T8" fmla="*/ 991369 w 4656"/>
              <a:gd name="T9" fmla="*/ 167006 h 4524"/>
              <a:gd name="T10" fmla="*/ 943090 w 4656"/>
              <a:gd name="T11" fmla="*/ 200980 h 4524"/>
              <a:gd name="T12" fmla="*/ 882126 w 4656"/>
              <a:gd name="T13" fmla="*/ 135488 h 4524"/>
              <a:gd name="T14" fmla="*/ 812571 w 4656"/>
              <a:gd name="T15" fmla="*/ 80638 h 4524"/>
              <a:gd name="T16" fmla="*/ 735242 w 4656"/>
              <a:gd name="T17" fmla="*/ 38886 h 4524"/>
              <a:gd name="T18" fmla="*/ 650139 w 4656"/>
              <a:gd name="T19" fmla="*/ 11461 h 4524"/>
              <a:gd name="T20" fmla="*/ 556443 w 4656"/>
              <a:gd name="T21" fmla="*/ 0 h 4524"/>
              <a:gd name="T22" fmla="*/ 484842 w 4656"/>
              <a:gd name="T23" fmla="*/ 2456 h 4524"/>
              <a:gd name="T24" fmla="*/ 405467 w 4656"/>
              <a:gd name="T25" fmla="*/ 17192 h 4524"/>
              <a:gd name="T26" fmla="*/ 329774 w 4656"/>
              <a:gd name="T27" fmla="*/ 42161 h 4524"/>
              <a:gd name="T28" fmla="*/ 259810 w 4656"/>
              <a:gd name="T29" fmla="*/ 78182 h 4524"/>
              <a:gd name="T30" fmla="*/ 196392 w 4656"/>
              <a:gd name="T31" fmla="*/ 123617 h 4524"/>
              <a:gd name="T32" fmla="*/ 140338 w 4656"/>
              <a:gd name="T33" fmla="*/ 176830 h 4524"/>
              <a:gd name="T34" fmla="*/ 92059 w 4656"/>
              <a:gd name="T35" fmla="*/ 238229 h 4524"/>
              <a:gd name="T36" fmla="*/ 52780 w 4656"/>
              <a:gd name="T37" fmla="*/ 306177 h 4524"/>
              <a:gd name="T38" fmla="*/ 23731 w 4656"/>
              <a:gd name="T39" fmla="*/ 379856 h 4524"/>
              <a:gd name="T40" fmla="*/ 6137 w 4656"/>
              <a:gd name="T41" fmla="*/ 458447 h 4524"/>
              <a:gd name="T42" fmla="*/ 0 w 4656"/>
              <a:gd name="T43" fmla="*/ 540722 h 4524"/>
              <a:gd name="T44" fmla="*/ 12274 w 4656"/>
              <a:gd name="T45" fmla="*/ 663930 h 4524"/>
              <a:gd name="T46" fmla="*/ 56053 w 4656"/>
              <a:gd name="T47" fmla="*/ 798189 h 4524"/>
              <a:gd name="T48" fmla="*/ 126836 w 4656"/>
              <a:gd name="T49" fmla="*/ 919760 h 4524"/>
              <a:gd name="T50" fmla="*/ 219304 w 4656"/>
              <a:gd name="T51" fmla="*/ 1028641 h 4524"/>
              <a:gd name="T52" fmla="*/ 326910 w 4656"/>
              <a:gd name="T53" fmla="*/ 1126061 h 4524"/>
              <a:gd name="T54" fmla="*/ 461930 w 4656"/>
              <a:gd name="T55" fmla="*/ 1230439 h 4524"/>
              <a:gd name="T56" fmla="*/ 608405 w 4656"/>
              <a:gd name="T57" fmla="*/ 1357331 h 4524"/>
              <a:gd name="T58" fmla="*/ 732787 w 4656"/>
              <a:gd name="T59" fmla="*/ 1485041 h 4524"/>
              <a:gd name="T60" fmla="*/ 842439 w 4656"/>
              <a:gd name="T61" fmla="*/ 1625850 h 4524"/>
              <a:gd name="T62" fmla="*/ 925087 w 4656"/>
              <a:gd name="T63" fmla="*/ 1775255 h 4524"/>
              <a:gd name="T64" fmla="*/ 952500 w 4656"/>
              <a:gd name="T65" fmla="*/ 1851799 h 4524"/>
              <a:gd name="T66" fmla="*/ 990960 w 4656"/>
              <a:gd name="T67" fmla="*/ 1749467 h 4524"/>
              <a:gd name="T68" fmla="*/ 1078927 w 4656"/>
              <a:gd name="T69" fmla="*/ 1601700 h 4524"/>
              <a:gd name="T70" fmla="*/ 1192262 w 4656"/>
              <a:gd name="T71" fmla="*/ 1462528 h 4524"/>
              <a:gd name="T72" fmla="*/ 1317461 w 4656"/>
              <a:gd name="T73" fmla="*/ 1337274 h 4524"/>
              <a:gd name="T74" fmla="*/ 1482349 w 4656"/>
              <a:gd name="T75" fmla="*/ 1199330 h 4524"/>
              <a:gd name="T76" fmla="*/ 1596910 w 4656"/>
              <a:gd name="T77" fmla="*/ 1110506 h 4524"/>
              <a:gd name="T78" fmla="*/ 1702062 w 4656"/>
              <a:gd name="T79" fmla="*/ 1011040 h 4524"/>
              <a:gd name="T80" fmla="*/ 1791256 w 4656"/>
              <a:gd name="T81" fmla="*/ 900521 h 4524"/>
              <a:gd name="T82" fmla="*/ 1858357 w 4656"/>
              <a:gd name="T83" fmla="*/ 776904 h 4524"/>
              <a:gd name="T84" fmla="*/ 1896817 w 4656"/>
              <a:gd name="T85" fmla="*/ 639779 h 4524"/>
              <a:gd name="T86" fmla="*/ 1905000 w 4656"/>
              <a:gd name="T87" fmla="*/ 526805 h 4524"/>
              <a:gd name="T88" fmla="*/ 1896408 w 4656"/>
              <a:gd name="T89" fmla="*/ 444939 h 4524"/>
              <a:gd name="T90" fmla="*/ 1876769 w 4656"/>
              <a:gd name="T91" fmla="*/ 367167 h 4524"/>
              <a:gd name="T92" fmla="*/ 1846082 w 4656"/>
              <a:gd name="T93" fmla="*/ 294307 h 4524"/>
              <a:gd name="T94" fmla="*/ 1805168 w 4656"/>
              <a:gd name="T95" fmla="*/ 227586 h 4524"/>
              <a:gd name="T96" fmla="*/ 1755660 w 4656"/>
              <a:gd name="T97" fmla="*/ 167415 h 4524"/>
              <a:gd name="T98" fmla="*/ 1698380 w 4656"/>
              <a:gd name="T99" fmla="*/ 115021 h 4524"/>
              <a:gd name="T100" fmla="*/ 1633734 w 4656"/>
              <a:gd name="T101" fmla="*/ 71632 h 4524"/>
              <a:gd name="T102" fmla="*/ 1562951 w 4656"/>
              <a:gd name="T103" fmla="*/ 37249 h 4524"/>
              <a:gd name="T104" fmla="*/ 1486849 w 4656"/>
              <a:gd name="T105" fmla="*/ 13917 h 4524"/>
              <a:gd name="T106" fmla="*/ 1406247 w 4656"/>
              <a:gd name="T107" fmla="*/ 1637 h 452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656" h="4524">
                <a:moveTo>
                  <a:pt x="3336" y="0"/>
                </a:moveTo>
                <a:lnTo>
                  <a:pt x="3336" y="0"/>
                </a:lnTo>
                <a:lnTo>
                  <a:pt x="3295" y="0"/>
                </a:lnTo>
                <a:lnTo>
                  <a:pt x="3256" y="3"/>
                </a:lnTo>
                <a:lnTo>
                  <a:pt x="3217" y="5"/>
                </a:lnTo>
                <a:lnTo>
                  <a:pt x="3179" y="9"/>
                </a:lnTo>
                <a:lnTo>
                  <a:pt x="3142" y="14"/>
                </a:lnTo>
                <a:lnTo>
                  <a:pt x="3103" y="21"/>
                </a:lnTo>
                <a:lnTo>
                  <a:pt x="3068" y="28"/>
                </a:lnTo>
                <a:lnTo>
                  <a:pt x="3031" y="37"/>
                </a:lnTo>
                <a:lnTo>
                  <a:pt x="2995" y="46"/>
                </a:lnTo>
                <a:lnTo>
                  <a:pt x="2960" y="57"/>
                </a:lnTo>
                <a:lnTo>
                  <a:pt x="2926" y="68"/>
                </a:lnTo>
                <a:lnTo>
                  <a:pt x="2892" y="81"/>
                </a:lnTo>
                <a:lnTo>
                  <a:pt x="2859" y="95"/>
                </a:lnTo>
                <a:lnTo>
                  <a:pt x="2825" y="110"/>
                </a:lnTo>
                <a:lnTo>
                  <a:pt x="2793" y="125"/>
                </a:lnTo>
                <a:lnTo>
                  <a:pt x="2762" y="141"/>
                </a:lnTo>
                <a:lnTo>
                  <a:pt x="2730" y="160"/>
                </a:lnTo>
                <a:lnTo>
                  <a:pt x="2699" y="177"/>
                </a:lnTo>
                <a:lnTo>
                  <a:pt x="2669" y="197"/>
                </a:lnTo>
                <a:lnTo>
                  <a:pt x="2640" y="217"/>
                </a:lnTo>
                <a:lnTo>
                  <a:pt x="2610" y="238"/>
                </a:lnTo>
                <a:lnTo>
                  <a:pt x="2582" y="260"/>
                </a:lnTo>
                <a:lnTo>
                  <a:pt x="2555" y="282"/>
                </a:lnTo>
                <a:lnTo>
                  <a:pt x="2527" y="306"/>
                </a:lnTo>
                <a:lnTo>
                  <a:pt x="2500" y="331"/>
                </a:lnTo>
                <a:lnTo>
                  <a:pt x="2474" y="355"/>
                </a:lnTo>
                <a:lnTo>
                  <a:pt x="2448" y="381"/>
                </a:lnTo>
                <a:lnTo>
                  <a:pt x="2423" y="408"/>
                </a:lnTo>
                <a:lnTo>
                  <a:pt x="2399" y="435"/>
                </a:lnTo>
                <a:lnTo>
                  <a:pt x="2375" y="462"/>
                </a:lnTo>
                <a:lnTo>
                  <a:pt x="2351" y="491"/>
                </a:lnTo>
                <a:lnTo>
                  <a:pt x="2328" y="520"/>
                </a:lnTo>
                <a:lnTo>
                  <a:pt x="2305" y="491"/>
                </a:lnTo>
                <a:lnTo>
                  <a:pt x="2282" y="462"/>
                </a:lnTo>
                <a:lnTo>
                  <a:pt x="2258" y="435"/>
                </a:lnTo>
                <a:lnTo>
                  <a:pt x="2232" y="408"/>
                </a:lnTo>
                <a:lnTo>
                  <a:pt x="2208" y="381"/>
                </a:lnTo>
                <a:lnTo>
                  <a:pt x="2182" y="355"/>
                </a:lnTo>
                <a:lnTo>
                  <a:pt x="2156" y="331"/>
                </a:lnTo>
                <a:lnTo>
                  <a:pt x="2129" y="306"/>
                </a:lnTo>
                <a:lnTo>
                  <a:pt x="2102" y="282"/>
                </a:lnTo>
                <a:lnTo>
                  <a:pt x="2074" y="260"/>
                </a:lnTo>
                <a:lnTo>
                  <a:pt x="2045" y="238"/>
                </a:lnTo>
                <a:lnTo>
                  <a:pt x="2016" y="217"/>
                </a:lnTo>
                <a:lnTo>
                  <a:pt x="1986" y="197"/>
                </a:lnTo>
                <a:lnTo>
                  <a:pt x="1956" y="177"/>
                </a:lnTo>
                <a:lnTo>
                  <a:pt x="1925" y="160"/>
                </a:lnTo>
                <a:lnTo>
                  <a:pt x="1894" y="141"/>
                </a:lnTo>
                <a:lnTo>
                  <a:pt x="1863" y="125"/>
                </a:lnTo>
                <a:lnTo>
                  <a:pt x="1830" y="110"/>
                </a:lnTo>
                <a:lnTo>
                  <a:pt x="1797" y="95"/>
                </a:lnTo>
                <a:lnTo>
                  <a:pt x="1763" y="81"/>
                </a:lnTo>
                <a:lnTo>
                  <a:pt x="1730" y="68"/>
                </a:lnTo>
                <a:lnTo>
                  <a:pt x="1695" y="57"/>
                </a:lnTo>
                <a:lnTo>
                  <a:pt x="1661" y="46"/>
                </a:lnTo>
                <a:lnTo>
                  <a:pt x="1625" y="37"/>
                </a:lnTo>
                <a:lnTo>
                  <a:pt x="1589" y="28"/>
                </a:lnTo>
                <a:lnTo>
                  <a:pt x="1552" y="21"/>
                </a:lnTo>
                <a:lnTo>
                  <a:pt x="1515" y="14"/>
                </a:lnTo>
                <a:lnTo>
                  <a:pt x="1477" y="9"/>
                </a:lnTo>
                <a:lnTo>
                  <a:pt x="1439" y="5"/>
                </a:lnTo>
                <a:lnTo>
                  <a:pt x="1400" y="3"/>
                </a:lnTo>
                <a:lnTo>
                  <a:pt x="1360" y="0"/>
                </a:lnTo>
                <a:lnTo>
                  <a:pt x="1320" y="0"/>
                </a:lnTo>
                <a:lnTo>
                  <a:pt x="1286" y="0"/>
                </a:lnTo>
                <a:lnTo>
                  <a:pt x="1253" y="1"/>
                </a:lnTo>
                <a:lnTo>
                  <a:pt x="1218" y="4"/>
                </a:lnTo>
                <a:lnTo>
                  <a:pt x="1185" y="6"/>
                </a:lnTo>
                <a:lnTo>
                  <a:pt x="1152" y="11"/>
                </a:lnTo>
                <a:lnTo>
                  <a:pt x="1119" y="15"/>
                </a:lnTo>
                <a:lnTo>
                  <a:pt x="1087" y="20"/>
                </a:lnTo>
                <a:lnTo>
                  <a:pt x="1054" y="27"/>
                </a:lnTo>
                <a:lnTo>
                  <a:pt x="1022" y="34"/>
                </a:lnTo>
                <a:lnTo>
                  <a:pt x="991" y="42"/>
                </a:lnTo>
                <a:lnTo>
                  <a:pt x="958" y="50"/>
                </a:lnTo>
                <a:lnTo>
                  <a:pt x="927" y="59"/>
                </a:lnTo>
                <a:lnTo>
                  <a:pt x="897" y="70"/>
                </a:lnTo>
                <a:lnTo>
                  <a:pt x="866" y="80"/>
                </a:lnTo>
                <a:lnTo>
                  <a:pt x="836" y="91"/>
                </a:lnTo>
                <a:lnTo>
                  <a:pt x="806" y="103"/>
                </a:lnTo>
                <a:lnTo>
                  <a:pt x="777" y="117"/>
                </a:lnTo>
                <a:lnTo>
                  <a:pt x="748" y="130"/>
                </a:lnTo>
                <a:lnTo>
                  <a:pt x="719" y="145"/>
                </a:lnTo>
                <a:lnTo>
                  <a:pt x="690" y="158"/>
                </a:lnTo>
                <a:lnTo>
                  <a:pt x="663" y="175"/>
                </a:lnTo>
                <a:lnTo>
                  <a:pt x="635" y="191"/>
                </a:lnTo>
                <a:lnTo>
                  <a:pt x="608" y="208"/>
                </a:lnTo>
                <a:lnTo>
                  <a:pt x="582" y="225"/>
                </a:lnTo>
                <a:lnTo>
                  <a:pt x="555" y="243"/>
                </a:lnTo>
                <a:lnTo>
                  <a:pt x="530" y="262"/>
                </a:lnTo>
                <a:lnTo>
                  <a:pt x="504" y="281"/>
                </a:lnTo>
                <a:lnTo>
                  <a:pt x="480" y="302"/>
                </a:lnTo>
                <a:lnTo>
                  <a:pt x="456" y="321"/>
                </a:lnTo>
                <a:lnTo>
                  <a:pt x="432" y="343"/>
                </a:lnTo>
                <a:lnTo>
                  <a:pt x="408" y="364"/>
                </a:lnTo>
                <a:lnTo>
                  <a:pt x="387" y="386"/>
                </a:lnTo>
                <a:lnTo>
                  <a:pt x="365" y="409"/>
                </a:lnTo>
                <a:lnTo>
                  <a:pt x="343" y="432"/>
                </a:lnTo>
                <a:lnTo>
                  <a:pt x="322" y="457"/>
                </a:lnTo>
                <a:lnTo>
                  <a:pt x="301" y="481"/>
                </a:lnTo>
                <a:lnTo>
                  <a:pt x="281" y="505"/>
                </a:lnTo>
                <a:lnTo>
                  <a:pt x="262" y="530"/>
                </a:lnTo>
                <a:lnTo>
                  <a:pt x="243" y="556"/>
                </a:lnTo>
                <a:lnTo>
                  <a:pt x="225" y="582"/>
                </a:lnTo>
                <a:lnTo>
                  <a:pt x="207" y="609"/>
                </a:lnTo>
                <a:lnTo>
                  <a:pt x="190" y="636"/>
                </a:lnTo>
                <a:lnTo>
                  <a:pt x="174" y="663"/>
                </a:lnTo>
                <a:lnTo>
                  <a:pt x="159" y="691"/>
                </a:lnTo>
                <a:lnTo>
                  <a:pt x="144" y="719"/>
                </a:lnTo>
                <a:lnTo>
                  <a:pt x="129" y="748"/>
                </a:lnTo>
                <a:lnTo>
                  <a:pt x="116" y="777"/>
                </a:lnTo>
                <a:lnTo>
                  <a:pt x="104" y="807"/>
                </a:lnTo>
                <a:lnTo>
                  <a:pt x="91" y="837"/>
                </a:lnTo>
                <a:lnTo>
                  <a:pt x="79" y="867"/>
                </a:lnTo>
                <a:lnTo>
                  <a:pt x="69" y="897"/>
                </a:lnTo>
                <a:lnTo>
                  <a:pt x="58" y="928"/>
                </a:lnTo>
                <a:lnTo>
                  <a:pt x="49" y="959"/>
                </a:lnTo>
                <a:lnTo>
                  <a:pt x="41" y="990"/>
                </a:lnTo>
                <a:lnTo>
                  <a:pt x="33" y="1023"/>
                </a:lnTo>
                <a:lnTo>
                  <a:pt x="26" y="1055"/>
                </a:lnTo>
                <a:lnTo>
                  <a:pt x="20" y="1087"/>
                </a:lnTo>
                <a:lnTo>
                  <a:pt x="15" y="1120"/>
                </a:lnTo>
                <a:lnTo>
                  <a:pt x="10" y="1153"/>
                </a:lnTo>
                <a:lnTo>
                  <a:pt x="6" y="1185"/>
                </a:lnTo>
                <a:lnTo>
                  <a:pt x="3" y="1219"/>
                </a:lnTo>
                <a:lnTo>
                  <a:pt x="1" y="1252"/>
                </a:lnTo>
                <a:lnTo>
                  <a:pt x="0" y="1287"/>
                </a:lnTo>
                <a:lnTo>
                  <a:pt x="0" y="1321"/>
                </a:lnTo>
                <a:lnTo>
                  <a:pt x="1" y="1383"/>
                </a:lnTo>
                <a:lnTo>
                  <a:pt x="4" y="1444"/>
                </a:lnTo>
                <a:lnTo>
                  <a:pt x="10" y="1504"/>
                </a:lnTo>
                <a:lnTo>
                  <a:pt x="18" y="1563"/>
                </a:lnTo>
                <a:lnTo>
                  <a:pt x="30" y="1622"/>
                </a:lnTo>
                <a:lnTo>
                  <a:pt x="42" y="1679"/>
                </a:lnTo>
                <a:lnTo>
                  <a:pt x="57" y="1735"/>
                </a:lnTo>
                <a:lnTo>
                  <a:pt x="75" y="1791"/>
                </a:lnTo>
                <a:lnTo>
                  <a:pt x="93" y="1845"/>
                </a:lnTo>
                <a:lnTo>
                  <a:pt x="114" y="1898"/>
                </a:lnTo>
                <a:lnTo>
                  <a:pt x="137" y="1950"/>
                </a:lnTo>
                <a:lnTo>
                  <a:pt x="161" y="2002"/>
                </a:lnTo>
                <a:lnTo>
                  <a:pt x="188" y="2053"/>
                </a:lnTo>
                <a:lnTo>
                  <a:pt x="217" y="2103"/>
                </a:lnTo>
                <a:lnTo>
                  <a:pt x="246" y="2151"/>
                </a:lnTo>
                <a:lnTo>
                  <a:pt x="278" y="2200"/>
                </a:lnTo>
                <a:lnTo>
                  <a:pt x="310" y="2247"/>
                </a:lnTo>
                <a:lnTo>
                  <a:pt x="345" y="2293"/>
                </a:lnTo>
                <a:lnTo>
                  <a:pt x="380" y="2338"/>
                </a:lnTo>
                <a:lnTo>
                  <a:pt x="417" y="2383"/>
                </a:lnTo>
                <a:lnTo>
                  <a:pt x="456" y="2427"/>
                </a:lnTo>
                <a:lnTo>
                  <a:pt x="495" y="2470"/>
                </a:lnTo>
                <a:lnTo>
                  <a:pt x="536" y="2513"/>
                </a:lnTo>
                <a:lnTo>
                  <a:pt x="577" y="2554"/>
                </a:lnTo>
                <a:lnTo>
                  <a:pt x="620" y="2595"/>
                </a:lnTo>
                <a:lnTo>
                  <a:pt x="663" y="2635"/>
                </a:lnTo>
                <a:lnTo>
                  <a:pt x="708" y="2675"/>
                </a:lnTo>
                <a:lnTo>
                  <a:pt x="753" y="2713"/>
                </a:lnTo>
                <a:lnTo>
                  <a:pt x="799" y="2751"/>
                </a:lnTo>
                <a:lnTo>
                  <a:pt x="845" y="2788"/>
                </a:lnTo>
                <a:lnTo>
                  <a:pt x="892" y="2825"/>
                </a:lnTo>
                <a:lnTo>
                  <a:pt x="940" y="2861"/>
                </a:lnTo>
                <a:lnTo>
                  <a:pt x="1032" y="2930"/>
                </a:lnTo>
                <a:lnTo>
                  <a:pt x="1129" y="3006"/>
                </a:lnTo>
                <a:lnTo>
                  <a:pt x="1229" y="3087"/>
                </a:lnTo>
                <a:lnTo>
                  <a:pt x="1279" y="3131"/>
                </a:lnTo>
                <a:lnTo>
                  <a:pt x="1331" y="3175"/>
                </a:lnTo>
                <a:lnTo>
                  <a:pt x="1383" y="3221"/>
                </a:lnTo>
                <a:lnTo>
                  <a:pt x="1435" y="3267"/>
                </a:lnTo>
                <a:lnTo>
                  <a:pt x="1487" y="3316"/>
                </a:lnTo>
                <a:lnTo>
                  <a:pt x="1539" y="3365"/>
                </a:lnTo>
                <a:lnTo>
                  <a:pt x="1590" y="3415"/>
                </a:lnTo>
                <a:lnTo>
                  <a:pt x="1642" y="3467"/>
                </a:lnTo>
                <a:lnTo>
                  <a:pt x="1692" y="3520"/>
                </a:lnTo>
                <a:lnTo>
                  <a:pt x="1743" y="3573"/>
                </a:lnTo>
                <a:lnTo>
                  <a:pt x="1791" y="3628"/>
                </a:lnTo>
                <a:lnTo>
                  <a:pt x="1840" y="3683"/>
                </a:lnTo>
                <a:lnTo>
                  <a:pt x="1886" y="3740"/>
                </a:lnTo>
                <a:lnTo>
                  <a:pt x="1932" y="3796"/>
                </a:lnTo>
                <a:lnTo>
                  <a:pt x="1976" y="3854"/>
                </a:lnTo>
                <a:lnTo>
                  <a:pt x="2019" y="3913"/>
                </a:lnTo>
                <a:lnTo>
                  <a:pt x="2059" y="3972"/>
                </a:lnTo>
                <a:lnTo>
                  <a:pt x="2098" y="4031"/>
                </a:lnTo>
                <a:lnTo>
                  <a:pt x="2135" y="4091"/>
                </a:lnTo>
                <a:lnTo>
                  <a:pt x="2171" y="4152"/>
                </a:lnTo>
                <a:lnTo>
                  <a:pt x="2204" y="4213"/>
                </a:lnTo>
                <a:lnTo>
                  <a:pt x="2234" y="4274"/>
                </a:lnTo>
                <a:lnTo>
                  <a:pt x="2261" y="4337"/>
                </a:lnTo>
                <a:lnTo>
                  <a:pt x="2287" y="4399"/>
                </a:lnTo>
                <a:lnTo>
                  <a:pt x="2298" y="4430"/>
                </a:lnTo>
                <a:lnTo>
                  <a:pt x="2309" y="4462"/>
                </a:lnTo>
                <a:lnTo>
                  <a:pt x="2319" y="4493"/>
                </a:lnTo>
                <a:lnTo>
                  <a:pt x="2328" y="4524"/>
                </a:lnTo>
                <a:lnTo>
                  <a:pt x="2338" y="4493"/>
                </a:lnTo>
                <a:lnTo>
                  <a:pt x="2347" y="4462"/>
                </a:lnTo>
                <a:lnTo>
                  <a:pt x="2358" y="4430"/>
                </a:lnTo>
                <a:lnTo>
                  <a:pt x="2369" y="4399"/>
                </a:lnTo>
                <a:lnTo>
                  <a:pt x="2394" y="4337"/>
                </a:lnTo>
                <a:lnTo>
                  <a:pt x="2422" y="4274"/>
                </a:lnTo>
                <a:lnTo>
                  <a:pt x="2452" y="4213"/>
                </a:lnTo>
                <a:lnTo>
                  <a:pt x="2484" y="4152"/>
                </a:lnTo>
                <a:lnTo>
                  <a:pt x="2520" y="4091"/>
                </a:lnTo>
                <a:lnTo>
                  <a:pt x="2557" y="4031"/>
                </a:lnTo>
                <a:lnTo>
                  <a:pt x="2596" y="3972"/>
                </a:lnTo>
                <a:lnTo>
                  <a:pt x="2637" y="3913"/>
                </a:lnTo>
                <a:lnTo>
                  <a:pt x="2680" y="3854"/>
                </a:lnTo>
                <a:lnTo>
                  <a:pt x="2723" y="3796"/>
                </a:lnTo>
                <a:lnTo>
                  <a:pt x="2770" y="3740"/>
                </a:lnTo>
                <a:lnTo>
                  <a:pt x="2817" y="3683"/>
                </a:lnTo>
                <a:lnTo>
                  <a:pt x="2864" y="3628"/>
                </a:lnTo>
                <a:lnTo>
                  <a:pt x="2914" y="3573"/>
                </a:lnTo>
                <a:lnTo>
                  <a:pt x="2964" y="3520"/>
                </a:lnTo>
                <a:lnTo>
                  <a:pt x="3015" y="3467"/>
                </a:lnTo>
                <a:lnTo>
                  <a:pt x="3065" y="3415"/>
                </a:lnTo>
                <a:lnTo>
                  <a:pt x="3117" y="3365"/>
                </a:lnTo>
                <a:lnTo>
                  <a:pt x="3168" y="3316"/>
                </a:lnTo>
                <a:lnTo>
                  <a:pt x="3220" y="3267"/>
                </a:lnTo>
                <a:lnTo>
                  <a:pt x="3272" y="3221"/>
                </a:lnTo>
                <a:lnTo>
                  <a:pt x="3324" y="3175"/>
                </a:lnTo>
                <a:lnTo>
                  <a:pt x="3376" y="3131"/>
                </a:lnTo>
                <a:lnTo>
                  <a:pt x="3427" y="3087"/>
                </a:lnTo>
                <a:lnTo>
                  <a:pt x="3527" y="3006"/>
                </a:lnTo>
                <a:lnTo>
                  <a:pt x="3623" y="2930"/>
                </a:lnTo>
                <a:lnTo>
                  <a:pt x="3716" y="2861"/>
                </a:lnTo>
                <a:lnTo>
                  <a:pt x="3763" y="2825"/>
                </a:lnTo>
                <a:lnTo>
                  <a:pt x="3810" y="2788"/>
                </a:lnTo>
                <a:lnTo>
                  <a:pt x="3858" y="2751"/>
                </a:lnTo>
                <a:lnTo>
                  <a:pt x="3903" y="2713"/>
                </a:lnTo>
                <a:lnTo>
                  <a:pt x="3948" y="2675"/>
                </a:lnTo>
                <a:lnTo>
                  <a:pt x="3993" y="2635"/>
                </a:lnTo>
                <a:lnTo>
                  <a:pt x="4037" y="2595"/>
                </a:lnTo>
                <a:lnTo>
                  <a:pt x="4078" y="2554"/>
                </a:lnTo>
                <a:lnTo>
                  <a:pt x="4120" y="2513"/>
                </a:lnTo>
                <a:lnTo>
                  <a:pt x="4160" y="2470"/>
                </a:lnTo>
                <a:lnTo>
                  <a:pt x="4201" y="2427"/>
                </a:lnTo>
                <a:lnTo>
                  <a:pt x="4239" y="2383"/>
                </a:lnTo>
                <a:lnTo>
                  <a:pt x="4276" y="2338"/>
                </a:lnTo>
                <a:lnTo>
                  <a:pt x="4311" y="2293"/>
                </a:lnTo>
                <a:lnTo>
                  <a:pt x="4345" y="2247"/>
                </a:lnTo>
                <a:lnTo>
                  <a:pt x="4378" y="2200"/>
                </a:lnTo>
                <a:lnTo>
                  <a:pt x="4410" y="2151"/>
                </a:lnTo>
                <a:lnTo>
                  <a:pt x="4439" y="2103"/>
                </a:lnTo>
                <a:lnTo>
                  <a:pt x="4468" y="2053"/>
                </a:lnTo>
                <a:lnTo>
                  <a:pt x="4494" y="2002"/>
                </a:lnTo>
                <a:lnTo>
                  <a:pt x="4519" y="1950"/>
                </a:lnTo>
                <a:lnTo>
                  <a:pt x="4542" y="1898"/>
                </a:lnTo>
                <a:lnTo>
                  <a:pt x="4562" y="1845"/>
                </a:lnTo>
                <a:lnTo>
                  <a:pt x="4581" y="1791"/>
                </a:lnTo>
                <a:lnTo>
                  <a:pt x="4598" y="1735"/>
                </a:lnTo>
                <a:lnTo>
                  <a:pt x="4613" y="1679"/>
                </a:lnTo>
                <a:lnTo>
                  <a:pt x="4626" y="1622"/>
                </a:lnTo>
                <a:lnTo>
                  <a:pt x="4636" y="1563"/>
                </a:lnTo>
                <a:lnTo>
                  <a:pt x="4646" y="1504"/>
                </a:lnTo>
                <a:lnTo>
                  <a:pt x="4651" y="1444"/>
                </a:lnTo>
                <a:lnTo>
                  <a:pt x="4655" y="1383"/>
                </a:lnTo>
                <a:lnTo>
                  <a:pt x="4656" y="1321"/>
                </a:lnTo>
                <a:lnTo>
                  <a:pt x="4656" y="1287"/>
                </a:lnTo>
                <a:lnTo>
                  <a:pt x="4655" y="1252"/>
                </a:lnTo>
                <a:lnTo>
                  <a:pt x="4653" y="1219"/>
                </a:lnTo>
                <a:lnTo>
                  <a:pt x="4649" y="1185"/>
                </a:lnTo>
                <a:lnTo>
                  <a:pt x="4646" y="1153"/>
                </a:lnTo>
                <a:lnTo>
                  <a:pt x="4641" y="1120"/>
                </a:lnTo>
                <a:lnTo>
                  <a:pt x="4635" y="1087"/>
                </a:lnTo>
                <a:lnTo>
                  <a:pt x="4629" y="1055"/>
                </a:lnTo>
                <a:lnTo>
                  <a:pt x="4623" y="1023"/>
                </a:lnTo>
                <a:lnTo>
                  <a:pt x="4614" y="990"/>
                </a:lnTo>
                <a:lnTo>
                  <a:pt x="4606" y="959"/>
                </a:lnTo>
                <a:lnTo>
                  <a:pt x="4597" y="928"/>
                </a:lnTo>
                <a:lnTo>
                  <a:pt x="4587" y="897"/>
                </a:lnTo>
                <a:lnTo>
                  <a:pt x="4576" y="867"/>
                </a:lnTo>
                <a:lnTo>
                  <a:pt x="4565" y="837"/>
                </a:lnTo>
                <a:lnTo>
                  <a:pt x="4552" y="807"/>
                </a:lnTo>
                <a:lnTo>
                  <a:pt x="4539" y="777"/>
                </a:lnTo>
                <a:lnTo>
                  <a:pt x="4527" y="748"/>
                </a:lnTo>
                <a:lnTo>
                  <a:pt x="4512" y="719"/>
                </a:lnTo>
                <a:lnTo>
                  <a:pt x="4497" y="691"/>
                </a:lnTo>
                <a:lnTo>
                  <a:pt x="4482" y="663"/>
                </a:lnTo>
                <a:lnTo>
                  <a:pt x="4465" y="636"/>
                </a:lnTo>
                <a:lnTo>
                  <a:pt x="4448" y="609"/>
                </a:lnTo>
                <a:lnTo>
                  <a:pt x="4431" y="582"/>
                </a:lnTo>
                <a:lnTo>
                  <a:pt x="4412" y="556"/>
                </a:lnTo>
                <a:lnTo>
                  <a:pt x="4394" y="530"/>
                </a:lnTo>
                <a:lnTo>
                  <a:pt x="4374" y="505"/>
                </a:lnTo>
                <a:lnTo>
                  <a:pt x="4355" y="481"/>
                </a:lnTo>
                <a:lnTo>
                  <a:pt x="4334" y="457"/>
                </a:lnTo>
                <a:lnTo>
                  <a:pt x="4313" y="432"/>
                </a:lnTo>
                <a:lnTo>
                  <a:pt x="4291" y="409"/>
                </a:lnTo>
                <a:lnTo>
                  <a:pt x="4269" y="386"/>
                </a:lnTo>
                <a:lnTo>
                  <a:pt x="4247" y="364"/>
                </a:lnTo>
                <a:lnTo>
                  <a:pt x="4224" y="343"/>
                </a:lnTo>
                <a:lnTo>
                  <a:pt x="4200" y="321"/>
                </a:lnTo>
                <a:lnTo>
                  <a:pt x="4175" y="302"/>
                </a:lnTo>
                <a:lnTo>
                  <a:pt x="4151" y="281"/>
                </a:lnTo>
                <a:lnTo>
                  <a:pt x="4126" y="262"/>
                </a:lnTo>
                <a:lnTo>
                  <a:pt x="4100" y="243"/>
                </a:lnTo>
                <a:lnTo>
                  <a:pt x="4074" y="225"/>
                </a:lnTo>
                <a:lnTo>
                  <a:pt x="4047" y="208"/>
                </a:lnTo>
                <a:lnTo>
                  <a:pt x="4021" y="191"/>
                </a:lnTo>
                <a:lnTo>
                  <a:pt x="3993" y="175"/>
                </a:lnTo>
                <a:lnTo>
                  <a:pt x="3965" y="158"/>
                </a:lnTo>
                <a:lnTo>
                  <a:pt x="3936" y="145"/>
                </a:lnTo>
                <a:lnTo>
                  <a:pt x="3907" y="130"/>
                </a:lnTo>
                <a:lnTo>
                  <a:pt x="3879" y="117"/>
                </a:lnTo>
                <a:lnTo>
                  <a:pt x="3850" y="103"/>
                </a:lnTo>
                <a:lnTo>
                  <a:pt x="3820" y="91"/>
                </a:lnTo>
                <a:lnTo>
                  <a:pt x="3790" y="80"/>
                </a:lnTo>
                <a:lnTo>
                  <a:pt x="3758" y="70"/>
                </a:lnTo>
                <a:lnTo>
                  <a:pt x="3728" y="59"/>
                </a:lnTo>
                <a:lnTo>
                  <a:pt x="3697" y="50"/>
                </a:lnTo>
                <a:lnTo>
                  <a:pt x="3665" y="42"/>
                </a:lnTo>
                <a:lnTo>
                  <a:pt x="3634" y="34"/>
                </a:lnTo>
                <a:lnTo>
                  <a:pt x="3601" y="27"/>
                </a:lnTo>
                <a:lnTo>
                  <a:pt x="3569" y="20"/>
                </a:lnTo>
                <a:lnTo>
                  <a:pt x="3537" y="15"/>
                </a:lnTo>
                <a:lnTo>
                  <a:pt x="3503" y="11"/>
                </a:lnTo>
                <a:lnTo>
                  <a:pt x="3470" y="6"/>
                </a:lnTo>
                <a:lnTo>
                  <a:pt x="3437" y="4"/>
                </a:lnTo>
                <a:lnTo>
                  <a:pt x="3403" y="1"/>
                </a:lnTo>
                <a:lnTo>
                  <a:pt x="3369" y="0"/>
                </a:lnTo>
                <a:lnTo>
                  <a:pt x="3336" y="0"/>
                </a:lnTo>
                <a:close/>
              </a:path>
            </a:pathLst>
          </a:custGeom>
          <a:solidFill>
            <a:schemeClr val="bg1"/>
          </a:solidFill>
          <a:ln>
            <a:noFill/>
          </a:ln>
          <a:effectLst>
            <a:outerShdw blurRad="50800" dist="38100" dir="2700000" algn="tl" rotWithShape="0">
              <a:prstClr val="black">
                <a:alpha val="40000"/>
              </a:prstClr>
            </a:outerShdw>
          </a:effectLst>
        </p:spPr>
        <p:txBody>
          <a:bodyPr/>
          <a:lstStyle/>
          <a:p>
            <a:endParaRPr lang="zh-CN" altLang="en-US"/>
          </a:p>
        </p:txBody>
      </p:sp>
      <p:sp>
        <p:nvSpPr>
          <p:cNvPr id="7" name="矩形 6"/>
          <p:cNvSpPr/>
          <p:nvPr/>
        </p:nvSpPr>
        <p:spPr>
          <a:xfrm>
            <a:off x="5199317" y="2450728"/>
            <a:ext cx="3478836" cy="307777"/>
          </a:xfrm>
          <a:prstGeom prst="rect">
            <a:avLst/>
          </a:prstGeom>
        </p:spPr>
        <p:txBody>
          <a:bodyPr wrap="none">
            <a:spAutoFit/>
          </a:bodyPr>
          <a:lstStyle/>
          <a:p>
            <a:pPr algn="ctr">
              <a:spcBef>
                <a:spcPct val="0"/>
              </a:spcBef>
              <a:buFont typeface="Arial" panose="020B0604020202020204" pitchFamily="34" charset="0"/>
              <a:buNone/>
            </a:pPr>
            <a:r>
              <a:rPr lang="zh-CN" altLang="en-US" sz="1400" dirty="0">
                <a:latin typeface="微软雅黑" panose="020B0503020204020204" pitchFamily="34" charset="-122"/>
                <a:ea typeface="微软雅黑" panose="020B0503020204020204" pitchFamily="34" charset="-122"/>
              </a:rPr>
              <a:t>汇报人：</a:t>
            </a:r>
            <a:r>
              <a:rPr lang="en-US" altLang="zh-CN" sz="1400" dirty="0">
                <a:latin typeface="微软雅黑" panose="020B0503020204020204" pitchFamily="34" charset="-122"/>
                <a:ea typeface="微软雅黑" panose="020B0503020204020204" pitchFamily="34" charset="-122"/>
              </a:rPr>
              <a:t>PPTS      </a:t>
            </a:r>
            <a:r>
              <a:rPr lang="zh-CN" altLang="en-US" sz="1400" dirty="0">
                <a:latin typeface="微软雅黑" panose="020B0503020204020204" pitchFamily="34" charset="-122"/>
                <a:ea typeface="微软雅黑" panose="020B0503020204020204" pitchFamily="34" charset="-122"/>
              </a:rPr>
              <a:t>汇报时间</a:t>
            </a:r>
            <a:r>
              <a:rPr lang="zh-CN" altLang="en-US" sz="1400" dirty="0" smtClean="0">
                <a:latin typeface="微软雅黑" panose="020B0503020204020204" pitchFamily="34" charset="-122"/>
                <a:ea typeface="微软雅黑" panose="020B0503020204020204" pitchFamily="34" charset="-122"/>
              </a:rPr>
              <a:t>：</a:t>
            </a:r>
            <a:r>
              <a:rPr lang="en-US" altLang="zh-CN" sz="1400" dirty="0" smtClean="0">
                <a:latin typeface="微软雅黑" panose="020B0503020204020204" pitchFamily="34" charset="-122"/>
                <a:ea typeface="微软雅黑" panose="020B0503020204020204" pitchFamily="34" charset="-122"/>
              </a:rPr>
              <a:t>2018.01.14</a:t>
            </a:r>
            <a:endParaRPr lang="en-US" altLang="zh-CN" sz="14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319372452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908005" y="4282278"/>
            <a:ext cx="2333958" cy="1455966"/>
          </a:xfrm>
          <a:prstGeom prst="rect">
            <a:avLst/>
          </a:prstGeom>
          <a:solidFill>
            <a:schemeClr val="accent2"/>
          </a:solidFill>
          <a:ln>
            <a:solidFill>
              <a:srgbClr val="3B3B3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908005" y="4213178"/>
            <a:ext cx="2333958" cy="691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4"/>
          <p:cNvSpPr txBox="1">
            <a:spLocks noChangeArrowheads="1"/>
          </p:cNvSpPr>
          <p:nvPr/>
        </p:nvSpPr>
        <p:spPr bwMode="auto">
          <a:xfrm>
            <a:off x="1048690" y="4338188"/>
            <a:ext cx="2052588" cy="138499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eaLnBrk="1" hangingPunct="1">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p>
          <a:p>
            <a:pPr algn="ctr" eaLnBrk="1" hangingPunct="1">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endParaRPr lang="en-US" altLang="zh-CN" sz="1400" dirty="0">
              <a:solidFill>
                <a:schemeClr val="bg1"/>
              </a:solidFill>
              <a:latin typeface="Franklin Gothic Book" panose="020B0503020102020204" pitchFamily="34" charset="0"/>
              <a:ea typeface="微软雅黑" panose="020B0503020204020204" pitchFamily="34" charset="-122"/>
            </a:endParaRPr>
          </a:p>
          <a:p>
            <a:pPr algn="ctr" eaLnBrk="1" hangingPunct="1">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endParaRPr lang="en-US" altLang="zh-CN" sz="1400" dirty="0">
              <a:solidFill>
                <a:schemeClr val="bg1"/>
              </a:solidFill>
              <a:latin typeface="Franklin Gothic Book" panose="020B0503020102020204" pitchFamily="34" charset="0"/>
              <a:ea typeface="微软雅黑" panose="020B0503020204020204" pitchFamily="34" charset="-122"/>
            </a:endParaRPr>
          </a:p>
          <a:p>
            <a:pPr algn="ctr" eaLnBrk="1" hangingPunct="1">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endParaRPr lang="en-US" altLang="zh-CN" sz="1400" dirty="0">
              <a:solidFill>
                <a:schemeClr val="bg1"/>
              </a:solidFill>
              <a:latin typeface="Franklin Gothic Book" panose="020B0503020102020204" pitchFamily="34" charset="0"/>
              <a:ea typeface="微软雅黑" panose="020B0503020204020204" pitchFamily="34" charset="-122"/>
            </a:endParaRPr>
          </a:p>
        </p:txBody>
      </p:sp>
      <p:pic>
        <p:nvPicPr>
          <p:cNvPr id="6" name="图片 5"/>
          <p:cNvPicPr>
            <a:picLocks noChangeAspect="1"/>
          </p:cNvPicPr>
          <p:nvPr/>
        </p:nvPicPr>
        <p:blipFill rotWithShape="1">
          <a:blip r:embed="rId3" cstate="print">
            <a:duotone>
              <a:prstClr val="black"/>
              <a:schemeClr val="accent3">
                <a:tint val="45000"/>
                <a:satMod val="400000"/>
              </a:schemeClr>
            </a:duotone>
            <a:extLst>
              <a:ext uri="{28A0092B-C50C-407E-A947-70E740481C1C}">
                <a14:useLocalDpi xmlns:a14="http://schemas.microsoft.com/office/drawing/2010/main" xmlns="" val="0"/>
              </a:ext>
            </a:extLst>
          </a:blip>
          <a:srcRect l="24987" r="24987"/>
          <a:stretch/>
        </p:blipFill>
        <p:spPr>
          <a:xfrm>
            <a:off x="908005" y="1084020"/>
            <a:ext cx="2333958" cy="3111943"/>
          </a:xfrm>
          <a:prstGeom prst="rect">
            <a:avLst/>
          </a:prstGeom>
        </p:spPr>
      </p:pic>
      <p:pic>
        <p:nvPicPr>
          <p:cNvPr id="7" name="图片 6"/>
          <p:cNvPicPr>
            <a:picLocks noChangeAspect="1"/>
          </p:cNvPicPr>
          <p:nvPr/>
        </p:nvPicPr>
        <p:blipFill rotWithShape="1">
          <a:blip r:embed="rId4" cstate="print">
            <a:duotone>
              <a:prstClr val="black"/>
              <a:schemeClr val="accent3">
                <a:tint val="45000"/>
                <a:satMod val="400000"/>
              </a:schemeClr>
            </a:duotone>
            <a:extLst>
              <a:ext uri="{28A0092B-C50C-407E-A947-70E740481C1C}">
                <a14:useLocalDpi xmlns:a14="http://schemas.microsoft.com/office/drawing/2010/main" xmlns="" val="0"/>
              </a:ext>
            </a:extLst>
          </a:blip>
          <a:srcRect l="27378" r="17122"/>
          <a:stretch/>
        </p:blipFill>
        <p:spPr>
          <a:xfrm>
            <a:off x="3697211" y="1084020"/>
            <a:ext cx="2333957" cy="3111943"/>
          </a:xfrm>
          <a:prstGeom prst="rect">
            <a:avLst/>
          </a:prstGeom>
        </p:spPr>
      </p:pic>
      <p:pic>
        <p:nvPicPr>
          <p:cNvPr id="8" name="图片 7"/>
          <p:cNvPicPr>
            <a:picLocks noChangeAspect="1"/>
          </p:cNvPicPr>
          <p:nvPr/>
        </p:nvPicPr>
        <p:blipFill rotWithShape="1">
          <a:blip r:embed="rId5" cstate="print">
            <a:duotone>
              <a:prstClr val="black"/>
              <a:schemeClr val="accent3">
                <a:tint val="45000"/>
                <a:satMod val="400000"/>
              </a:schemeClr>
            </a:duotone>
            <a:extLst>
              <a:ext uri="{28A0092B-C50C-407E-A947-70E740481C1C}">
                <a14:useLocalDpi xmlns:a14="http://schemas.microsoft.com/office/drawing/2010/main" xmlns="" val="0"/>
              </a:ext>
            </a:extLst>
          </a:blip>
          <a:srcRect l="40792" r="7458"/>
          <a:stretch/>
        </p:blipFill>
        <p:spPr>
          <a:xfrm>
            <a:off x="6492807" y="1084020"/>
            <a:ext cx="2333957" cy="3111943"/>
          </a:xfrm>
          <a:prstGeom prst="rect">
            <a:avLst/>
          </a:prstGeom>
        </p:spPr>
      </p:pic>
      <p:pic>
        <p:nvPicPr>
          <p:cNvPr id="9" name="图片 8"/>
          <p:cNvPicPr>
            <a:picLocks noChangeAspect="1"/>
          </p:cNvPicPr>
          <p:nvPr/>
        </p:nvPicPr>
        <p:blipFill rotWithShape="1">
          <a:blip r:embed="rId6" cstate="print">
            <a:duotone>
              <a:prstClr val="black"/>
              <a:schemeClr val="accent3">
                <a:tint val="45000"/>
                <a:satMod val="400000"/>
              </a:schemeClr>
            </a:duotone>
            <a:extLst>
              <a:ext uri="{28A0092B-C50C-407E-A947-70E740481C1C}">
                <a14:useLocalDpi xmlns:a14="http://schemas.microsoft.com/office/drawing/2010/main" xmlns="" val="0"/>
              </a:ext>
            </a:extLst>
          </a:blip>
          <a:srcRect l="51799" r="1282" b="6234"/>
          <a:stretch/>
        </p:blipFill>
        <p:spPr>
          <a:xfrm>
            <a:off x="9260156" y="1084020"/>
            <a:ext cx="2333957" cy="3111943"/>
          </a:xfrm>
          <a:prstGeom prst="rect">
            <a:avLst/>
          </a:prstGeom>
        </p:spPr>
      </p:pic>
      <p:sp>
        <p:nvSpPr>
          <p:cNvPr id="11" name="矩形 10"/>
          <p:cNvSpPr/>
          <p:nvPr/>
        </p:nvSpPr>
        <p:spPr>
          <a:xfrm>
            <a:off x="3697210" y="4282278"/>
            <a:ext cx="2333958" cy="1455966"/>
          </a:xfrm>
          <a:prstGeom prst="rect">
            <a:avLst/>
          </a:prstGeom>
          <a:solidFill>
            <a:srgbClr val="3B3B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3697210" y="4213178"/>
            <a:ext cx="2333958" cy="691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Box 4"/>
          <p:cNvSpPr txBox="1">
            <a:spLocks noChangeArrowheads="1"/>
          </p:cNvSpPr>
          <p:nvPr/>
        </p:nvSpPr>
        <p:spPr bwMode="auto">
          <a:xfrm>
            <a:off x="3837895" y="4338188"/>
            <a:ext cx="2052588" cy="138499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eaLnBrk="1" hangingPunct="1">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p>
          <a:p>
            <a:pPr algn="ctr" eaLnBrk="1" hangingPunct="1">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endParaRPr lang="en-US" altLang="zh-CN" sz="1400" dirty="0">
              <a:solidFill>
                <a:schemeClr val="bg1"/>
              </a:solidFill>
              <a:latin typeface="Franklin Gothic Book" panose="020B0503020102020204" pitchFamily="34" charset="0"/>
              <a:ea typeface="微软雅黑" panose="020B0503020204020204" pitchFamily="34" charset="-122"/>
            </a:endParaRPr>
          </a:p>
          <a:p>
            <a:pPr algn="ctr" eaLnBrk="1" hangingPunct="1">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endParaRPr lang="en-US" altLang="zh-CN" sz="1400" dirty="0">
              <a:solidFill>
                <a:schemeClr val="bg1"/>
              </a:solidFill>
              <a:latin typeface="Franklin Gothic Book" panose="020B0503020102020204" pitchFamily="34" charset="0"/>
              <a:ea typeface="微软雅黑" panose="020B0503020204020204" pitchFamily="34" charset="-122"/>
            </a:endParaRPr>
          </a:p>
          <a:p>
            <a:pPr algn="ctr" eaLnBrk="1" hangingPunct="1">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endParaRPr lang="en-US" altLang="zh-CN" sz="1400" dirty="0">
              <a:solidFill>
                <a:schemeClr val="bg1"/>
              </a:solidFill>
              <a:latin typeface="Franklin Gothic Book" panose="020B0503020102020204" pitchFamily="34" charset="0"/>
              <a:ea typeface="微软雅黑" panose="020B0503020204020204" pitchFamily="34" charset="-122"/>
            </a:endParaRPr>
          </a:p>
        </p:txBody>
      </p:sp>
      <p:sp>
        <p:nvSpPr>
          <p:cNvPr id="15" name="矩形 14"/>
          <p:cNvSpPr/>
          <p:nvPr/>
        </p:nvSpPr>
        <p:spPr>
          <a:xfrm>
            <a:off x="6492806" y="4282278"/>
            <a:ext cx="2333958" cy="145596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6492806" y="4213178"/>
            <a:ext cx="2333958" cy="691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TextBox 4"/>
          <p:cNvSpPr txBox="1">
            <a:spLocks noChangeArrowheads="1"/>
          </p:cNvSpPr>
          <p:nvPr/>
        </p:nvSpPr>
        <p:spPr bwMode="auto">
          <a:xfrm>
            <a:off x="6633491" y="4338188"/>
            <a:ext cx="2052588" cy="138499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eaLnBrk="1" hangingPunct="1">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p>
          <a:p>
            <a:pPr algn="ctr" eaLnBrk="1" hangingPunct="1">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endParaRPr lang="en-US" altLang="zh-CN" sz="1400" dirty="0">
              <a:solidFill>
                <a:schemeClr val="bg1"/>
              </a:solidFill>
              <a:latin typeface="Franklin Gothic Book" panose="020B0503020102020204" pitchFamily="34" charset="0"/>
              <a:ea typeface="微软雅黑" panose="020B0503020204020204" pitchFamily="34" charset="-122"/>
            </a:endParaRPr>
          </a:p>
          <a:p>
            <a:pPr algn="ctr" eaLnBrk="1" hangingPunct="1">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endParaRPr lang="en-US" altLang="zh-CN" sz="1400" dirty="0">
              <a:solidFill>
                <a:schemeClr val="bg1"/>
              </a:solidFill>
              <a:latin typeface="Franklin Gothic Book" panose="020B0503020102020204" pitchFamily="34" charset="0"/>
              <a:ea typeface="微软雅黑" panose="020B0503020204020204" pitchFamily="34" charset="-122"/>
            </a:endParaRPr>
          </a:p>
          <a:p>
            <a:pPr algn="ctr" eaLnBrk="1" hangingPunct="1">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endParaRPr lang="en-US" altLang="zh-CN" sz="1400" dirty="0">
              <a:solidFill>
                <a:schemeClr val="bg1"/>
              </a:solidFill>
              <a:latin typeface="Franklin Gothic Book" panose="020B0503020102020204" pitchFamily="34" charset="0"/>
              <a:ea typeface="微软雅黑" panose="020B0503020204020204" pitchFamily="34" charset="-122"/>
            </a:endParaRPr>
          </a:p>
        </p:txBody>
      </p:sp>
      <p:sp>
        <p:nvSpPr>
          <p:cNvPr id="19" name="矩形 18"/>
          <p:cNvSpPr/>
          <p:nvPr/>
        </p:nvSpPr>
        <p:spPr>
          <a:xfrm>
            <a:off x="9260155" y="4282278"/>
            <a:ext cx="2333958" cy="145596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9260155" y="4213178"/>
            <a:ext cx="2333958" cy="691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TextBox 4"/>
          <p:cNvSpPr txBox="1">
            <a:spLocks noChangeArrowheads="1"/>
          </p:cNvSpPr>
          <p:nvPr/>
        </p:nvSpPr>
        <p:spPr bwMode="auto">
          <a:xfrm>
            <a:off x="9400840" y="4338188"/>
            <a:ext cx="2052588" cy="138499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eaLnBrk="1" hangingPunct="1">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p>
          <a:p>
            <a:pPr algn="ctr" eaLnBrk="1" hangingPunct="1">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endParaRPr lang="en-US" altLang="zh-CN" sz="1400" dirty="0">
              <a:solidFill>
                <a:schemeClr val="bg1"/>
              </a:solidFill>
              <a:latin typeface="Franklin Gothic Book" panose="020B0503020102020204" pitchFamily="34" charset="0"/>
              <a:ea typeface="微软雅黑" panose="020B0503020204020204" pitchFamily="34" charset="-122"/>
            </a:endParaRPr>
          </a:p>
          <a:p>
            <a:pPr algn="ctr" eaLnBrk="1" hangingPunct="1">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endParaRPr lang="en-US" altLang="zh-CN" sz="1400" dirty="0">
              <a:solidFill>
                <a:schemeClr val="bg1"/>
              </a:solidFill>
              <a:latin typeface="Franklin Gothic Book" panose="020B0503020102020204" pitchFamily="34" charset="0"/>
              <a:ea typeface="微软雅黑" panose="020B0503020204020204" pitchFamily="34" charset="-122"/>
            </a:endParaRPr>
          </a:p>
          <a:p>
            <a:pPr algn="ctr" eaLnBrk="1" hangingPunct="1">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endParaRPr lang="en-US" altLang="zh-CN" sz="1400" dirty="0">
              <a:solidFill>
                <a:schemeClr val="bg1"/>
              </a:solidFill>
              <a:latin typeface="Franklin Gothic Book" panose="020B0503020102020204" pitchFamily="34" charset="0"/>
              <a:ea typeface="微软雅黑" panose="020B0503020204020204" pitchFamily="34" charset="-122"/>
            </a:endParaRPr>
          </a:p>
        </p:txBody>
      </p:sp>
      <p:sp>
        <p:nvSpPr>
          <p:cNvPr id="22" name="矩形 21"/>
          <p:cNvSpPr/>
          <p:nvPr/>
        </p:nvSpPr>
        <p:spPr>
          <a:xfrm>
            <a:off x="5427612" y="932522"/>
            <a:ext cx="603556" cy="56573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2</a:t>
            </a:r>
            <a:endParaRPr lang="zh-CN" altLang="en-US" dirty="0"/>
          </a:p>
        </p:txBody>
      </p:sp>
      <p:sp>
        <p:nvSpPr>
          <p:cNvPr id="23" name="等腰三角形 22"/>
          <p:cNvSpPr/>
          <p:nvPr/>
        </p:nvSpPr>
        <p:spPr>
          <a:xfrm rot="16200000">
            <a:off x="5275751" y="932157"/>
            <a:ext cx="151498" cy="152225"/>
          </a:xfrm>
          <a:prstGeom prst="triangle">
            <a:avLst>
              <a:gd name="adj"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2652112" y="932522"/>
            <a:ext cx="603556" cy="56573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1</a:t>
            </a:r>
            <a:endParaRPr lang="zh-CN" altLang="en-US" dirty="0"/>
          </a:p>
        </p:txBody>
      </p:sp>
      <p:sp>
        <p:nvSpPr>
          <p:cNvPr id="28" name="等腰三角形 27"/>
          <p:cNvSpPr/>
          <p:nvPr/>
        </p:nvSpPr>
        <p:spPr>
          <a:xfrm rot="16200000">
            <a:off x="2500251" y="932157"/>
            <a:ext cx="151498" cy="152225"/>
          </a:xfrm>
          <a:prstGeom prst="triangle">
            <a:avLst>
              <a:gd name="adj"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8324278" y="932522"/>
            <a:ext cx="603556" cy="56573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3</a:t>
            </a:r>
            <a:endParaRPr lang="zh-CN" altLang="en-US" dirty="0"/>
          </a:p>
        </p:txBody>
      </p:sp>
      <p:sp>
        <p:nvSpPr>
          <p:cNvPr id="31" name="等腰三角形 30"/>
          <p:cNvSpPr/>
          <p:nvPr/>
        </p:nvSpPr>
        <p:spPr>
          <a:xfrm rot="16200000">
            <a:off x="8172417" y="932157"/>
            <a:ext cx="151498" cy="152225"/>
          </a:xfrm>
          <a:prstGeom prst="triangle">
            <a:avLst>
              <a:gd name="adj"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10990557" y="932522"/>
            <a:ext cx="603556" cy="56573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4</a:t>
            </a:r>
            <a:endParaRPr lang="zh-CN" altLang="en-US" dirty="0"/>
          </a:p>
        </p:txBody>
      </p:sp>
      <p:sp>
        <p:nvSpPr>
          <p:cNvPr id="34" name="等腰三角形 33"/>
          <p:cNvSpPr/>
          <p:nvPr/>
        </p:nvSpPr>
        <p:spPr>
          <a:xfrm rot="16200000">
            <a:off x="10838696" y="932157"/>
            <a:ext cx="151498" cy="152225"/>
          </a:xfrm>
          <a:prstGeom prst="triangle">
            <a:avLst>
              <a:gd name="adj"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xmlns="" val="53225311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5"/>
          <p:cNvSpPr>
            <a:spLocks noEditPoints="1"/>
          </p:cNvSpPr>
          <p:nvPr/>
        </p:nvSpPr>
        <p:spPr bwMode="auto">
          <a:xfrm>
            <a:off x="1073596" y="1917266"/>
            <a:ext cx="2011363" cy="3117850"/>
          </a:xfrm>
          <a:custGeom>
            <a:avLst/>
            <a:gdLst>
              <a:gd name="T0" fmla="*/ 303 w 534"/>
              <a:gd name="T1" fmla="*/ 483 h 829"/>
              <a:gd name="T2" fmla="*/ 285 w 534"/>
              <a:gd name="T3" fmla="*/ 372 h 829"/>
              <a:gd name="T4" fmla="*/ 341 w 534"/>
              <a:gd name="T5" fmla="*/ 316 h 829"/>
              <a:gd name="T6" fmla="*/ 394 w 534"/>
              <a:gd name="T7" fmla="*/ 375 h 829"/>
              <a:gd name="T8" fmla="*/ 386 w 534"/>
              <a:gd name="T9" fmla="*/ 474 h 829"/>
              <a:gd name="T10" fmla="*/ 339 w 534"/>
              <a:gd name="T11" fmla="*/ 254 h 829"/>
              <a:gd name="T12" fmla="*/ 281 w 534"/>
              <a:gd name="T13" fmla="*/ 273 h 829"/>
              <a:gd name="T14" fmla="*/ 242 w 534"/>
              <a:gd name="T15" fmla="*/ 344 h 829"/>
              <a:gd name="T16" fmla="*/ 238 w 534"/>
              <a:gd name="T17" fmla="*/ 449 h 829"/>
              <a:gd name="T18" fmla="*/ 274 w 534"/>
              <a:gd name="T19" fmla="*/ 533 h 829"/>
              <a:gd name="T20" fmla="*/ 330 w 534"/>
              <a:gd name="T21" fmla="*/ 569 h 829"/>
              <a:gd name="T22" fmla="*/ 385 w 534"/>
              <a:gd name="T23" fmla="*/ 549 h 829"/>
              <a:gd name="T24" fmla="*/ 420 w 534"/>
              <a:gd name="T25" fmla="*/ 490 h 829"/>
              <a:gd name="T26" fmla="*/ 431 w 534"/>
              <a:gd name="T27" fmla="*/ 409 h 829"/>
              <a:gd name="T28" fmla="*/ 414 w 534"/>
              <a:gd name="T29" fmla="*/ 329 h 829"/>
              <a:gd name="T30" fmla="*/ 375 w 534"/>
              <a:gd name="T31" fmla="*/ 272 h 829"/>
              <a:gd name="T32" fmla="*/ 352 w 534"/>
              <a:gd name="T33" fmla="*/ 635 h 829"/>
              <a:gd name="T34" fmla="*/ 198 w 534"/>
              <a:gd name="T35" fmla="*/ 516 h 829"/>
              <a:gd name="T36" fmla="*/ 228 w 534"/>
              <a:gd name="T37" fmla="*/ 234 h 829"/>
              <a:gd name="T38" fmla="*/ 388 w 534"/>
              <a:gd name="T39" fmla="*/ 217 h 829"/>
              <a:gd name="T40" fmla="*/ 463 w 534"/>
              <a:gd name="T41" fmla="*/ 409 h 829"/>
              <a:gd name="T42" fmla="*/ 402 w 534"/>
              <a:gd name="T43" fmla="*/ 604 h 829"/>
              <a:gd name="T44" fmla="*/ 298 w 534"/>
              <a:gd name="T45" fmla="*/ 130 h 829"/>
              <a:gd name="T46" fmla="*/ 196 w 534"/>
              <a:gd name="T47" fmla="*/ 186 h 829"/>
              <a:gd name="T48" fmla="*/ 133 w 534"/>
              <a:gd name="T49" fmla="*/ 345 h 829"/>
              <a:gd name="T50" fmla="*/ 155 w 534"/>
              <a:gd name="T51" fmla="*/ 547 h 829"/>
              <a:gd name="T52" fmla="*/ 245 w 534"/>
              <a:gd name="T53" fmla="*/ 673 h 829"/>
              <a:gd name="T54" fmla="*/ 354 w 534"/>
              <a:gd name="T55" fmla="*/ 689 h 829"/>
              <a:gd name="T56" fmla="*/ 437 w 534"/>
              <a:gd name="T57" fmla="*/ 616 h 829"/>
              <a:gd name="T58" fmla="*/ 480 w 534"/>
              <a:gd name="T59" fmla="*/ 499 h 829"/>
              <a:gd name="T60" fmla="*/ 482 w 534"/>
              <a:gd name="T61" fmla="*/ 362 h 829"/>
              <a:gd name="T62" fmla="*/ 443 w 534"/>
              <a:gd name="T63" fmla="*/ 238 h 829"/>
              <a:gd name="T64" fmla="*/ 368 w 534"/>
              <a:gd name="T65" fmla="*/ 150 h 829"/>
              <a:gd name="T66" fmla="*/ 265 w 534"/>
              <a:gd name="T67" fmla="*/ 765 h 829"/>
              <a:gd name="T68" fmla="*/ 61 w 534"/>
              <a:gd name="T69" fmla="*/ 416 h 829"/>
              <a:gd name="T70" fmla="*/ 241 w 534"/>
              <a:gd name="T71" fmla="*/ 63 h 829"/>
              <a:gd name="T72" fmla="*/ 464 w 534"/>
              <a:gd name="T73" fmla="*/ 203 h 829"/>
              <a:gd name="T74" fmla="*/ 507 w 534"/>
              <a:gd name="T75" fmla="*/ 517 h 829"/>
              <a:gd name="T76" fmla="*/ 356 w 534"/>
              <a:gd name="T77" fmla="*/ 756 h 829"/>
              <a:gd name="T78" fmla="*/ 223 w 534"/>
              <a:gd name="T79" fmla="*/ 4 h 829"/>
              <a:gd name="T80" fmla="*/ 69 w 534"/>
              <a:gd name="T81" fmla="*/ 126 h 829"/>
              <a:gd name="T82" fmla="*/ 1 w 534"/>
              <a:gd name="T83" fmla="*/ 417 h 829"/>
              <a:gd name="T84" fmla="*/ 87 w 534"/>
              <a:gd name="T85" fmla="*/ 708 h 829"/>
              <a:gd name="T86" fmla="*/ 251 w 534"/>
              <a:gd name="T87" fmla="*/ 826 h 829"/>
              <a:gd name="T88" fmla="*/ 404 w 534"/>
              <a:gd name="T89" fmla="*/ 778 h 829"/>
              <a:gd name="T90" fmla="*/ 496 w 534"/>
              <a:gd name="T91" fmla="*/ 641 h 829"/>
              <a:gd name="T92" fmla="*/ 533 w 534"/>
              <a:gd name="T93" fmla="*/ 470 h 829"/>
              <a:gd name="T94" fmla="*/ 517 w 534"/>
              <a:gd name="T95" fmla="*/ 286 h 829"/>
              <a:gd name="T96" fmla="*/ 451 w 534"/>
              <a:gd name="T97" fmla="*/ 127 h 829"/>
              <a:gd name="T98" fmla="*/ 330 w 534"/>
              <a:gd name="T99" fmla="*/ 17 h 8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34" h="829">
                <a:moveTo>
                  <a:pt x="347" y="506"/>
                </a:moveTo>
                <a:cubicBezTo>
                  <a:pt x="339" y="507"/>
                  <a:pt x="331" y="506"/>
                  <a:pt x="324" y="502"/>
                </a:cubicBezTo>
                <a:cubicBezTo>
                  <a:pt x="316" y="497"/>
                  <a:pt x="309" y="491"/>
                  <a:pt x="303" y="483"/>
                </a:cubicBezTo>
                <a:cubicBezTo>
                  <a:pt x="297" y="474"/>
                  <a:pt x="291" y="463"/>
                  <a:pt x="288" y="452"/>
                </a:cubicBezTo>
                <a:cubicBezTo>
                  <a:pt x="284" y="440"/>
                  <a:pt x="282" y="426"/>
                  <a:pt x="281" y="412"/>
                </a:cubicBezTo>
                <a:cubicBezTo>
                  <a:pt x="281" y="398"/>
                  <a:pt x="282" y="384"/>
                  <a:pt x="285" y="372"/>
                </a:cubicBezTo>
                <a:cubicBezTo>
                  <a:pt x="288" y="360"/>
                  <a:pt x="292" y="350"/>
                  <a:pt x="298" y="341"/>
                </a:cubicBezTo>
                <a:cubicBezTo>
                  <a:pt x="304" y="332"/>
                  <a:pt x="310" y="326"/>
                  <a:pt x="317" y="321"/>
                </a:cubicBezTo>
                <a:cubicBezTo>
                  <a:pt x="325" y="317"/>
                  <a:pt x="333" y="315"/>
                  <a:pt x="341" y="316"/>
                </a:cubicBezTo>
                <a:cubicBezTo>
                  <a:pt x="349" y="317"/>
                  <a:pt x="356" y="320"/>
                  <a:pt x="363" y="325"/>
                </a:cubicBezTo>
                <a:cubicBezTo>
                  <a:pt x="370" y="330"/>
                  <a:pt x="376" y="337"/>
                  <a:pt x="381" y="346"/>
                </a:cubicBezTo>
                <a:cubicBezTo>
                  <a:pt x="386" y="354"/>
                  <a:pt x="391" y="364"/>
                  <a:pt x="394" y="375"/>
                </a:cubicBezTo>
                <a:cubicBezTo>
                  <a:pt x="397" y="386"/>
                  <a:pt x="398" y="398"/>
                  <a:pt x="399" y="410"/>
                </a:cubicBezTo>
                <a:cubicBezTo>
                  <a:pt x="399" y="422"/>
                  <a:pt x="398" y="434"/>
                  <a:pt x="396" y="445"/>
                </a:cubicBezTo>
                <a:cubicBezTo>
                  <a:pt x="394" y="456"/>
                  <a:pt x="390" y="466"/>
                  <a:pt x="386" y="474"/>
                </a:cubicBezTo>
                <a:cubicBezTo>
                  <a:pt x="381" y="483"/>
                  <a:pt x="376" y="490"/>
                  <a:pt x="369" y="496"/>
                </a:cubicBezTo>
                <a:cubicBezTo>
                  <a:pt x="363" y="502"/>
                  <a:pt x="355" y="505"/>
                  <a:pt x="347" y="506"/>
                </a:cubicBezTo>
                <a:moveTo>
                  <a:pt x="339" y="254"/>
                </a:moveTo>
                <a:cubicBezTo>
                  <a:pt x="332" y="253"/>
                  <a:pt x="325" y="253"/>
                  <a:pt x="319" y="254"/>
                </a:cubicBezTo>
                <a:cubicBezTo>
                  <a:pt x="312" y="255"/>
                  <a:pt x="306" y="257"/>
                  <a:pt x="299" y="260"/>
                </a:cubicBezTo>
                <a:cubicBezTo>
                  <a:pt x="293" y="264"/>
                  <a:pt x="287" y="268"/>
                  <a:pt x="281" y="273"/>
                </a:cubicBezTo>
                <a:cubicBezTo>
                  <a:pt x="276" y="278"/>
                  <a:pt x="270" y="284"/>
                  <a:pt x="265" y="292"/>
                </a:cubicBezTo>
                <a:cubicBezTo>
                  <a:pt x="260" y="299"/>
                  <a:pt x="256" y="307"/>
                  <a:pt x="252" y="316"/>
                </a:cubicBezTo>
                <a:cubicBezTo>
                  <a:pt x="248" y="324"/>
                  <a:pt x="245" y="334"/>
                  <a:pt x="242" y="344"/>
                </a:cubicBezTo>
                <a:cubicBezTo>
                  <a:pt x="239" y="355"/>
                  <a:pt x="237" y="366"/>
                  <a:pt x="236" y="377"/>
                </a:cubicBezTo>
                <a:cubicBezTo>
                  <a:pt x="235" y="389"/>
                  <a:pt x="234" y="401"/>
                  <a:pt x="235" y="413"/>
                </a:cubicBezTo>
                <a:cubicBezTo>
                  <a:pt x="235" y="425"/>
                  <a:pt x="236" y="437"/>
                  <a:pt x="238" y="449"/>
                </a:cubicBezTo>
                <a:cubicBezTo>
                  <a:pt x="240" y="460"/>
                  <a:pt x="243" y="471"/>
                  <a:pt x="247" y="481"/>
                </a:cubicBezTo>
                <a:cubicBezTo>
                  <a:pt x="250" y="491"/>
                  <a:pt x="254" y="501"/>
                  <a:pt x="259" y="510"/>
                </a:cubicBezTo>
                <a:cubicBezTo>
                  <a:pt x="263" y="518"/>
                  <a:pt x="268" y="526"/>
                  <a:pt x="274" y="533"/>
                </a:cubicBezTo>
                <a:cubicBezTo>
                  <a:pt x="279" y="540"/>
                  <a:pt x="285" y="546"/>
                  <a:pt x="291" y="551"/>
                </a:cubicBezTo>
                <a:cubicBezTo>
                  <a:pt x="297" y="556"/>
                  <a:pt x="303" y="560"/>
                  <a:pt x="310" y="563"/>
                </a:cubicBezTo>
                <a:cubicBezTo>
                  <a:pt x="316" y="566"/>
                  <a:pt x="323" y="568"/>
                  <a:pt x="330" y="569"/>
                </a:cubicBezTo>
                <a:cubicBezTo>
                  <a:pt x="336" y="570"/>
                  <a:pt x="343" y="570"/>
                  <a:pt x="350" y="568"/>
                </a:cubicBezTo>
                <a:cubicBezTo>
                  <a:pt x="356" y="567"/>
                  <a:pt x="363" y="565"/>
                  <a:pt x="369" y="561"/>
                </a:cubicBezTo>
                <a:cubicBezTo>
                  <a:pt x="374" y="558"/>
                  <a:pt x="380" y="554"/>
                  <a:pt x="385" y="549"/>
                </a:cubicBezTo>
                <a:cubicBezTo>
                  <a:pt x="390" y="544"/>
                  <a:pt x="395" y="539"/>
                  <a:pt x="399" y="533"/>
                </a:cubicBezTo>
                <a:cubicBezTo>
                  <a:pt x="404" y="526"/>
                  <a:pt x="408" y="520"/>
                  <a:pt x="411" y="513"/>
                </a:cubicBezTo>
                <a:cubicBezTo>
                  <a:pt x="415" y="505"/>
                  <a:pt x="418" y="498"/>
                  <a:pt x="420" y="490"/>
                </a:cubicBezTo>
                <a:cubicBezTo>
                  <a:pt x="423" y="482"/>
                  <a:pt x="425" y="473"/>
                  <a:pt x="427" y="465"/>
                </a:cubicBezTo>
                <a:cubicBezTo>
                  <a:pt x="428" y="456"/>
                  <a:pt x="430" y="447"/>
                  <a:pt x="430" y="438"/>
                </a:cubicBezTo>
                <a:cubicBezTo>
                  <a:pt x="431" y="429"/>
                  <a:pt x="431" y="419"/>
                  <a:pt x="431" y="409"/>
                </a:cubicBezTo>
                <a:cubicBezTo>
                  <a:pt x="431" y="400"/>
                  <a:pt x="430" y="390"/>
                  <a:pt x="428" y="381"/>
                </a:cubicBezTo>
                <a:cubicBezTo>
                  <a:pt x="427" y="372"/>
                  <a:pt x="425" y="363"/>
                  <a:pt x="423" y="354"/>
                </a:cubicBezTo>
                <a:cubicBezTo>
                  <a:pt x="420" y="346"/>
                  <a:pt x="418" y="337"/>
                  <a:pt x="414" y="329"/>
                </a:cubicBezTo>
                <a:cubicBezTo>
                  <a:pt x="411" y="322"/>
                  <a:pt x="408" y="314"/>
                  <a:pt x="404" y="307"/>
                </a:cubicBezTo>
                <a:cubicBezTo>
                  <a:pt x="400" y="300"/>
                  <a:pt x="395" y="294"/>
                  <a:pt x="390" y="288"/>
                </a:cubicBezTo>
                <a:cubicBezTo>
                  <a:pt x="386" y="282"/>
                  <a:pt x="381" y="276"/>
                  <a:pt x="375" y="272"/>
                </a:cubicBezTo>
                <a:cubicBezTo>
                  <a:pt x="370" y="267"/>
                  <a:pt x="364" y="263"/>
                  <a:pt x="358" y="260"/>
                </a:cubicBezTo>
                <a:cubicBezTo>
                  <a:pt x="352" y="257"/>
                  <a:pt x="345" y="255"/>
                  <a:pt x="339" y="254"/>
                </a:cubicBezTo>
                <a:moveTo>
                  <a:pt x="352" y="635"/>
                </a:moveTo>
                <a:cubicBezTo>
                  <a:pt x="333" y="641"/>
                  <a:pt x="313" y="640"/>
                  <a:pt x="294" y="633"/>
                </a:cubicBezTo>
                <a:cubicBezTo>
                  <a:pt x="275" y="625"/>
                  <a:pt x="256" y="612"/>
                  <a:pt x="240" y="592"/>
                </a:cubicBezTo>
                <a:cubicBezTo>
                  <a:pt x="223" y="572"/>
                  <a:pt x="209" y="546"/>
                  <a:pt x="198" y="516"/>
                </a:cubicBezTo>
                <a:cubicBezTo>
                  <a:pt x="187" y="486"/>
                  <a:pt x="181" y="451"/>
                  <a:pt x="179" y="414"/>
                </a:cubicBezTo>
                <a:cubicBezTo>
                  <a:pt x="178" y="377"/>
                  <a:pt x="182" y="342"/>
                  <a:pt x="191" y="311"/>
                </a:cubicBezTo>
                <a:cubicBezTo>
                  <a:pt x="200" y="281"/>
                  <a:pt x="212" y="255"/>
                  <a:pt x="228" y="234"/>
                </a:cubicBezTo>
                <a:cubicBezTo>
                  <a:pt x="243" y="215"/>
                  <a:pt x="260" y="200"/>
                  <a:pt x="279" y="192"/>
                </a:cubicBezTo>
                <a:cubicBezTo>
                  <a:pt x="297" y="185"/>
                  <a:pt x="317" y="183"/>
                  <a:pt x="336" y="188"/>
                </a:cubicBezTo>
                <a:cubicBezTo>
                  <a:pt x="355" y="192"/>
                  <a:pt x="372" y="202"/>
                  <a:pt x="388" y="217"/>
                </a:cubicBezTo>
                <a:cubicBezTo>
                  <a:pt x="402" y="230"/>
                  <a:pt x="415" y="248"/>
                  <a:pt x="426" y="268"/>
                </a:cubicBezTo>
                <a:cubicBezTo>
                  <a:pt x="437" y="287"/>
                  <a:pt x="445" y="309"/>
                  <a:pt x="452" y="333"/>
                </a:cubicBezTo>
                <a:cubicBezTo>
                  <a:pt x="458" y="357"/>
                  <a:pt x="462" y="382"/>
                  <a:pt x="463" y="409"/>
                </a:cubicBezTo>
                <a:cubicBezTo>
                  <a:pt x="464" y="435"/>
                  <a:pt x="462" y="461"/>
                  <a:pt x="457" y="485"/>
                </a:cubicBezTo>
                <a:cubicBezTo>
                  <a:pt x="453" y="509"/>
                  <a:pt x="446" y="531"/>
                  <a:pt x="437" y="551"/>
                </a:cubicBezTo>
                <a:cubicBezTo>
                  <a:pt x="427" y="572"/>
                  <a:pt x="415" y="590"/>
                  <a:pt x="402" y="604"/>
                </a:cubicBezTo>
                <a:cubicBezTo>
                  <a:pt x="387" y="619"/>
                  <a:pt x="371" y="630"/>
                  <a:pt x="352" y="635"/>
                </a:cubicBezTo>
                <a:moveTo>
                  <a:pt x="334" y="135"/>
                </a:moveTo>
                <a:cubicBezTo>
                  <a:pt x="322" y="131"/>
                  <a:pt x="310" y="129"/>
                  <a:pt x="298" y="130"/>
                </a:cubicBezTo>
                <a:cubicBezTo>
                  <a:pt x="286" y="130"/>
                  <a:pt x="274" y="132"/>
                  <a:pt x="262" y="136"/>
                </a:cubicBezTo>
                <a:cubicBezTo>
                  <a:pt x="250" y="140"/>
                  <a:pt x="239" y="147"/>
                  <a:pt x="228" y="155"/>
                </a:cubicBezTo>
                <a:cubicBezTo>
                  <a:pt x="216" y="163"/>
                  <a:pt x="206" y="173"/>
                  <a:pt x="196" y="186"/>
                </a:cubicBezTo>
                <a:cubicBezTo>
                  <a:pt x="185" y="198"/>
                  <a:pt x="176" y="212"/>
                  <a:pt x="168" y="228"/>
                </a:cubicBezTo>
                <a:cubicBezTo>
                  <a:pt x="159" y="245"/>
                  <a:pt x="152" y="263"/>
                  <a:pt x="146" y="282"/>
                </a:cubicBezTo>
                <a:cubicBezTo>
                  <a:pt x="141" y="302"/>
                  <a:pt x="136" y="323"/>
                  <a:pt x="133" y="345"/>
                </a:cubicBezTo>
                <a:cubicBezTo>
                  <a:pt x="130" y="367"/>
                  <a:pt x="129" y="391"/>
                  <a:pt x="130" y="415"/>
                </a:cubicBezTo>
                <a:cubicBezTo>
                  <a:pt x="131" y="439"/>
                  <a:pt x="134" y="462"/>
                  <a:pt x="138" y="484"/>
                </a:cubicBezTo>
                <a:cubicBezTo>
                  <a:pt x="142" y="507"/>
                  <a:pt x="148" y="528"/>
                  <a:pt x="155" y="547"/>
                </a:cubicBezTo>
                <a:cubicBezTo>
                  <a:pt x="162" y="566"/>
                  <a:pt x="171" y="584"/>
                  <a:pt x="180" y="600"/>
                </a:cubicBezTo>
                <a:cubicBezTo>
                  <a:pt x="190" y="616"/>
                  <a:pt x="200" y="630"/>
                  <a:pt x="211" y="643"/>
                </a:cubicBezTo>
                <a:cubicBezTo>
                  <a:pt x="222" y="655"/>
                  <a:pt x="233" y="665"/>
                  <a:pt x="245" y="673"/>
                </a:cubicBezTo>
                <a:cubicBezTo>
                  <a:pt x="257" y="680"/>
                  <a:pt x="269" y="686"/>
                  <a:pt x="282" y="690"/>
                </a:cubicBezTo>
                <a:cubicBezTo>
                  <a:pt x="294" y="694"/>
                  <a:pt x="306" y="696"/>
                  <a:pt x="318" y="695"/>
                </a:cubicBezTo>
                <a:cubicBezTo>
                  <a:pt x="330" y="695"/>
                  <a:pt x="342" y="693"/>
                  <a:pt x="354" y="689"/>
                </a:cubicBezTo>
                <a:cubicBezTo>
                  <a:pt x="365" y="685"/>
                  <a:pt x="376" y="679"/>
                  <a:pt x="387" y="672"/>
                </a:cubicBezTo>
                <a:cubicBezTo>
                  <a:pt x="396" y="665"/>
                  <a:pt x="406" y="657"/>
                  <a:pt x="414" y="647"/>
                </a:cubicBezTo>
                <a:cubicBezTo>
                  <a:pt x="423" y="638"/>
                  <a:pt x="430" y="627"/>
                  <a:pt x="437" y="616"/>
                </a:cubicBezTo>
                <a:cubicBezTo>
                  <a:pt x="444" y="605"/>
                  <a:pt x="450" y="593"/>
                  <a:pt x="456" y="581"/>
                </a:cubicBezTo>
                <a:cubicBezTo>
                  <a:pt x="461" y="568"/>
                  <a:pt x="466" y="555"/>
                  <a:pt x="470" y="541"/>
                </a:cubicBezTo>
                <a:cubicBezTo>
                  <a:pt x="474" y="528"/>
                  <a:pt x="477" y="514"/>
                  <a:pt x="480" y="499"/>
                </a:cubicBezTo>
                <a:cubicBezTo>
                  <a:pt x="482" y="485"/>
                  <a:pt x="484" y="470"/>
                  <a:pt x="485" y="455"/>
                </a:cubicBezTo>
                <a:cubicBezTo>
                  <a:pt x="486" y="440"/>
                  <a:pt x="487" y="424"/>
                  <a:pt x="486" y="408"/>
                </a:cubicBezTo>
                <a:cubicBezTo>
                  <a:pt x="485" y="392"/>
                  <a:pt x="484" y="377"/>
                  <a:pt x="482" y="362"/>
                </a:cubicBezTo>
                <a:cubicBezTo>
                  <a:pt x="480" y="347"/>
                  <a:pt x="477" y="332"/>
                  <a:pt x="473" y="318"/>
                </a:cubicBezTo>
                <a:cubicBezTo>
                  <a:pt x="470" y="303"/>
                  <a:pt x="465" y="290"/>
                  <a:pt x="460" y="276"/>
                </a:cubicBezTo>
                <a:cubicBezTo>
                  <a:pt x="455" y="263"/>
                  <a:pt x="450" y="250"/>
                  <a:pt x="443" y="238"/>
                </a:cubicBezTo>
                <a:cubicBezTo>
                  <a:pt x="437" y="226"/>
                  <a:pt x="430" y="214"/>
                  <a:pt x="422" y="203"/>
                </a:cubicBezTo>
                <a:cubicBezTo>
                  <a:pt x="414" y="193"/>
                  <a:pt x="406" y="183"/>
                  <a:pt x="397" y="174"/>
                </a:cubicBezTo>
                <a:cubicBezTo>
                  <a:pt x="388" y="165"/>
                  <a:pt x="378" y="157"/>
                  <a:pt x="368" y="150"/>
                </a:cubicBezTo>
                <a:cubicBezTo>
                  <a:pt x="357" y="144"/>
                  <a:pt x="346" y="138"/>
                  <a:pt x="334" y="135"/>
                </a:cubicBezTo>
                <a:moveTo>
                  <a:pt x="356" y="756"/>
                </a:moveTo>
                <a:cubicBezTo>
                  <a:pt x="326" y="769"/>
                  <a:pt x="295" y="772"/>
                  <a:pt x="265" y="765"/>
                </a:cubicBezTo>
                <a:cubicBezTo>
                  <a:pt x="232" y="758"/>
                  <a:pt x="201" y="739"/>
                  <a:pt x="172" y="711"/>
                </a:cubicBezTo>
                <a:cubicBezTo>
                  <a:pt x="142" y="681"/>
                  <a:pt x="115" y="640"/>
                  <a:pt x="96" y="590"/>
                </a:cubicBezTo>
                <a:cubicBezTo>
                  <a:pt x="76" y="539"/>
                  <a:pt x="63" y="479"/>
                  <a:pt x="61" y="416"/>
                </a:cubicBezTo>
                <a:cubicBezTo>
                  <a:pt x="59" y="353"/>
                  <a:pt x="68" y="293"/>
                  <a:pt x="85" y="242"/>
                </a:cubicBezTo>
                <a:cubicBezTo>
                  <a:pt x="101" y="192"/>
                  <a:pt x="124" y="151"/>
                  <a:pt x="152" y="120"/>
                </a:cubicBezTo>
                <a:cubicBezTo>
                  <a:pt x="179" y="91"/>
                  <a:pt x="209" y="72"/>
                  <a:pt x="241" y="63"/>
                </a:cubicBezTo>
                <a:cubicBezTo>
                  <a:pt x="270" y="55"/>
                  <a:pt x="301" y="57"/>
                  <a:pt x="332" y="69"/>
                </a:cubicBezTo>
                <a:cubicBezTo>
                  <a:pt x="360" y="80"/>
                  <a:pt x="386" y="98"/>
                  <a:pt x="409" y="122"/>
                </a:cubicBezTo>
                <a:cubicBezTo>
                  <a:pt x="430" y="145"/>
                  <a:pt x="448" y="172"/>
                  <a:pt x="464" y="203"/>
                </a:cubicBezTo>
                <a:cubicBezTo>
                  <a:pt x="478" y="232"/>
                  <a:pt x="490" y="265"/>
                  <a:pt x="498" y="300"/>
                </a:cubicBezTo>
                <a:cubicBezTo>
                  <a:pt x="507" y="333"/>
                  <a:pt x="512" y="370"/>
                  <a:pt x="513" y="408"/>
                </a:cubicBezTo>
                <a:cubicBezTo>
                  <a:pt x="515" y="446"/>
                  <a:pt x="512" y="482"/>
                  <a:pt x="507" y="517"/>
                </a:cubicBezTo>
                <a:cubicBezTo>
                  <a:pt x="501" y="552"/>
                  <a:pt x="491" y="585"/>
                  <a:pt x="479" y="615"/>
                </a:cubicBezTo>
                <a:cubicBezTo>
                  <a:pt x="466" y="647"/>
                  <a:pt x="449" y="675"/>
                  <a:pt x="430" y="699"/>
                </a:cubicBezTo>
                <a:cubicBezTo>
                  <a:pt x="409" y="724"/>
                  <a:pt x="384" y="744"/>
                  <a:pt x="356" y="756"/>
                </a:cubicBezTo>
                <a:moveTo>
                  <a:pt x="330" y="17"/>
                </a:moveTo>
                <a:cubicBezTo>
                  <a:pt x="313" y="9"/>
                  <a:pt x="295" y="4"/>
                  <a:pt x="278" y="2"/>
                </a:cubicBezTo>
                <a:cubicBezTo>
                  <a:pt x="259" y="0"/>
                  <a:pt x="241" y="0"/>
                  <a:pt x="223" y="4"/>
                </a:cubicBezTo>
                <a:cubicBezTo>
                  <a:pt x="204" y="7"/>
                  <a:pt x="186" y="14"/>
                  <a:pt x="168" y="24"/>
                </a:cubicBezTo>
                <a:cubicBezTo>
                  <a:pt x="150" y="34"/>
                  <a:pt x="132" y="48"/>
                  <a:pt x="116" y="64"/>
                </a:cubicBezTo>
                <a:cubicBezTo>
                  <a:pt x="99" y="82"/>
                  <a:pt x="83" y="102"/>
                  <a:pt x="69" y="126"/>
                </a:cubicBezTo>
                <a:cubicBezTo>
                  <a:pt x="54" y="150"/>
                  <a:pt x="41" y="177"/>
                  <a:pt x="31" y="207"/>
                </a:cubicBezTo>
                <a:cubicBezTo>
                  <a:pt x="20" y="237"/>
                  <a:pt x="12" y="271"/>
                  <a:pt x="7" y="306"/>
                </a:cubicBezTo>
                <a:cubicBezTo>
                  <a:pt x="2" y="341"/>
                  <a:pt x="0" y="379"/>
                  <a:pt x="1" y="417"/>
                </a:cubicBezTo>
                <a:cubicBezTo>
                  <a:pt x="2" y="456"/>
                  <a:pt x="7" y="493"/>
                  <a:pt x="14" y="529"/>
                </a:cubicBezTo>
                <a:cubicBezTo>
                  <a:pt x="21" y="564"/>
                  <a:pt x="32" y="597"/>
                  <a:pt x="44" y="627"/>
                </a:cubicBezTo>
                <a:cubicBezTo>
                  <a:pt x="57" y="657"/>
                  <a:pt x="71" y="684"/>
                  <a:pt x="87" y="708"/>
                </a:cubicBezTo>
                <a:cubicBezTo>
                  <a:pt x="103" y="731"/>
                  <a:pt x="120" y="752"/>
                  <a:pt x="139" y="768"/>
                </a:cubicBezTo>
                <a:cubicBezTo>
                  <a:pt x="157" y="785"/>
                  <a:pt x="175" y="798"/>
                  <a:pt x="195" y="807"/>
                </a:cubicBezTo>
                <a:cubicBezTo>
                  <a:pt x="213" y="817"/>
                  <a:pt x="232" y="823"/>
                  <a:pt x="251" y="826"/>
                </a:cubicBezTo>
                <a:cubicBezTo>
                  <a:pt x="270" y="829"/>
                  <a:pt x="288" y="829"/>
                  <a:pt x="306" y="826"/>
                </a:cubicBezTo>
                <a:cubicBezTo>
                  <a:pt x="324" y="823"/>
                  <a:pt x="341" y="817"/>
                  <a:pt x="358" y="809"/>
                </a:cubicBezTo>
                <a:cubicBezTo>
                  <a:pt x="375" y="801"/>
                  <a:pt x="390" y="790"/>
                  <a:pt x="404" y="778"/>
                </a:cubicBezTo>
                <a:cubicBezTo>
                  <a:pt x="417" y="767"/>
                  <a:pt x="430" y="753"/>
                  <a:pt x="441" y="739"/>
                </a:cubicBezTo>
                <a:cubicBezTo>
                  <a:pt x="453" y="724"/>
                  <a:pt x="463" y="709"/>
                  <a:pt x="472" y="692"/>
                </a:cubicBezTo>
                <a:cubicBezTo>
                  <a:pt x="481" y="676"/>
                  <a:pt x="489" y="659"/>
                  <a:pt x="496" y="641"/>
                </a:cubicBezTo>
                <a:cubicBezTo>
                  <a:pt x="503" y="624"/>
                  <a:pt x="509" y="606"/>
                  <a:pt x="514" y="587"/>
                </a:cubicBezTo>
                <a:cubicBezTo>
                  <a:pt x="519" y="568"/>
                  <a:pt x="523" y="549"/>
                  <a:pt x="526" y="530"/>
                </a:cubicBezTo>
                <a:cubicBezTo>
                  <a:pt x="529" y="510"/>
                  <a:pt x="531" y="490"/>
                  <a:pt x="533" y="470"/>
                </a:cubicBezTo>
                <a:cubicBezTo>
                  <a:pt x="534" y="449"/>
                  <a:pt x="534" y="429"/>
                  <a:pt x="533" y="407"/>
                </a:cubicBezTo>
                <a:cubicBezTo>
                  <a:pt x="532" y="386"/>
                  <a:pt x="531" y="365"/>
                  <a:pt x="528" y="345"/>
                </a:cubicBezTo>
                <a:cubicBezTo>
                  <a:pt x="525" y="325"/>
                  <a:pt x="522" y="305"/>
                  <a:pt x="517" y="286"/>
                </a:cubicBezTo>
                <a:cubicBezTo>
                  <a:pt x="512" y="267"/>
                  <a:pt x="507" y="248"/>
                  <a:pt x="501" y="230"/>
                </a:cubicBezTo>
                <a:cubicBezTo>
                  <a:pt x="494" y="211"/>
                  <a:pt x="487" y="193"/>
                  <a:pt x="479" y="176"/>
                </a:cubicBezTo>
                <a:cubicBezTo>
                  <a:pt x="470" y="159"/>
                  <a:pt x="461" y="143"/>
                  <a:pt x="451" y="127"/>
                </a:cubicBezTo>
                <a:cubicBezTo>
                  <a:pt x="441" y="111"/>
                  <a:pt x="430" y="96"/>
                  <a:pt x="417" y="83"/>
                </a:cubicBezTo>
                <a:cubicBezTo>
                  <a:pt x="405" y="69"/>
                  <a:pt x="392" y="56"/>
                  <a:pt x="377" y="45"/>
                </a:cubicBezTo>
                <a:cubicBezTo>
                  <a:pt x="363" y="34"/>
                  <a:pt x="347" y="24"/>
                  <a:pt x="330" y="17"/>
                </a:cubicBezTo>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 name="Freeform 6"/>
          <p:cNvSpPr>
            <a:spLocks noEditPoints="1"/>
          </p:cNvSpPr>
          <p:nvPr/>
        </p:nvSpPr>
        <p:spPr bwMode="auto">
          <a:xfrm>
            <a:off x="697358" y="1620404"/>
            <a:ext cx="2441575" cy="3719512"/>
          </a:xfrm>
          <a:custGeom>
            <a:avLst/>
            <a:gdLst>
              <a:gd name="T0" fmla="*/ 476 w 648"/>
              <a:gd name="T1" fmla="*/ 296 h 989"/>
              <a:gd name="T2" fmla="*/ 317 w 648"/>
              <a:gd name="T3" fmla="*/ 313 h 989"/>
              <a:gd name="T4" fmla="*/ 287 w 648"/>
              <a:gd name="T5" fmla="*/ 595 h 989"/>
              <a:gd name="T6" fmla="*/ 441 w 648"/>
              <a:gd name="T7" fmla="*/ 714 h 989"/>
              <a:gd name="T8" fmla="*/ 546 w 648"/>
              <a:gd name="T9" fmla="*/ 564 h 989"/>
              <a:gd name="T10" fmla="*/ 519 w 648"/>
              <a:gd name="T11" fmla="*/ 517 h 989"/>
              <a:gd name="T12" fmla="*/ 500 w 648"/>
              <a:gd name="T13" fmla="*/ 592 h 989"/>
              <a:gd name="T14" fmla="*/ 457 w 648"/>
              <a:gd name="T15" fmla="*/ 640 h 989"/>
              <a:gd name="T16" fmla="*/ 399 w 648"/>
              <a:gd name="T17" fmla="*/ 642 h 989"/>
              <a:gd name="T18" fmla="*/ 348 w 648"/>
              <a:gd name="T19" fmla="*/ 589 h 989"/>
              <a:gd name="T20" fmla="*/ 324 w 648"/>
              <a:gd name="T21" fmla="*/ 492 h 989"/>
              <a:gd name="T22" fmla="*/ 341 w 648"/>
              <a:gd name="T23" fmla="*/ 395 h 989"/>
              <a:gd name="T24" fmla="*/ 388 w 648"/>
              <a:gd name="T25" fmla="*/ 339 h 989"/>
              <a:gd name="T26" fmla="*/ 447 w 648"/>
              <a:gd name="T27" fmla="*/ 339 h 989"/>
              <a:gd name="T28" fmla="*/ 493 w 648"/>
              <a:gd name="T29" fmla="*/ 386 h 989"/>
              <a:gd name="T30" fmla="*/ 517 w 648"/>
              <a:gd name="T31" fmla="*/ 460 h 989"/>
              <a:gd name="T32" fmla="*/ 587 w 648"/>
              <a:gd name="T33" fmla="*/ 379 h 989"/>
              <a:gd name="T34" fmla="*/ 421 w 648"/>
              <a:gd name="T35" fmla="*/ 148 h 989"/>
              <a:gd name="T36" fmla="*/ 174 w 648"/>
              <a:gd name="T37" fmla="*/ 321 h 989"/>
              <a:gd name="T38" fmla="*/ 261 w 648"/>
              <a:gd name="T39" fmla="*/ 790 h 989"/>
              <a:gd name="T40" fmla="*/ 519 w 648"/>
              <a:gd name="T41" fmla="*/ 778 h 989"/>
              <a:gd name="T42" fmla="*/ 602 w 648"/>
              <a:gd name="T43" fmla="*/ 487 h 989"/>
              <a:gd name="T44" fmla="*/ 569 w 648"/>
              <a:gd name="T45" fmla="*/ 578 h 989"/>
              <a:gd name="T46" fmla="*/ 526 w 648"/>
              <a:gd name="T47" fmla="*/ 695 h 989"/>
              <a:gd name="T48" fmla="*/ 443 w 648"/>
              <a:gd name="T49" fmla="*/ 768 h 989"/>
              <a:gd name="T50" fmla="*/ 334 w 648"/>
              <a:gd name="T51" fmla="*/ 752 h 989"/>
              <a:gd name="T52" fmla="*/ 244 w 648"/>
              <a:gd name="T53" fmla="*/ 626 h 989"/>
              <a:gd name="T54" fmla="*/ 222 w 648"/>
              <a:gd name="T55" fmla="*/ 424 h 989"/>
              <a:gd name="T56" fmla="*/ 284 w 648"/>
              <a:gd name="T57" fmla="*/ 265 h 989"/>
              <a:gd name="T58" fmla="*/ 387 w 648"/>
              <a:gd name="T59" fmla="*/ 209 h 989"/>
              <a:gd name="T60" fmla="*/ 486 w 648"/>
              <a:gd name="T61" fmla="*/ 253 h 989"/>
              <a:gd name="T62" fmla="*/ 549 w 648"/>
              <a:gd name="T63" fmla="*/ 355 h 989"/>
              <a:gd name="T64" fmla="*/ 575 w 648"/>
              <a:gd name="T65" fmla="*/ 487 h 989"/>
              <a:gd name="T66" fmla="*/ 628 w 648"/>
              <a:gd name="T67" fmla="*/ 349 h 989"/>
              <a:gd name="T68" fmla="*/ 417 w 648"/>
              <a:gd name="T69" fmla="*/ 30 h 989"/>
              <a:gd name="T70" fmla="*/ 44 w 648"/>
              <a:gd name="T71" fmla="*/ 236 h 989"/>
              <a:gd name="T72" fmla="*/ 182 w 648"/>
              <a:gd name="T73" fmla="*/ 927 h 989"/>
              <a:gd name="T74" fmla="*/ 545 w 648"/>
              <a:gd name="T75" fmla="*/ 867 h 989"/>
              <a:gd name="T76" fmla="*/ 646 w 648"/>
              <a:gd name="T77" fmla="*/ 486 h 989"/>
              <a:gd name="T78" fmla="*/ 603 w 648"/>
              <a:gd name="T79" fmla="*/ 666 h 989"/>
              <a:gd name="T80" fmla="*/ 530 w 648"/>
              <a:gd name="T81" fmla="*/ 818 h 989"/>
              <a:gd name="T82" fmla="*/ 395 w 648"/>
              <a:gd name="T83" fmla="*/ 905 h 989"/>
              <a:gd name="T84" fmla="*/ 228 w 648"/>
              <a:gd name="T85" fmla="*/ 847 h 989"/>
              <a:gd name="T86" fmla="*/ 103 w 648"/>
              <a:gd name="T87" fmla="*/ 608 h 989"/>
              <a:gd name="T88" fmla="*/ 120 w 648"/>
              <a:gd name="T89" fmla="*/ 286 h 989"/>
              <a:gd name="T90" fmla="*/ 257 w 648"/>
              <a:gd name="T91" fmla="*/ 103 h 989"/>
              <a:gd name="T92" fmla="*/ 419 w 648"/>
              <a:gd name="T93" fmla="*/ 96 h 989"/>
              <a:gd name="T94" fmla="*/ 540 w 648"/>
              <a:gd name="T95" fmla="*/ 206 h 989"/>
              <a:gd name="T96" fmla="*/ 606 w 648"/>
              <a:gd name="T97" fmla="*/ 365 h 989"/>
              <a:gd name="T98" fmla="*/ 622 w 648"/>
              <a:gd name="T99" fmla="*/ 549 h 989"/>
              <a:gd name="T100" fmla="*/ 452 w 648"/>
              <a:gd name="T101" fmla="*/ 404 h 989"/>
              <a:gd name="T102" fmla="*/ 387 w 648"/>
              <a:gd name="T103" fmla="*/ 420 h 989"/>
              <a:gd name="T104" fmla="*/ 377 w 648"/>
              <a:gd name="T105" fmla="*/ 531 h 989"/>
              <a:gd name="T106" fmla="*/ 436 w 648"/>
              <a:gd name="T107" fmla="*/ 585 h 989"/>
              <a:gd name="T108" fmla="*/ 485 w 648"/>
              <a:gd name="T109" fmla="*/ 524 h 9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48" h="989">
                <a:moveTo>
                  <a:pt x="541" y="412"/>
                </a:moveTo>
                <a:cubicBezTo>
                  <a:pt x="534" y="388"/>
                  <a:pt x="526" y="366"/>
                  <a:pt x="515" y="347"/>
                </a:cubicBezTo>
                <a:cubicBezTo>
                  <a:pt x="504" y="327"/>
                  <a:pt x="491" y="309"/>
                  <a:pt x="476" y="296"/>
                </a:cubicBezTo>
                <a:cubicBezTo>
                  <a:pt x="461" y="281"/>
                  <a:pt x="444" y="271"/>
                  <a:pt x="425" y="267"/>
                </a:cubicBezTo>
                <a:cubicBezTo>
                  <a:pt x="405" y="262"/>
                  <a:pt x="386" y="264"/>
                  <a:pt x="368" y="271"/>
                </a:cubicBezTo>
                <a:cubicBezTo>
                  <a:pt x="349" y="279"/>
                  <a:pt x="332" y="294"/>
                  <a:pt x="317" y="313"/>
                </a:cubicBezTo>
                <a:cubicBezTo>
                  <a:pt x="301" y="334"/>
                  <a:pt x="289" y="360"/>
                  <a:pt x="280" y="390"/>
                </a:cubicBezTo>
                <a:cubicBezTo>
                  <a:pt x="271" y="421"/>
                  <a:pt x="267" y="456"/>
                  <a:pt x="268" y="493"/>
                </a:cubicBezTo>
                <a:cubicBezTo>
                  <a:pt x="269" y="530"/>
                  <a:pt x="276" y="565"/>
                  <a:pt x="287" y="595"/>
                </a:cubicBezTo>
                <a:cubicBezTo>
                  <a:pt x="298" y="625"/>
                  <a:pt x="312" y="651"/>
                  <a:pt x="329" y="671"/>
                </a:cubicBezTo>
                <a:cubicBezTo>
                  <a:pt x="345" y="691"/>
                  <a:pt x="364" y="704"/>
                  <a:pt x="383" y="712"/>
                </a:cubicBezTo>
                <a:cubicBezTo>
                  <a:pt x="402" y="719"/>
                  <a:pt x="422" y="720"/>
                  <a:pt x="441" y="714"/>
                </a:cubicBezTo>
                <a:cubicBezTo>
                  <a:pt x="459" y="709"/>
                  <a:pt x="476" y="698"/>
                  <a:pt x="490" y="683"/>
                </a:cubicBezTo>
                <a:cubicBezTo>
                  <a:pt x="504" y="669"/>
                  <a:pt x="516" y="651"/>
                  <a:pt x="526" y="630"/>
                </a:cubicBezTo>
                <a:cubicBezTo>
                  <a:pt x="535" y="610"/>
                  <a:pt x="542" y="588"/>
                  <a:pt x="546" y="564"/>
                </a:cubicBezTo>
                <a:cubicBezTo>
                  <a:pt x="550" y="540"/>
                  <a:pt x="552" y="514"/>
                  <a:pt x="551" y="488"/>
                </a:cubicBezTo>
                <a:cubicBezTo>
                  <a:pt x="550" y="461"/>
                  <a:pt x="547" y="436"/>
                  <a:pt x="541" y="412"/>
                </a:cubicBezTo>
                <a:close/>
                <a:moveTo>
                  <a:pt x="519" y="517"/>
                </a:moveTo>
                <a:cubicBezTo>
                  <a:pt x="519" y="526"/>
                  <a:pt x="517" y="535"/>
                  <a:pt x="516" y="544"/>
                </a:cubicBezTo>
                <a:cubicBezTo>
                  <a:pt x="514" y="552"/>
                  <a:pt x="512" y="561"/>
                  <a:pt x="509" y="569"/>
                </a:cubicBezTo>
                <a:cubicBezTo>
                  <a:pt x="507" y="577"/>
                  <a:pt x="503" y="584"/>
                  <a:pt x="500" y="592"/>
                </a:cubicBezTo>
                <a:cubicBezTo>
                  <a:pt x="496" y="599"/>
                  <a:pt x="493" y="605"/>
                  <a:pt x="488" y="612"/>
                </a:cubicBezTo>
                <a:cubicBezTo>
                  <a:pt x="484" y="618"/>
                  <a:pt x="479" y="623"/>
                  <a:pt x="474" y="628"/>
                </a:cubicBezTo>
                <a:cubicBezTo>
                  <a:pt x="469" y="633"/>
                  <a:pt x="463" y="637"/>
                  <a:pt x="457" y="640"/>
                </a:cubicBezTo>
                <a:cubicBezTo>
                  <a:pt x="451" y="644"/>
                  <a:pt x="445" y="646"/>
                  <a:pt x="439" y="647"/>
                </a:cubicBezTo>
                <a:cubicBezTo>
                  <a:pt x="432" y="649"/>
                  <a:pt x="425" y="649"/>
                  <a:pt x="419" y="648"/>
                </a:cubicBezTo>
                <a:cubicBezTo>
                  <a:pt x="412" y="647"/>
                  <a:pt x="405" y="645"/>
                  <a:pt x="399" y="642"/>
                </a:cubicBezTo>
                <a:cubicBezTo>
                  <a:pt x="392" y="639"/>
                  <a:pt x="386" y="635"/>
                  <a:pt x="380" y="630"/>
                </a:cubicBezTo>
                <a:cubicBezTo>
                  <a:pt x="374" y="625"/>
                  <a:pt x="368" y="619"/>
                  <a:pt x="363" y="612"/>
                </a:cubicBezTo>
                <a:cubicBezTo>
                  <a:pt x="357" y="605"/>
                  <a:pt x="352" y="597"/>
                  <a:pt x="348" y="589"/>
                </a:cubicBezTo>
                <a:cubicBezTo>
                  <a:pt x="343" y="580"/>
                  <a:pt x="339" y="570"/>
                  <a:pt x="336" y="560"/>
                </a:cubicBezTo>
                <a:cubicBezTo>
                  <a:pt x="332" y="550"/>
                  <a:pt x="329" y="539"/>
                  <a:pt x="327" y="528"/>
                </a:cubicBezTo>
                <a:cubicBezTo>
                  <a:pt x="325" y="516"/>
                  <a:pt x="324" y="504"/>
                  <a:pt x="324" y="492"/>
                </a:cubicBezTo>
                <a:cubicBezTo>
                  <a:pt x="323" y="480"/>
                  <a:pt x="324" y="468"/>
                  <a:pt x="325" y="456"/>
                </a:cubicBezTo>
                <a:cubicBezTo>
                  <a:pt x="326" y="445"/>
                  <a:pt x="328" y="434"/>
                  <a:pt x="331" y="423"/>
                </a:cubicBezTo>
                <a:cubicBezTo>
                  <a:pt x="334" y="413"/>
                  <a:pt x="337" y="403"/>
                  <a:pt x="341" y="395"/>
                </a:cubicBezTo>
                <a:cubicBezTo>
                  <a:pt x="345" y="386"/>
                  <a:pt x="349" y="378"/>
                  <a:pt x="354" y="371"/>
                </a:cubicBezTo>
                <a:cubicBezTo>
                  <a:pt x="359" y="363"/>
                  <a:pt x="365" y="357"/>
                  <a:pt x="370" y="352"/>
                </a:cubicBezTo>
                <a:cubicBezTo>
                  <a:pt x="376" y="347"/>
                  <a:pt x="382" y="343"/>
                  <a:pt x="388" y="339"/>
                </a:cubicBezTo>
                <a:cubicBezTo>
                  <a:pt x="394" y="336"/>
                  <a:pt x="401" y="334"/>
                  <a:pt x="407" y="333"/>
                </a:cubicBezTo>
                <a:cubicBezTo>
                  <a:pt x="414" y="332"/>
                  <a:pt x="421" y="332"/>
                  <a:pt x="427" y="333"/>
                </a:cubicBezTo>
                <a:cubicBezTo>
                  <a:pt x="434" y="334"/>
                  <a:pt x="441" y="336"/>
                  <a:pt x="447" y="339"/>
                </a:cubicBezTo>
                <a:cubicBezTo>
                  <a:pt x="453" y="342"/>
                  <a:pt x="459" y="346"/>
                  <a:pt x="464" y="351"/>
                </a:cubicBezTo>
                <a:cubicBezTo>
                  <a:pt x="469" y="355"/>
                  <a:pt x="475" y="361"/>
                  <a:pt x="479" y="367"/>
                </a:cubicBezTo>
                <a:cubicBezTo>
                  <a:pt x="484" y="373"/>
                  <a:pt x="489" y="379"/>
                  <a:pt x="493" y="386"/>
                </a:cubicBezTo>
                <a:cubicBezTo>
                  <a:pt x="497" y="393"/>
                  <a:pt x="500" y="401"/>
                  <a:pt x="503" y="408"/>
                </a:cubicBezTo>
                <a:cubicBezTo>
                  <a:pt x="507" y="416"/>
                  <a:pt x="509" y="425"/>
                  <a:pt x="512" y="433"/>
                </a:cubicBezTo>
                <a:cubicBezTo>
                  <a:pt x="514" y="442"/>
                  <a:pt x="516" y="451"/>
                  <a:pt x="517" y="460"/>
                </a:cubicBezTo>
                <a:cubicBezTo>
                  <a:pt x="519" y="469"/>
                  <a:pt x="519" y="479"/>
                  <a:pt x="520" y="488"/>
                </a:cubicBezTo>
                <a:cubicBezTo>
                  <a:pt x="520" y="498"/>
                  <a:pt x="520" y="508"/>
                  <a:pt x="519" y="517"/>
                </a:cubicBezTo>
                <a:close/>
                <a:moveTo>
                  <a:pt x="587" y="379"/>
                </a:moveTo>
                <a:cubicBezTo>
                  <a:pt x="579" y="344"/>
                  <a:pt x="567" y="311"/>
                  <a:pt x="552" y="282"/>
                </a:cubicBezTo>
                <a:cubicBezTo>
                  <a:pt x="537" y="251"/>
                  <a:pt x="519" y="224"/>
                  <a:pt x="498" y="201"/>
                </a:cubicBezTo>
                <a:cubicBezTo>
                  <a:pt x="475" y="177"/>
                  <a:pt x="449" y="159"/>
                  <a:pt x="421" y="148"/>
                </a:cubicBezTo>
                <a:cubicBezTo>
                  <a:pt x="390" y="136"/>
                  <a:pt x="359" y="134"/>
                  <a:pt x="330" y="142"/>
                </a:cubicBezTo>
                <a:cubicBezTo>
                  <a:pt x="298" y="151"/>
                  <a:pt x="268" y="170"/>
                  <a:pt x="241" y="199"/>
                </a:cubicBezTo>
                <a:cubicBezTo>
                  <a:pt x="213" y="230"/>
                  <a:pt x="190" y="271"/>
                  <a:pt x="174" y="321"/>
                </a:cubicBezTo>
                <a:cubicBezTo>
                  <a:pt x="157" y="372"/>
                  <a:pt x="148" y="432"/>
                  <a:pt x="150" y="495"/>
                </a:cubicBezTo>
                <a:cubicBezTo>
                  <a:pt x="152" y="558"/>
                  <a:pt x="165" y="618"/>
                  <a:pt x="185" y="669"/>
                </a:cubicBezTo>
                <a:cubicBezTo>
                  <a:pt x="204" y="719"/>
                  <a:pt x="231" y="760"/>
                  <a:pt x="261" y="790"/>
                </a:cubicBezTo>
                <a:cubicBezTo>
                  <a:pt x="289" y="818"/>
                  <a:pt x="321" y="837"/>
                  <a:pt x="354" y="844"/>
                </a:cubicBezTo>
                <a:cubicBezTo>
                  <a:pt x="384" y="851"/>
                  <a:pt x="415" y="848"/>
                  <a:pt x="445" y="835"/>
                </a:cubicBezTo>
                <a:cubicBezTo>
                  <a:pt x="473" y="823"/>
                  <a:pt x="498" y="803"/>
                  <a:pt x="519" y="778"/>
                </a:cubicBezTo>
                <a:cubicBezTo>
                  <a:pt x="538" y="754"/>
                  <a:pt x="555" y="726"/>
                  <a:pt x="568" y="694"/>
                </a:cubicBezTo>
                <a:cubicBezTo>
                  <a:pt x="580" y="664"/>
                  <a:pt x="590" y="631"/>
                  <a:pt x="595" y="596"/>
                </a:cubicBezTo>
                <a:cubicBezTo>
                  <a:pt x="601" y="561"/>
                  <a:pt x="604" y="525"/>
                  <a:pt x="602" y="487"/>
                </a:cubicBezTo>
                <a:cubicBezTo>
                  <a:pt x="601" y="449"/>
                  <a:pt x="596" y="412"/>
                  <a:pt x="587" y="379"/>
                </a:cubicBezTo>
                <a:close/>
                <a:moveTo>
                  <a:pt x="574" y="534"/>
                </a:moveTo>
                <a:cubicBezTo>
                  <a:pt x="573" y="549"/>
                  <a:pt x="571" y="564"/>
                  <a:pt x="569" y="578"/>
                </a:cubicBezTo>
                <a:cubicBezTo>
                  <a:pt x="566" y="593"/>
                  <a:pt x="563" y="607"/>
                  <a:pt x="559" y="620"/>
                </a:cubicBezTo>
                <a:cubicBezTo>
                  <a:pt x="555" y="634"/>
                  <a:pt x="550" y="647"/>
                  <a:pt x="545" y="660"/>
                </a:cubicBezTo>
                <a:cubicBezTo>
                  <a:pt x="539" y="672"/>
                  <a:pt x="533" y="684"/>
                  <a:pt x="526" y="695"/>
                </a:cubicBezTo>
                <a:cubicBezTo>
                  <a:pt x="519" y="706"/>
                  <a:pt x="511" y="717"/>
                  <a:pt x="503" y="726"/>
                </a:cubicBezTo>
                <a:cubicBezTo>
                  <a:pt x="495" y="736"/>
                  <a:pt x="485" y="744"/>
                  <a:pt x="475" y="751"/>
                </a:cubicBezTo>
                <a:cubicBezTo>
                  <a:pt x="465" y="758"/>
                  <a:pt x="454" y="764"/>
                  <a:pt x="443" y="768"/>
                </a:cubicBezTo>
                <a:cubicBezTo>
                  <a:pt x="431" y="772"/>
                  <a:pt x="419" y="774"/>
                  <a:pt x="407" y="774"/>
                </a:cubicBezTo>
                <a:cubicBezTo>
                  <a:pt x="395" y="775"/>
                  <a:pt x="382" y="773"/>
                  <a:pt x="370" y="769"/>
                </a:cubicBezTo>
                <a:cubicBezTo>
                  <a:pt x="358" y="765"/>
                  <a:pt x="346" y="759"/>
                  <a:pt x="334" y="752"/>
                </a:cubicBezTo>
                <a:cubicBezTo>
                  <a:pt x="322" y="744"/>
                  <a:pt x="311" y="734"/>
                  <a:pt x="300" y="722"/>
                </a:cubicBezTo>
                <a:cubicBezTo>
                  <a:pt x="289" y="709"/>
                  <a:pt x="278" y="695"/>
                  <a:pt x="269" y="679"/>
                </a:cubicBezTo>
                <a:cubicBezTo>
                  <a:pt x="260" y="663"/>
                  <a:pt x="251" y="645"/>
                  <a:pt x="244" y="626"/>
                </a:cubicBezTo>
                <a:cubicBezTo>
                  <a:pt x="237" y="607"/>
                  <a:pt x="231" y="586"/>
                  <a:pt x="227" y="563"/>
                </a:cubicBezTo>
                <a:cubicBezTo>
                  <a:pt x="222" y="541"/>
                  <a:pt x="220" y="518"/>
                  <a:pt x="219" y="494"/>
                </a:cubicBezTo>
                <a:cubicBezTo>
                  <a:pt x="218" y="470"/>
                  <a:pt x="219" y="446"/>
                  <a:pt x="222" y="424"/>
                </a:cubicBezTo>
                <a:cubicBezTo>
                  <a:pt x="225" y="402"/>
                  <a:pt x="229" y="381"/>
                  <a:pt x="235" y="361"/>
                </a:cubicBezTo>
                <a:cubicBezTo>
                  <a:pt x="241" y="342"/>
                  <a:pt x="248" y="324"/>
                  <a:pt x="257" y="307"/>
                </a:cubicBezTo>
                <a:cubicBezTo>
                  <a:pt x="265" y="291"/>
                  <a:pt x="274" y="277"/>
                  <a:pt x="284" y="265"/>
                </a:cubicBezTo>
                <a:cubicBezTo>
                  <a:pt x="294" y="252"/>
                  <a:pt x="305" y="242"/>
                  <a:pt x="317" y="234"/>
                </a:cubicBezTo>
                <a:cubicBezTo>
                  <a:pt x="328" y="226"/>
                  <a:pt x="339" y="219"/>
                  <a:pt x="351" y="215"/>
                </a:cubicBezTo>
                <a:cubicBezTo>
                  <a:pt x="363" y="211"/>
                  <a:pt x="375" y="209"/>
                  <a:pt x="387" y="209"/>
                </a:cubicBezTo>
                <a:cubicBezTo>
                  <a:pt x="399" y="208"/>
                  <a:pt x="411" y="210"/>
                  <a:pt x="423" y="214"/>
                </a:cubicBezTo>
                <a:cubicBezTo>
                  <a:pt x="435" y="217"/>
                  <a:pt x="446" y="223"/>
                  <a:pt x="457" y="229"/>
                </a:cubicBezTo>
                <a:cubicBezTo>
                  <a:pt x="467" y="236"/>
                  <a:pt x="477" y="244"/>
                  <a:pt x="486" y="253"/>
                </a:cubicBezTo>
                <a:cubicBezTo>
                  <a:pt x="495" y="262"/>
                  <a:pt x="503" y="272"/>
                  <a:pt x="511" y="282"/>
                </a:cubicBezTo>
                <a:cubicBezTo>
                  <a:pt x="519" y="293"/>
                  <a:pt x="526" y="305"/>
                  <a:pt x="532" y="317"/>
                </a:cubicBezTo>
                <a:cubicBezTo>
                  <a:pt x="539" y="329"/>
                  <a:pt x="544" y="342"/>
                  <a:pt x="549" y="355"/>
                </a:cubicBezTo>
                <a:cubicBezTo>
                  <a:pt x="554" y="369"/>
                  <a:pt x="559" y="382"/>
                  <a:pt x="562" y="397"/>
                </a:cubicBezTo>
                <a:cubicBezTo>
                  <a:pt x="566" y="411"/>
                  <a:pt x="569" y="426"/>
                  <a:pt x="571" y="441"/>
                </a:cubicBezTo>
                <a:cubicBezTo>
                  <a:pt x="573" y="456"/>
                  <a:pt x="574" y="471"/>
                  <a:pt x="575" y="487"/>
                </a:cubicBezTo>
                <a:cubicBezTo>
                  <a:pt x="575" y="503"/>
                  <a:pt x="575" y="519"/>
                  <a:pt x="574" y="534"/>
                </a:cubicBezTo>
                <a:close/>
                <a:moveTo>
                  <a:pt x="646" y="486"/>
                </a:moveTo>
                <a:cubicBezTo>
                  <a:pt x="644" y="438"/>
                  <a:pt x="638" y="392"/>
                  <a:pt x="628" y="349"/>
                </a:cubicBezTo>
                <a:cubicBezTo>
                  <a:pt x="618" y="305"/>
                  <a:pt x="604" y="263"/>
                  <a:pt x="586" y="224"/>
                </a:cubicBezTo>
                <a:cubicBezTo>
                  <a:pt x="567" y="183"/>
                  <a:pt x="544" y="145"/>
                  <a:pt x="517" y="113"/>
                </a:cubicBezTo>
                <a:cubicBezTo>
                  <a:pt x="488" y="79"/>
                  <a:pt x="455" y="50"/>
                  <a:pt x="417" y="30"/>
                </a:cubicBezTo>
                <a:cubicBezTo>
                  <a:pt x="375" y="8"/>
                  <a:pt x="332" y="0"/>
                  <a:pt x="289" y="4"/>
                </a:cubicBezTo>
                <a:cubicBezTo>
                  <a:pt x="242" y="9"/>
                  <a:pt x="196" y="30"/>
                  <a:pt x="154" y="67"/>
                </a:cubicBezTo>
                <a:cubicBezTo>
                  <a:pt x="110" y="107"/>
                  <a:pt x="71" y="164"/>
                  <a:pt x="44" y="236"/>
                </a:cubicBezTo>
                <a:cubicBezTo>
                  <a:pt x="15" y="312"/>
                  <a:pt x="0" y="401"/>
                  <a:pt x="3" y="498"/>
                </a:cubicBezTo>
                <a:cubicBezTo>
                  <a:pt x="5" y="594"/>
                  <a:pt x="26" y="684"/>
                  <a:pt x="60" y="759"/>
                </a:cubicBezTo>
                <a:cubicBezTo>
                  <a:pt x="92" y="831"/>
                  <a:pt x="134" y="888"/>
                  <a:pt x="182" y="927"/>
                </a:cubicBezTo>
                <a:cubicBezTo>
                  <a:pt x="226" y="963"/>
                  <a:pt x="274" y="983"/>
                  <a:pt x="322" y="986"/>
                </a:cubicBezTo>
                <a:cubicBezTo>
                  <a:pt x="366" y="989"/>
                  <a:pt x="409" y="979"/>
                  <a:pt x="449" y="955"/>
                </a:cubicBezTo>
                <a:cubicBezTo>
                  <a:pt x="487" y="934"/>
                  <a:pt x="518" y="903"/>
                  <a:pt x="545" y="867"/>
                </a:cubicBezTo>
                <a:cubicBezTo>
                  <a:pt x="569" y="833"/>
                  <a:pt x="590" y="794"/>
                  <a:pt x="606" y="752"/>
                </a:cubicBezTo>
                <a:cubicBezTo>
                  <a:pt x="620" y="712"/>
                  <a:pt x="632" y="669"/>
                  <a:pt x="638" y="624"/>
                </a:cubicBezTo>
                <a:cubicBezTo>
                  <a:pt x="645" y="580"/>
                  <a:pt x="648" y="534"/>
                  <a:pt x="646" y="486"/>
                </a:cubicBezTo>
                <a:close/>
                <a:moveTo>
                  <a:pt x="622" y="549"/>
                </a:moveTo>
                <a:cubicBezTo>
                  <a:pt x="620" y="569"/>
                  <a:pt x="618" y="589"/>
                  <a:pt x="615" y="609"/>
                </a:cubicBezTo>
                <a:cubicBezTo>
                  <a:pt x="612" y="628"/>
                  <a:pt x="608" y="647"/>
                  <a:pt x="603" y="666"/>
                </a:cubicBezTo>
                <a:cubicBezTo>
                  <a:pt x="598" y="685"/>
                  <a:pt x="592" y="703"/>
                  <a:pt x="585" y="720"/>
                </a:cubicBezTo>
                <a:cubicBezTo>
                  <a:pt x="578" y="738"/>
                  <a:pt x="570" y="755"/>
                  <a:pt x="561" y="771"/>
                </a:cubicBezTo>
                <a:cubicBezTo>
                  <a:pt x="552" y="788"/>
                  <a:pt x="541" y="803"/>
                  <a:pt x="530" y="818"/>
                </a:cubicBezTo>
                <a:cubicBezTo>
                  <a:pt x="519" y="832"/>
                  <a:pt x="506" y="846"/>
                  <a:pt x="493" y="857"/>
                </a:cubicBezTo>
                <a:cubicBezTo>
                  <a:pt x="479" y="869"/>
                  <a:pt x="463" y="880"/>
                  <a:pt x="447" y="888"/>
                </a:cubicBezTo>
                <a:cubicBezTo>
                  <a:pt x="430" y="896"/>
                  <a:pt x="413" y="902"/>
                  <a:pt x="395" y="905"/>
                </a:cubicBezTo>
                <a:cubicBezTo>
                  <a:pt x="377" y="908"/>
                  <a:pt x="358" y="908"/>
                  <a:pt x="340" y="905"/>
                </a:cubicBezTo>
                <a:cubicBezTo>
                  <a:pt x="321" y="902"/>
                  <a:pt x="302" y="896"/>
                  <a:pt x="283" y="886"/>
                </a:cubicBezTo>
                <a:cubicBezTo>
                  <a:pt x="264" y="877"/>
                  <a:pt x="245" y="864"/>
                  <a:pt x="228" y="847"/>
                </a:cubicBezTo>
                <a:cubicBezTo>
                  <a:pt x="209" y="831"/>
                  <a:pt x="192" y="810"/>
                  <a:pt x="176" y="787"/>
                </a:cubicBezTo>
                <a:cubicBezTo>
                  <a:pt x="160" y="763"/>
                  <a:pt x="146" y="736"/>
                  <a:pt x="133" y="706"/>
                </a:cubicBezTo>
                <a:cubicBezTo>
                  <a:pt x="121" y="676"/>
                  <a:pt x="110" y="643"/>
                  <a:pt x="103" y="608"/>
                </a:cubicBezTo>
                <a:cubicBezTo>
                  <a:pt x="95" y="572"/>
                  <a:pt x="91" y="535"/>
                  <a:pt x="90" y="496"/>
                </a:cubicBezTo>
                <a:cubicBezTo>
                  <a:pt x="89" y="458"/>
                  <a:pt x="91" y="420"/>
                  <a:pt x="96" y="385"/>
                </a:cubicBezTo>
                <a:cubicBezTo>
                  <a:pt x="101" y="350"/>
                  <a:pt x="109" y="316"/>
                  <a:pt x="120" y="286"/>
                </a:cubicBezTo>
                <a:cubicBezTo>
                  <a:pt x="130" y="256"/>
                  <a:pt x="143" y="229"/>
                  <a:pt x="158" y="205"/>
                </a:cubicBezTo>
                <a:cubicBezTo>
                  <a:pt x="172" y="181"/>
                  <a:pt x="188" y="161"/>
                  <a:pt x="205" y="143"/>
                </a:cubicBezTo>
                <a:cubicBezTo>
                  <a:pt x="221" y="127"/>
                  <a:pt x="239" y="113"/>
                  <a:pt x="257" y="103"/>
                </a:cubicBezTo>
                <a:cubicBezTo>
                  <a:pt x="275" y="93"/>
                  <a:pt x="293" y="86"/>
                  <a:pt x="312" y="83"/>
                </a:cubicBezTo>
                <a:cubicBezTo>
                  <a:pt x="330" y="79"/>
                  <a:pt x="348" y="79"/>
                  <a:pt x="366" y="81"/>
                </a:cubicBezTo>
                <a:cubicBezTo>
                  <a:pt x="384" y="83"/>
                  <a:pt x="402" y="88"/>
                  <a:pt x="419" y="96"/>
                </a:cubicBezTo>
                <a:cubicBezTo>
                  <a:pt x="436" y="103"/>
                  <a:pt x="452" y="113"/>
                  <a:pt x="466" y="124"/>
                </a:cubicBezTo>
                <a:cubicBezTo>
                  <a:pt x="481" y="135"/>
                  <a:pt x="494" y="148"/>
                  <a:pt x="506" y="162"/>
                </a:cubicBezTo>
                <a:cubicBezTo>
                  <a:pt x="518" y="175"/>
                  <a:pt x="530" y="190"/>
                  <a:pt x="540" y="206"/>
                </a:cubicBezTo>
                <a:cubicBezTo>
                  <a:pt x="550" y="222"/>
                  <a:pt x="559" y="238"/>
                  <a:pt x="568" y="255"/>
                </a:cubicBezTo>
                <a:cubicBezTo>
                  <a:pt x="576" y="272"/>
                  <a:pt x="583" y="290"/>
                  <a:pt x="589" y="309"/>
                </a:cubicBezTo>
                <a:cubicBezTo>
                  <a:pt x="596" y="327"/>
                  <a:pt x="601" y="346"/>
                  <a:pt x="606" y="365"/>
                </a:cubicBezTo>
                <a:cubicBezTo>
                  <a:pt x="610" y="384"/>
                  <a:pt x="614" y="404"/>
                  <a:pt x="617" y="424"/>
                </a:cubicBezTo>
                <a:cubicBezTo>
                  <a:pt x="620" y="444"/>
                  <a:pt x="621" y="465"/>
                  <a:pt x="622" y="486"/>
                </a:cubicBezTo>
                <a:cubicBezTo>
                  <a:pt x="623" y="508"/>
                  <a:pt x="623" y="528"/>
                  <a:pt x="622" y="549"/>
                </a:cubicBezTo>
                <a:close/>
                <a:moveTo>
                  <a:pt x="482" y="454"/>
                </a:moveTo>
                <a:cubicBezTo>
                  <a:pt x="479" y="443"/>
                  <a:pt x="475" y="433"/>
                  <a:pt x="470" y="425"/>
                </a:cubicBezTo>
                <a:cubicBezTo>
                  <a:pt x="465" y="416"/>
                  <a:pt x="459" y="409"/>
                  <a:pt x="452" y="404"/>
                </a:cubicBezTo>
                <a:cubicBezTo>
                  <a:pt x="445" y="399"/>
                  <a:pt x="438" y="396"/>
                  <a:pt x="430" y="395"/>
                </a:cubicBezTo>
                <a:cubicBezTo>
                  <a:pt x="421" y="394"/>
                  <a:pt x="414" y="396"/>
                  <a:pt x="406" y="400"/>
                </a:cubicBezTo>
                <a:cubicBezTo>
                  <a:pt x="399" y="405"/>
                  <a:pt x="392" y="411"/>
                  <a:pt x="387" y="420"/>
                </a:cubicBezTo>
                <a:cubicBezTo>
                  <a:pt x="381" y="429"/>
                  <a:pt x="377" y="439"/>
                  <a:pt x="374" y="451"/>
                </a:cubicBezTo>
                <a:cubicBezTo>
                  <a:pt x="371" y="463"/>
                  <a:pt x="369" y="477"/>
                  <a:pt x="370" y="491"/>
                </a:cubicBezTo>
                <a:cubicBezTo>
                  <a:pt x="370" y="505"/>
                  <a:pt x="373" y="519"/>
                  <a:pt x="377" y="531"/>
                </a:cubicBezTo>
                <a:cubicBezTo>
                  <a:pt x="380" y="542"/>
                  <a:pt x="386" y="553"/>
                  <a:pt x="392" y="562"/>
                </a:cubicBezTo>
                <a:cubicBezTo>
                  <a:pt x="398" y="570"/>
                  <a:pt x="405" y="576"/>
                  <a:pt x="413" y="581"/>
                </a:cubicBezTo>
                <a:cubicBezTo>
                  <a:pt x="420" y="585"/>
                  <a:pt x="428" y="586"/>
                  <a:pt x="436" y="585"/>
                </a:cubicBezTo>
                <a:cubicBezTo>
                  <a:pt x="444" y="584"/>
                  <a:pt x="452" y="581"/>
                  <a:pt x="458" y="575"/>
                </a:cubicBezTo>
                <a:cubicBezTo>
                  <a:pt x="465" y="569"/>
                  <a:pt x="470" y="562"/>
                  <a:pt x="475" y="553"/>
                </a:cubicBezTo>
                <a:cubicBezTo>
                  <a:pt x="479" y="545"/>
                  <a:pt x="483" y="535"/>
                  <a:pt x="485" y="524"/>
                </a:cubicBezTo>
                <a:cubicBezTo>
                  <a:pt x="487" y="513"/>
                  <a:pt x="488" y="501"/>
                  <a:pt x="488" y="489"/>
                </a:cubicBezTo>
                <a:cubicBezTo>
                  <a:pt x="487" y="477"/>
                  <a:pt x="485" y="465"/>
                  <a:pt x="482" y="454"/>
                </a:cubicBezTo>
                <a:close/>
              </a:path>
            </a:pathLst>
          </a:custGeom>
          <a:solidFill>
            <a:srgbClr val="3B3B3B"/>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 name="Freeform 7"/>
          <p:cNvSpPr>
            <a:spLocks noEditPoints="1"/>
          </p:cNvSpPr>
          <p:nvPr/>
        </p:nvSpPr>
        <p:spPr bwMode="auto">
          <a:xfrm>
            <a:off x="738633" y="1620404"/>
            <a:ext cx="2441575" cy="3719512"/>
          </a:xfrm>
          <a:custGeom>
            <a:avLst/>
            <a:gdLst>
              <a:gd name="T0" fmla="*/ 477 w 648"/>
              <a:gd name="T1" fmla="*/ 296 h 989"/>
              <a:gd name="T2" fmla="*/ 317 w 648"/>
              <a:gd name="T3" fmla="*/ 313 h 989"/>
              <a:gd name="T4" fmla="*/ 287 w 648"/>
              <a:gd name="T5" fmla="*/ 595 h 989"/>
              <a:gd name="T6" fmla="*/ 441 w 648"/>
              <a:gd name="T7" fmla="*/ 714 h 989"/>
              <a:gd name="T8" fmla="*/ 546 w 648"/>
              <a:gd name="T9" fmla="*/ 564 h 989"/>
              <a:gd name="T10" fmla="*/ 519 w 648"/>
              <a:gd name="T11" fmla="*/ 517 h 989"/>
              <a:gd name="T12" fmla="*/ 500 w 648"/>
              <a:gd name="T13" fmla="*/ 592 h 989"/>
              <a:gd name="T14" fmla="*/ 458 w 648"/>
              <a:gd name="T15" fmla="*/ 640 h 989"/>
              <a:gd name="T16" fmla="*/ 399 w 648"/>
              <a:gd name="T17" fmla="*/ 642 h 989"/>
              <a:gd name="T18" fmla="*/ 348 w 648"/>
              <a:gd name="T19" fmla="*/ 589 h 989"/>
              <a:gd name="T20" fmla="*/ 324 w 648"/>
              <a:gd name="T21" fmla="*/ 492 h 989"/>
              <a:gd name="T22" fmla="*/ 341 w 648"/>
              <a:gd name="T23" fmla="*/ 395 h 989"/>
              <a:gd name="T24" fmla="*/ 388 w 648"/>
              <a:gd name="T25" fmla="*/ 339 h 989"/>
              <a:gd name="T26" fmla="*/ 447 w 648"/>
              <a:gd name="T27" fmla="*/ 339 h 989"/>
              <a:gd name="T28" fmla="*/ 493 w 648"/>
              <a:gd name="T29" fmla="*/ 386 h 989"/>
              <a:gd name="T30" fmla="*/ 517 w 648"/>
              <a:gd name="T31" fmla="*/ 460 h 989"/>
              <a:gd name="T32" fmla="*/ 587 w 648"/>
              <a:gd name="T33" fmla="*/ 379 h 989"/>
              <a:gd name="T34" fmla="*/ 421 w 648"/>
              <a:gd name="T35" fmla="*/ 148 h 989"/>
              <a:gd name="T36" fmla="*/ 174 w 648"/>
              <a:gd name="T37" fmla="*/ 321 h 989"/>
              <a:gd name="T38" fmla="*/ 261 w 648"/>
              <a:gd name="T39" fmla="*/ 790 h 989"/>
              <a:gd name="T40" fmla="*/ 519 w 648"/>
              <a:gd name="T41" fmla="*/ 778 h 989"/>
              <a:gd name="T42" fmla="*/ 602 w 648"/>
              <a:gd name="T43" fmla="*/ 487 h 989"/>
              <a:gd name="T44" fmla="*/ 569 w 648"/>
              <a:gd name="T45" fmla="*/ 578 h 989"/>
              <a:gd name="T46" fmla="*/ 526 w 648"/>
              <a:gd name="T47" fmla="*/ 695 h 989"/>
              <a:gd name="T48" fmla="*/ 443 w 648"/>
              <a:gd name="T49" fmla="*/ 768 h 989"/>
              <a:gd name="T50" fmla="*/ 334 w 648"/>
              <a:gd name="T51" fmla="*/ 752 h 989"/>
              <a:gd name="T52" fmla="*/ 244 w 648"/>
              <a:gd name="T53" fmla="*/ 626 h 989"/>
              <a:gd name="T54" fmla="*/ 222 w 648"/>
              <a:gd name="T55" fmla="*/ 424 h 989"/>
              <a:gd name="T56" fmla="*/ 285 w 648"/>
              <a:gd name="T57" fmla="*/ 265 h 989"/>
              <a:gd name="T58" fmla="*/ 387 w 648"/>
              <a:gd name="T59" fmla="*/ 209 h 989"/>
              <a:gd name="T60" fmla="*/ 486 w 648"/>
              <a:gd name="T61" fmla="*/ 253 h 989"/>
              <a:gd name="T62" fmla="*/ 549 w 648"/>
              <a:gd name="T63" fmla="*/ 355 h 989"/>
              <a:gd name="T64" fmla="*/ 575 w 648"/>
              <a:gd name="T65" fmla="*/ 487 h 989"/>
              <a:gd name="T66" fmla="*/ 628 w 648"/>
              <a:gd name="T67" fmla="*/ 349 h 989"/>
              <a:gd name="T68" fmla="*/ 417 w 648"/>
              <a:gd name="T69" fmla="*/ 30 h 989"/>
              <a:gd name="T70" fmla="*/ 44 w 648"/>
              <a:gd name="T71" fmla="*/ 236 h 989"/>
              <a:gd name="T72" fmla="*/ 182 w 648"/>
              <a:gd name="T73" fmla="*/ 927 h 989"/>
              <a:gd name="T74" fmla="*/ 545 w 648"/>
              <a:gd name="T75" fmla="*/ 867 h 989"/>
              <a:gd name="T76" fmla="*/ 646 w 648"/>
              <a:gd name="T77" fmla="*/ 486 h 989"/>
              <a:gd name="T78" fmla="*/ 603 w 648"/>
              <a:gd name="T79" fmla="*/ 666 h 989"/>
              <a:gd name="T80" fmla="*/ 530 w 648"/>
              <a:gd name="T81" fmla="*/ 818 h 989"/>
              <a:gd name="T82" fmla="*/ 395 w 648"/>
              <a:gd name="T83" fmla="*/ 905 h 989"/>
              <a:gd name="T84" fmla="*/ 228 w 648"/>
              <a:gd name="T85" fmla="*/ 847 h 989"/>
              <a:gd name="T86" fmla="*/ 103 w 648"/>
              <a:gd name="T87" fmla="*/ 608 h 989"/>
              <a:gd name="T88" fmla="*/ 120 w 648"/>
              <a:gd name="T89" fmla="*/ 286 h 989"/>
              <a:gd name="T90" fmla="*/ 257 w 648"/>
              <a:gd name="T91" fmla="*/ 103 h 989"/>
              <a:gd name="T92" fmla="*/ 419 w 648"/>
              <a:gd name="T93" fmla="*/ 96 h 989"/>
              <a:gd name="T94" fmla="*/ 540 w 648"/>
              <a:gd name="T95" fmla="*/ 206 h 989"/>
              <a:gd name="T96" fmla="*/ 606 w 648"/>
              <a:gd name="T97" fmla="*/ 365 h 989"/>
              <a:gd name="T98" fmla="*/ 622 w 648"/>
              <a:gd name="T99" fmla="*/ 549 h 989"/>
              <a:gd name="T100" fmla="*/ 452 w 648"/>
              <a:gd name="T101" fmla="*/ 404 h 989"/>
              <a:gd name="T102" fmla="*/ 387 w 648"/>
              <a:gd name="T103" fmla="*/ 420 h 989"/>
              <a:gd name="T104" fmla="*/ 377 w 648"/>
              <a:gd name="T105" fmla="*/ 531 h 989"/>
              <a:gd name="T106" fmla="*/ 436 w 648"/>
              <a:gd name="T107" fmla="*/ 585 h 989"/>
              <a:gd name="T108" fmla="*/ 485 w 648"/>
              <a:gd name="T109" fmla="*/ 524 h 9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48" h="989">
                <a:moveTo>
                  <a:pt x="541" y="412"/>
                </a:moveTo>
                <a:cubicBezTo>
                  <a:pt x="534" y="388"/>
                  <a:pt x="526" y="366"/>
                  <a:pt x="515" y="347"/>
                </a:cubicBezTo>
                <a:cubicBezTo>
                  <a:pt x="504" y="327"/>
                  <a:pt x="491" y="309"/>
                  <a:pt x="477" y="296"/>
                </a:cubicBezTo>
                <a:cubicBezTo>
                  <a:pt x="461" y="281"/>
                  <a:pt x="444" y="271"/>
                  <a:pt x="425" y="267"/>
                </a:cubicBezTo>
                <a:cubicBezTo>
                  <a:pt x="406" y="262"/>
                  <a:pt x="386" y="264"/>
                  <a:pt x="368" y="271"/>
                </a:cubicBezTo>
                <a:cubicBezTo>
                  <a:pt x="349" y="279"/>
                  <a:pt x="332" y="294"/>
                  <a:pt x="317" y="313"/>
                </a:cubicBezTo>
                <a:cubicBezTo>
                  <a:pt x="301" y="334"/>
                  <a:pt x="289" y="360"/>
                  <a:pt x="280" y="390"/>
                </a:cubicBezTo>
                <a:cubicBezTo>
                  <a:pt x="271" y="421"/>
                  <a:pt x="267" y="456"/>
                  <a:pt x="268" y="493"/>
                </a:cubicBezTo>
                <a:cubicBezTo>
                  <a:pt x="270" y="530"/>
                  <a:pt x="276" y="565"/>
                  <a:pt x="287" y="595"/>
                </a:cubicBezTo>
                <a:cubicBezTo>
                  <a:pt x="298" y="625"/>
                  <a:pt x="312" y="651"/>
                  <a:pt x="329" y="671"/>
                </a:cubicBezTo>
                <a:cubicBezTo>
                  <a:pt x="345" y="691"/>
                  <a:pt x="364" y="704"/>
                  <a:pt x="383" y="712"/>
                </a:cubicBezTo>
                <a:cubicBezTo>
                  <a:pt x="402" y="719"/>
                  <a:pt x="422" y="720"/>
                  <a:pt x="441" y="714"/>
                </a:cubicBezTo>
                <a:cubicBezTo>
                  <a:pt x="460" y="709"/>
                  <a:pt x="476" y="698"/>
                  <a:pt x="491" y="683"/>
                </a:cubicBezTo>
                <a:cubicBezTo>
                  <a:pt x="504" y="669"/>
                  <a:pt x="516" y="651"/>
                  <a:pt x="526" y="630"/>
                </a:cubicBezTo>
                <a:cubicBezTo>
                  <a:pt x="535" y="610"/>
                  <a:pt x="542" y="588"/>
                  <a:pt x="546" y="564"/>
                </a:cubicBezTo>
                <a:cubicBezTo>
                  <a:pt x="551" y="540"/>
                  <a:pt x="553" y="514"/>
                  <a:pt x="552" y="488"/>
                </a:cubicBezTo>
                <a:cubicBezTo>
                  <a:pt x="551" y="461"/>
                  <a:pt x="547" y="436"/>
                  <a:pt x="541" y="412"/>
                </a:cubicBezTo>
                <a:close/>
                <a:moveTo>
                  <a:pt x="519" y="517"/>
                </a:moveTo>
                <a:cubicBezTo>
                  <a:pt x="519" y="526"/>
                  <a:pt x="517" y="535"/>
                  <a:pt x="516" y="544"/>
                </a:cubicBezTo>
                <a:cubicBezTo>
                  <a:pt x="514" y="552"/>
                  <a:pt x="512" y="561"/>
                  <a:pt x="509" y="569"/>
                </a:cubicBezTo>
                <a:cubicBezTo>
                  <a:pt x="507" y="577"/>
                  <a:pt x="504" y="584"/>
                  <a:pt x="500" y="592"/>
                </a:cubicBezTo>
                <a:cubicBezTo>
                  <a:pt x="497" y="599"/>
                  <a:pt x="493" y="605"/>
                  <a:pt x="488" y="612"/>
                </a:cubicBezTo>
                <a:cubicBezTo>
                  <a:pt x="484" y="618"/>
                  <a:pt x="479" y="623"/>
                  <a:pt x="474" y="628"/>
                </a:cubicBezTo>
                <a:cubicBezTo>
                  <a:pt x="469" y="633"/>
                  <a:pt x="463" y="637"/>
                  <a:pt x="458" y="640"/>
                </a:cubicBezTo>
                <a:cubicBezTo>
                  <a:pt x="452" y="644"/>
                  <a:pt x="445" y="646"/>
                  <a:pt x="439" y="647"/>
                </a:cubicBezTo>
                <a:cubicBezTo>
                  <a:pt x="432" y="649"/>
                  <a:pt x="425" y="649"/>
                  <a:pt x="419" y="648"/>
                </a:cubicBezTo>
                <a:cubicBezTo>
                  <a:pt x="412" y="647"/>
                  <a:pt x="405" y="645"/>
                  <a:pt x="399" y="642"/>
                </a:cubicBezTo>
                <a:cubicBezTo>
                  <a:pt x="392" y="639"/>
                  <a:pt x="386" y="635"/>
                  <a:pt x="380" y="630"/>
                </a:cubicBezTo>
                <a:cubicBezTo>
                  <a:pt x="374" y="625"/>
                  <a:pt x="368" y="619"/>
                  <a:pt x="363" y="612"/>
                </a:cubicBezTo>
                <a:cubicBezTo>
                  <a:pt x="357" y="605"/>
                  <a:pt x="352" y="597"/>
                  <a:pt x="348" y="589"/>
                </a:cubicBezTo>
                <a:cubicBezTo>
                  <a:pt x="343" y="580"/>
                  <a:pt x="339" y="570"/>
                  <a:pt x="336" y="560"/>
                </a:cubicBezTo>
                <a:cubicBezTo>
                  <a:pt x="332" y="550"/>
                  <a:pt x="329" y="539"/>
                  <a:pt x="327" y="528"/>
                </a:cubicBezTo>
                <a:cubicBezTo>
                  <a:pt x="325" y="516"/>
                  <a:pt x="324" y="504"/>
                  <a:pt x="324" y="492"/>
                </a:cubicBezTo>
                <a:cubicBezTo>
                  <a:pt x="323" y="480"/>
                  <a:pt x="324" y="468"/>
                  <a:pt x="325" y="456"/>
                </a:cubicBezTo>
                <a:cubicBezTo>
                  <a:pt x="326" y="445"/>
                  <a:pt x="328" y="434"/>
                  <a:pt x="331" y="423"/>
                </a:cubicBezTo>
                <a:cubicBezTo>
                  <a:pt x="334" y="413"/>
                  <a:pt x="337" y="403"/>
                  <a:pt x="341" y="395"/>
                </a:cubicBezTo>
                <a:cubicBezTo>
                  <a:pt x="345" y="386"/>
                  <a:pt x="349" y="378"/>
                  <a:pt x="354" y="371"/>
                </a:cubicBezTo>
                <a:cubicBezTo>
                  <a:pt x="359" y="363"/>
                  <a:pt x="365" y="357"/>
                  <a:pt x="370" y="352"/>
                </a:cubicBezTo>
                <a:cubicBezTo>
                  <a:pt x="376" y="347"/>
                  <a:pt x="382" y="343"/>
                  <a:pt x="388" y="339"/>
                </a:cubicBezTo>
                <a:cubicBezTo>
                  <a:pt x="395" y="336"/>
                  <a:pt x="401" y="334"/>
                  <a:pt x="408" y="333"/>
                </a:cubicBezTo>
                <a:cubicBezTo>
                  <a:pt x="414" y="332"/>
                  <a:pt x="421" y="332"/>
                  <a:pt x="428" y="333"/>
                </a:cubicBezTo>
                <a:cubicBezTo>
                  <a:pt x="434" y="334"/>
                  <a:pt x="441" y="336"/>
                  <a:pt x="447" y="339"/>
                </a:cubicBezTo>
                <a:cubicBezTo>
                  <a:pt x="453" y="342"/>
                  <a:pt x="459" y="346"/>
                  <a:pt x="464" y="351"/>
                </a:cubicBezTo>
                <a:cubicBezTo>
                  <a:pt x="470" y="355"/>
                  <a:pt x="475" y="361"/>
                  <a:pt x="479" y="367"/>
                </a:cubicBezTo>
                <a:cubicBezTo>
                  <a:pt x="484" y="373"/>
                  <a:pt x="489" y="379"/>
                  <a:pt x="493" y="386"/>
                </a:cubicBezTo>
                <a:cubicBezTo>
                  <a:pt x="497" y="393"/>
                  <a:pt x="500" y="401"/>
                  <a:pt x="503" y="408"/>
                </a:cubicBezTo>
                <a:cubicBezTo>
                  <a:pt x="507" y="416"/>
                  <a:pt x="509" y="425"/>
                  <a:pt x="512" y="433"/>
                </a:cubicBezTo>
                <a:cubicBezTo>
                  <a:pt x="514" y="442"/>
                  <a:pt x="516" y="451"/>
                  <a:pt x="517" y="460"/>
                </a:cubicBezTo>
                <a:cubicBezTo>
                  <a:pt x="519" y="469"/>
                  <a:pt x="520" y="479"/>
                  <a:pt x="520" y="488"/>
                </a:cubicBezTo>
                <a:cubicBezTo>
                  <a:pt x="520" y="498"/>
                  <a:pt x="520" y="508"/>
                  <a:pt x="519" y="517"/>
                </a:cubicBezTo>
                <a:close/>
                <a:moveTo>
                  <a:pt x="587" y="379"/>
                </a:moveTo>
                <a:cubicBezTo>
                  <a:pt x="579" y="344"/>
                  <a:pt x="567" y="311"/>
                  <a:pt x="553" y="282"/>
                </a:cubicBezTo>
                <a:cubicBezTo>
                  <a:pt x="537" y="251"/>
                  <a:pt x="519" y="224"/>
                  <a:pt x="498" y="201"/>
                </a:cubicBezTo>
                <a:cubicBezTo>
                  <a:pt x="475" y="177"/>
                  <a:pt x="449" y="159"/>
                  <a:pt x="421" y="148"/>
                </a:cubicBezTo>
                <a:cubicBezTo>
                  <a:pt x="390" y="136"/>
                  <a:pt x="359" y="134"/>
                  <a:pt x="330" y="142"/>
                </a:cubicBezTo>
                <a:cubicBezTo>
                  <a:pt x="298" y="151"/>
                  <a:pt x="268" y="170"/>
                  <a:pt x="241" y="199"/>
                </a:cubicBezTo>
                <a:cubicBezTo>
                  <a:pt x="213" y="230"/>
                  <a:pt x="190" y="271"/>
                  <a:pt x="174" y="321"/>
                </a:cubicBezTo>
                <a:cubicBezTo>
                  <a:pt x="157" y="372"/>
                  <a:pt x="148" y="432"/>
                  <a:pt x="150" y="495"/>
                </a:cubicBezTo>
                <a:cubicBezTo>
                  <a:pt x="152" y="558"/>
                  <a:pt x="165" y="618"/>
                  <a:pt x="185" y="669"/>
                </a:cubicBezTo>
                <a:cubicBezTo>
                  <a:pt x="204" y="719"/>
                  <a:pt x="231" y="760"/>
                  <a:pt x="261" y="790"/>
                </a:cubicBezTo>
                <a:cubicBezTo>
                  <a:pt x="290" y="818"/>
                  <a:pt x="321" y="837"/>
                  <a:pt x="354" y="844"/>
                </a:cubicBezTo>
                <a:cubicBezTo>
                  <a:pt x="384" y="851"/>
                  <a:pt x="415" y="848"/>
                  <a:pt x="445" y="835"/>
                </a:cubicBezTo>
                <a:cubicBezTo>
                  <a:pt x="473" y="823"/>
                  <a:pt x="498" y="803"/>
                  <a:pt x="519" y="778"/>
                </a:cubicBezTo>
                <a:cubicBezTo>
                  <a:pt x="538" y="754"/>
                  <a:pt x="555" y="726"/>
                  <a:pt x="568" y="694"/>
                </a:cubicBezTo>
                <a:cubicBezTo>
                  <a:pt x="580" y="664"/>
                  <a:pt x="590" y="631"/>
                  <a:pt x="596" y="596"/>
                </a:cubicBezTo>
                <a:cubicBezTo>
                  <a:pt x="601" y="561"/>
                  <a:pt x="604" y="525"/>
                  <a:pt x="602" y="487"/>
                </a:cubicBezTo>
                <a:cubicBezTo>
                  <a:pt x="601" y="449"/>
                  <a:pt x="596" y="412"/>
                  <a:pt x="587" y="379"/>
                </a:cubicBezTo>
                <a:close/>
                <a:moveTo>
                  <a:pt x="574" y="534"/>
                </a:moveTo>
                <a:cubicBezTo>
                  <a:pt x="573" y="549"/>
                  <a:pt x="571" y="564"/>
                  <a:pt x="569" y="578"/>
                </a:cubicBezTo>
                <a:cubicBezTo>
                  <a:pt x="566" y="593"/>
                  <a:pt x="563" y="607"/>
                  <a:pt x="559" y="620"/>
                </a:cubicBezTo>
                <a:cubicBezTo>
                  <a:pt x="555" y="634"/>
                  <a:pt x="550" y="647"/>
                  <a:pt x="545" y="660"/>
                </a:cubicBezTo>
                <a:cubicBezTo>
                  <a:pt x="539" y="672"/>
                  <a:pt x="533" y="684"/>
                  <a:pt x="526" y="695"/>
                </a:cubicBezTo>
                <a:cubicBezTo>
                  <a:pt x="519" y="706"/>
                  <a:pt x="512" y="717"/>
                  <a:pt x="503" y="726"/>
                </a:cubicBezTo>
                <a:cubicBezTo>
                  <a:pt x="495" y="736"/>
                  <a:pt x="485" y="744"/>
                  <a:pt x="476" y="751"/>
                </a:cubicBezTo>
                <a:cubicBezTo>
                  <a:pt x="465" y="758"/>
                  <a:pt x="454" y="764"/>
                  <a:pt x="443" y="768"/>
                </a:cubicBezTo>
                <a:cubicBezTo>
                  <a:pt x="431" y="772"/>
                  <a:pt x="419" y="774"/>
                  <a:pt x="407" y="774"/>
                </a:cubicBezTo>
                <a:cubicBezTo>
                  <a:pt x="395" y="775"/>
                  <a:pt x="383" y="773"/>
                  <a:pt x="371" y="769"/>
                </a:cubicBezTo>
                <a:cubicBezTo>
                  <a:pt x="358" y="765"/>
                  <a:pt x="346" y="759"/>
                  <a:pt x="334" y="752"/>
                </a:cubicBezTo>
                <a:cubicBezTo>
                  <a:pt x="322" y="744"/>
                  <a:pt x="311" y="734"/>
                  <a:pt x="300" y="722"/>
                </a:cubicBezTo>
                <a:cubicBezTo>
                  <a:pt x="289" y="709"/>
                  <a:pt x="279" y="695"/>
                  <a:pt x="269" y="679"/>
                </a:cubicBezTo>
                <a:cubicBezTo>
                  <a:pt x="260" y="663"/>
                  <a:pt x="251" y="645"/>
                  <a:pt x="244" y="626"/>
                </a:cubicBezTo>
                <a:cubicBezTo>
                  <a:pt x="237" y="607"/>
                  <a:pt x="231" y="586"/>
                  <a:pt x="227" y="563"/>
                </a:cubicBezTo>
                <a:cubicBezTo>
                  <a:pt x="223" y="541"/>
                  <a:pt x="220" y="518"/>
                  <a:pt x="219" y="494"/>
                </a:cubicBezTo>
                <a:cubicBezTo>
                  <a:pt x="218" y="470"/>
                  <a:pt x="219" y="446"/>
                  <a:pt x="222" y="424"/>
                </a:cubicBezTo>
                <a:cubicBezTo>
                  <a:pt x="225" y="402"/>
                  <a:pt x="230" y="381"/>
                  <a:pt x="235" y="361"/>
                </a:cubicBezTo>
                <a:cubicBezTo>
                  <a:pt x="241" y="342"/>
                  <a:pt x="248" y="324"/>
                  <a:pt x="257" y="307"/>
                </a:cubicBezTo>
                <a:cubicBezTo>
                  <a:pt x="265" y="291"/>
                  <a:pt x="274" y="277"/>
                  <a:pt x="285" y="265"/>
                </a:cubicBezTo>
                <a:cubicBezTo>
                  <a:pt x="295" y="252"/>
                  <a:pt x="305" y="242"/>
                  <a:pt x="317" y="234"/>
                </a:cubicBezTo>
                <a:cubicBezTo>
                  <a:pt x="328" y="226"/>
                  <a:pt x="339" y="219"/>
                  <a:pt x="351" y="215"/>
                </a:cubicBezTo>
                <a:cubicBezTo>
                  <a:pt x="363" y="211"/>
                  <a:pt x="375" y="209"/>
                  <a:pt x="387" y="209"/>
                </a:cubicBezTo>
                <a:cubicBezTo>
                  <a:pt x="399" y="208"/>
                  <a:pt x="411" y="210"/>
                  <a:pt x="423" y="214"/>
                </a:cubicBezTo>
                <a:cubicBezTo>
                  <a:pt x="435" y="217"/>
                  <a:pt x="446" y="223"/>
                  <a:pt x="457" y="229"/>
                </a:cubicBezTo>
                <a:cubicBezTo>
                  <a:pt x="467" y="236"/>
                  <a:pt x="477" y="244"/>
                  <a:pt x="486" y="253"/>
                </a:cubicBezTo>
                <a:cubicBezTo>
                  <a:pt x="495" y="262"/>
                  <a:pt x="503" y="272"/>
                  <a:pt x="511" y="282"/>
                </a:cubicBezTo>
                <a:cubicBezTo>
                  <a:pt x="519" y="293"/>
                  <a:pt x="526" y="305"/>
                  <a:pt x="532" y="317"/>
                </a:cubicBezTo>
                <a:cubicBezTo>
                  <a:pt x="539" y="329"/>
                  <a:pt x="544" y="342"/>
                  <a:pt x="549" y="355"/>
                </a:cubicBezTo>
                <a:cubicBezTo>
                  <a:pt x="554" y="369"/>
                  <a:pt x="559" y="382"/>
                  <a:pt x="562" y="397"/>
                </a:cubicBezTo>
                <a:cubicBezTo>
                  <a:pt x="566" y="411"/>
                  <a:pt x="569" y="426"/>
                  <a:pt x="571" y="441"/>
                </a:cubicBezTo>
                <a:cubicBezTo>
                  <a:pt x="573" y="456"/>
                  <a:pt x="574" y="471"/>
                  <a:pt x="575" y="487"/>
                </a:cubicBezTo>
                <a:cubicBezTo>
                  <a:pt x="576" y="503"/>
                  <a:pt x="575" y="519"/>
                  <a:pt x="574" y="534"/>
                </a:cubicBezTo>
                <a:close/>
                <a:moveTo>
                  <a:pt x="646" y="486"/>
                </a:moveTo>
                <a:cubicBezTo>
                  <a:pt x="644" y="438"/>
                  <a:pt x="638" y="392"/>
                  <a:pt x="628" y="349"/>
                </a:cubicBezTo>
                <a:cubicBezTo>
                  <a:pt x="618" y="305"/>
                  <a:pt x="604" y="263"/>
                  <a:pt x="586" y="224"/>
                </a:cubicBezTo>
                <a:cubicBezTo>
                  <a:pt x="567" y="183"/>
                  <a:pt x="544" y="145"/>
                  <a:pt x="517" y="113"/>
                </a:cubicBezTo>
                <a:cubicBezTo>
                  <a:pt x="489" y="79"/>
                  <a:pt x="455" y="50"/>
                  <a:pt x="417" y="30"/>
                </a:cubicBezTo>
                <a:cubicBezTo>
                  <a:pt x="375" y="8"/>
                  <a:pt x="332" y="0"/>
                  <a:pt x="289" y="4"/>
                </a:cubicBezTo>
                <a:cubicBezTo>
                  <a:pt x="242" y="9"/>
                  <a:pt x="196" y="30"/>
                  <a:pt x="155" y="67"/>
                </a:cubicBezTo>
                <a:cubicBezTo>
                  <a:pt x="110" y="107"/>
                  <a:pt x="71" y="164"/>
                  <a:pt x="44" y="236"/>
                </a:cubicBezTo>
                <a:cubicBezTo>
                  <a:pt x="15" y="312"/>
                  <a:pt x="0" y="401"/>
                  <a:pt x="3" y="498"/>
                </a:cubicBezTo>
                <a:cubicBezTo>
                  <a:pt x="6" y="594"/>
                  <a:pt x="26" y="684"/>
                  <a:pt x="60" y="759"/>
                </a:cubicBezTo>
                <a:cubicBezTo>
                  <a:pt x="92" y="831"/>
                  <a:pt x="134" y="888"/>
                  <a:pt x="182" y="927"/>
                </a:cubicBezTo>
                <a:cubicBezTo>
                  <a:pt x="226" y="963"/>
                  <a:pt x="274" y="983"/>
                  <a:pt x="322" y="986"/>
                </a:cubicBezTo>
                <a:cubicBezTo>
                  <a:pt x="366" y="989"/>
                  <a:pt x="409" y="979"/>
                  <a:pt x="450" y="955"/>
                </a:cubicBezTo>
                <a:cubicBezTo>
                  <a:pt x="487" y="934"/>
                  <a:pt x="519" y="903"/>
                  <a:pt x="545" y="867"/>
                </a:cubicBezTo>
                <a:cubicBezTo>
                  <a:pt x="570" y="833"/>
                  <a:pt x="590" y="794"/>
                  <a:pt x="606" y="752"/>
                </a:cubicBezTo>
                <a:cubicBezTo>
                  <a:pt x="621" y="712"/>
                  <a:pt x="632" y="669"/>
                  <a:pt x="639" y="624"/>
                </a:cubicBezTo>
                <a:cubicBezTo>
                  <a:pt x="645" y="580"/>
                  <a:pt x="648" y="534"/>
                  <a:pt x="646" y="486"/>
                </a:cubicBezTo>
                <a:close/>
                <a:moveTo>
                  <a:pt x="622" y="549"/>
                </a:moveTo>
                <a:cubicBezTo>
                  <a:pt x="620" y="569"/>
                  <a:pt x="618" y="589"/>
                  <a:pt x="615" y="609"/>
                </a:cubicBezTo>
                <a:cubicBezTo>
                  <a:pt x="612" y="628"/>
                  <a:pt x="608" y="647"/>
                  <a:pt x="603" y="666"/>
                </a:cubicBezTo>
                <a:cubicBezTo>
                  <a:pt x="598" y="685"/>
                  <a:pt x="592" y="703"/>
                  <a:pt x="585" y="720"/>
                </a:cubicBezTo>
                <a:cubicBezTo>
                  <a:pt x="578" y="738"/>
                  <a:pt x="570" y="755"/>
                  <a:pt x="561" y="771"/>
                </a:cubicBezTo>
                <a:cubicBezTo>
                  <a:pt x="552" y="788"/>
                  <a:pt x="542" y="803"/>
                  <a:pt x="530" y="818"/>
                </a:cubicBezTo>
                <a:cubicBezTo>
                  <a:pt x="519" y="832"/>
                  <a:pt x="506" y="846"/>
                  <a:pt x="493" y="857"/>
                </a:cubicBezTo>
                <a:cubicBezTo>
                  <a:pt x="479" y="869"/>
                  <a:pt x="464" y="880"/>
                  <a:pt x="447" y="888"/>
                </a:cubicBezTo>
                <a:cubicBezTo>
                  <a:pt x="430" y="896"/>
                  <a:pt x="413" y="902"/>
                  <a:pt x="395" y="905"/>
                </a:cubicBezTo>
                <a:cubicBezTo>
                  <a:pt x="377" y="908"/>
                  <a:pt x="359" y="908"/>
                  <a:pt x="340" y="905"/>
                </a:cubicBezTo>
                <a:cubicBezTo>
                  <a:pt x="321" y="902"/>
                  <a:pt x="302" y="896"/>
                  <a:pt x="284" y="886"/>
                </a:cubicBezTo>
                <a:cubicBezTo>
                  <a:pt x="264" y="877"/>
                  <a:pt x="246" y="864"/>
                  <a:pt x="228" y="847"/>
                </a:cubicBezTo>
                <a:cubicBezTo>
                  <a:pt x="209" y="831"/>
                  <a:pt x="192" y="810"/>
                  <a:pt x="176" y="787"/>
                </a:cubicBezTo>
                <a:cubicBezTo>
                  <a:pt x="160" y="763"/>
                  <a:pt x="146" y="736"/>
                  <a:pt x="133" y="706"/>
                </a:cubicBezTo>
                <a:cubicBezTo>
                  <a:pt x="121" y="676"/>
                  <a:pt x="110" y="643"/>
                  <a:pt x="103" y="608"/>
                </a:cubicBezTo>
                <a:cubicBezTo>
                  <a:pt x="96" y="572"/>
                  <a:pt x="91" y="535"/>
                  <a:pt x="90" y="496"/>
                </a:cubicBezTo>
                <a:cubicBezTo>
                  <a:pt x="89" y="458"/>
                  <a:pt x="91" y="420"/>
                  <a:pt x="96" y="385"/>
                </a:cubicBezTo>
                <a:cubicBezTo>
                  <a:pt x="101" y="350"/>
                  <a:pt x="109" y="316"/>
                  <a:pt x="120" y="286"/>
                </a:cubicBezTo>
                <a:cubicBezTo>
                  <a:pt x="130" y="256"/>
                  <a:pt x="143" y="229"/>
                  <a:pt x="158" y="205"/>
                </a:cubicBezTo>
                <a:cubicBezTo>
                  <a:pt x="172" y="181"/>
                  <a:pt x="188" y="161"/>
                  <a:pt x="205" y="143"/>
                </a:cubicBezTo>
                <a:cubicBezTo>
                  <a:pt x="221" y="127"/>
                  <a:pt x="239" y="113"/>
                  <a:pt x="257" y="103"/>
                </a:cubicBezTo>
                <a:cubicBezTo>
                  <a:pt x="275" y="93"/>
                  <a:pt x="293" y="86"/>
                  <a:pt x="312" y="83"/>
                </a:cubicBezTo>
                <a:cubicBezTo>
                  <a:pt x="330" y="79"/>
                  <a:pt x="348" y="79"/>
                  <a:pt x="367" y="81"/>
                </a:cubicBezTo>
                <a:cubicBezTo>
                  <a:pt x="384" y="83"/>
                  <a:pt x="402" y="88"/>
                  <a:pt x="419" y="96"/>
                </a:cubicBezTo>
                <a:cubicBezTo>
                  <a:pt x="436" y="103"/>
                  <a:pt x="452" y="113"/>
                  <a:pt x="466" y="124"/>
                </a:cubicBezTo>
                <a:cubicBezTo>
                  <a:pt x="481" y="135"/>
                  <a:pt x="494" y="148"/>
                  <a:pt x="506" y="162"/>
                </a:cubicBezTo>
                <a:cubicBezTo>
                  <a:pt x="519" y="175"/>
                  <a:pt x="530" y="190"/>
                  <a:pt x="540" y="206"/>
                </a:cubicBezTo>
                <a:cubicBezTo>
                  <a:pt x="550" y="222"/>
                  <a:pt x="559" y="238"/>
                  <a:pt x="568" y="255"/>
                </a:cubicBezTo>
                <a:cubicBezTo>
                  <a:pt x="576" y="272"/>
                  <a:pt x="583" y="290"/>
                  <a:pt x="590" y="309"/>
                </a:cubicBezTo>
                <a:cubicBezTo>
                  <a:pt x="596" y="327"/>
                  <a:pt x="601" y="346"/>
                  <a:pt x="606" y="365"/>
                </a:cubicBezTo>
                <a:cubicBezTo>
                  <a:pt x="611" y="384"/>
                  <a:pt x="614" y="404"/>
                  <a:pt x="617" y="424"/>
                </a:cubicBezTo>
                <a:cubicBezTo>
                  <a:pt x="620" y="444"/>
                  <a:pt x="621" y="465"/>
                  <a:pt x="622" y="486"/>
                </a:cubicBezTo>
                <a:cubicBezTo>
                  <a:pt x="623" y="508"/>
                  <a:pt x="623" y="528"/>
                  <a:pt x="622" y="549"/>
                </a:cubicBezTo>
                <a:close/>
                <a:moveTo>
                  <a:pt x="483" y="454"/>
                </a:moveTo>
                <a:cubicBezTo>
                  <a:pt x="480" y="443"/>
                  <a:pt x="475" y="433"/>
                  <a:pt x="470" y="425"/>
                </a:cubicBezTo>
                <a:cubicBezTo>
                  <a:pt x="465" y="416"/>
                  <a:pt x="459" y="409"/>
                  <a:pt x="452" y="404"/>
                </a:cubicBezTo>
                <a:cubicBezTo>
                  <a:pt x="445" y="399"/>
                  <a:pt x="438" y="396"/>
                  <a:pt x="430" y="395"/>
                </a:cubicBezTo>
                <a:cubicBezTo>
                  <a:pt x="422" y="394"/>
                  <a:pt x="414" y="396"/>
                  <a:pt x="406" y="400"/>
                </a:cubicBezTo>
                <a:cubicBezTo>
                  <a:pt x="399" y="405"/>
                  <a:pt x="393" y="411"/>
                  <a:pt x="387" y="420"/>
                </a:cubicBezTo>
                <a:cubicBezTo>
                  <a:pt x="381" y="429"/>
                  <a:pt x="377" y="439"/>
                  <a:pt x="374" y="451"/>
                </a:cubicBezTo>
                <a:cubicBezTo>
                  <a:pt x="371" y="463"/>
                  <a:pt x="370" y="477"/>
                  <a:pt x="370" y="491"/>
                </a:cubicBezTo>
                <a:cubicBezTo>
                  <a:pt x="371" y="505"/>
                  <a:pt x="373" y="519"/>
                  <a:pt x="377" y="531"/>
                </a:cubicBezTo>
                <a:cubicBezTo>
                  <a:pt x="380" y="542"/>
                  <a:pt x="386" y="553"/>
                  <a:pt x="392" y="562"/>
                </a:cubicBezTo>
                <a:cubicBezTo>
                  <a:pt x="398" y="570"/>
                  <a:pt x="405" y="576"/>
                  <a:pt x="413" y="581"/>
                </a:cubicBezTo>
                <a:cubicBezTo>
                  <a:pt x="420" y="585"/>
                  <a:pt x="428" y="586"/>
                  <a:pt x="436" y="585"/>
                </a:cubicBezTo>
                <a:cubicBezTo>
                  <a:pt x="444" y="584"/>
                  <a:pt x="452" y="581"/>
                  <a:pt x="458" y="575"/>
                </a:cubicBezTo>
                <a:cubicBezTo>
                  <a:pt x="465" y="569"/>
                  <a:pt x="470" y="562"/>
                  <a:pt x="475" y="553"/>
                </a:cubicBezTo>
                <a:cubicBezTo>
                  <a:pt x="479" y="545"/>
                  <a:pt x="483" y="535"/>
                  <a:pt x="485" y="524"/>
                </a:cubicBezTo>
                <a:cubicBezTo>
                  <a:pt x="487" y="513"/>
                  <a:pt x="488" y="501"/>
                  <a:pt x="488" y="489"/>
                </a:cubicBezTo>
                <a:cubicBezTo>
                  <a:pt x="487" y="477"/>
                  <a:pt x="486" y="465"/>
                  <a:pt x="483" y="454"/>
                </a:cubicBezTo>
                <a:close/>
              </a:path>
            </a:pathLst>
          </a:custGeom>
          <a:gradFill>
            <a:gsLst>
              <a:gs pos="0">
                <a:schemeClr val="accent3"/>
              </a:gs>
              <a:gs pos="68000">
                <a:schemeClr val="accent1"/>
              </a:gs>
            </a:gsLst>
            <a:lin ang="5400000" scaled="1"/>
          </a:gra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8" name="任意多边形 17"/>
          <p:cNvSpPr/>
          <p:nvPr/>
        </p:nvSpPr>
        <p:spPr>
          <a:xfrm rot="10800000">
            <a:off x="8917118" y="2344999"/>
            <a:ext cx="1687672" cy="2186897"/>
          </a:xfrm>
          <a:custGeom>
            <a:avLst/>
            <a:gdLst>
              <a:gd name="connsiteX0" fmla="*/ 653834 w 1312976"/>
              <a:gd name="connsiteY0" fmla="*/ 1701363 h 1701363"/>
              <a:gd name="connsiteX1" fmla="*/ 0 w 1312976"/>
              <a:gd name="connsiteY1" fmla="*/ 1701363 h 1701363"/>
              <a:gd name="connsiteX2" fmla="*/ 261230 w 1312976"/>
              <a:gd name="connsiteY2" fmla="*/ 1361485 h 1701363"/>
              <a:gd name="connsiteX3" fmla="*/ 209105 w 1312976"/>
              <a:gd name="connsiteY3" fmla="*/ 1361485 h 1701363"/>
              <a:gd name="connsiteX4" fmla="*/ 209105 w 1312976"/>
              <a:gd name="connsiteY4" fmla="*/ 339879 h 1701363"/>
              <a:gd name="connsiteX5" fmla="*/ 261231 w 1312976"/>
              <a:gd name="connsiteY5" fmla="*/ 339879 h 1701363"/>
              <a:gd name="connsiteX6" fmla="*/ 0 w 1312976"/>
              <a:gd name="connsiteY6" fmla="*/ 0 h 1701363"/>
              <a:gd name="connsiteX7" fmla="*/ 653834 w 1312976"/>
              <a:gd name="connsiteY7" fmla="*/ 0 h 1701363"/>
              <a:gd name="connsiteX8" fmla="*/ 915065 w 1312976"/>
              <a:gd name="connsiteY8" fmla="*/ 339879 h 1701363"/>
              <a:gd name="connsiteX9" fmla="*/ 1312976 w 1312976"/>
              <a:gd name="connsiteY9" fmla="*/ 339879 h 1701363"/>
              <a:gd name="connsiteX10" fmla="*/ 1312976 w 1312976"/>
              <a:gd name="connsiteY10" fmla="*/ 1361485 h 1701363"/>
              <a:gd name="connsiteX11" fmla="*/ 915064 w 1312976"/>
              <a:gd name="connsiteY11" fmla="*/ 1361485 h 1701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12976" h="1701363">
                <a:moveTo>
                  <a:pt x="653834" y="1701363"/>
                </a:moveTo>
                <a:lnTo>
                  <a:pt x="0" y="1701363"/>
                </a:lnTo>
                <a:lnTo>
                  <a:pt x="261230" y="1361485"/>
                </a:lnTo>
                <a:lnTo>
                  <a:pt x="209105" y="1361485"/>
                </a:lnTo>
                <a:lnTo>
                  <a:pt x="209105" y="339879"/>
                </a:lnTo>
                <a:lnTo>
                  <a:pt x="261231" y="339879"/>
                </a:lnTo>
                <a:lnTo>
                  <a:pt x="0" y="0"/>
                </a:lnTo>
                <a:lnTo>
                  <a:pt x="653834" y="0"/>
                </a:lnTo>
                <a:lnTo>
                  <a:pt x="915065" y="339879"/>
                </a:lnTo>
                <a:lnTo>
                  <a:pt x="1312976" y="339879"/>
                </a:lnTo>
                <a:lnTo>
                  <a:pt x="1312976" y="1361485"/>
                </a:lnTo>
                <a:lnTo>
                  <a:pt x="915064" y="136148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eaLnBrk="1" fontAlgn="auto" hangingPunct="1">
              <a:spcBef>
                <a:spcPts val="0"/>
              </a:spcBef>
              <a:spcAft>
                <a:spcPts val="0"/>
              </a:spcAft>
              <a:defRPr/>
            </a:pPr>
            <a:endParaRPr lang="zh-CN" altLang="en-US">
              <a:solidFill>
                <a:schemeClr val="tx1"/>
              </a:solidFill>
            </a:endParaRPr>
          </a:p>
        </p:txBody>
      </p:sp>
      <p:sp>
        <p:nvSpPr>
          <p:cNvPr id="16" name="任意多边形 15"/>
          <p:cNvSpPr/>
          <p:nvPr/>
        </p:nvSpPr>
        <p:spPr>
          <a:xfrm rot="5400000">
            <a:off x="7624686" y="2654427"/>
            <a:ext cx="1313152" cy="1568043"/>
          </a:xfrm>
          <a:custGeom>
            <a:avLst/>
            <a:gdLst>
              <a:gd name="connsiteX0" fmla="*/ 0 w 1021607"/>
              <a:gd name="connsiteY0" fmla="*/ 1219907 h 1219907"/>
              <a:gd name="connsiteX1" fmla="*/ 0 w 1021607"/>
              <a:gd name="connsiteY1" fmla="*/ 116036 h 1219907"/>
              <a:gd name="connsiteX2" fmla="*/ 381631 w 1021607"/>
              <a:gd name="connsiteY2" fmla="*/ 116036 h 1219907"/>
              <a:gd name="connsiteX3" fmla="*/ 510804 w 1021607"/>
              <a:gd name="connsiteY3" fmla="*/ 0 h 1219907"/>
              <a:gd name="connsiteX4" fmla="*/ 639977 w 1021607"/>
              <a:gd name="connsiteY4" fmla="*/ 116036 h 1219907"/>
              <a:gd name="connsiteX5" fmla="*/ 1021607 w 1021607"/>
              <a:gd name="connsiteY5" fmla="*/ 116036 h 1219907"/>
              <a:gd name="connsiteX6" fmla="*/ 1021607 w 1021607"/>
              <a:gd name="connsiteY6" fmla="*/ 1219907 h 1219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1607" h="1219907">
                <a:moveTo>
                  <a:pt x="0" y="1219907"/>
                </a:moveTo>
                <a:lnTo>
                  <a:pt x="0" y="116036"/>
                </a:lnTo>
                <a:lnTo>
                  <a:pt x="381631" y="116036"/>
                </a:lnTo>
                <a:lnTo>
                  <a:pt x="510804" y="0"/>
                </a:lnTo>
                <a:lnTo>
                  <a:pt x="639977" y="116036"/>
                </a:lnTo>
                <a:lnTo>
                  <a:pt x="1021607" y="116036"/>
                </a:lnTo>
                <a:lnTo>
                  <a:pt x="1021607" y="1219907"/>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任意多边形 14"/>
          <p:cNvSpPr/>
          <p:nvPr/>
        </p:nvSpPr>
        <p:spPr>
          <a:xfrm rot="5400000">
            <a:off x="6235698" y="2654428"/>
            <a:ext cx="1313152" cy="1568043"/>
          </a:xfrm>
          <a:custGeom>
            <a:avLst/>
            <a:gdLst>
              <a:gd name="connsiteX0" fmla="*/ 0 w 1021607"/>
              <a:gd name="connsiteY0" fmla="*/ 1219907 h 1219907"/>
              <a:gd name="connsiteX1" fmla="*/ 0 w 1021607"/>
              <a:gd name="connsiteY1" fmla="*/ 116036 h 1219907"/>
              <a:gd name="connsiteX2" fmla="*/ 381631 w 1021607"/>
              <a:gd name="connsiteY2" fmla="*/ 116036 h 1219907"/>
              <a:gd name="connsiteX3" fmla="*/ 510804 w 1021607"/>
              <a:gd name="connsiteY3" fmla="*/ 0 h 1219907"/>
              <a:gd name="connsiteX4" fmla="*/ 639977 w 1021607"/>
              <a:gd name="connsiteY4" fmla="*/ 116036 h 1219907"/>
              <a:gd name="connsiteX5" fmla="*/ 1021607 w 1021607"/>
              <a:gd name="connsiteY5" fmla="*/ 116036 h 1219907"/>
              <a:gd name="connsiteX6" fmla="*/ 1021607 w 1021607"/>
              <a:gd name="connsiteY6" fmla="*/ 1219907 h 1219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1607" h="1219907">
                <a:moveTo>
                  <a:pt x="0" y="1219907"/>
                </a:moveTo>
                <a:lnTo>
                  <a:pt x="0" y="116036"/>
                </a:lnTo>
                <a:lnTo>
                  <a:pt x="381631" y="116036"/>
                </a:lnTo>
                <a:lnTo>
                  <a:pt x="510804" y="0"/>
                </a:lnTo>
                <a:lnTo>
                  <a:pt x="639977" y="116036"/>
                </a:lnTo>
                <a:lnTo>
                  <a:pt x="1021607" y="116036"/>
                </a:lnTo>
                <a:lnTo>
                  <a:pt x="1021607" y="121990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13"/>
          <p:cNvSpPr/>
          <p:nvPr/>
        </p:nvSpPr>
        <p:spPr>
          <a:xfrm rot="5400000">
            <a:off x="4815820" y="2654430"/>
            <a:ext cx="1313152" cy="1568043"/>
          </a:xfrm>
          <a:custGeom>
            <a:avLst/>
            <a:gdLst>
              <a:gd name="connsiteX0" fmla="*/ 0 w 1021607"/>
              <a:gd name="connsiteY0" fmla="*/ 1219907 h 1219907"/>
              <a:gd name="connsiteX1" fmla="*/ 0 w 1021607"/>
              <a:gd name="connsiteY1" fmla="*/ 116036 h 1219907"/>
              <a:gd name="connsiteX2" fmla="*/ 381631 w 1021607"/>
              <a:gd name="connsiteY2" fmla="*/ 116036 h 1219907"/>
              <a:gd name="connsiteX3" fmla="*/ 510804 w 1021607"/>
              <a:gd name="connsiteY3" fmla="*/ 0 h 1219907"/>
              <a:gd name="connsiteX4" fmla="*/ 639977 w 1021607"/>
              <a:gd name="connsiteY4" fmla="*/ 116036 h 1219907"/>
              <a:gd name="connsiteX5" fmla="*/ 1021607 w 1021607"/>
              <a:gd name="connsiteY5" fmla="*/ 116036 h 1219907"/>
              <a:gd name="connsiteX6" fmla="*/ 1021607 w 1021607"/>
              <a:gd name="connsiteY6" fmla="*/ 1219907 h 1219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1607" h="1219907">
                <a:moveTo>
                  <a:pt x="0" y="1219907"/>
                </a:moveTo>
                <a:lnTo>
                  <a:pt x="0" y="116036"/>
                </a:lnTo>
                <a:lnTo>
                  <a:pt x="381631" y="116036"/>
                </a:lnTo>
                <a:lnTo>
                  <a:pt x="510804" y="0"/>
                </a:lnTo>
                <a:lnTo>
                  <a:pt x="639977" y="116036"/>
                </a:lnTo>
                <a:lnTo>
                  <a:pt x="1021607" y="116036"/>
                </a:lnTo>
                <a:lnTo>
                  <a:pt x="1021607" y="1219907"/>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10"/>
          <p:cNvSpPr/>
          <p:nvPr/>
        </p:nvSpPr>
        <p:spPr>
          <a:xfrm rot="16200000">
            <a:off x="2370181" y="2208007"/>
            <a:ext cx="2448646" cy="2460888"/>
          </a:xfrm>
          <a:custGeom>
            <a:avLst/>
            <a:gdLst>
              <a:gd name="connsiteX0" fmla="*/ 1904845 w 1904999"/>
              <a:gd name="connsiteY0" fmla="*/ 1752153 h 1914523"/>
              <a:gd name="connsiteX1" fmla="*/ 1877202 w 1904999"/>
              <a:gd name="connsiteY1" fmla="*/ 1803749 h 1914523"/>
              <a:gd name="connsiteX2" fmla="*/ 1875316 w 1904999"/>
              <a:gd name="connsiteY2" fmla="*/ 1806080 h 1914523"/>
              <a:gd name="connsiteX3" fmla="*/ 1694971 w 1904999"/>
              <a:gd name="connsiteY3" fmla="*/ 1808463 h 1914523"/>
              <a:gd name="connsiteX4" fmla="*/ 1070569 w 1904999"/>
              <a:gd name="connsiteY4" fmla="*/ 1808462 h 1914523"/>
              <a:gd name="connsiteX5" fmla="*/ 952500 w 1904999"/>
              <a:gd name="connsiteY5" fmla="*/ 1914523 h 1914523"/>
              <a:gd name="connsiteX6" fmla="*/ 834430 w 1904999"/>
              <a:gd name="connsiteY6" fmla="*/ 1808461 h 1914523"/>
              <a:gd name="connsiteX7" fmla="*/ 196759 w 1904999"/>
              <a:gd name="connsiteY7" fmla="*/ 1808459 h 1914523"/>
              <a:gd name="connsiteX8" fmla="*/ 29203 w 1904999"/>
              <a:gd name="connsiteY8" fmla="*/ 1806079 h 1914523"/>
              <a:gd name="connsiteX9" fmla="*/ 27317 w 1904999"/>
              <a:gd name="connsiteY9" fmla="*/ 1803748 h 1914523"/>
              <a:gd name="connsiteX10" fmla="*/ 2898 w 1904999"/>
              <a:gd name="connsiteY10" fmla="*/ 1724324 h 1914523"/>
              <a:gd name="connsiteX11" fmla="*/ 815756 w 1904999"/>
              <a:gd name="connsiteY11" fmla="*/ 123258 h 1914523"/>
              <a:gd name="connsiteX12" fmla="*/ 833024 w 1904999"/>
              <a:gd name="connsiteY12" fmla="*/ 91381 h 1914523"/>
              <a:gd name="connsiteX13" fmla="*/ 955923 w 1904999"/>
              <a:gd name="connsiteY13" fmla="*/ 601 h 1914523"/>
              <a:gd name="connsiteX14" fmla="*/ 959324 w 1904999"/>
              <a:gd name="connsiteY14" fmla="*/ 0 h 1914523"/>
              <a:gd name="connsiteX15" fmla="*/ 1078826 w 1904999"/>
              <a:gd name="connsiteY15" fmla="*/ 91381 h 1914523"/>
              <a:gd name="connsiteX16" fmla="*/ 1148780 w 1904999"/>
              <a:gd name="connsiteY16" fmla="*/ 220519 h 1914523"/>
              <a:gd name="connsiteX17" fmla="*/ 1623257 w 1904999"/>
              <a:gd name="connsiteY17" fmla="*/ 1155085 h 1914523"/>
              <a:gd name="connsiteX18" fmla="*/ 1620212 w 1904999"/>
              <a:gd name="connsiteY18" fmla="*/ 1153362 h 1914523"/>
              <a:gd name="connsiteX19" fmla="*/ 1883174 w 1904999"/>
              <a:gd name="connsiteY19" fmla="*/ 1670667 h 1914523"/>
              <a:gd name="connsiteX20" fmla="*/ 1904845 w 1904999"/>
              <a:gd name="connsiteY20" fmla="*/ 1752153 h 19145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904999" h="1914523">
                <a:moveTo>
                  <a:pt x="1904845" y="1752153"/>
                </a:moveTo>
                <a:cubicBezTo>
                  <a:pt x="1903540" y="1774608"/>
                  <a:pt x="1894016" y="1792082"/>
                  <a:pt x="1877202" y="1803749"/>
                </a:cubicBezTo>
                <a:cubicBezTo>
                  <a:pt x="1876917" y="1804790"/>
                  <a:pt x="1905689" y="1805294"/>
                  <a:pt x="1875316" y="1806080"/>
                </a:cubicBezTo>
                <a:cubicBezTo>
                  <a:pt x="1844945" y="1806866"/>
                  <a:pt x="1832201" y="1809506"/>
                  <a:pt x="1694971" y="1808463"/>
                </a:cubicBezTo>
                <a:lnTo>
                  <a:pt x="1070569" y="1808462"/>
                </a:lnTo>
                <a:lnTo>
                  <a:pt x="952500" y="1914523"/>
                </a:lnTo>
                <a:lnTo>
                  <a:pt x="834430" y="1808461"/>
                </a:lnTo>
                <a:lnTo>
                  <a:pt x="196759" y="1808459"/>
                </a:lnTo>
                <a:cubicBezTo>
                  <a:pt x="94828" y="1809500"/>
                  <a:pt x="60068" y="1830323"/>
                  <a:pt x="29203" y="1806079"/>
                </a:cubicBezTo>
                <a:cubicBezTo>
                  <a:pt x="28391" y="1805443"/>
                  <a:pt x="28332" y="1804453"/>
                  <a:pt x="27317" y="1803748"/>
                </a:cubicBezTo>
                <a:cubicBezTo>
                  <a:pt x="4061" y="1787610"/>
                  <a:pt x="-5249" y="1760366"/>
                  <a:pt x="2898" y="1724324"/>
                </a:cubicBezTo>
                <a:lnTo>
                  <a:pt x="815756" y="123258"/>
                </a:lnTo>
                <a:lnTo>
                  <a:pt x="833024" y="91381"/>
                </a:lnTo>
                <a:cubicBezTo>
                  <a:pt x="866887" y="28860"/>
                  <a:pt x="911551" y="-1578"/>
                  <a:pt x="955923" y="601"/>
                </a:cubicBezTo>
                <a:cubicBezTo>
                  <a:pt x="957052" y="24"/>
                  <a:pt x="958190" y="0"/>
                  <a:pt x="959324" y="0"/>
                </a:cubicBezTo>
                <a:cubicBezTo>
                  <a:pt x="1002574" y="0"/>
                  <a:pt x="1045826" y="30460"/>
                  <a:pt x="1078826" y="91381"/>
                </a:cubicBezTo>
                <a:lnTo>
                  <a:pt x="1148780" y="220519"/>
                </a:lnTo>
                <a:lnTo>
                  <a:pt x="1623257" y="1155085"/>
                </a:lnTo>
                <a:lnTo>
                  <a:pt x="1620212" y="1153362"/>
                </a:lnTo>
                <a:lnTo>
                  <a:pt x="1883174" y="1670667"/>
                </a:lnTo>
                <a:cubicBezTo>
                  <a:pt x="1899236" y="1702261"/>
                  <a:pt x="1906150" y="1729698"/>
                  <a:pt x="1904845" y="1752153"/>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eaLnBrk="1" fontAlgn="auto" hangingPunct="1">
              <a:spcBef>
                <a:spcPts val="0"/>
              </a:spcBef>
              <a:spcAft>
                <a:spcPts val="0"/>
              </a:spcAft>
              <a:defRPr/>
            </a:pPr>
            <a:endParaRPr lang="zh-CN" altLang="en-US"/>
          </a:p>
        </p:txBody>
      </p:sp>
      <p:sp>
        <p:nvSpPr>
          <p:cNvPr id="21" name="Freeform 5"/>
          <p:cNvSpPr>
            <a:spLocks/>
          </p:cNvSpPr>
          <p:nvPr/>
        </p:nvSpPr>
        <p:spPr bwMode="auto">
          <a:xfrm>
            <a:off x="6587532" y="3203979"/>
            <a:ext cx="436982" cy="272188"/>
          </a:xfrm>
          <a:custGeom>
            <a:avLst/>
            <a:gdLst>
              <a:gd name="T0" fmla="*/ 295 w 472"/>
              <a:gd name="T1" fmla="*/ 25 h 294"/>
              <a:gd name="T2" fmla="*/ 350 w 472"/>
              <a:gd name="T3" fmla="*/ 76 h 294"/>
              <a:gd name="T4" fmla="*/ 270 w 472"/>
              <a:gd name="T5" fmla="*/ 156 h 294"/>
              <a:gd name="T6" fmla="*/ 228 w 472"/>
              <a:gd name="T7" fmla="*/ 118 h 294"/>
              <a:gd name="T8" fmla="*/ 228 w 472"/>
              <a:gd name="T9" fmla="*/ 118 h 294"/>
              <a:gd name="T10" fmla="*/ 181 w 472"/>
              <a:gd name="T11" fmla="*/ 67 h 294"/>
              <a:gd name="T12" fmla="*/ 177 w 472"/>
              <a:gd name="T13" fmla="*/ 67 h 294"/>
              <a:gd name="T14" fmla="*/ 177 w 472"/>
              <a:gd name="T15" fmla="*/ 67 h 294"/>
              <a:gd name="T16" fmla="*/ 131 w 472"/>
              <a:gd name="T17" fmla="*/ 118 h 294"/>
              <a:gd name="T18" fmla="*/ 131 w 472"/>
              <a:gd name="T19" fmla="*/ 118 h 294"/>
              <a:gd name="T20" fmla="*/ 0 w 472"/>
              <a:gd name="T21" fmla="*/ 244 h 294"/>
              <a:gd name="T22" fmla="*/ 50 w 472"/>
              <a:gd name="T23" fmla="*/ 294 h 294"/>
              <a:gd name="T24" fmla="*/ 177 w 472"/>
              <a:gd name="T25" fmla="*/ 168 h 294"/>
              <a:gd name="T26" fmla="*/ 219 w 472"/>
              <a:gd name="T27" fmla="*/ 206 h 294"/>
              <a:gd name="T28" fmla="*/ 219 w 472"/>
              <a:gd name="T29" fmla="*/ 206 h 294"/>
              <a:gd name="T30" fmla="*/ 266 w 472"/>
              <a:gd name="T31" fmla="*/ 257 h 294"/>
              <a:gd name="T32" fmla="*/ 270 w 472"/>
              <a:gd name="T33" fmla="*/ 257 h 294"/>
              <a:gd name="T34" fmla="*/ 270 w 472"/>
              <a:gd name="T35" fmla="*/ 257 h 294"/>
              <a:gd name="T36" fmla="*/ 316 w 472"/>
              <a:gd name="T37" fmla="*/ 206 h 294"/>
              <a:gd name="T38" fmla="*/ 316 w 472"/>
              <a:gd name="T39" fmla="*/ 206 h 294"/>
              <a:gd name="T40" fmla="*/ 396 w 472"/>
              <a:gd name="T41" fmla="*/ 126 h 294"/>
              <a:gd name="T42" fmla="*/ 451 w 472"/>
              <a:gd name="T43" fmla="*/ 177 h 294"/>
              <a:gd name="T44" fmla="*/ 460 w 472"/>
              <a:gd name="T45" fmla="*/ 88 h 294"/>
              <a:gd name="T46" fmla="*/ 472 w 472"/>
              <a:gd name="T47" fmla="*/ 0 h 294"/>
              <a:gd name="T48" fmla="*/ 384 w 472"/>
              <a:gd name="T49" fmla="*/ 13 h 294"/>
              <a:gd name="T50" fmla="*/ 295 w 472"/>
              <a:gd name="T51" fmla="*/ 25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72" h="294">
                <a:moveTo>
                  <a:pt x="295" y="25"/>
                </a:moveTo>
                <a:lnTo>
                  <a:pt x="350" y="76"/>
                </a:lnTo>
                <a:lnTo>
                  <a:pt x="270" y="156"/>
                </a:lnTo>
                <a:lnTo>
                  <a:pt x="228" y="118"/>
                </a:lnTo>
                <a:lnTo>
                  <a:pt x="228" y="118"/>
                </a:lnTo>
                <a:lnTo>
                  <a:pt x="181" y="67"/>
                </a:lnTo>
                <a:lnTo>
                  <a:pt x="177" y="67"/>
                </a:lnTo>
                <a:lnTo>
                  <a:pt x="177" y="67"/>
                </a:lnTo>
                <a:lnTo>
                  <a:pt x="131" y="118"/>
                </a:lnTo>
                <a:lnTo>
                  <a:pt x="131" y="118"/>
                </a:lnTo>
                <a:lnTo>
                  <a:pt x="0" y="244"/>
                </a:lnTo>
                <a:lnTo>
                  <a:pt x="50" y="294"/>
                </a:lnTo>
                <a:lnTo>
                  <a:pt x="177" y="168"/>
                </a:lnTo>
                <a:lnTo>
                  <a:pt x="219" y="206"/>
                </a:lnTo>
                <a:lnTo>
                  <a:pt x="219" y="206"/>
                </a:lnTo>
                <a:lnTo>
                  <a:pt x="266" y="257"/>
                </a:lnTo>
                <a:lnTo>
                  <a:pt x="270" y="257"/>
                </a:lnTo>
                <a:lnTo>
                  <a:pt x="270" y="257"/>
                </a:lnTo>
                <a:lnTo>
                  <a:pt x="316" y="206"/>
                </a:lnTo>
                <a:lnTo>
                  <a:pt x="316" y="206"/>
                </a:lnTo>
                <a:lnTo>
                  <a:pt x="396" y="126"/>
                </a:lnTo>
                <a:lnTo>
                  <a:pt x="451" y="177"/>
                </a:lnTo>
                <a:lnTo>
                  <a:pt x="460" y="88"/>
                </a:lnTo>
                <a:lnTo>
                  <a:pt x="472" y="0"/>
                </a:lnTo>
                <a:lnTo>
                  <a:pt x="384" y="13"/>
                </a:lnTo>
                <a:lnTo>
                  <a:pt x="295" y="25"/>
                </a:lnTo>
                <a:close/>
              </a:path>
            </a:pathLst>
          </a:custGeom>
          <a:solidFill>
            <a:schemeClr val="bg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2" name="Rectangle 6"/>
          <p:cNvSpPr>
            <a:spLocks noChangeArrowheads="1"/>
          </p:cNvSpPr>
          <p:nvPr/>
        </p:nvSpPr>
        <p:spPr bwMode="auto">
          <a:xfrm>
            <a:off x="6614380" y="3553935"/>
            <a:ext cx="78694" cy="109245"/>
          </a:xfrm>
          <a:prstGeom prst="rect">
            <a:avLst/>
          </a:prstGeom>
          <a:solidFill>
            <a:schemeClr val="bg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3" name="Rectangle 7"/>
          <p:cNvSpPr>
            <a:spLocks noChangeArrowheads="1"/>
          </p:cNvSpPr>
          <p:nvPr/>
        </p:nvSpPr>
        <p:spPr bwMode="auto">
          <a:xfrm>
            <a:off x="6728255" y="3456725"/>
            <a:ext cx="74065" cy="206455"/>
          </a:xfrm>
          <a:prstGeom prst="rect">
            <a:avLst/>
          </a:prstGeom>
          <a:solidFill>
            <a:schemeClr val="bg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4" name="Rectangle 8"/>
          <p:cNvSpPr>
            <a:spLocks noChangeArrowheads="1"/>
          </p:cNvSpPr>
          <p:nvPr/>
        </p:nvSpPr>
        <p:spPr bwMode="auto">
          <a:xfrm>
            <a:off x="6837501" y="3507644"/>
            <a:ext cx="77768" cy="155536"/>
          </a:xfrm>
          <a:prstGeom prst="rect">
            <a:avLst/>
          </a:prstGeom>
          <a:solidFill>
            <a:schemeClr val="bg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5" name="Rectangle 9"/>
          <p:cNvSpPr>
            <a:spLocks noChangeArrowheads="1"/>
          </p:cNvSpPr>
          <p:nvPr/>
        </p:nvSpPr>
        <p:spPr bwMode="auto">
          <a:xfrm>
            <a:off x="6946746" y="3410434"/>
            <a:ext cx="74065" cy="252746"/>
          </a:xfrm>
          <a:prstGeom prst="rect">
            <a:avLst/>
          </a:prstGeom>
          <a:solidFill>
            <a:schemeClr val="bg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6" name="Freeform 13_14"/>
          <p:cNvSpPr>
            <a:spLocks noEditPoints="1"/>
          </p:cNvSpPr>
          <p:nvPr/>
        </p:nvSpPr>
        <p:spPr bwMode="auto">
          <a:xfrm>
            <a:off x="5139905" y="3212566"/>
            <a:ext cx="451827" cy="442026"/>
          </a:xfrm>
          <a:custGeom>
            <a:avLst/>
            <a:gdLst>
              <a:gd name="T0" fmla="*/ 123 w 192"/>
              <a:gd name="T1" fmla="*/ 175 h 188"/>
              <a:gd name="T2" fmla="*/ 123 w 192"/>
              <a:gd name="T3" fmla="*/ 148 h 188"/>
              <a:gd name="T4" fmla="*/ 68 w 192"/>
              <a:gd name="T5" fmla="*/ 149 h 188"/>
              <a:gd name="T6" fmla="*/ 68 w 192"/>
              <a:gd name="T7" fmla="*/ 176 h 188"/>
              <a:gd name="T8" fmla="*/ 56 w 192"/>
              <a:gd name="T9" fmla="*/ 182 h 188"/>
              <a:gd name="T10" fmla="*/ 60 w 192"/>
              <a:gd name="T11" fmla="*/ 188 h 188"/>
              <a:gd name="T12" fmla="*/ 130 w 192"/>
              <a:gd name="T13" fmla="*/ 188 h 188"/>
              <a:gd name="T14" fmla="*/ 135 w 192"/>
              <a:gd name="T15" fmla="*/ 183 h 188"/>
              <a:gd name="T16" fmla="*/ 123 w 192"/>
              <a:gd name="T17" fmla="*/ 175 h 188"/>
              <a:gd name="T18" fmla="*/ 173 w 192"/>
              <a:gd name="T19" fmla="*/ 0 h 188"/>
              <a:gd name="T20" fmla="*/ 18 w 192"/>
              <a:gd name="T21" fmla="*/ 0 h 188"/>
              <a:gd name="T22" fmla="*/ 0 w 192"/>
              <a:gd name="T23" fmla="*/ 19 h 188"/>
              <a:gd name="T24" fmla="*/ 0 w 192"/>
              <a:gd name="T25" fmla="*/ 126 h 188"/>
              <a:gd name="T26" fmla="*/ 18 w 192"/>
              <a:gd name="T27" fmla="*/ 144 h 188"/>
              <a:gd name="T28" fmla="*/ 173 w 192"/>
              <a:gd name="T29" fmla="*/ 144 h 188"/>
              <a:gd name="T30" fmla="*/ 192 w 192"/>
              <a:gd name="T31" fmla="*/ 126 h 188"/>
              <a:gd name="T32" fmla="*/ 192 w 192"/>
              <a:gd name="T33" fmla="*/ 19 h 188"/>
              <a:gd name="T34" fmla="*/ 173 w 192"/>
              <a:gd name="T35" fmla="*/ 0 h 188"/>
              <a:gd name="T36" fmla="*/ 180 w 192"/>
              <a:gd name="T37" fmla="*/ 100 h 188"/>
              <a:gd name="T38" fmla="*/ 167 w 192"/>
              <a:gd name="T39" fmla="*/ 112 h 188"/>
              <a:gd name="T40" fmla="*/ 24 w 192"/>
              <a:gd name="T41" fmla="*/ 112 h 188"/>
              <a:gd name="T42" fmla="*/ 11 w 192"/>
              <a:gd name="T43" fmla="*/ 100 h 188"/>
              <a:gd name="T44" fmla="*/ 11 w 192"/>
              <a:gd name="T45" fmla="*/ 25 h 188"/>
              <a:gd name="T46" fmla="*/ 24 w 192"/>
              <a:gd name="T47" fmla="*/ 12 h 188"/>
              <a:gd name="T48" fmla="*/ 167 w 192"/>
              <a:gd name="T49" fmla="*/ 12 h 188"/>
              <a:gd name="T50" fmla="*/ 180 w 192"/>
              <a:gd name="T51" fmla="*/ 25 h 188"/>
              <a:gd name="T52" fmla="*/ 180 w 192"/>
              <a:gd name="T53" fmla="*/ 10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92" h="188">
                <a:moveTo>
                  <a:pt x="123" y="175"/>
                </a:moveTo>
                <a:cubicBezTo>
                  <a:pt x="123" y="148"/>
                  <a:pt x="123" y="148"/>
                  <a:pt x="123" y="148"/>
                </a:cubicBezTo>
                <a:cubicBezTo>
                  <a:pt x="68" y="149"/>
                  <a:pt x="68" y="149"/>
                  <a:pt x="68" y="149"/>
                </a:cubicBezTo>
                <a:cubicBezTo>
                  <a:pt x="68" y="176"/>
                  <a:pt x="68" y="176"/>
                  <a:pt x="68" y="176"/>
                </a:cubicBezTo>
                <a:cubicBezTo>
                  <a:pt x="56" y="182"/>
                  <a:pt x="56" y="182"/>
                  <a:pt x="56" y="182"/>
                </a:cubicBezTo>
                <a:cubicBezTo>
                  <a:pt x="56" y="182"/>
                  <a:pt x="53" y="188"/>
                  <a:pt x="60" y="188"/>
                </a:cubicBezTo>
                <a:cubicBezTo>
                  <a:pt x="130" y="188"/>
                  <a:pt x="130" y="188"/>
                  <a:pt x="130" y="188"/>
                </a:cubicBezTo>
                <a:cubicBezTo>
                  <a:pt x="130" y="188"/>
                  <a:pt x="138" y="185"/>
                  <a:pt x="135" y="183"/>
                </a:cubicBezTo>
                <a:cubicBezTo>
                  <a:pt x="133" y="180"/>
                  <a:pt x="123" y="175"/>
                  <a:pt x="123" y="175"/>
                </a:cubicBezTo>
                <a:close/>
                <a:moveTo>
                  <a:pt x="173" y="0"/>
                </a:moveTo>
                <a:cubicBezTo>
                  <a:pt x="18" y="0"/>
                  <a:pt x="18" y="0"/>
                  <a:pt x="18" y="0"/>
                </a:cubicBezTo>
                <a:cubicBezTo>
                  <a:pt x="8" y="0"/>
                  <a:pt x="0" y="9"/>
                  <a:pt x="0" y="19"/>
                </a:cubicBezTo>
                <a:cubicBezTo>
                  <a:pt x="0" y="126"/>
                  <a:pt x="0" y="126"/>
                  <a:pt x="0" y="126"/>
                </a:cubicBezTo>
                <a:cubicBezTo>
                  <a:pt x="0" y="136"/>
                  <a:pt x="8" y="144"/>
                  <a:pt x="18" y="144"/>
                </a:cubicBezTo>
                <a:cubicBezTo>
                  <a:pt x="173" y="144"/>
                  <a:pt x="173" y="144"/>
                  <a:pt x="173" y="144"/>
                </a:cubicBezTo>
                <a:cubicBezTo>
                  <a:pt x="183" y="144"/>
                  <a:pt x="192" y="136"/>
                  <a:pt x="192" y="126"/>
                </a:cubicBezTo>
                <a:cubicBezTo>
                  <a:pt x="192" y="19"/>
                  <a:pt x="192" y="19"/>
                  <a:pt x="192" y="19"/>
                </a:cubicBezTo>
                <a:cubicBezTo>
                  <a:pt x="192" y="9"/>
                  <a:pt x="183" y="0"/>
                  <a:pt x="173" y="0"/>
                </a:cubicBezTo>
                <a:close/>
                <a:moveTo>
                  <a:pt x="180" y="100"/>
                </a:moveTo>
                <a:cubicBezTo>
                  <a:pt x="180" y="107"/>
                  <a:pt x="174" y="112"/>
                  <a:pt x="167" y="112"/>
                </a:cubicBezTo>
                <a:cubicBezTo>
                  <a:pt x="24" y="112"/>
                  <a:pt x="24" y="112"/>
                  <a:pt x="24" y="112"/>
                </a:cubicBezTo>
                <a:cubicBezTo>
                  <a:pt x="17" y="112"/>
                  <a:pt x="11" y="107"/>
                  <a:pt x="11" y="100"/>
                </a:cubicBezTo>
                <a:cubicBezTo>
                  <a:pt x="11" y="25"/>
                  <a:pt x="11" y="25"/>
                  <a:pt x="11" y="25"/>
                </a:cubicBezTo>
                <a:cubicBezTo>
                  <a:pt x="11" y="18"/>
                  <a:pt x="17" y="12"/>
                  <a:pt x="24" y="12"/>
                </a:cubicBezTo>
                <a:cubicBezTo>
                  <a:pt x="167" y="12"/>
                  <a:pt x="167" y="12"/>
                  <a:pt x="167" y="12"/>
                </a:cubicBezTo>
                <a:cubicBezTo>
                  <a:pt x="174" y="12"/>
                  <a:pt x="180" y="18"/>
                  <a:pt x="180" y="25"/>
                </a:cubicBezTo>
                <a:lnTo>
                  <a:pt x="180" y="100"/>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Freeform 21"/>
          <p:cNvSpPr>
            <a:spLocks noEditPoints="1"/>
          </p:cNvSpPr>
          <p:nvPr/>
        </p:nvSpPr>
        <p:spPr bwMode="auto">
          <a:xfrm>
            <a:off x="8036643" y="3196395"/>
            <a:ext cx="472409" cy="474369"/>
          </a:xfrm>
          <a:custGeom>
            <a:avLst/>
            <a:gdLst>
              <a:gd name="T0" fmla="*/ 198 w 201"/>
              <a:gd name="T1" fmla="*/ 35 h 202"/>
              <a:gd name="T2" fmla="*/ 188 w 201"/>
              <a:gd name="T3" fmla="*/ 44 h 202"/>
              <a:gd name="T4" fmla="*/ 157 w 201"/>
              <a:gd name="T5" fmla="*/ 13 h 202"/>
              <a:gd name="T6" fmla="*/ 167 w 201"/>
              <a:gd name="T7" fmla="*/ 4 h 202"/>
              <a:gd name="T8" fmla="*/ 179 w 201"/>
              <a:gd name="T9" fmla="*/ 3 h 202"/>
              <a:gd name="T10" fmla="*/ 198 w 201"/>
              <a:gd name="T11" fmla="*/ 23 h 202"/>
              <a:gd name="T12" fmla="*/ 198 w 201"/>
              <a:gd name="T13" fmla="*/ 35 h 202"/>
              <a:gd name="T14" fmla="*/ 115 w 201"/>
              <a:gd name="T15" fmla="*/ 117 h 202"/>
              <a:gd name="T16" fmla="*/ 84 w 201"/>
              <a:gd name="T17" fmla="*/ 86 h 202"/>
              <a:gd name="T18" fmla="*/ 153 w 201"/>
              <a:gd name="T19" fmla="*/ 18 h 202"/>
              <a:gd name="T20" fmla="*/ 184 w 201"/>
              <a:gd name="T21" fmla="*/ 49 h 202"/>
              <a:gd name="T22" fmla="*/ 115 w 201"/>
              <a:gd name="T23" fmla="*/ 117 h 202"/>
              <a:gd name="T24" fmla="*/ 111 w 201"/>
              <a:gd name="T25" fmla="*/ 121 h 202"/>
              <a:gd name="T26" fmla="*/ 67 w 201"/>
              <a:gd name="T27" fmla="*/ 133 h 202"/>
              <a:gd name="T28" fmla="*/ 80 w 201"/>
              <a:gd name="T29" fmla="*/ 90 h 202"/>
              <a:gd name="T30" fmla="*/ 111 w 201"/>
              <a:gd name="T31" fmla="*/ 121 h 202"/>
              <a:gd name="T32" fmla="*/ 39 w 201"/>
              <a:gd name="T33" fmla="*/ 26 h 202"/>
              <a:gd name="T34" fmla="*/ 20 w 201"/>
              <a:gd name="T35" fmla="*/ 45 h 202"/>
              <a:gd name="T36" fmla="*/ 20 w 201"/>
              <a:gd name="T37" fmla="*/ 162 h 202"/>
              <a:gd name="T38" fmla="*/ 39 w 201"/>
              <a:gd name="T39" fmla="*/ 182 h 202"/>
              <a:gd name="T40" fmla="*/ 156 w 201"/>
              <a:gd name="T41" fmla="*/ 182 h 202"/>
              <a:gd name="T42" fmla="*/ 176 w 201"/>
              <a:gd name="T43" fmla="*/ 162 h 202"/>
              <a:gd name="T44" fmla="*/ 176 w 201"/>
              <a:gd name="T45" fmla="*/ 85 h 202"/>
              <a:gd name="T46" fmla="*/ 196 w 201"/>
              <a:gd name="T47" fmla="*/ 66 h 202"/>
              <a:gd name="T48" fmla="*/ 196 w 201"/>
              <a:gd name="T49" fmla="*/ 169 h 202"/>
              <a:gd name="T50" fmla="*/ 163 w 201"/>
              <a:gd name="T51" fmla="*/ 202 h 202"/>
              <a:gd name="T52" fmla="*/ 32 w 201"/>
              <a:gd name="T53" fmla="*/ 202 h 202"/>
              <a:gd name="T54" fmla="*/ 0 w 201"/>
              <a:gd name="T55" fmla="*/ 169 h 202"/>
              <a:gd name="T56" fmla="*/ 0 w 201"/>
              <a:gd name="T57" fmla="*/ 40 h 202"/>
              <a:gd name="T58" fmla="*/ 32 w 201"/>
              <a:gd name="T59" fmla="*/ 6 h 202"/>
              <a:gd name="T60" fmla="*/ 136 w 201"/>
              <a:gd name="T61" fmla="*/ 6 h 202"/>
              <a:gd name="T62" fmla="*/ 116 w 201"/>
              <a:gd name="T63" fmla="*/ 26 h 202"/>
              <a:gd name="T64" fmla="*/ 39 w 201"/>
              <a:gd name="T65" fmla="*/ 26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Freeform 25"/>
          <p:cNvSpPr>
            <a:spLocks noEditPoints="1"/>
          </p:cNvSpPr>
          <p:nvPr/>
        </p:nvSpPr>
        <p:spPr bwMode="auto">
          <a:xfrm>
            <a:off x="9499410" y="3199335"/>
            <a:ext cx="467508" cy="468488"/>
          </a:xfrm>
          <a:custGeom>
            <a:avLst/>
            <a:gdLst>
              <a:gd name="T0" fmla="*/ 186 w 199"/>
              <a:gd name="T1" fmla="*/ 80 h 200"/>
              <a:gd name="T2" fmla="*/ 170 w 199"/>
              <a:gd name="T3" fmla="*/ 80 h 200"/>
              <a:gd name="T4" fmla="*/ 163 w 199"/>
              <a:gd name="T5" fmla="*/ 64 h 200"/>
              <a:gd name="T6" fmla="*/ 175 w 199"/>
              <a:gd name="T7" fmla="*/ 52 h 200"/>
              <a:gd name="T8" fmla="*/ 175 w 199"/>
              <a:gd name="T9" fmla="*/ 33 h 200"/>
              <a:gd name="T10" fmla="*/ 165 w 199"/>
              <a:gd name="T11" fmla="*/ 24 h 200"/>
              <a:gd name="T12" fmla="*/ 146 w 199"/>
              <a:gd name="T13" fmla="*/ 24 h 200"/>
              <a:gd name="T14" fmla="*/ 135 w 199"/>
              <a:gd name="T15" fmla="*/ 36 h 200"/>
              <a:gd name="T16" fmla="*/ 120 w 199"/>
              <a:gd name="T17" fmla="*/ 30 h 200"/>
              <a:gd name="T18" fmla="*/ 120 w 199"/>
              <a:gd name="T19" fmla="*/ 13 h 200"/>
              <a:gd name="T20" fmla="*/ 106 w 199"/>
              <a:gd name="T21" fmla="*/ 0 h 200"/>
              <a:gd name="T22" fmla="*/ 93 w 199"/>
              <a:gd name="T23" fmla="*/ 0 h 200"/>
              <a:gd name="T24" fmla="*/ 80 w 199"/>
              <a:gd name="T25" fmla="*/ 13 h 200"/>
              <a:gd name="T26" fmla="*/ 80 w 199"/>
              <a:gd name="T27" fmla="*/ 30 h 200"/>
              <a:gd name="T28" fmla="*/ 64 w 199"/>
              <a:gd name="T29" fmla="*/ 36 h 200"/>
              <a:gd name="T30" fmla="*/ 52 w 199"/>
              <a:gd name="T31" fmla="*/ 24 h 200"/>
              <a:gd name="T32" fmla="*/ 33 w 199"/>
              <a:gd name="T33" fmla="*/ 24 h 200"/>
              <a:gd name="T34" fmla="*/ 24 w 199"/>
              <a:gd name="T35" fmla="*/ 33 h 200"/>
              <a:gd name="T36" fmla="*/ 24 w 199"/>
              <a:gd name="T37" fmla="*/ 52 h 200"/>
              <a:gd name="T38" fmla="*/ 36 w 199"/>
              <a:gd name="T39" fmla="*/ 64 h 200"/>
              <a:gd name="T40" fmla="*/ 29 w 199"/>
              <a:gd name="T41" fmla="*/ 80 h 200"/>
              <a:gd name="T42" fmla="*/ 13 w 199"/>
              <a:gd name="T43" fmla="*/ 80 h 200"/>
              <a:gd name="T44" fmla="*/ 0 w 199"/>
              <a:gd name="T45" fmla="*/ 93 h 200"/>
              <a:gd name="T46" fmla="*/ 0 w 199"/>
              <a:gd name="T47" fmla="*/ 107 h 200"/>
              <a:gd name="T48" fmla="*/ 13 w 199"/>
              <a:gd name="T49" fmla="*/ 120 h 200"/>
              <a:gd name="T50" fmla="*/ 29 w 199"/>
              <a:gd name="T51" fmla="*/ 120 h 200"/>
              <a:gd name="T52" fmla="*/ 35 w 199"/>
              <a:gd name="T53" fmla="*/ 135 h 200"/>
              <a:gd name="T54" fmla="*/ 24 w 199"/>
              <a:gd name="T55" fmla="*/ 147 h 200"/>
              <a:gd name="T56" fmla="*/ 24 w 199"/>
              <a:gd name="T57" fmla="*/ 166 h 200"/>
              <a:gd name="T58" fmla="*/ 33 w 199"/>
              <a:gd name="T59" fmla="*/ 175 h 200"/>
              <a:gd name="T60" fmla="*/ 52 w 199"/>
              <a:gd name="T61" fmla="*/ 175 h 200"/>
              <a:gd name="T62" fmla="*/ 63 w 199"/>
              <a:gd name="T63" fmla="*/ 163 h 200"/>
              <a:gd name="T64" fmla="*/ 80 w 199"/>
              <a:gd name="T65" fmla="*/ 170 h 200"/>
              <a:gd name="T66" fmla="*/ 80 w 199"/>
              <a:gd name="T67" fmla="*/ 186 h 200"/>
              <a:gd name="T68" fmla="*/ 93 w 199"/>
              <a:gd name="T69" fmla="*/ 200 h 200"/>
              <a:gd name="T70" fmla="*/ 106 w 199"/>
              <a:gd name="T71" fmla="*/ 200 h 200"/>
              <a:gd name="T72" fmla="*/ 120 w 199"/>
              <a:gd name="T73" fmla="*/ 186 h 200"/>
              <a:gd name="T74" fmla="*/ 120 w 199"/>
              <a:gd name="T75" fmla="*/ 170 h 200"/>
              <a:gd name="T76" fmla="*/ 135 w 199"/>
              <a:gd name="T77" fmla="*/ 164 h 200"/>
              <a:gd name="T78" fmla="*/ 146 w 199"/>
              <a:gd name="T79" fmla="*/ 175 h 200"/>
              <a:gd name="T80" fmla="*/ 165 w 199"/>
              <a:gd name="T81" fmla="*/ 175 h 200"/>
              <a:gd name="T82" fmla="*/ 175 w 199"/>
              <a:gd name="T83" fmla="*/ 166 h 200"/>
              <a:gd name="T84" fmla="*/ 175 w 199"/>
              <a:gd name="T85" fmla="*/ 147 h 200"/>
              <a:gd name="T86" fmla="*/ 163 w 199"/>
              <a:gd name="T87" fmla="*/ 135 h 200"/>
              <a:gd name="T88" fmla="*/ 170 w 199"/>
              <a:gd name="T89" fmla="*/ 120 h 200"/>
              <a:gd name="T90" fmla="*/ 186 w 199"/>
              <a:gd name="T91" fmla="*/ 120 h 200"/>
              <a:gd name="T92" fmla="*/ 199 w 199"/>
              <a:gd name="T93" fmla="*/ 107 h 200"/>
              <a:gd name="T94" fmla="*/ 199 w 199"/>
              <a:gd name="T95" fmla="*/ 93 h 200"/>
              <a:gd name="T96" fmla="*/ 186 w 199"/>
              <a:gd name="T97" fmla="*/ 80 h 200"/>
              <a:gd name="T98" fmla="*/ 100 w 199"/>
              <a:gd name="T99" fmla="*/ 140 h 200"/>
              <a:gd name="T100" fmla="*/ 60 w 199"/>
              <a:gd name="T101" fmla="*/ 100 h 200"/>
              <a:gd name="T102" fmla="*/ 100 w 199"/>
              <a:gd name="T103" fmla="*/ 60 h 200"/>
              <a:gd name="T104" fmla="*/ 139 w 199"/>
              <a:gd name="T105" fmla="*/ 100 h 200"/>
              <a:gd name="T106" fmla="*/ 100 w 199"/>
              <a:gd name="T107" fmla="*/ 140 h 200"/>
              <a:gd name="T108" fmla="*/ 100 w 199"/>
              <a:gd name="T109" fmla="*/ 80 h 200"/>
              <a:gd name="T110" fmla="*/ 80 w 199"/>
              <a:gd name="T111" fmla="*/ 100 h 200"/>
              <a:gd name="T112" fmla="*/ 100 w 199"/>
              <a:gd name="T113" fmla="*/ 120 h 200"/>
              <a:gd name="T114" fmla="*/ 120 w 199"/>
              <a:gd name="T115" fmla="*/ 100 h 200"/>
              <a:gd name="T116" fmla="*/ 100 w 199"/>
              <a:gd name="T117" fmla="*/ 8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99" h="200">
                <a:moveTo>
                  <a:pt x="186" y="80"/>
                </a:moveTo>
                <a:cubicBezTo>
                  <a:pt x="170" y="80"/>
                  <a:pt x="170" y="80"/>
                  <a:pt x="170" y="80"/>
                </a:cubicBezTo>
                <a:cubicBezTo>
                  <a:pt x="168" y="74"/>
                  <a:pt x="166" y="69"/>
                  <a:pt x="163" y="64"/>
                </a:cubicBezTo>
                <a:cubicBezTo>
                  <a:pt x="175" y="52"/>
                  <a:pt x="175" y="52"/>
                  <a:pt x="175" y="52"/>
                </a:cubicBezTo>
                <a:cubicBezTo>
                  <a:pt x="180" y="47"/>
                  <a:pt x="180" y="38"/>
                  <a:pt x="175" y="33"/>
                </a:cubicBezTo>
                <a:cubicBezTo>
                  <a:pt x="165" y="24"/>
                  <a:pt x="165" y="24"/>
                  <a:pt x="165" y="24"/>
                </a:cubicBezTo>
                <a:cubicBezTo>
                  <a:pt x="160" y="19"/>
                  <a:pt x="152" y="19"/>
                  <a:pt x="146" y="24"/>
                </a:cubicBezTo>
                <a:cubicBezTo>
                  <a:pt x="135" y="36"/>
                  <a:pt x="135" y="36"/>
                  <a:pt x="135" y="36"/>
                </a:cubicBezTo>
                <a:cubicBezTo>
                  <a:pt x="130" y="33"/>
                  <a:pt x="125" y="31"/>
                  <a:pt x="120" y="30"/>
                </a:cubicBezTo>
                <a:cubicBezTo>
                  <a:pt x="120" y="13"/>
                  <a:pt x="120" y="13"/>
                  <a:pt x="120" y="13"/>
                </a:cubicBezTo>
                <a:cubicBezTo>
                  <a:pt x="120" y="6"/>
                  <a:pt x="114" y="0"/>
                  <a:pt x="106" y="0"/>
                </a:cubicBezTo>
                <a:cubicBezTo>
                  <a:pt x="93" y="0"/>
                  <a:pt x="93" y="0"/>
                  <a:pt x="93" y="0"/>
                </a:cubicBezTo>
                <a:cubicBezTo>
                  <a:pt x="86" y="0"/>
                  <a:pt x="80" y="6"/>
                  <a:pt x="80" y="13"/>
                </a:cubicBezTo>
                <a:cubicBezTo>
                  <a:pt x="80" y="30"/>
                  <a:pt x="80" y="30"/>
                  <a:pt x="80" y="30"/>
                </a:cubicBezTo>
                <a:cubicBezTo>
                  <a:pt x="74" y="31"/>
                  <a:pt x="69" y="33"/>
                  <a:pt x="64" y="36"/>
                </a:cubicBezTo>
                <a:cubicBezTo>
                  <a:pt x="52" y="24"/>
                  <a:pt x="52" y="24"/>
                  <a:pt x="52" y="24"/>
                </a:cubicBezTo>
                <a:cubicBezTo>
                  <a:pt x="47" y="19"/>
                  <a:pt x="38" y="19"/>
                  <a:pt x="33" y="24"/>
                </a:cubicBezTo>
                <a:cubicBezTo>
                  <a:pt x="24" y="33"/>
                  <a:pt x="24" y="33"/>
                  <a:pt x="24" y="33"/>
                </a:cubicBezTo>
                <a:cubicBezTo>
                  <a:pt x="18" y="38"/>
                  <a:pt x="18" y="47"/>
                  <a:pt x="24" y="52"/>
                </a:cubicBezTo>
                <a:cubicBezTo>
                  <a:pt x="36" y="64"/>
                  <a:pt x="36" y="64"/>
                  <a:pt x="36" y="64"/>
                </a:cubicBezTo>
                <a:cubicBezTo>
                  <a:pt x="33" y="69"/>
                  <a:pt x="31" y="74"/>
                  <a:pt x="29" y="80"/>
                </a:cubicBezTo>
                <a:cubicBezTo>
                  <a:pt x="13" y="80"/>
                  <a:pt x="13" y="80"/>
                  <a:pt x="13" y="80"/>
                </a:cubicBezTo>
                <a:cubicBezTo>
                  <a:pt x="6" y="80"/>
                  <a:pt x="0" y="86"/>
                  <a:pt x="0" y="93"/>
                </a:cubicBezTo>
                <a:cubicBezTo>
                  <a:pt x="0" y="107"/>
                  <a:pt x="0" y="107"/>
                  <a:pt x="0" y="107"/>
                </a:cubicBezTo>
                <a:cubicBezTo>
                  <a:pt x="0" y="114"/>
                  <a:pt x="6" y="120"/>
                  <a:pt x="13" y="120"/>
                </a:cubicBezTo>
                <a:cubicBezTo>
                  <a:pt x="29" y="120"/>
                  <a:pt x="29" y="120"/>
                  <a:pt x="29" y="120"/>
                </a:cubicBezTo>
                <a:cubicBezTo>
                  <a:pt x="31" y="125"/>
                  <a:pt x="33" y="130"/>
                  <a:pt x="35" y="135"/>
                </a:cubicBezTo>
                <a:cubicBezTo>
                  <a:pt x="24" y="147"/>
                  <a:pt x="24" y="147"/>
                  <a:pt x="24" y="147"/>
                </a:cubicBezTo>
                <a:cubicBezTo>
                  <a:pt x="18" y="152"/>
                  <a:pt x="18" y="160"/>
                  <a:pt x="24" y="166"/>
                </a:cubicBezTo>
                <a:cubicBezTo>
                  <a:pt x="33" y="175"/>
                  <a:pt x="33" y="175"/>
                  <a:pt x="33" y="175"/>
                </a:cubicBezTo>
                <a:cubicBezTo>
                  <a:pt x="38" y="180"/>
                  <a:pt x="47" y="180"/>
                  <a:pt x="52" y="175"/>
                </a:cubicBezTo>
                <a:cubicBezTo>
                  <a:pt x="63" y="163"/>
                  <a:pt x="63" y="163"/>
                  <a:pt x="63" y="163"/>
                </a:cubicBezTo>
                <a:cubicBezTo>
                  <a:pt x="69" y="166"/>
                  <a:pt x="74" y="169"/>
                  <a:pt x="80" y="170"/>
                </a:cubicBezTo>
                <a:cubicBezTo>
                  <a:pt x="80" y="186"/>
                  <a:pt x="80" y="186"/>
                  <a:pt x="80" y="186"/>
                </a:cubicBezTo>
                <a:cubicBezTo>
                  <a:pt x="80" y="194"/>
                  <a:pt x="86" y="200"/>
                  <a:pt x="93" y="200"/>
                </a:cubicBezTo>
                <a:cubicBezTo>
                  <a:pt x="106" y="200"/>
                  <a:pt x="106" y="200"/>
                  <a:pt x="106" y="200"/>
                </a:cubicBezTo>
                <a:cubicBezTo>
                  <a:pt x="114" y="200"/>
                  <a:pt x="120" y="194"/>
                  <a:pt x="120" y="186"/>
                </a:cubicBezTo>
                <a:cubicBezTo>
                  <a:pt x="120" y="170"/>
                  <a:pt x="120" y="170"/>
                  <a:pt x="120" y="170"/>
                </a:cubicBezTo>
                <a:cubicBezTo>
                  <a:pt x="125" y="169"/>
                  <a:pt x="130" y="166"/>
                  <a:pt x="135" y="164"/>
                </a:cubicBezTo>
                <a:cubicBezTo>
                  <a:pt x="146" y="175"/>
                  <a:pt x="146" y="175"/>
                  <a:pt x="146" y="175"/>
                </a:cubicBezTo>
                <a:cubicBezTo>
                  <a:pt x="152" y="180"/>
                  <a:pt x="160" y="180"/>
                  <a:pt x="165" y="175"/>
                </a:cubicBezTo>
                <a:cubicBezTo>
                  <a:pt x="175" y="166"/>
                  <a:pt x="175" y="166"/>
                  <a:pt x="175" y="166"/>
                </a:cubicBezTo>
                <a:cubicBezTo>
                  <a:pt x="180" y="160"/>
                  <a:pt x="180" y="152"/>
                  <a:pt x="175" y="147"/>
                </a:cubicBezTo>
                <a:cubicBezTo>
                  <a:pt x="163" y="135"/>
                  <a:pt x="163" y="135"/>
                  <a:pt x="163" y="135"/>
                </a:cubicBezTo>
                <a:cubicBezTo>
                  <a:pt x="166" y="131"/>
                  <a:pt x="168" y="125"/>
                  <a:pt x="170" y="120"/>
                </a:cubicBezTo>
                <a:cubicBezTo>
                  <a:pt x="186" y="120"/>
                  <a:pt x="186" y="120"/>
                  <a:pt x="186" y="120"/>
                </a:cubicBezTo>
                <a:cubicBezTo>
                  <a:pt x="193" y="120"/>
                  <a:pt x="199" y="114"/>
                  <a:pt x="199" y="107"/>
                </a:cubicBezTo>
                <a:cubicBezTo>
                  <a:pt x="199" y="93"/>
                  <a:pt x="199" y="93"/>
                  <a:pt x="199" y="93"/>
                </a:cubicBezTo>
                <a:cubicBezTo>
                  <a:pt x="199" y="86"/>
                  <a:pt x="193" y="80"/>
                  <a:pt x="186" y="80"/>
                </a:cubicBezTo>
                <a:close/>
                <a:moveTo>
                  <a:pt x="100" y="140"/>
                </a:moveTo>
                <a:cubicBezTo>
                  <a:pt x="78" y="140"/>
                  <a:pt x="60" y="122"/>
                  <a:pt x="60" y="100"/>
                </a:cubicBezTo>
                <a:cubicBezTo>
                  <a:pt x="60" y="78"/>
                  <a:pt x="78" y="60"/>
                  <a:pt x="100" y="60"/>
                </a:cubicBezTo>
                <a:cubicBezTo>
                  <a:pt x="122" y="60"/>
                  <a:pt x="139" y="78"/>
                  <a:pt x="139" y="100"/>
                </a:cubicBezTo>
                <a:cubicBezTo>
                  <a:pt x="139" y="122"/>
                  <a:pt x="122" y="140"/>
                  <a:pt x="100" y="140"/>
                </a:cubicBezTo>
                <a:close/>
                <a:moveTo>
                  <a:pt x="100" y="80"/>
                </a:moveTo>
                <a:cubicBezTo>
                  <a:pt x="89" y="80"/>
                  <a:pt x="80" y="89"/>
                  <a:pt x="80" y="100"/>
                </a:cubicBezTo>
                <a:cubicBezTo>
                  <a:pt x="80" y="111"/>
                  <a:pt x="89" y="120"/>
                  <a:pt x="100" y="120"/>
                </a:cubicBezTo>
                <a:cubicBezTo>
                  <a:pt x="111" y="120"/>
                  <a:pt x="120" y="111"/>
                  <a:pt x="120" y="100"/>
                </a:cubicBezTo>
                <a:cubicBezTo>
                  <a:pt x="120" y="89"/>
                  <a:pt x="111" y="80"/>
                  <a:pt x="100" y="80"/>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9" name="文本框 28"/>
          <p:cNvSpPr txBox="1"/>
          <p:nvPr/>
        </p:nvSpPr>
        <p:spPr>
          <a:xfrm>
            <a:off x="4749237" y="1350272"/>
            <a:ext cx="1799472" cy="646331"/>
          </a:xfrm>
          <a:prstGeom prst="rect">
            <a:avLst/>
          </a:prstGeom>
          <a:noFill/>
        </p:spPr>
        <p:txBody>
          <a:bodyPr wrap="square" rtlCol="0">
            <a:spAutoFit/>
          </a:bodyPr>
          <a:lstStyle/>
          <a:p>
            <a:r>
              <a:rPr lang="zh-CN" altLang="en-US" sz="1200" dirty="0">
                <a:solidFill>
                  <a:srgbClr val="3B3B3B"/>
                </a:solidFill>
                <a:latin typeface="微软雅黑" panose="020B0503020204020204" pitchFamily="34" charset="-122"/>
                <a:ea typeface="微软雅黑" panose="020B0503020204020204" pitchFamily="34" charset="-122"/>
                <a:cs typeface="+mn-ea"/>
                <a:sym typeface="+mn-lt"/>
              </a:rPr>
              <a:t>点击此处添加文字说明</a:t>
            </a:r>
            <a:endParaRPr lang="en-US" altLang="zh-CN" sz="1200" dirty="0">
              <a:solidFill>
                <a:srgbClr val="3B3B3B"/>
              </a:solidFill>
              <a:latin typeface="微软雅黑" panose="020B0503020204020204" pitchFamily="34" charset="-122"/>
              <a:ea typeface="微软雅黑" panose="020B0503020204020204" pitchFamily="34" charset="-122"/>
              <a:cs typeface="+mn-ea"/>
              <a:sym typeface="+mn-lt"/>
            </a:endParaRPr>
          </a:p>
          <a:p>
            <a:r>
              <a:rPr lang="zh-CN" altLang="en-US" sz="1200" dirty="0">
                <a:solidFill>
                  <a:srgbClr val="3B3B3B"/>
                </a:solidFill>
                <a:latin typeface="微软雅黑" panose="020B0503020204020204" pitchFamily="34" charset="-122"/>
                <a:ea typeface="微软雅黑" panose="020B0503020204020204" pitchFamily="34" charset="-122"/>
                <a:cs typeface="+mn-ea"/>
                <a:sym typeface="+mn-lt"/>
              </a:rPr>
              <a:t>点击此处添加文字说明</a:t>
            </a:r>
          </a:p>
          <a:p>
            <a:r>
              <a:rPr lang="zh-CN" altLang="en-US" sz="1200" dirty="0">
                <a:solidFill>
                  <a:srgbClr val="3B3B3B"/>
                </a:solidFill>
                <a:latin typeface="微软雅黑" panose="020B0503020204020204" pitchFamily="34" charset="-122"/>
                <a:ea typeface="微软雅黑" panose="020B0503020204020204" pitchFamily="34" charset="-122"/>
                <a:cs typeface="+mn-ea"/>
                <a:sym typeface="+mn-lt"/>
              </a:rPr>
              <a:t>点击此处添加文字说明</a:t>
            </a:r>
          </a:p>
        </p:txBody>
      </p:sp>
      <p:sp>
        <p:nvSpPr>
          <p:cNvPr id="30" name="文本框 29"/>
          <p:cNvSpPr txBox="1"/>
          <p:nvPr/>
        </p:nvSpPr>
        <p:spPr>
          <a:xfrm>
            <a:off x="4749237" y="2092738"/>
            <a:ext cx="1469081" cy="400110"/>
          </a:xfrm>
          <a:prstGeom prst="rect">
            <a:avLst/>
          </a:prstGeom>
          <a:noFill/>
        </p:spPr>
        <p:txBody>
          <a:bodyPr wrap="square" rtlCol="0">
            <a:spAutoFit/>
          </a:bodyPr>
          <a:lstStyle/>
          <a:p>
            <a:r>
              <a:rPr lang="zh-CN" altLang="en-US" sz="2000" b="1" dirty="0">
                <a:solidFill>
                  <a:srgbClr val="3B3B3B"/>
                </a:solidFill>
                <a:latin typeface="微软雅黑" panose="020B0503020204020204" pitchFamily="34" charset="-122"/>
                <a:ea typeface="微软雅黑" panose="020B0503020204020204" pitchFamily="34" charset="-122"/>
                <a:cs typeface="+mn-ea"/>
                <a:sym typeface="+mn-lt"/>
              </a:rPr>
              <a:t>添加标题</a:t>
            </a:r>
          </a:p>
        </p:txBody>
      </p:sp>
      <p:sp>
        <p:nvSpPr>
          <p:cNvPr id="31" name="文本框 30"/>
          <p:cNvSpPr txBox="1"/>
          <p:nvPr/>
        </p:nvSpPr>
        <p:spPr>
          <a:xfrm>
            <a:off x="7497240" y="1340979"/>
            <a:ext cx="1799472" cy="646331"/>
          </a:xfrm>
          <a:prstGeom prst="rect">
            <a:avLst/>
          </a:prstGeom>
          <a:noFill/>
        </p:spPr>
        <p:txBody>
          <a:bodyPr wrap="square" rtlCol="0">
            <a:spAutoFit/>
          </a:bodyPr>
          <a:lstStyle/>
          <a:p>
            <a:r>
              <a:rPr lang="zh-CN" altLang="en-US" sz="1200" dirty="0">
                <a:solidFill>
                  <a:srgbClr val="3B3B3B"/>
                </a:solidFill>
                <a:latin typeface="微软雅黑" panose="020B0503020204020204" pitchFamily="34" charset="-122"/>
                <a:ea typeface="微软雅黑" panose="020B0503020204020204" pitchFamily="34" charset="-122"/>
                <a:cs typeface="+mn-ea"/>
                <a:sym typeface="+mn-lt"/>
              </a:rPr>
              <a:t>点击此处添加文字说明</a:t>
            </a:r>
            <a:endParaRPr lang="en-US" altLang="zh-CN" sz="1200" dirty="0">
              <a:solidFill>
                <a:srgbClr val="3B3B3B"/>
              </a:solidFill>
              <a:latin typeface="微软雅黑" panose="020B0503020204020204" pitchFamily="34" charset="-122"/>
              <a:ea typeface="微软雅黑" panose="020B0503020204020204" pitchFamily="34" charset="-122"/>
              <a:cs typeface="+mn-ea"/>
              <a:sym typeface="+mn-lt"/>
            </a:endParaRPr>
          </a:p>
          <a:p>
            <a:r>
              <a:rPr lang="zh-CN" altLang="en-US" sz="1200" dirty="0">
                <a:solidFill>
                  <a:srgbClr val="3B3B3B"/>
                </a:solidFill>
                <a:latin typeface="微软雅黑" panose="020B0503020204020204" pitchFamily="34" charset="-122"/>
                <a:ea typeface="微软雅黑" panose="020B0503020204020204" pitchFamily="34" charset="-122"/>
                <a:cs typeface="+mn-ea"/>
                <a:sym typeface="+mn-lt"/>
              </a:rPr>
              <a:t>点击此处添加文字说明</a:t>
            </a:r>
          </a:p>
          <a:p>
            <a:r>
              <a:rPr lang="zh-CN" altLang="en-US" sz="1200" dirty="0">
                <a:solidFill>
                  <a:srgbClr val="3B3B3B"/>
                </a:solidFill>
                <a:latin typeface="微软雅黑" panose="020B0503020204020204" pitchFamily="34" charset="-122"/>
                <a:ea typeface="微软雅黑" panose="020B0503020204020204" pitchFamily="34" charset="-122"/>
                <a:cs typeface="+mn-ea"/>
                <a:sym typeface="+mn-lt"/>
              </a:rPr>
              <a:t>点击此处添加文字说明</a:t>
            </a:r>
          </a:p>
        </p:txBody>
      </p:sp>
      <p:sp>
        <p:nvSpPr>
          <p:cNvPr id="32" name="文本框 31"/>
          <p:cNvSpPr txBox="1"/>
          <p:nvPr/>
        </p:nvSpPr>
        <p:spPr>
          <a:xfrm>
            <a:off x="7497240" y="2083445"/>
            <a:ext cx="1469081" cy="400110"/>
          </a:xfrm>
          <a:prstGeom prst="rect">
            <a:avLst/>
          </a:prstGeom>
          <a:noFill/>
        </p:spPr>
        <p:txBody>
          <a:bodyPr wrap="square" rtlCol="0">
            <a:spAutoFit/>
          </a:bodyPr>
          <a:lstStyle/>
          <a:p>
            <a:r>
              <a:rPr lang="zh-CN" altLang="en-US" sz="2000" b="1" dirty="0">
                <a:solidFill>
                  <a:srgbClr val="3B3B3B"/>
                </a:solidFill>
                <a:latin typeface="微软雅黑" panose="020B0503020204020204" pitchFamily="34" charset="-122"/>
                <a:ea typeface="微软雅黑" panose="020B0503020204020204" pitchFamily="34" charset="-122"/>
                <a:cs typeface="+mn-ea"/>
                <a:sym typeface="+mn-lt"/>
              </a:rPr>
              <a:t>添加标题</a:t>
            </a:r>
          </a:p>
        </p:txBody>
      </p:sp>
      <p:sp>
        <p:nvSpPr>
          <p:cNvPr id="33" name="文本框 32"/>
          <p:cNvSpPr txBox="1"/>
          <p:nvPr/>
        </p:nvSpPr>
        <p:spPr>
          <a:xfrm>
            <a:off x="6085029" y="4717203"/>
            <a:ext cx="1799472" cy="646331"/>
          </a:xfrm>
          <a:prstGeom prst="rect">
            <a:avLst/>
          </a:prstGeom>
          <a:noFill/>
        </p:spPr>
        <p:txBody>
          <a:bodyPr wrap="square" rtlCol="0">
            <a:spAutoFit/>
          </a:bodyPr>
          <a:lstStyle/>
          <a:p>
            <a:r>
              <a:rPr lang="zh-CN" altLang="en-US" sz="1200" dirty="0">
                <a:solidFill>
                  <a:srgbClr val="3B3B3B"/>
                </a:solidFill>
                <a:latin typeface="微软雅黑" panose="020B0503020204020204" pitchFamily="34" charset="-122"/>
                <a:ea typeface="微软雅黑" panose="020B0503020204020204" pitchFamily="34" charset="-122"/>
                <a:cs typeface="+mn-ea"/>
                <a:sym typeface="+mn-lt"/>
              </a:rPr>
              <a:t>点击此处添加文字说明</a:t>
            </a:r>
            <a:endParaRPr lang="en-US" altLang="zh-CN" sz="1200" dirty="0">
              <a:solidFill>
                <a:srgbClr val="3B3B3B"/>
              </a:solidFill>
              <a:latin typeface="微软雅黑" panose="020B0503020204020204" pitchFamily="34" charset="-122"/>
              <a:ea typeface="微软雅黑" panose="020B0503020204020204" pitchFamily="34" charset="-122"/>
              <a:cs typeface="+mn-ea"/>
              <a:sym typeface="+mn-lt"/>
            </a:endParaRPr>
          </a:p>
          <a:p>
            <a:r>
              <a:rPr lang="zh-CN" altLang="en-US" sz="1200" dirty="0">
                <a:solidFill>
                  <a:srgbClr val="3B3B3B"/>
                </a:solidFill>
                <a:latin typeface="微软雅黑" panose="020B0503020204020204" pitchFamily="34" charset="-122"/>
                <a:ea typeface="微软雅黑" panose="020B0503020204020204" pitchFamily="34" charset="-122"/>
                <a:cs typeface="+mn-ea"/>
                <a:sym typeface="+mn-lt"/>
              </a:rPr>
              <a:t>点击此处添加文字说明</a:t>
            </a:r>
          </a:p>
          <a:p>
            <a:r>
              <a:rPr lang="zh-CN" altLang="en-US" sz="1200" dirty="0">
                <a:solidFill>
                  <a:srgbClr val="3B3B3B"/>
                </a:solidFill>
                <a:latin typeface="微软雅黑" panose="020B0503020204020204" pitchFamily="34" charset="-122"/>
                <a:ea typeface="微软雅黑" panose="020B0503020204020204" pitchFamily="34" charset="-122"/>
                <a:cs typeface="+mn-ea"/>
                <a:sym typeface="+mn-lt"/>
              </a:rPr>
              <a:t>点击此处添加文字说明</a:t>
            </a:r>
          </a:p>
        </p:txBody>
      </p:sp>
      <p:sp>
        <p:nvSpPr>
          <p:cNvPr id="34" name="文本框 33"/>
          <p:cNvSpPr txBox="1"/>
          <p:nvPr/>
        </p:nvSpPr>
        <p:spPr>
          <a:xfrm>
            <a:off x="6085029" y="4238425"/>
            <a:ext cx="1469081" cy="400110"/>
          </a:xfrm>
          <a:prstGeom prst="rect">
            <a:avLst/>
          </a:prstGeom>
          <a:noFill/>
        </p:spPr>
        <p:txBody>
          <a:bodyPr wrap="square" rtlCol="0">
            <a:spAutoFit/>
          </a:bodyPr>
          <a:lstStyle/>
          <a:p>
            <a:r>
              <a:rPr lang="zh-CN" altLang="en-US" sz="2000" b="1" dirty="0">
                <a:solidFill>
                  <a:srgbClr val="3B3B3B"/>
                </a:solidFill>
                <a:latin typeface="微软雅黑" panose="020B0503020204020204" pitchFamily="34" charset="-122"/>
                <a:ea typeface="微软雅黑" panose="020B0503020204020204" pitchFamily="34" charset="-122"/>
                <a:cs typeface="+mn-ea"/>
                <a:sym typeface="+mn-lt"/>
              </a:rPr>
              <a:t>添加标题</a:t>
            </a:r>
          </a:p>
        </p:txBody>
      </p:sp>
      <p:sp>
        <p:nvSpPr>
          <p:cNvPr id="35" name="文本框 34"/>
          <p:cNvSpPr txBox="1"/>
          <p:nvPr/>
        </p:nvSpPr>
        <p:spPr>
          <a:xfrm>
            <a:off x="9037289" y="5228085"/>
            <a:ext cx="1799472" cy="646331"/>
          </a:xfrm>
          <a:prstGeom prst="rect">
            <a:avLst/>
          </a:prstGeom>
          <a:noFill/>
        </p:spPr>
        <p:txBody>
          <a:bodyPr wrap="square" rtlCol="0">
            <a:spAutoFit/>
          </a:bodyPr>
          <a:lstStyle/>
          <a:p>
            <a:r>
              <a:rPr lang="zh-CN" altLang="en-US" sz="1200" dirty="0">
                <a:solidFill>
                  <a:srgbClr val="3B3B3B"/>
                </a:solidFill>
                <a:latin typeface="微软雅黑" panose="020B0503020204020204" pitchFamily="34" charset="-122"/>
                <a:ea typeface="微软雅黑" panose="020B0503020204020204" pitchFamily="34" charset="-122"/>
                <a:cs typeface="+mn-ea"/>
                <a:sym typeface="+mn-lt"/>
              </a:rPr>
              <a:t>点击此处添加文字说明</a:t>
            </a:r>
            <a:endParaRPr lang="en-US" altLang="zh-CN" sz="1200" dirty="0">
              <a:solidFill>
                <a:srgbClr val="3B3B3B"/>
              </a:solidFill>
              <a:latin typeface="微软雅黑" panose="020B0503020204020204" pitchFamily="34" charset="-122"/>
              <a:ea typeface="微软雅黑" panose="020B0503020204020204" pitchFamily="34" charset="-122"/>
              <a:cs typeface="+mn-ea"/>
              <a:sym typeface="+mn-lt"/>
            </a:endParaRPr>
          </a:p>
          <a:p>
            <a:r>
              <a:rPr lang="zh-CN" altLang="en-US" sz="1200" dirty="0">
                <a:solidFill>
                  <a:srgbClr val="3B3B3B"/>
                </a:solidFill>
                <a:latin typeface="微软雅黑" panose="020B0503020204020204" pitchFamily="34" charset="-122"/>
                <a:ea typeface="微软雅黑" panose="020B0503020204020204" pitchFamily="34" charset="-122"/>
                <a:cs typeface="+mn-ea"/>
                <a:sym typeface="+mn-lt"/>
              </a:rPr>
              <a:t>点击此处添加文字说明</a:t>
            </a:r>
          </a:p>
          <a:p>
            <a:r>
              <a:rPr lang="zh-CN" altLang="en-US" sz="1200" dirty="0">
                <a:solidFill>
                  <a:srgbClr val="3B3B3B"/>
                </a:solidFill>
                <a:latin typeface="微软雅黑" panose="020B0503020204020204" pitchFamily="34" charset="-122"/>
                <a:ea typeface="微软雅黑" panose="020B0503020204020204" pitchFamily="34" charset="-122"/>
                <a:cs typeface="+mn-ea"/>
                <a:sym typeface="+mn-lt"/>
              </a:rPr>
              <a:t>点击此处添加文字说明</a:t>
            </a:r>
          </a:p>
        </p:txBody>
      </p:sp>
      <p:sp>
        <p:nvSpPr>
          <p:cNvPr id="36" name="文本框 35"/>
          <p:cNvSpPr txBox="1"/>
          <p:nvPr/>
        </p:nvSpPr>
        <p:spPr>
          <a:xfrm>
            <a:off x="9037289" y="4749307"/>
            <a:ext cx="1469081" cy="400110"/>
          </a:xfrm>
          <a:prstGeom prst="rect">
            <a:avLst/>
          </a:prstGeom>
          <a:noFill/>
        </p:spPr>
        <p:txBody>
          <a:bodyPr wrap="square" rtlCol="0">
            <a:spAutoFit/>
          </a:bodyPr>
          <a:lstStyle/>
          <a:p>
            <a:r>
              <a:rPr lang="zh-CN" altLang="en-US" sz="2000" b="1" dirty="0">
                <a:solidFill>
                  <a:srgbClr val="3B3B3B"/>
                </a:solidFill>
                <a:latin typeface="微软雅黑" panose="020B0503020204020204" pitchFamily="34" charset="-122"/>
                <a:ea typeface="微软雅黑" panose="020B0503020204020204" pitchFamily="34" charset="-122"/>
                <a:cs typeface="+mn-ea"/>
                <a:sym typeface="+mn-lt"/>
              </a:rPr>
              <a:t>添加标题</a:t>
            </a:r>
          </a:p>
        </p:txBody>
      </p:sp>
    </p:spTree>
    <p:extLst>
      <p:ext uri="{BB962C8B-B14F-4D97-AF65-F5344CB8AC3E}">
        <p14:creationId xmlns:p14="http://schemas.microsoft.com/office/powerpoint/2010/main" xmlns="" val="361782262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a:off x="2254001" y="2642439"/>
            <a:ext cx="7554314"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 name="直接箭头连接符 3"/>
          <p:cNvCxnSpPr/>
          <p:nvPr/>
        </p:nvCxnSpPr>
        <p:spPr>
          <a:xfrm>
            <a:off x="2254001" y="2642439"/>
            <a:ext cx="0" cy="811538"/>
          </a:xfrm>
          <a:prstGeom prst="straightConnector1">
            <a:avLst/>
          </a:prstGeom>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5" name="直接箭头连接符 4"/>
          <p:cNvCxnSpPr/>
          <p:nvPr/>
        </p:nvCxnSpPr>
        <p:spPr>
          <a:xfrm>
            <a:off x="4797898" y="2642439"/>
            <a:ext cx="0" cy="811538"/>
          </a:xfrm>
          <a:prstGeom prst="straightConnector1">
            <a:avLst/>
          </a:prstGeom>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6" name="直接箭头连接符 5"/>
          <p:cNvCxnSpPr/>
          <p:nvPr/>
        </p:nvCxnSpPr>
        <p:spPr>
          <a:xfrm>
            <a:off x="7443826" y="2642439"/>
            <a:ext cx="0" cy="811538"/>
          </a:xfrm>
          <a:prstGeom prst="straightConnector1">
            <a:avLst/>
          </a:prstGeom>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7" name="直接箭头连接符 6"/>
          <p:cNvCxnSpPr/>
          <p:nvPr/>
        </p:nvCxnSpPr>
        <p:spPr>
          <a:xfrm>
            <a:off x="9805927" y="2642439"/>
            <a:ext cx="0" cy="811538"/>
          </a:xfrm>
          <a:prstGeom prst="straightConnector1">
            <a:avLst/>
          </a:prstGeom>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H="1">
            <a:off x="6111307" y="2011242"/>
            <a:ext cx="1" cy="631197"/>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9" name="TextBox 29"/>
          <p:cNvSpPr txBox="1"/>
          <p:nvPr/>
        </p:nvSpPr>
        <p:spPr>
          <a:xfrm>
            <a:off x="911172" y="4250812"/>
            <a:ext cx="2524786" cy="738664"/>
          </a:xfrm>
          <a:prstGeom prst="rect">
            <a:avLst/>
          </a:prstGeom>
          <a:noFill/>
        </p:spPr>
        <p:txBody>
          <a:bodyPr wrap="square" rtlCol="0">
            <a:spAutoFit/>
          </a:bodyPr>
          <a:lstStyle/>
          <a:p>
            <a:pPr algn="ctr">
              <a:lnSpc>
                <a:spcPct val="15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点击添加文字说明</a:t>
            </a:r>
          </a:p>
          <a:p>
            <a:pPr algn="ctr">
              <a:lnSpc>
                <a:spcPct val="15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点击添加文字说明</a:t>
            </a:r>
          </a:p>
        </p:txBody>
      </p:sp>
      <p:sp>
        <p:nvSpPr>
          <p:cNvPr id="10" name="TextBox 30"/>
          <p:cNvSpPr txBox="1"/>
          <p:nvPr/>
        </p:nvSpPr>
        <p:spPr>
          <a:xfrm>
            <a:off x="3435958" y="4250812"/>
            <a:ext cx="2524786" cy="700576"/>
          </a:xfrm>
          <a:prstGeom prst="rect">
            <a:avLst/>
          </a:prstGeom>
          <a:noFill/>
        </p:spPr>
        <p:txBody>
          <a:bodyPr wrap="square" rtlCol="0">
            <a:spAutoFit/>
          </a:bodyPr>
          <a:lstStyle/>
          <a:p>
            <a:pPr algn="ctr">
              <a:lnSpc>
                <a:spcPct val="15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点击添加文字说明</a:t>
            </a:r>
          </a:p>
          <a:p>
            <a:pPr algn="ctr">
              <a:lnSpc>
                <a:spcPct val="15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点击添加文字说明</a:t>
            </a:r>
          </a:p>
        </p:txBody>
      </p:sp>
      <p:sp>
        <p:nvSpPr>
          <p:cNvPr id="11" name="TextBox 31"/>
          <p:cNvSpPr txBox="1"/>
          <p:nvPr/>
        </p:nvSpPr>
        <p:spPr>
          <a:xfrm>
            <a:off x="6050915" y="4250812"/>
            <a:ext cx="2524786" cy="700576"/>
          </a:xfrm>
          <a:prstGeom prst="rect">
            <a:avLst/>
          </a:prstGeom>
          <a:noFill/>
        </p:spPr>
        <p:txBody>
          <a:bodyPr wrap="square" rtlCol="0">
            <a:spAutoFit/>
          </a:bodyPr>
          <a:lstStyle/>
          <a:p>
            <a:pPr algn="ctr">
              <a:lnSpc>
                <a:spcPct val="15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点击添加文字说明</a:t>
            </a:r>
          </a:p>
          <a:p>
            <a:pPr algn="ctr">
              <a:lnSpc>
                <a:spcPct val="15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点击添加文字说明</a:t>
            </a:r>
          </a:p>
        </p:txBody>
      </p:sp>
      <p:sp>
        <p:nvSpPr>
          <p:cNvPr id="12" name="TextBox 32"/>
          <p:cNvSpPr txBox="1"/>
          <p:nvPr/>
        </p:nvSpPr>
        <p:spPr>
          <a:xfrm>
            <a:off x="8756043" y="4250812"/>
            <a:ext cx="2524786" cy="700576"/>
          </a:xfrm>
          <a:prstGeom prst="rect">
            <a:avLst/>
          </a:prstGeom>
          <a:noFill/>
        </p:spPr>
        <p:txBody>
          <a:bodyPr wrap="square" rtlCol="0">
            <a:spAutoFit/>
          </a:bodyPr>
          <a:lstStyle/>
          <a:p>
            <a:pPr algn="ctr">
              <a:lnSpc>
                <a:spcPct val="15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点击添加文字说明</a:t>
            </a:r>
          </a:p>
          <a:p>
            <a:pPr algn="ctr">
              <a:lnSpc>
                <a:spcPct val="15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点击添加文字说明</a:t>
            </a:r>
          </a:p>
        </p:txBody>
      </p:sp>
      <p:sp>
        <p:nvSpPr>
          <p:cNvPr id="13" name="等腰三角形 12"/>
          <p:cNvSpPr/>
          <p:nvPr/>
        </p:nvSpPr>
        <p:spPr>
          <a:xfrm rot="5400000">
            <a:off x="1878178" y="5552783"/>
            <a:ext cx="360684" cy="310935"/>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34"/>
          <p:cNvSpPr txBox="1"/>
          <p:nvPr/>
        </p:nvSpPr>
        <p:spPr>
          <a:xfrm>
            <a:off x="2254001" y="5473095"/>
            <a:ext cx="8166765" cy="415498"/>
          </a:xfrm>
          <a:prstGeom prst="rect">
            <a:avLst/>
          </a:prstGeom>
          <a:noFill/>
        </p:spPr>
        <p:txBody>
          <a:bodyPr wrap="square" rtlCol="0">
            <a:spAutoFit/>
          </a:bodyPr>
          <a:lstStyle/>
          <a:p>
            <a:pPr>
              <a:lnSpc>
                <a:spcPct val="15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这里输入简单的文字概述里输入简单文字概述输入简单的文字概述里输入输入里</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6" name="矩形 15"/>
          <p:cNvSpPr/>
          <p:nvPr/>
        </p:nvSpPr>
        <p:spPr>
          <a:xfrm>
            <a:off x="4643243" y="1289874"/>
            <a:ext cx="2905514" cy="72136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TextBox 35"/>
          <p:cNvSpPr txBox="1"/>
          <p:nvPr/>
        </p:nvSpPr>
        <p:spPr>
          <a:xfrm>
            <a:off x="5106606" y="1450503"/>
            <a:ext cx="1954382" cy="400109"/>
          </a:xfrm>
          <a:prstGeom prst="rect">
            <a:avLst/>
          </a:prstGeom>
          <a:noFill/>
        </p:spPr>
        <p:txBody>
          <a:bodyPr wrap="none" rtlCol="0">
            <a:spAutoFit/>
          </a:bodyPr>
          <a:lstStyle/>
          <a:p>
            <a:pPr algn="ctr"/>
            <a:r>
              <a:rPr lang="zh-CN" altLang="en-US" sz="2000" b="1" spc="300" dirty="0">
                <a:solidFill>
                  <a:schemeClr val="bg1"/>
                </a:solidFill>
                <a:latin typeface="微软雅黑" panose="020B0503020204020204" pitchFamily="34" charset="-122"/>
                <a:ea typeface="微软雅黑" panose="020B0503020204020204" pitchFamily="34" charset="-122"/>
              </a:rPr>
              <a:t>此处输入标题</a:t>
            </a:r>
          </a:p>
        </p:txBody>
      </p:sp>
      <p:sp>
        <p:nvSpPr>
          <p:cNvPr id="19" name="矩形 18"/>
          <p:cNvSpPr/>
          <p:nvPr/>
        </p:nvSpPr>
        <p:spPr>
          <a:xfrm>
            <a:off x="1001343" y="3453977"/>
            <a:ext cx="2384533" cy="72136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TextBox 36"/>
          <p:cNvSpPr txBox="1"/>
          <p:nvPr/>
        </p:nvSpPr>
        <p:spPr>
          <a:xfrm>
            <a:off x="1408779" y="3629995"/>
            <a:ext cx="1569660" cy="369332"/>
          </a:xfrm>
          <a:prstGeom prst="rect">
            <a:avLst/>
          </a:prstGeom>
          <a:solidFill>
            <a:srgbClr val="B13528"/>
          </a:solidFill>
        </p:spPr>
        <p:txBody>
          <a:bodyPr wrap="none"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此处输入标题</a:t>
            </a:r>
          </a:p>
        </p:txBody>
      </p:sp>
      <p:sp>
        <p:nvSpPr>
          <p:cNvPr id="22" name="矩形 21"/>
          <p:cNvSpPr/>
          <p:nvPr/>
        </p:nvSpPr>
        <p:spPr>
          <a:xfrm>
            <a:off x="3576211" y="3453977"/>
            <a:ext cx="2384533" cy="72136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TextBox 37"/>
          <p:cNvSpPr txBox="1"/>
          <p:nvPr/>
        </p:nvSpPr>
        <p:spPr>
          <a:xfrm>
            <a:off x="3983647" y="3629995"/>
            <a:ext cx="1569660" cy="369332"/>
          </a:xfrm>
          <a:prstGeom prst="rect">
            <a:avLst/>
          </a:prstGeom>
          <a:solidFill>
            <a:srgbClr val="B13528"/>
          </a:solidFill>
        </p:spPr>
        <p:txBody>
          <a:bodyPr wrap="none"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此处输入标题</a:t>
            </a:r>
          </a:p>
        </p:txBody>
      </p:sp>
      <p:sp>
        <p:nvSpPr>
          <p:cNvPr id="25" name="矩形 24"/>
          <p:cNvSpPr/>
          <p:nvPr/>
        </p:nvSpPr>
        <p:spPr>
          <a:xfrm>
            <a:off x="6191168" y="3453977"/>
            <a:ext cx="2384533" cy="72136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TextBox 38"/>
          <p:cNvSpPr txBox="1"/>
          <p:nvPr/>
        </p:nvSpPr>
        <p:spPr>
          <a:xfrm>
            <a:off x="6598604" y="3629995"/>
            <a:ext cx="1569660" cy="369332"/>
          </a:xfrm>
          <a:prstGeom prst="rect">
            <a:avLst/>
          </a:prstGeom>
          <a:solidFill>
            <a:srgbClr val="B13528"/>
          </a:solidFill>
        </p:spPr>
        <p:txBody>
          <a:bodyPr wrap="none"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此处输入标题</a:t>
            </a:r>
          </a:p>
        </p:txBody>
      </p:sp>
      <p:sp>
        <p:nvSpPr>
          <p:cNvPr id="28" name="矩形 27"/>
          <p:cNvSpPr/>
          <p:nvPr/>
        </p:nvSpPr>
        <p:spPr>
          <a:xfrm>
            <a:off x="8806125" y="3453977"/>
            <a:ext cx="2384533" cy="72136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TextBox 39"/>
          <p:cNvSpPr txBox="1"/>
          <p:nvPr/>
        </p:nvSpPr>
        <p:spPr>
          <a:xfrm>
            <a:off x="9213561" y="3629995"/>
            <a:ext cx="1569660" cy="369332"/>
          </a:xfrm>
          <a:prstGeom prst="rect">
            <a:avLst/>
          </a:prstGeom>
          <a:solidFill>
            <a:srgbClr val="B13528"/>
          </a:solidFill>
        </p:spPr>
        <p:txBody>
          <a:bodyPr wrap="none"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此处输入标题</a:t>
            </a:r>
          </a:p>
        </p:txBody>
      </p:sp>
    </p:spTree>
    <p:extLst>
      <p:ext uri="{BB962C8B-B14F-4D97-AF65-F5344CB8AC3E}">
        <p14:creationId xmlns:p14="http://schemas.microsoft.com/office/powerpoint/2010/main" xmlns="" val="23457051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5013213" y="1071645"/>
            <a:ext cx="6356039" cy="29414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5013213" y="932045"/>
            <a:ext cx="6356039" cy="139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rotWithShape="1">
          <a:blip r:embed="rId3" cstate="print">
            <a:duotone>
              <a:prstClr val="black"/>
              <a:schemeClr val="accent3">
                <a:tint val="45000"/>
                <a:satMod val="400000"/>
              </a:schemeClr>
            </a:duotone>
            <a:extLst>
              <a:ext uri="{28A0092B-C50C-407E-A947-70E740481C1C}">
                <a14:useLocalDpi xmlns:a14="http://schemas.microsoft.com/office/drawing/2010/main" xmlns="" val="0"/>
              </a:ext>
            </a:extLst>
          </a:blip>
          <a:srcRect l="24987" r="24987"/>
          <a:stretch/>
        </p:blipFill>
        <p:spPr>
          <a:xfrm>
            <a:off x="908005" y="901140"/>
            <a:ext cx="4002898" cy="5337196"/>
          </a:xfrm>
          <a:prstGeom prst="rect">
            <a:avLst/>
          </a:prstGeom>
        </p:spPr>
      </p:pic>
      <p:sp>
        <p:nvSpPr>
          <p:cNvPr id="7" name="TextBox 15"/>
          <p:cNvSpPr txBox="1"/>
          <p:nvPr/>
        </p:nvSpPr>
        <p:spPr>
          <a:xfrm>
            <a:off x="5133641" y="2273335"/>
            <a:ext cx="5838092" cy="1384995"/>
          </a:xfrm>
          <a:prstGeom prst="rect">
            <a:avLst/>
          </a:prstGeom>
          <a:noFill/>
        </p:spPr>
        <p:txBody>
          <a:bodyPr wrap="square" rtlCol="0">
            <a:spAutoFit/>
          </a:bodyPr>
          <a:lstStyle/>
          <a:p>
            <a:pP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a:t>
            </a:r>
          </a:p>
        </p:txBody>
      </p:sp>
      <p:pic>
        <p:nvPicPr>
          <p:cNvPr id="8" name="图片 7"/>
          <p:cNvPicPr>
            <a:picLocks noChangeAspect="1"/>
          </p:cNvPicPr>
          <p:nvPr/>
        </p:nvPicPr>
        <p:blipFill rotWithShape="1">
          <a:blip r:embed="rId4" cstate="print">
            <a:duotone>
              <a:prstClr val="black"/>
              <a:schemeClr val="accent3">
                <a:tint val="45000"/>
                <a:satMod val="400000"/>
              </a:schemeClr>
            </a:duotone>
            <a:extLst>
              <a:ext uri="{28A0092B-C50C-407E-A947-70E740481C1C}">
                <a14:useLocalDpi xmlns:a14="http://schemas.microsoft.com/office/drawing/2010/main" xmlns="" val="0"/>
              </a:ext>
            </a:extLst>
          </a:blip>
          <a:srcRect l="51799" r="1282" b="6234"/>
          <a:stretch/>
        </p:blipFill>
        <p:spPr>
          <a:xfrm>
            <a:off x="9866569" y="4213442"/>
            <a:ext cx="1502684" cy="2003579"/>
          </a:xfrm>
          <a:prstGeom prst="rect">
            <a:avLst/>
          </a:prstGeom>
        </p:spPr>
      </p:pic>
      <p:sp>
        <p:nvSpPr>
          <p:cNvPr id="10" name="矩形 9"/>
          <p:cNvSpPr/>
          <p:nvPr/>
        </p:nvSpPr>
        <p:spPr>
          <a:xfrm>
            <a:off x="5013213" y="4304222"/>
            <a:ext cx="4731861" cy="19127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5013213" y="4213441"/>
            <a:ext cx="4731861" cy="9078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15"/>
          <p:cNvSpPr txBox="1"/>
          <p:nvPr/>
        </p:nvSpPr>
        <p:spPr>
          <a:xfrm>
            <a:off x="5224942" y="5020496"/>
            <a:ext cx="4342868" cy="1061829"/>
          </a:xfrm>
          <a:prstGeom prst="rect">
            <a:avLst/>
          </a:prstGeom>
          <a:noFill/>
        </p:spPr>
        <p:txBody>
          <a:bodyPr wrap="square" rtlCol="0">
            <a:spAutoFit/>
          </a:bodyPr>
          <a:lstStyle/>
          <a:p>
            <a:pPr algn="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这里输入简单的文字概述这里输入简单字概述这里输入简单简单的文字概述这里输入简单的文字概述简单的文字概述这里输入简单的文字概述</a:t>
            </a:r>
          </a:p>
        </p:txBody>
      </p:sp>
      <p:sp>
        <p:nvSpPr>
          <p:cNvPr id="13" name="矩形 12"/>
          <p:cNvSpPr/>
          <p:nvPr/>
        </p:nvSpPr>
        <p:spPr>
          <a:xfrm>
            <a:off x="5133641" y="1504708"/>
            <a:ext cx="4698722" cy="584775"/>
          </a:xfrm>
          <a:prstGeom prst="rect">
            <a:avLst/>
          </a:prstGeom>
        </p:spPr>
        <p:txBody>
          <a:bodyPr wrap="none">
            <a:spAutoFit/>
          </a:bodyPr>
          <a:lstStyle/>
          <a:p>
            <a:r>
              <a:rPr lang="zh-CN" altLang="en-US" sz="3200" b="1" dirty="0">
                <a:solidFill>
                  <a:schemeClr val="bg1"/>
                </a:solidFill>
                <a:latin typeface="微软雅黑" panose="020B0503020204020204" pitchFamily="34" charset="-122"/>
                <a:ea typeface="微软雅黑" panose="020B0503020204020204" pitchFamily="34" charset="-122"/>
              </a:rPr>
              <a:t>这里输入简单的文字概述</a:t>
            </a:r>
            <a:endParaRPr lang="zh-CN" altLang="en-US" sz="3200" b="1" dirty="0"/>
          </a:p>
        </p:txBody>
      </p:sp>
      <p:sp>
        <p:nvSpPr>
          <p:cNvPr id="14" name="矩形 13"/>
          <p:cNvSpPr/>
          <p:nvPr/>
        </p:nvSpPr>
        <p:spPr>
          <a:xfrm>
            <a:off x="5997602" y="4431526"/>
            <a:ext cx="3570208" cy="461665"/>
          </a:xfrm>
          <a:prstGeom prst="rect">
            <a:avLst/>
          </a:prstGeom>
        </p:spPr>
        <p:txBody>
          <a:bodyPr wrap="none">
            <a:spAutoFit/>
          </a:bodyPr>
          <a:lstStyle/>
          <a:p>
            <a:r>
              <a:rPr lang="zh-CN" altLang="en-US" sz="2400" b="1" dirty="0">
                <a:solidFill>
                  <a:schemeClr val="bg1"/>
                </a:solidFill>
                <a:latin typeface="微软雅黑" panose="020B0503020204020204" pitchFamily="34" charset="-122"/>
                <a:ea typeface="微软雅黑" panose="020B0503020204020204" pitchFamily="34" charset="-122"/>
              </a:rPr>
              <a:t>这里输入简单的文字概述</a:t>
            </a:r>
            <a:endParaRPr lang="zh-CN" altLang="en-US" sz="2400" b="1" dirty="0"/>
          </a:p>
        </p:txBody>
      </p:sp>
    </p:spTree>
    <p:extLst>
      <p:ext uri="{BB962C8B-B14F-4D97-AF65-F5344CB8AC3E}">
        <p14:creationId xmlns:p14="http://schemas.microsoft.com/office/powerpoint/2010/main" xmlns="" val="109264219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26"/>
          <p:cNvSpPr>
            <a:spLocks noEditPoints="1"/>
          </p:cNvSpPr>
          <p:nvPr/>
        </p:nvSpPr>
        <p:spPr bwMode="auto">
          <a:xfrm>
            <a:off x="1721822" y="1830207"/>
            <a:ext cx="381240" cy="381808"/>
          </a:xfrm>
          <a:custGeom>
            <a:avLst/>
            <a:gdLst>
              <a:gd name="T0" fmla="*/ 3433 w 282"/>
              <a:gd name="T1" fmla="*/ 352 h 282"/>
              <a:gd name="T2" fmla="*/ 2202 w 282"/>
              <a:gd name="T3" fmla="*/ 352 h 282"/>
              <a:gd name="T4" fmla="*/ 0 w 282"/>
              <a:gd name="T5" fmla="*/ 2560 h 282"/>
              <a:gd name="T6" fmla="*/ 1235 w 282"/>
              <a:gd name="T7" fmla="*/ 3800 h 282"/>
              <a:gd name="T8" fmla="*/ 3433 w 282"/>
              <a:gd name="T9" fmla="*/ 1601 h 282"/>
              <a:gd name="T10" fmla="*/ 3433 w 282"/>
              <a:gd name="T11" fmla="*/ 352 h 282"/>
              <a:gd name="T12" fmla="*/ 739 w 282"/>
              <a:gd name="T13" fmla="*/ 2586 h 282"/>
              <a:gd name="T14" fmla="*/ 592 w 282"/>
              <a:gd name="T15" fmla="*/ 2441 h 282"/>
              <a:gd name="T16" fmla="*/ 2457 w 282"/>
              <a:gd name="T17" fmla="*/ 566 h 282"/>
              <a:gd name="T18" fmla="*/ 2602 w 282"/>
              <a:gd name="T19" fmla="*/ 566 h 282"/>
              <a:gd name="T20" fmla="*/ 2602 w 282"/>
              <a:gd name="T21" fmla="*/ 714 h 282"/>
              <a:gd name="T22" fmla="*/ 739 w 282"/>
              <a:gd name="T23" fmla="*/ 2586 h 282"/>
              <a:gd name="T24" fmla="*/ 1045 w 282"/>
              <a:gd name="T25" fmla="*/ 2898 h 282"/>
              <a:gd name="T26" fmla="*/ 898 w 282"/>
              <a:gd name="T27" fmla="*/ 2746 h 282"/>
              <a:gd name="T28" fmla="*/ 2913 w 282"/>
              <a:gd name="T29" fmla="*/ 726 h 282"/>
              <a:gd name="T30" fmla="*/ 3060 w 282"/>
              <a:gd name="T31" fmla="*/ 726 h 282"/>
              <a:gd name="T32" fmla="*/ 3060 w 282"/>
              <a:gd name="T33" fmla="*/ 878 h 282"/>
              <a:gd name="T34" fmla="*/ 1045 w 282"/>
              <a:gd name="T35" fmla="*/ 2898 h 282"/>
              <a:gd name="T36" fmla="*/ 1354 w 282"/>
              <a:gd name="T37" fmla="*/ 3205 h 282"/>
              <a:gd name="T38" fmla="*/ 1207 w 282"/>
              <a:gd name="T39" fmla="*/ 3058 h 282"/>
              <a:gd name="T40" fmla="*/ 3070 w 282"/>
              <a:gd name="T41" fmla="*/ 1183 h 282"/>
              <a:gd name="T42" fmla="*/ 3217 w 282"/>
              <a:gd name="T43" fmla="*/ 1183 h 282"/>
              <a:gd name="T44" fmla="*/ 3217 w 282"/>
              <a:gd name="T45" fmla="*/ 1337 h 282"/>
              <a:gd name="T46" fmla="*/ 1354 w 282"/>
              <a:gd name="T47" fmla="*/ 3205 h 28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282" h="282">
                <a:moveTo>
                  <a:pt x="256" y="26"/>
                </a:moveTo>
                <a:cubicBezTo>
                  <a:pt x="231" y="0"/>
                  <a:pt x="189" y="0"/>
                  <a:pt x="164" y="26"/>
                </a:cubicBezTo>
                <a:cubicBezTo>
                  <a:pt x="0" y="190"/>
                  <a:pt x="0" y="190"/>
                  <a:pt x="0" y="190"/>
                </a:cubicBezTo>
                <a:cubicBezTo>
                  <a:pt x="92" y="282"/>
                  <a:pt x="92" y="282"/>
                  <a:pt x="92" y="282"/>
                </a:cubicBezTo>
                <a:cubicBezTo>
                  <a:pt x="256" y="119"/>
                  <a:pt x="256" y="119"/>
                  <a:pt x="256" y="119"/>
                </a:cubicBezTo>
                <a:cubicBezTo>
                  <a:pt x="282" y="93"/>
                  <a:pt x="282" y="52"/>
                  <a:pt x="256" y="26"/>
                </a:cubicBezTo>
                <a:close/>
                <a:moveTo>
                  <a:pt x="55" y="192"/>
                </a:moveTo>
                <a:cubicBezTo>
                  <a:pt x="44" y="181"/>
                  <a:pt x="44" y="181"/>
                  <a:pt x="44" y="181"/>
                </a:cubicBezTo>
                <a:cubicBezTo>
                  <a:pt x="183" y="42"/>
                  <a:pt x="183" y="42"/>
                  <a:pt x="183" y="42"/>
                </a:cubicBezTo>
                <a:cubicBezTo>
                  <a:pt x="186" y="39"/>
                  <a:pt x="191" y="39"/>
                  <a:pt x="194" y="42"/>
                </a:cubicBezTo>
                <a:cubicBezTo>
                  <a:pt x="197" y="45"/>
                  <a:pt x="197" y="50"/>
                  <a:pt x="194" y="53"/>
                </a:cubicBezTo>
                <a:lnTo>
                  <a:pt x="55" y="192"/>
                </a:lnTo>
                <a:close/>
                <a:moveTo>
                  <a:pt x="78" y="215"/>
                </a:moveTo>
                <a:cubicBezTo>
                  <a:pt x="67" y="204"/>
                  <a:pt x="67" y="204"/>
                  <a:pt x="67" y="204"/>
                </a:cubicBezTo>
                <a:cubicBezTo>
                  <a:pt x="217" y="54"/>
                  <a:pt x="217" y="54"/>
                  <a:pt x="217" y="54"/>
                </a:cubicBezTo>
                <a:cubicBezTo>
                  <a:pt x="220" y="51"/>
                  <a:pt x="225" y="51"/>
                  <a:pt x="228" y="54"/>
                </a:cubicBezTo>
                <a:cubicBezTo>
                  <a:pt x="231" y="57"/>
                  <a:pt x="231" y="62"/>
                  <a:pt x="228" y="65"/>
                </a:cubicBezTo>
                <a:lnTo>
                  <a:pt x="78" y="215"/>
                </a:lnTo>
                <a:close/>
                <a:moveTo>
                  <a:pt x="101" y="238"/>
                </a:moveTo>
                <a:cubicBezTo>
                  <a:pt x="90" y="227"/>
                  <a:pt x="90" y="227"/>
                  <a:pt x="90" y="227"/>
                </a:cubicBezTo>
                <a:cubicBezTo>
                  <a:pt x="229" y="88"/>
                  <a:pt x="229" y="88"/>
                  <a:pt x="229" y="88"/>
                </a:cubicBezTo>
                <a:cubicBezTo>
                  <a:pt x="232" y="85"/>
                  <a:pt x="237" y="85"/>
                  <a:pt x="240" y="88"/>
                </a:cubicBezTo>
                <a:cubicBezTo>
                  <a:pt x="243" y="91"/>
                  <a:pt x="243" y="96"/>
                  <a:pt x="240" y="99"/>
                </a:cubicBezTo>
                <a:lnTo>
                  <a:pt x="101" y="238"/>
                </a:lnTo>
                <a:close/>
              </a:path>
            </a:pathLst>
          </a:custGeom>
          <a:solidFill>
            <a:schemeClr val="accent1"/>
          </a:solidFill>
          <a:ln>
            <a:noFill/>
          </a:ln>
          <a:extLst/>
        </p:spPr>
        <p:txBody>
          <a:bodyPr/>
          <a:lstStyle/>
          <a:p>
            <a:endParaRPr lang="zh-CN" altLang="en-US"/>
          </a:p>
        </p:txBody>
      </p:sp>
      <p:sp>
        <p:nvSpPr>
          <p:cNvPr id="4" name="Freeform 27"/>
          <p:cNvSpPr>
            <a:spLocks/>
          </p:cNvSpPr>
          <p:nvPr/>
        </p:nvSpPr>
        <p:spPr bwMode="auto">
          <a:xfrm>
            <a:off x="1510718" y="2156252"/>
            <a:ext cx="263454" cy="264022"/>
          </a:xfrm>
          <a:custGeom>
            <a:avLst/>
            <a:gdLst>
              <a:gd name="T0" fmla="*/ 299 w 463"/>
              <a:gd name="T1" fmla="*/ 276 h 464"/>
              <a:gd name="T2" fmla="*/ 280 w 463"/>
              <a:gd name="T3" fmla="*/ 255 h 464"/>
              <a:gd name="T4" fmla="*/ 463 w 463"/>
              <a:gd name="T5" fmla="*/ 71 h 464"/>
              <a:gd name="T6" fmla="*/ 390 w 463"/>
              <a:gd name="T7" fmla="*/ 0 h 464"/>
              <a:gd name="T8" fmla="*/ 206 w 463"/>
              <a:gd name="T9" fmla="*/ 183 h 464"/>
              <a:gd name="T10" fmla="*/ 187 w 463"/>
              <a:gd name="T11" fmla="*/ 164 h 464"/>
              <a:gd name="T12" fmla="*/ 145 w 463"/>
              <a:gd name="T13" fmla="*/ 186 h 464"/>
              <a:gd name="T14" fmla="*/ 0 w 463"/>
              <a:gd name="T15" fmla="*/ 419 h 464"/>
              <a:gd name="T16" fmla="*/ 42 w 463"/>
              <a:gd name="T17" fmla="*/ 464 h 464"/>
              <a:gd name="T18" fmla="*/ 275 w 463"/>
              <a:gd name="T19" fmla="*/ 319 h 464"/>
              <a:gd name="T20" fmla="*/ 299 w 463"/>
              <a:gd name="T21" fmla="*/ 276 h 46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463" h="464">
                <a:moveTo>
                  <a:pt x="299" y="276"/>
                </a:moveTo>
                <a:lnTo>
                  <a:pt x="280" y="255"/>
                </a:lnTo>
                <a:lnTo>
                  <a:pt x="463" y="71"/>
                </a:lnTo>
                <a:lnTo>
                  <a:pt x="390" y="0"/>
                </a:lnTo>
                <a:lnTo>
                  <a:pt x="206" y="183"/>
                </a:lnTo>
                <a:lnTo>
                  <a:pt x="187" y="164"/>
                </a:lnTo>
                <a:lnTo>
                  <a:pt x="145" y="186"/>
                </a:lnTo>
                <a:lnTo>
                  <a:pt x="0" y="419"/>
                </a:lnTo>
                <a:lnTo>
                  <a:pt x="42" y="464"/>
                </a:lnTo>
                <a:lnTo>
                  <a:pt x="275" y="319"/>
                </a:lnTo>
                <a:lnTo>
                  <a:pt x="299" y="276"/>
                </a:lnTo>
                <a:close/>
              </a:path>
            </a:pathLst>
          </a:custGeom>
          <a:solidFill>
            <a:schemeClr val="accent1"/>
          </a:solidFill>
          <a:ln>
            <a:noFill/>
          </a:ln>
          <a:extLst/>
        </p:spPr>
        <p:txBody>
          <a:bodyPr/>
          <a:lstStyle/>
          <a:p>
            <a:endParaRPr lang="zh-CN" altLang="en-US"/>
          </a:p>
        </p:txBody>
      </p:sp>
      <p:sp>
        <p:nvSpPr>
          <p:cNvPr id="5" name="Freeform 28"/>
          <p:cNvSpPr>
            <a:spLocks/>
          </p:cNvSpPr>
          <p:nvPr/>
        </p:nvSpPr>
        <p:spPr bwMode="auto">
          <a:xfrm>
            <a:off x="1465766" y="1835328"/>
            <a:ext cx="278817" cy="280524"/>
          </a:xfrm>
          <a:custGeom>
            <a:avLst/>
            <a:gdLst>
              <a:gd name="T0" fmla="*/ 1387 w 206"/>
              <a:gd name="T1" fmla="*/ 0 h 207"/>
              <a:gd name="T2" fmla="*/ 1035 w 206"/>
              <a:gd name="T3" fmla="*/ 40 h 207"/>
              <a:gd name="T4" fmla="*/ 1075 w 206"/>
              <a:gd name="T5" fmla="*/ 69 h 207"/>
              <a:gd name="T6" fmla="*/ 1572 w 206"/>
              <a:gd name="T7" fmla="*/ 579 h 207"/>
              <a:gd name="T8" fmla="*/ 1572 w 206"/>
              <a:gd name="T9" fmla="*/ 1515 h 207"/>
              <a:gd name="T10" fmla="*/ 645 w 206"/>
              <a:gd name="T11" fmla="*/ 1515 h 207"/>
              <a:gd name="T12" fmla="*/ 147 w 206"/>
              <a:gd name="T13" fmla="*/ 998 h 207"/>
              <a:gd name="T14" fmla="*/ 78 w 206"/>
              <a:gd name="T15" fmla="*/ 919 h 207"/>
              <a:gd name="T16" fmla="*/ 0 w 206"/>
              <a:gd name="T17" fmla="*/ 1391 h 207"/>
              <a:gd name="T18" fmla="*/ 1387 w 206"/>
              <a:gd name="T19" fmla="*/ 2796 h 207"/>
              <a:gd name="T20" fmla="*/ 2773 w 206"/>
              <a:gd name="T21" fmla="*/ 1391 h 207"/>
              <a:gd name="T22" fmla="*/ 1387 w 206"/>
              <a:gd name="T23" fmla="*/ 0 h 20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06" h="207">
                <a:moveTo>
                  <a:pt x="103" y="0"/>
                </a:moveTo>
                <a:cubicBezTo>
                  <a:pt x="94" y="0"/>
                  <a:pt x="86" y="1"/>
                  <a:pt x="77" y="3"/>
                </a:cubicBezTo>
                <a:cubicBezTo>
                  <a:pt x="78" y="4"/>
                  <a:pt x="79" y="5"/>
                  <a:pt x="80" y="5"/>
                </a:cubicBezTo>
                <a:cubicBezTo>
                  <a:pt x="117" y="43"/>
                  <a:pt x="117" y="43"/>
                  <a:pt x="117" y="43"/>
                </a:cubicBezTo>
                <a:cubicBezTo>
                  <a:pt x="136" y="62"/>
                  <a:pt x="136" y="93"/>
                  <a:pt x="117" y="112"/>
                </a:cubicBezTo>
                <a:cubicBezTo>
                  <a:pt x="98" y="131"/>
                  <a:pt x="67" y="131"/>
                  <a:pt x="48" y="112"/>
                </a:cubicBezTo>
                <a:cubicBezTo>
                  <a:pt x="11" y="74"/>
                  <a:pt x="11" y="74"/>
                  <a:pt x="11" y="74"/>
                </a:cubicBezTo>
                <a:cubicBezTo>
                  <a:pt x="9" y="72"/>
                  <a:pt x="7" y="70"/>
                  <a:pt x="6" y="68"/>
                </a:cubicBezTo>
                <a:cubicBezTo>
                  <a:pt x="2" y="79"/>
                  <a:pt x="0" y="91"/>
                  <a:pt x="0" y="103"/>
                </a:cubicBezTo>
                <a:cubicBezTo>
                  <a:pt x="0" y="161"/>
                  <a:pt x="46" y="207"/>
                  <a:pt x="103" y="207"/>
                </a:cubicBezTo>
                <a:cubicBezTo>
                  <a:pt x="160" y="207"/>
                  <a:pt x="206" y="161"/>
                  <a:pt x="206" y="103"/>
                </a:cubicBezTo>
                <a:cubicBezTo>
                  <a:pt x="206" y="46"/>
                  <a:pt x="160" y="0"/>
                  <a:pt x="103" y="0"/>
                </a:cubicBezTo>
                <a:close/>
              </a:path>
            </a:pathLst>
          </a:custGeom>
          <a:solidFill>
            <a:schemeClr val="accent1"/>
          </a:solidFill>
          <a:ln>
            <a:noFill/>
          </a:ln>
          <a:extLst/>
        </p:spPr>
        <p:txBody>
          <a:bodyPr/>
          <a:lstStyle/>
          <a:p>
            <a:endParaRPr lang="zh-CN" altLang="en-US"/>
          </a:p>
        </p:txBody>
      </p:sp>
      <p:sp>
        <p:nvSpPr>
          <p:cNvPr id="6" name="Freeform 29"/>
          <p:cNvSpPr>
            <a:spLocks noEditPoints="1"/>
          </p:cNvSpPr>
          <p:nvPr/>
        </p:nvSpPr>
        <p:spPr bwMode="auto">
          <a:xfrm>
            <a:off x="1811158" y="2167063"/>
            <a:ext cx="252642" cy="253211"/>
          </a:xfrm>
          <a:custGeom>
            <a:avLst/>
            <a:gdLst>
              <a:gd name="T0" fmla="*/ 2194 w 187"/>
              <a:gd name="T1" fmla="*/ 2208 h 187"/>
              <a:gd name="T2" fmla="*/ 2194 w 187"/>
              <a:gd name="T3" fmla="*/ 1121 h 187"/>
              <a:gd name="T4" fmla="*/ 1083 w 187"/>
              <a:gd name="T5" fmla="*/ 0 h 187"/>
              <a:gd name="T6" fmla="*/ 0 w 187"/>
              <a:gd name="T7" fmla="*/ 1092 h 187"/>
              <a:gd name="T8" fmla="*/ 1111 w 187"/>
              <a:gd name="T9" fmla="*/ 2208 h 187"/>
              <a:gd name="T10" fmla="*/ 2194 w 187"/>
              <a:gd name="T11" fmla="*/ 2208 h 187"/>
              <a:gd name="T12" fmla="*/ 1460 w 187"/>
              <a:gd name="T13" fmla="*/ 1466 h 187"/>
              <a:gd name="T14" fmla="*/ 1916 w 187"/>
              <a:gd name="T15" fmla="*/ 1466 h 187"/>
              <a:gd name="T16" fmla="*/ 1916 w 187"/>
              <a:gd name="T17" fmla="*/ 1925 h 187"/>
              <a:gd name="T18" fmla="*/ 1460 w 187"/>
              <a:gd name="T19" fmla="*/ 1925 h 187"/>
              <a:gd name="T20" fmla="*/ 1460 w 187"/>
              <a:gd name="T21" fmla="*/ 1466 h 18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87" h="187">
                <a:moveTo>
                  <a:pt x="164" y="164"/>
                </a:moveTo>
                <a:cubicBezTo>
                  <a:pt x="187" y="142"/>
                  <a:pt x="187" y="105"/>
                  <a:pt x="164" y="83"/>
                </a:cubicBezTo>
                <a:cubicBezTo>
                  <a:pt x="81" y="0"/>
                  <a:pt x="81" y="0"/>
                  <a:pt x="81" y="0"/>
                </a:cubicBezTo>
                <a:cubicBezTo>
                  <a:pt x="0" y="81"/>
                  <a:pt x="0" y="81"/>
                  <a:pt x="0" y="81"/>
                </a:cubicBezTo>
                <a:cubicBezTo>
                  <a:pt x="83" y="164"/>
                  <a:pt x="83" y="164"/>
                  <a:pt x="83" y="164"/>
                </a:cubicBezTo>
                <a:cubicBezTo>
                  <a:pt x="105" y="187"/>
                  <a:pt x="142" y="187"/>
                  <a:pt x="164" y="164"/>
                </a:cubicBezTo>
                <a:close/>
                <a:moveTo>
                  <a:pt x="109" y="109"/>
                </a:moveTo>
                <a:cubicBezTo>
                  <a:pt x="118" y="100"/>
                  <a:pt x="133" y="100"/>
                  <a:pt x="143" y="109"/>
                </a:cubicBezTo>
                <a:cubicBezTo>
                  <a:pt x="152" y="118"/>
                  <a:pt x="152" y="133"/>
                  <a:pt x="143" y="143"/>
                </a:cubicBezTo>
                <a:cubicBezTo>
                  <a:pt x="133" y="152"/>
                  <a:pt x="118" y="152"/>
                  <a:pt x="109" y="143"/>
                </a:cubicBezTo>
                <a:cubicBezTo>
                  <a:pt x="100" y="133"/>
                  <a:pt x="100" y="118"/>
                  <a:pt x="109" y="109"/>
                </a:cubicBezTo>
                <a:close/>
              </a:path>
            </a:pathLst>
          </a:custGeom>
          <a:solidFill>
            <a:schemeClr val="accent1"/>
          </a:solidFill>
          <a:ln>
            <a:noFill/>
          </a:ln>
          <a:extLst/>
        </p:spPr>
        <p:txBody>
          <a:bodyPr/>
          <a:lstStyle/>
          <a:p>
            <a:endParaRPr lang="zh-CN" altLang="en-US"/>
          </a:p>
        </p:txBody>
      </p:sp>
      <p:sp>
        <p:nvSpPr>
          <p:cNvPr id="8" name="Freeform 14"/>
          <p:cNvSpPr>
            <a:spLocks/>
          </p:cNvSpPr>
          <p:nvPr/>
        </p:nvSpPr>
        <p:spPr bwMode="auto">
          <a:xfrm>
            <a:off x="1502567" y="2741975"/>
            <a:ext cx="563694" cy="158100"/>
          </a:xfrm>
          <a:custGeom>
            <a:avLst/>
            <a:gdLst>
              <a:gd name="T0" fmla="*/ 4742 w 351"/>
              <a:gd name="T1" fmla="*/ 555 h 110"/>
              <a:gd name="T2" fmla="*/ 3970 w 351"/>
              <a:gd name="T3" fmla="*/ 69 h 110"/>
              <a:gd name="T4" fmla="*/ 555 w 351"/>
              <a:gd name="T5" fmla="*/ 743 h 110"/>
              <a:gd name="T6" fmla="*/ 29 w 351"/>
              <a:gd name="T7" fmla="*/ 1486 h 110"/>
              <a:gd name="T8" fmla="*/ 4742 w 351"/>
              <a:gd name="T9" fmla="*/ 555 h 1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51" h="110">
                <a:moveTo>
                  <a:pt x="351" y="41"/>
                </a:moveTo>
                <a:cubicBezTo>
                  <a:pt x="343" y="16"/>
                  <a:pt x="319" y="0"/>
                  <a:pt x="294" y="5"/>
                </a:cubicBezTo>
                <a:cubicBezTo>
                  <a:pt x="41" y="55"/>
                  <a:pt x="41" y="55"/>
                  <a:pt x="41" y="55"/>
                </a:cubicBezTo>
                <a:cubicBezTo>
                  <a:pt x="17" y="60"/>
                  <a:pt x="0" y="84"/>
                  <a:pt x="2" y="110"/>
                </a:cubicBezTo>
                <a:lnTo>
                  <a:pt x="351" y="41"/>
                </a:lnTo>
                <a:close/>
              </a:path>
            </a:pathLst>
          </a:custGeom>
          <a:solidFill>
            <a:schemeClr val="accent4"/>
          </a:solidFill>
          <a:ln>
            <a:noFill/>
          </a:ln>
          <a:extLst/>
        </p:spPr>
        <p:txBody>
          <a:bodyPr/>
          <a:lstStyle/>
          <a:p>
            <a:endParaRPr lang="zh-CN" altLang="en-US"/>
          </a:p>
        </p:txBody>
      </p:sp>
      <p:sp>
        <p:nvSpPr>
          <p:cNvPr id="9" name="Freeform 15"/>
          <p:cNvSpPr>
            <a:spLocks/>
          </p:cNvSpPr>
          <p:nvPr/>
        </p:nvSpPr>
        <p:spPr bwMode="auto">
          <a:xfrm>
            <a:off x="1711593" y="2741975"/>
            <a:ext cx="113953" cy="42844"/>
          </a:xfrm>
          <a:custGeom>
            <a:avLst/>
            <a:gdLst>
              <a:gd name="T0" fmla="*/ 957 w 71"/>
              <a:gd name="T1" fmla="*/ 225 h 30"/>
              <a:gd name="T2" fmla="*/ 957 w 71"/>
              <a:gd name="T3" fmla="*/ 213 h 30"/>
              <a:gd name="T4" fmla="*/ 743 w 71"/>
              <a:gd name="T5" fmla="*/ 28 h 30"/>
              <a:gd name="T6" fmla="*/ 148 w 71"/>
              <a:gd name="T7" fmla="*/ 135 h 30"/>
              <a:gd name="T8" fmla="*/ 29 w 71"/>
              <a:gd name="T9" fmla="*/ 386 h 30"/>
              <a:gd name="T10" fmla="*/ 29 w 71"/>
              <a:gd name="T11" fmla="*/ 398 h 30"/>
              <a:gd name="T12" fmla="*/ 957 w 71"/>
              <a:gd name="T13" fmla="*/ 225 h 3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1" h="30">
                <a:moveTo>
                  <a:pt x="71" y="17"/>
                </a:moveTo>
                <a:cubicBezTo>
                  <a:pt x="71" y="16"/>
                  <a:pt x="71" y="16"/>
                  <a:pt x="71" y="16"/>
                </a:cubicBezTo>
                <a:cubicBezTo>
                  <a:pt x="69" y="7"/>
                  <a:pt x="62" y="0"/>
                  <a:pt x="55" y="2"/>
                </a:cubicBezTo>
                <a:cubicBezTo>
                  <a:pt x="11" y="10"/>
                  <a:pt x="11" y="10"/>
                  <a:pt x="11" y="10"/>
                </a:cubicBezTo>
                <a:cubicBezTo>
                  <a:pt x="4" y="12"/>
                  <a:pt x="0" y="20"/>
                  <a:pt x="2" y="29"/>
                </a:cubicBezTo>
                <a:cubicBezTo>
                  <a:pt x="2" y="30"/>
                  <a:pt x="2" y="30"/>
                  <a:pt x="2" y="30"/>
                </a:cubicBezTo>
                <a:lnTo>
                  <a:pt x="71" y="17"/>
                </a:lnTo>
                <a:close/>
              </a:path>
            </a:pathLst>
          </a:custGeom>
          <a:solidFill>
            <a:schemeClr val="accent4"/>
          </a:solidFill>
          <a:ln>
            <a:noFill/>
          </a:ln>
          <a:extLst/>
        </p:spPr>
        <p:txBody>
          <a:bodyPr/>
          <a:lstStyle/>
          <a:p>
            <a:endParaRPr lang="zh-CN" altLang="en-US"/>
          </a:p>
        </p:txBody>
      </p:sp>
      <p:sp>
        <p:nvSpPr>
          <p:cNvPr id="10" name="Freeform 16"/>
          <p:cNvSpPr>
            <a:spLocks noEditPoints="1"/>
          </p:cNvSpPr>
          <p:nvPr/>
        </p:nvSpPr>
        <p:spPr bwMode="auto">
          <a:xfrm>
            <a:off x="1491779" y="2912747"/>
            <a:ext cx="604825" cy="502058"/>
          </a:xfrm>
          <a:custGeom>
            <a:avLst/>
            <a:gdLst>
              <a:gd name="T0" fmla="*/ 0 w 377"/>
              <a:gd name="T1" fmla="*/ 254 h 350"/>
              <a:gd name="T2" fmla="*/ 928 w 377"/>
              <a:gd name="T3" fmla="*/ 4215 h 350"/>
              <a:gd name="T4" fmla="*/ 4109 w 377"/>
              <a:gd name="T5" fmla="*/ 4702 h 350"/>
              <a:gd name="T6" fmla="*/ 4756 w 377"/>
              <a:gd name="T7" fmla="*/ 509 h 350"/>
              <a:gd name="T8" fmla="*/ 4823 w 377"/>
              <a:gd name="T9" fmla="*/ 0 h 350"/>
              <a:gd name="T10" fmla="*/ 2072 w 377"/>
              <a:gd name="T11" fmla="*/ 1022 h 350"/>
              <a:gd name="T12" fmla="*/ 2208 w 377"/>
              <a:gd name="T13" fmla="*/ 1022 h 350"/>
              <a:gd name="T14" fmla="*/ 2774 w 377"/>
              <a:gd name="T15" fmla="*/ 1034 h 350"/>
              <a:gd name="T16" fmla="*/ 2158 w 377"/>
              <a:gd name="T17" fmla="*/ 1802 h 350"/>
              <a:gd name="T18" fmla="*/ 2020 w 377"/>
              <a:gd name="T19" fmla="*/ 1921 h 350"/>
              <a:gd name="T20" fmla="*/ 1630 w 377"/>
              <a:gd name="T21" fmla="*/ 1559 h 350"/>
              <a:gd name="T22" fmla="*/ 1592 w 377"/>
              <a:gd name="T23" fmla="*/ 2056 h 350"/>
              <a:gd name="T24" fmla="*/ 2032 w 377"/>
              <a:gd name="T25" fmla="*/ 2380 h 350"/>
              <a:gd name="T26" fmla="*/ 2129 w 377"/>
              <a:gd name="T27" fmla="*/ 2565 h 350"/>
              <a:gd name="T28" fmla="*/ 2011 w 377"/>
              <a:gd name="T29" fmla="*/ 2553 h 350"/>
              <a:gd name="T30" fmla="*/ 1806 w 377"/>
              <a:gd name="T31" fmla="*/ 2741 h 350"/>
              <a:gd name="T32" fmla="*/ 1268 w 377"/>
              <a:gd name="T33" fmla="*/ 2646 h 350"/>
              <a:gd name="T34" fmla="*/ 1309 w 377"/>
              <a:gd name="T35" fmla="*/ 2187 h 350"/>
              <a:gd name="T36" fmla="*/ 2372 w 377"/>
              <a:gd name="T37" fmla="*/ 3357 h 350"/>
              <a:gd name="T38" fmla="*/ 1563 w 377"/>
              <a:gd name="T39" fmla="*/ 3345 h 350"/>
              <a:gd name="T40" fmla="*/ 1228 w 377"/>
              <a:gd name="T41" fmla="*/ 2769 h 350"/>
              <a:gd name="T42" fmla="*/ 1252 w 377"/>
              <a:gd name="T43" fmla="*/ 2791 h 350"/>
              <a:gd name="T44" fmla="*/ 2303 w 377"/>
              <a:gd name="T45" fmla="*/ 2898 h 350"/>
              <a:gd name="T46" fmla="*/ 2667 w 377"/>
              <a:gd name="T47" fmla="*/ 1909 h 350"/>
              <a:gd name="T48" fmla="*/ 2451 w 377"/>
              <a:gd name="T49" fmla="*/ 1864 h 350"/>
              <a:gd name="T50" fmla="*/ 2548 w 377"/>
              <a:gd name="T51" fmla="*/ 1785 h 350"/>
              <a:gd name="T52" fmla="*/ 2532 w 377"/>
              <a:gd name="T53" fmla="*/ 1628 h 350"/>
              <a:gd name="T54" fmla="*/ 2532 w 377"/>
              <a:gd name="T55" fmla="*/ 1502 h 350"/>
              <a:gd name="T56" fmla="*/ 3046 w 377"/>
              <a:gd name="T57" fmla="*/ 1288 h 350"/>
              <a:gd name="T58" fmla="*/ 3300 w 377"/>
              <a:gd name="T59" fmla="*/ 1357 h 350"/>
              <a:gd name="T60" fmla="*/ 3181 w 377"/>
              <a:gd name="T61" fmla="*/ 1707 h 350"/>
              <a:gd name="T62" fmla="*/ 2667 w 377"/>
              <a:gd name="T63" fmla="*/ 1909 h 350"/>
              <a:gd name="T64" fmla="*/ 3233 w 377"/>
              <a:gd name="T65" fmla="*/ 3316 h 350"/>
              <a:gd name="T66" fmla="*/ 3086 w 377"/>
              <a:gd name="T67" fmla="*/ 3521 h 350"/>
              <a:gd name="T68" fmla="*/ 2815 w 377"/>
              <a:gd name="T69" fmla="*/ 3278 h 350"/>
              <a:gd name="T70" fmla="*/ 2831 w 377"/>
              <a:gd name="T71" fmla="*/ 2729 h 350"/>
              <a:gd name="T72" fmla="*/ 2910 w 377"/>
              <a:gd name="T73" fmla="*/ 2527 h 350"/>
              <a:gd name="T74" fmla="*/ 2979 w 377"/>
              <a:gd name="T75" fmla="*/ 2646 h 350"/>
              <a:gd name="T76" fmla="*/ 3086 w 377"/>
              <a:gd name="T77" fmla="*/ 2712 h 350"/>
              <a:gd name="T78" fmla="*/ 3205 w 377"/>
              <a:gd name="T79" fmla="*/ 2700 h 350"/>
              <a:gd name="T80" fmla="*/ 3436 w 377"/>
              <a:gd name="T81" fmla="*/ 3197 h 350"/>
              <a:gd name="T82" fmla="*/ 3838 w 377"/>
              <a:gd name="T83" fmla="*/ 2634 h 350"/>
              <a:gd name="T84" fmla="*/ 3595 w 377"/>
              <a:gd name="T85" fmla="*/ 3114 h 350"/>
              <a:gd name="T86" fmla="*/ 3136 w 377"/>
              <a:gd name="T87" fmla="*/ 2254 h 350"/>
              <a:gd name="T88" fmla="*/ 3419 w 377"/>
              <a:gd name="T89" fmla="*/ 1883 h 350"/>
              <a:gd name="T90" fmla="*/ 3878 w 377"/>
              <a:gd name="T91" fmla="*/ 2536 h 35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377" h="350">
                <a:moveTo>
                  <a:pt x="358" y="0"/>
                </a:moveTo>
                <a:cubicBezTo>
                  <a:pt x="19" y="0"/>
                  <a:pt x="19" y="0"/>
                  <a:pt x="19" y="0"/>
                </a:cubicBezTo>
                <a:cubicBezTo>
                  <a:pt x="9" y="0"/>
                  <a:pt x="0" y="8"/>
                  <a:pt x="0" y="19"/>
                </a:cubicBezTo>
                <a:cubicBezTo>
                  <a:pt x="0" y="29"/>
                  <a:pt x="9" y="38"/>
                  <a:pt x="19" y="38"/>
                </a:cubicBezTo>
                <a:cubicBezTo>
                  <a:pt x="24" y="38"/>
                  <a:pt x="24" y="38"/>
                  <a:pt x="24" y="38"/>
                </a:cubicBezTo>
                <a:cubicBezTo>
                  <a:pt x="69" y="314"/>
                  <a:pt x="69" y="314"/>
                  <a:pt x="69" y="314"/>
                </a:cubicBezTo>
                <a:cubicBezTo>
                  <a:pt x="61" y="315"/>
                  <a:pt x="54" y="323"/>
                  <a:pt x="54" y="332"/>
                </a:cubicBezTo>
                <a:cubicBezTo>
                  <a:pt x="54" y="342"/>
                  <a:pt x="62" y="350"/>
                  <a:pt x="72" y="350"/>
                </a:cubicBezTo>
                <a:cubicBezTo>
                  <a:pt x="305" y="350"/>
                  <a:pt x="305" y="350"/>
                  <a:pt x="305" y="350"/>
                </a:cubicBezTo>
                <a:cubicBezTo>
                  <a:pt x="315" y="350"/>
                  <a:pt x="323" y="342"/>
                  <a:pt x="323" y="332"/>
                </a:cubicBezTo>
                <a:cubicBezTo>
                  <a:pt x="323" y="323"/>
                  <a:pt x="317" y="315"/>
                  <a:pt x="308" y="314"/>
                </a:cubicBezTo>
                <a:cubicBezTo>
                  <a:pt x="353" y="38"/>
                  <a:pt x="353" y="38"/>
                  <a:pt x="353" y="38"/>
                </a:cubicBezTo>
                <a:cubicBezTo>
                  <a:pt x="358" y="38"/>
                  <a:pt x="358" y="38"/>
                  <a:pt x="358" y="38"/>
                </a:cubicBezTo>
                <a:cubicBezTo>
                  <a:pt x="369" y="38"/>
                  <a:pt x="377" y="29"/>
                  <a:pt x="377" y="19"/>
                </a:cubicBezTo>
                <a:cubicBezTo>
                  <a:pt x="377" y="8"/>
                  <a:pt x="369" y="0"/>
                  <a:pt x="358" y="0"/>
                </a:cubicBezTo>
                <a:close/>
                <a:moveTo>
                  <a:pt x="121" y="116"/>
                </a:moveTo>
                <a:cubicBezTo>
                  <a:pt x="141" y="86"/>
                  <a:pt x="141" y="86"/>
                  <a:pt x="141" y="86"/>
                </a:cubicBezTo>
                <a:cubicBezTo>
                  <a:pt x="148" y="76"/>
                  <a:pt x="154" y="76"/>
                  <a:pt x="154" y="76"/>
                </a:cubicBezTo>
                <a:cubicBezTo>
                  <a:pt x="155" y="76"/>
                  <a:pt x="155" y="76"/>
                  <a:pt x="155" y="76"/>
                </a:cubicBezTo>
                <a:cubicBezTo>
                  <a:pt x="156" y="76"/>
                  <a:pt x="157" y="76"/>
                  <a:pt x="157" y="76"/>
                </a:cubicBezTo>
                <a:cubicBezTo>
                  <a:pt x="159" y="76"/>
                  <a:pt x="162" y="76"/>
                  <a:pt x="164" y="76"/>
                </a:cubicBezTo>
                <a:cubicBezTo>
                  <a:pt x="165" y="76"/>
                  <a:pt x="165" y="76"/>
                  <a:pt x="165" y="76"/>
                </a:cubicBezTo>
                <a:cubicBezTo>
                  <a:pt x="207" y="77"/>
                  <a:pt x="207" y="77"/>
                  <a:pt x="207" y="77"/>
                </a:cubicBezTo>
                <a:cubicBezTo>
                  <a:pt x="207" y="77"/>
                  <a:pt x="206" y="77"/>
                  <a:pt x="206" y="77"/>
                </a:cubicBezTo>
                <a:cubicBezTo>
                  <a:pt x="205" y="77"/>
                  <a:pt x="205" y="77"/>
                  <a:pt x="205" y="78"/>
                </a:cubicBezTo>
                <a:cubicBezTo>
                  <a:pt x="205" y="78"/>
                  <a:pt x="204" y="78"/>
                  <a:pt x="204" y="78"/>
                </a:cubicBezTo>
                <a:cubicBezTo>
                  <a:pt x="191" y="83"/>
                  <a:pt x="171" y="115"/>
                  <a:pt x="160" y="134"/>
                </a:cubicBezTo>
                <a:cubicBezTo>
                  <a:pt x="160" y="134"/>
                  <a:pt x="160" y="134"/>
                  <a:pt x="160" y="134"/>
                </a:cubicBezTo>
                <a:cubicBezTo>
                  <a:pt x="158" y="137"/>
                  <a:pt x="157" y="140"/>
                  <a:pt x="157" y="140"/>
                </a:cubicBezTo>
                <a:cubicBezTo>
                  <a:pt x="155" y="142"/>
                  <a:pt x="153" y="143"/>
                  <a:pt x="150" y="143"/>
                </a:cubicBezTo>
                <a:cubicBezTo>
                  <a:pt x="148" y="144"/>
                  <a:pt x="146" y="144"/>
                  <a:pt x="144" y="142"/>
                </a:cubicBezTo>
                <a:cubicBezTo>
                  <a:pt x="123" y="127"/>
                  <a:pt x="123" y="127"/>
                  <a:pt x="123" y="127"/>
                </a:cubicBezTo>
                <a:cubicBezTo>
                  <a:pt x="119" y="124"/>
                  <a:pt x="118" y="119"/>
                  <a:pt x="121" y="116"/>
                </a:cubicBezTo>
                <a:close/>
                <a:moveTo>
                  <a:pt x="92" y="156"/>
                </a:moveTo>
                <a:cubicBezTo>
                  <a:pt x="108" y="154"/>
                  <a:pt x="108" y="154"/>
                  <a:pt x="108" y="154"/>
                </a:cubicBezTo>
                <a:cubicBezTo>
                  <a:pt x="118" y="153"/>
                  <a:pt x="118" y="153"/>
                  <a:pt x="118" y="153"/>
                </a:cubicBezTo>
                <a:cubicBezTo>
                  <a:pt x="130" y="152"/>
                  <a:pt x="130" y="152"/>
                  <a:pt x="130" y="152"/>
                </a:cubicBezTo>
                <a:cubicBezTo>
                  <a:pt x="133" y="151"/>
                  <a:pt x="137" y="153"/>
                  <a:pt x="138" y="155"/>
                </a:cubicBezTo>
                <a:cubicBezTo>
                  <a:pt x="151" y="177"/>
                  <a:pt x="151" y="177"/>
                  <a:pt x="151" y="177"/>
                </a:cubicBezTo>
                <a:cubicBezTo>
                  <a:pt x="151" y="177"/>
                  <a:pt x="151" y="177"/>
                  <a:pt x="151" y="177"/>
                </a:cubicBezTo>
                <a:cubicBezTo>
                  <a:pt x="155" y="185"/>
                  <a:pt x="155" y="185"/>
                  <a:pt x="155" y="185"/>
                </a:cubicBezTo>
                <a:cubicBezTo>
                  <a:pt x="158" y="191"/>
                  <a:pt x="158" y="191"/>
                  <a:pt x="158" y="191"/>
                </a:cubicBezTo>
                <a:cubicBezTo>
                  <a:pt x="160" y="193"/>
                  <a:pt x="159" y="194"/>
                  <a:pt x="156" y="193"/>
                </a:cubicBezTo>
                <a:cubicBezTo>
                  <a:pt x="151" y="191"/>
                  <a:pt x="151" y="191"/>
                  <a:pt x="151" y="191"/>
                </a:cubicBezTo>
                <a:cubicBezTo>
                  <a:pt x="149" y="190"/>
                  <a:pt x="149" y="190"/>
                  <a:pt x="149" y="190"/>
                </a:cubicBezTo>
                <a:cubicBezTo>
                  <a:pt x="148" y="189"/>
                  <a:pt x="148" y="189"/>
                  <a:pt x="148" y="189"/>
                </a:cubicBezTo>
                <a:cubicBezTo>
                  <a:pt x="145" y="188"/>
                  <a:pt x="142" y="190"/>
                  <a:pt x="140" y="192"/>
                </a:cubicBezTo>
                <a:cubicBezTo>
                  <a:pt x="134" y="204"/>
                  <a:pt x="134" y="204"/>
                  <a:pt x="134" y="204"/>
                </a:cubicBezTo>
                <a:cubicBezTo>
                  <a:pt x="134" y="204"/>
                  <a:pt x="133" y="206"/>
                  <a:pt x="129" y="205"/>
                </a:cubicBezTo>
                <a:cubicBezTo>
                  <a:pt x="129" y="205"/>
                  <a:pt x="103" y="205"/>
                  <a:pt x="95" y="198"/>
                </a:cubicBezTo>
                <a:cubicBezTo>
                  <a:pt x="95" y="198"/>
                  <a:pt x="94" y="198"/>
                  <a:pt x="94" y="197"/>
                </a:cubicBezTo>
                <a:cubicBezTo>
                  <a:pt x="94" y="197"/>
                  <a:pt x="90" y="192"/>
                  <a:pt x="95" y="180"/>
                </a:cubicBezTo>
                <a:cubicBezTo>
                  <a:pt x="100" y="171"/>
                  <a:pt x="100" y="171"/>
                  <a:pt x="100" y="171"/>
                </a:cubicBezTo>
                <a:cubicBezTo>
                  <a:pt x="101" y="168"/>
                  <a:pt x="100" y="165"/>
                  <a:pt x="97" y="163"/>
                </a:cubicBezTo>
                <a:cubicBezTo>
                  <a:pt x="91" y="159"/>
                  <a:pt x="91" y="159"/>
                  <a:pt x="91" y="159"/>
                </a:cubicBezTo>
                <a:cubicBezTo>
                  <a:pt x="88" y="157"/>
                  <a:pt x="89" y="156"/>
                  <a:pt x="92" y="156"/>
                </a:cubicBezTo>
                <a:close/>
                <a:moveTo>
                  <a:pt x="176" y="250"/>
                </a:moveTo>
                <a:cubicBezTo>
                  <a:pt x="175" y="254"/>
                  <a:pt x="172" y="258"/>
                  <a:pt x="167" y="257"/>
                </a:cubicBezTo>
                <a:cubicBezTo>
                  <a:pt x="132" y="255"/>
                  <a:pt x="132" y="255"/>
                  <a:pt x="132" y="255"/>
                </a:cubicBezTo>
                <a:cubicBezTo>
                  <a:pt x="120" y="255"/>
                  <a:pt x="116" y="249"/>
                  <a:pt x="116" y="249"/>
                </a:cubicBezTo>
                <a:cubicBezTo>
                  <a:pt x="115" y="248"/>
                  <a:pt x="114" y="245"/>
                  <a:pt x="112" y="243"/>
                </a:cubicBezTo>
                <a:cubicBezTo>
                  <a:pt x="112" y="243"/>
                  <a:pt x="112" y="243"/>
                  <a:pt x="112" y="243"/>
                </a:cubicBezTo>
                <a:cubicBezTo>
                  <a:pt x="91" y="206"/>
                  <a:pt x="91" y="206"/>
                  <a:pt x="91" y="206"/>
                </a:cubicBezTo>
                <a:cubicBezTo>
                  <a:pt x="91" y="206"/>
                  <a:pt x="92" y="207"/>
                  <a:pt x="92" y="207"/>
                </a:cubicBezTo>
                <a:cubicBezTo>
                  <a:pt x="92" y="207"/>
                  <a:pt x="93" y="208"/>
                  <a:pt x="93" y="208"/>
                </a:cubicBezTo>
                <a:cubicBezTo>
                  <a:pt x="93" y="208"/>
                  <a:pt x="93" y="208"/>
                  <a:pt x="93" y="208"/>
                </a:cubicBezTo>
                <a:cubicBezTo>
                  <a:pt x="105" y="217"/>
                  <a:pt x="143" y="217"/>
                  <a:pt x="164" y="217"/>
                </a:cubicBezTo>
                <a:cubicBezTo>
                  <a:pt x="164" y="217"/>
                  <a:pt x="164" y="217"/>
                  <a:pt x="164" y="217"/>
                </a:cubicBezTo>
                <a:cubicBezTo>
                  <a:pt x="168" y="217"/>
                  <a:pt x="171" y="216"/>
                  <a:pt x="171" y="216"/>
                </a:cubicBezTo>
                <a:cubicBezTo>
                  <a:pt x="175" y="216"/>
                  <a:pt x="178" y="219"/>
                  <a:pt x="178" y="224"/>
                </a:cubicBezTo>
                <a:lnTo>
                  <a:pt x="176" y="250"/>
                </a:lnTo>
                <a:close/>
                <a:moveTo>
                  <a:pt x="198" y="142"/>
                </a:moveTo>
                <a:cubicBezTo>
                  <a:pt x="189" y="142"/>
                  <a:pt x="189" y="142"/>
                  <a:pt x="189" y="142"/>
                </a:cubicBezTo>
                <a:cubicBezTo>
                  <a:pt x="183" y="142"/>
                  <a:pt x="183" y="142"/>
                  <a:pt x="183" y="142"/>
                </a:cubicBezTo>
                <a:cubicBezTo>
                  <a:pt x="180" y="142"/>
                  <a:pt x="179" y="140"/>
                  <a:pt x="182" y="139"/>
                </a:cubicBezTo>
                <a:cubicBezTo>
                  <a:pt x="186" y="135"/>
                  <a:pt x="186" y="135"/>
                  <a:pt x="186" y="135"/>
                </a:cubicBezTo>
                <a:cubicBezTo>
                  <a:pt x="188" y="134"/>
                  <a:pt x="188" y="134"/>
                  <a:pt x="188" y="134"/>
                </a:cubicBezTo>
                <a:cubicBezTo>
                  <a:pt x="189" y="133"/>
                  <a:pt x="189" y="133"/>
                  <a:pt x="189" y="133"/>
                </a:cubicBezTo>
                <a:cubicBezTo>
                  <a:pt x="192" y="131"/>
                  <a:pt x="192" y="128"/>
                  <a:pt x="191" y="126"/>
                </a:cubicBezTo>
                <a:cubicBezTo>
                  <a:pt x="190" y="125"/>
                  <a:pt x="190" y="125"/>
                  <a:pt x="190" y="125"/>
                </a:cubicBezTo>
                <a:cubicBezTo>
                  <a:pt x="188" y="121"/>
                  <a:pt x="188" y="121"/>
                  <a:pt x="188" y="121"/>
                </a:cubicBezTo>
                <a:cubicBezTo>
                  <a:pt x="188" y="121"/>
                  <a:pt x="188" y="121"/>
                  <a:pt x="188" y="121"/>
                </a:cubicBezTo>
                <a:cubicBezTo>
                  <a:pt x="186" y="117"/>
                  <a:pt x="186" y="117"/>
                  <a:pt x="186" y="117"/>
                </a:cubicBezTo>
                <a:cubicBezTo>
                  <a:pt x="186" y="117"/>
                  <a:pt x="185" y="115"/>
                  <a:pt x="188" y="112"/>
                </a:cubicBezTo>
                <a:cubicBezTo>
                  <a:pt x="188" y="112"/>
                  <a:pt x="201" y="90"/>
                  <a:pt x="211" y="87"/>
                </a:cubicBezTo>
                <a:cubicBezTo>
                  <a:pt x="212" y="86"/>
                  <a:pt x="212" y="86"/>
                  <a:pt x="213" y="86"/>
                </a:cubicBezTo>
                <a:cubicBezTo>
                  <a:pt x="213" y="86"/>
                  <a:pt x="219" y="86"/>
                  <a:pt x="226" y="96"/>
                </a:cubicBezTo>
                <a:cubicBezTo>
                  <a:pt x="230" y="102"/>
                  <a:pt x="230" y="102"/>
                  <a:pt x="230" y="102"/>
                </a:cubicBezTo>
                <a:cubicBezTo>
                  <a:pt x="232" y="104"/>
                  <a:pt x="235" y="105"/>
                  <a:pt x="238" y="104"/>
                </a:cubicBezTo>
                <a:cubicBezTo>
                  <a:pt x="245" y="101"/>
                  <a:pt x="245" y="101"/>
                  <a:pt x="245" y="101"/>
                </a:cubicBezTo>
                <a:cubicBezTo>
                  <a:pt x="248" y="99"/>
                  <a:pt x="249" y="100"/>
                  <a:pt x="247" y="103"/>
                </a:cubicBezTo>
                <a:cubicBezTo>
                  <a:pt x="240" y="118"/>
                  <a:pt x="240" y="118"/>
                  <a:pt x="240" y="118"/>
                </a:cubicBezTo>
                <a:cubicBezTo>
                  <a:pt x="236" y="127"/>
                  <a:pt x="236" y="127"/>
                  <a:pt x="236" y="127"/>
                </a:cubicBezTo>
                <a:cubicBezTo>
                  <a:pt x="231" y="138"/>
                  <a:pt x="231" y="138"/>
                  <a:pt x="231" y="138"/>
                </a:cubicBezTo>
                <a:cubicBezTo>
                  <a:pt x="229" y="141"/>
                  <a:pt x="226" y="143"/>
                  <a:pt x="223" y="143"/>
                </a:cubicBezTo>
                <a:cubicBezTo>
                  <a:pt x="198" y="142"/>
                  <a:pt x="198" y="142"/>
                  <a:pt x="198" y="142"/>
                </a:cubicBezTo>
                <a:cubicBezTo>
                  <a:pt x="198" y="142"/>
                  <a:pt x="198" y="142"/>
                  <a:pt x="198" y="142"/>
                </a:cubicBezTo>
                <a:close/>
                <a:moveTo>
                  <a:pt x="255" y="238"/>
                </a:moveTo>
                <a:cubicBezTo>
                  <a:pt x="255" y="238"/>
                  <a:pt x="253" y="244"/>
                  <a:pt x="240" y="247"/>
                </a:cubicBezTo>
                <a:cubicBezTo>
                  <a:pt x="234" y="248"/>
                  <a:pt x="234" y="248"/>
                  <a:pt x="234" y="248"/>
                </a:cubicBezTo>
                <a:cubicBezTo>
                  <a:pt x="231" y="249"/>
                  <a:pt x="229" y="251"/>
                  <a:pt x="229" y="254"/>
                </a:cubicBezTo>
                <a:cubicBezTo>
                  <a:pt x="229" y="262"/>
                  <a:pt x="229" y="262"/>
                  <a:pt x="229" y="262"/>
                </a:cubicBezTo>
                <a:cubicBezTo>
                  <a:pt x="229" y="265"/>
                  <a:pt x="228" y="266"/>
                  <a:pt x="226" y="263"/>
                </a:cubicBezTo>
                <a:cubicBezTo>
                  <a:pt x="215" y="251"/>
                  <a:pt x="215" y="251"/>
                  <a:pt x="215" y="251"/>
                </a:cubicBezTo>
                <a:cubicBezTo>
                  <a:pt x="209" y="244"/>
                  <a:pt x="209" y="244"/>
                  <a:pt x="209" y="244"/>
                </a:cubicBezTo>
                <a:cubicBezTo>
                  <a:pt x="200" y="234"/>
                  <a:pt x="200" y="234"/>
                  <a:pt x="200" y="234"/>
                </a:cubicBezTo>
                <a:cubicBezTo>
                  <a:pt x="198" y="232"/>
                  <a:pt x="198" y="228"/>
                  <a:pt x="199" y="225"/>
                </a:cubicBezTo>
                <a:cubicBezTo>
                  <a:pt x="210" y="203"/>
                  <a:pt x="210" y="203"/>
                  <a:pt x="210" y="203"/>
                </a:cubicBezTo>
                <a:cubicBezTo>
                  <a:pt x="210" y="203"/>
                  <a:pt x="210" y="203"/>
                  <a:pt x="210" y="203"/>
                </a:cubicBezTo>
                <a:cubicBezTo>
                  <a:pt x="213" y="195"/>
                  <a:pt x="213" y="195"/>
                  <a:pt x="213" y="195"/>
                </a:cubicBezTo>
                <a:cubicBezTo>
                  <a:pt x="216" y="188"/>
                  <a:pt x="216" y="188"/>
                  <a:pt x="216" y="188"/>
                </a:cubicBezTo>
                <a:cubicBezTo>
                  <a:pt x="217" y="186"/>
                  <a:pt x="219" y="186"/>
                  <a:pt x="219" y="189"/>
                </a:cubicBezTo>
                <a:cubicBezTo>
                  <a:pt x="221" y="195"/>
                  <a:pt x="221" y="195"/>
                  <a:pt x="221" y="195"/>
                </a:cubicBezTo>
                <a:cubicBezTo>
                  <a:pt x="221" y="197"/>
                  <a:pt x="221" y="197"/>
                  <a:pt x="221" y="197"/>
                </a:cubicBezTo>
                <a:cubicBezTo>
                  <a:pt x="221" y="198"/>
                  <a:pt x="221" y="198"/>
                  <a:pt x="221" y="198"/>
                </a:cubicBezTo>
                <a:cubicBezTo>
                  <a:pt x="222" y="201"/>
                  <a:pt x="225" y="203"/>
                  <a:pt x="228" y="202"/>
                </a:cubicBezTo>
                <a:cubicBezTo>
                  <a:pt x="229" y="202"/>
                  <a:pt x="229" y="202"/>
                  <a:pt x="229" y="202"/>
                </a:cubicBezTo>
                <a:cubicBezTo>
                  <a:pt x="233" y="202"/>
                  <a:pt x="233" y="202"/>
                  <a:pt x="233" y="202"/>
                </a:cubicBezTo>
                <a:cubicBezTo>
                  <a:pt x="233" y="202"/>
                  <a:pt x="233" y="202"/>
                  <a:pt x="233" y="202"/>
                </a:cubicBezTo>
                <a:cubicBezTo>
                  <a:pt x="238" y="201"/>
                  <a:pt x="238" y="201"/>
                  <a:pt x="238" y="201"/>
                </a:cubicBezTo>
                <a:cubicBezTo>
                  <a:pt x="238" y="201"/>
                  <a:pt x="240" y="201"/>
                  <a:pt x="242" y="205"/>
                </a:cubicBezTo>
                <a:cubicBezTo>
                  <a:pt x="242" y="205"/>
                  <a:pt x="256" y="226"/>
                  <a:pt x="255" y="236"/>
                </a:cubicBezTo>
                <a:cubicBezTo>
                  <a:pt x="255" y="237"/>
                  <a:pt x="255" y="238"/>
                  <a:pt x="255" y="238"/>
                </a:cubicBezTo>
                <a:close/>
                <a:moveTo>
                  <a:pt x="288" y="189"/>
                </a:moveTo>
                <a:cubicBezTo>
                  <a:pt x="287" y="191"/>
                  <a:pt x="286" y="193"/>
                  <a:pt x="285" y="196"/>
                </a:cubicBezTo>
                <a:cubicBezTo>
                  <a:pt x="285" y="196"/>
                  <a:pt x="285" y="196"/>
                  <a:pt x="285" y="196"/>
                </a:cubicBezTo>
                <a:cubicBezTo>
                  <a:pt x="267" y="234"/>
                  <a:pt x="267" y="234"/>
                  <a:pt x="267" y="234"/>
                </a:cubicBezTo>
                <a:cubicBezTo>
                  <a:pt x="267" y="234"/>
                  <a:pt x="267" y="233"/>
                  <a:pt x="267" y="233"/>
                </a:cubicBezTo>
                <a:cubicBezTo>
                  <a:pt x="267" y="232"/>
                  <a:pt x="267" y="232"/>
                  <a:pt x="267" y="232"/>
                </a:cubicBezTo>
                <a:cubicBezTo>
                  <a:pt x="267" y="232"/>
                  <a:pt x="267" y="232"/>
                  <a:pt x="267" y="232"/>
                </a:cubicBezTo>
                <a:cubicBezTo>
                  <a:pt x="268" y="217"/>
                  <a:pt x="246" y="185"/>
                  <a:pt x="233" y="168"/>
                </a:cubicBezTo>
                <a:cubicBezTo>
                  <a:pt x="233" y="168"/>
                  <a:pt x="233" y="168"/>
                  <a:pt x="233" y="168"/>
                </a:cubicBezTo>
                <a:cubicBezTo>
                  <a:pt x="231" y="165"/>
                  <a:pt x="229" y="163"/>
                  <a:pt x="229" y="163"/>
                </a:cubicBezTo>
                <a:cubicBezTo>
                  <a:pt x="227" y="160"/>
                  <a:pt x="227" y="155"/>
                  <a:pt x="231" y="153"/>
                </a:cubicBezTo>
                <a:cubicBezTo>
                  <a:pt x="254" y="140"/>
                  <a:pt x="254" y="140"/>
                  <a:pt x="254" y="140"/>
                </a:cubicBezTo>
                <a:cubicBezTo>
                  <a:pt x="257" y="138"/>
                  <a:pt x="262" y="139"/>
                  <a:pt x="265" y="142"/>
                </a:cubicBezTo>
                <a:cubicBezTo>
                  <a:pt x="284" y="173"/>
                  <a:pt x="284" y="173"/>
                  <a:pt x="284" y="173"/>
                </a:cubicBezTo>
                <a:cubicBezTo>
                  <a:pt x="290" y="183"/>
                  <a:pt x="288" y="189"/>
                  <a:pt x="288" y="189"/>
                </a:cubicBezTo>
                <a:close/>
              </a:path>
            </a:pathLst>
          </a:custGeom>
          <a:solidFill>
            <a:schemeClr val="accent4"/>
          </a:solidFill>
          <a:ln>
            <a:noFill/>
          </a:ln>
          <a:extLst/>
        </p:spPr>
        <p:txBody>
          <a:bodyPr/>
          <a:lstStyle/>
          <a:p>
            <a:endParaRPr lang="zh-CN" altLang="en-US"/>
          </a:p>
        </p:txBody>
      </p:sp>
      <p:sp>
        <p:nvSpPr>
          <p:cNvPr id="12" name="Freeform 94"/>
          <p:cNvSpPr>
            <a:spLocks/>
          </p:cNvSpPr>
          <p:nvPr/>
        </p:nvSpPr>
        <p:spPr bwMode="auto">
          <a:xfrm>
            <a:off x="1516736" y="4097419"/>
            <a:ext cx="89216" cy="48710"/>
          </a:xfrm>
          <a:custGeom>
            <a:avLst/>
            <a:gdLst>
              <a:gd name="T0" fmla="*/ 989 w 73"/>
              <a:gd name="T1" fmla="*/ 271 h 40"/>
              <a:gd name="T2" fmla="*/ 715 w 73"/>
              <a:gd name="T3" fmla="*/ 537 h 40"/>
              <a:gd name="T4" fmla="*/ 272 w 73"/>
              <a:gd name="T5" fmla="*/ 537 h 40"/>
              <a:gd name="T6" fmla="*/ 0 w 73"/>
              <a:gd name="T7" fmla="*/ 271 h 40"/>
              <a:gd name="T8" fmla="*/ 0 w 73"/>
              <a:gd name="T9" fmla="*/ 271 h 40"/>
              <a:gd name="T10" fmla="*/ 272 w 73"/>
              <a:gd name="T11" fmla="*/ 0 h 40"/>
              <a:gd name="T12" fmla="*/ 715 w 73"/>
              <a:gd name="T13" fmla="*/ 0 h 40"/>
              <a:gd name="T14" fmla="*/ 989 w 73"/>
              <a:gd name="T15" fmla="*/ 271 h 4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 h="40">
                <a:moveTo>
                  <a:pt x="73" y="20"/>
                </a:moveTo>
                <a:cubicBezTo>
                  <a:pt x="73" y="31"/>
                  <a:pt x="64" y="40"/>
                  <a:pt x="53" y="40"/>
                </a:cubicBezTo>
                <a:cubicBezTo>
                  <a:pt x="20" y="40"/>
                  <a:pt x="20" y="40"/>
                  <a:pt x="20" y="40"/>
                </a:cubicBezTo>
                <a:cubicBezTo>
                  <a:pt x="9" y="40"/>
                  <a:pt x="0" y="31"/>
                  <a:pt x="0" y="20"/>
                </a:cubicBezTo>
                <a:cubicBezTo>
                  <a:pt x="0" y="20"/>
                  <a:pt x="0" y="20"/>
                  <a:pt x="0" y="20"/>
                </a:cubicBezTo>
                <a:cubicBezTo>
                  <a:pt x="0" y="9"/>
                  <a:pt x="9" y="0"/>
                  <a:pt x="20" y="0"/>
                </a:cubicBezTo>
                <a:cubicBezTo>
                  <a:pt x="53" y="0"/>
                  <a:pt x="53" y="0"/>
                  <a:pt x="53" y="0"/>
                </a:cubicBezTo>
                <a:cubicBezTo>
                  <a:pt x="64" y="0"/>
                  <a:pt x="73" y="9"/>
                  <a:pt x="73" y="20"/>
                </a:cubicBezTo>
                <a:close/>
              </a:path>
            </a:pathLst>
          </a:custGeom>
          <a:solidFill>
            <a:schemeClr val="accent1"/>
          </a:solidFill>
          <a:ln>
            <a:noFill/>
          </a:ln>
          <a:extLst/>
        </p:spPr>
        <p:txBody>
          <a:bodyPr/>
          <a:lstStyle/>
          <a:p>
            <a:endParaRPr lang="zh-CN" altLang="en-US"/>
          </a:p>
        </p:txBody>
      </p:sp>
      <p:sp>
        <p:nvSpPr>
          <p:cNvPr id="13" name="Freeform 95"/>
          <p:cNvSpPr>
            <a:spLocks/>
          </p:cNvSpPr>
          <p:nvPr/>
        </p:nvSpPr>
        <p:spPr bwMode="auto">
          <a:xfrm>
            <a:off x="1516736" y="4203555"/>
            <a:ext cx="89216" cy="48710"/>
          </a:xfrm>
          <a:custGeom>
            <a:avLst/>
            <a:gdLst>
              <a:gd name="T0" fmla="*/ 989 w 73"/>
              <a:gd name="T1" fmla="*/ 271 h 40"/>
              <a:gd name="T2" fmla="*/ 715 w 73"/>
              <a:gd name="T3" fmla="*/ 537 h 40"/>
              <a:gd name="T4" fmla="*/ 272 w 73"/>
              <a:gd name="T5" fmla="*/ 537 h 40"/>
              <a:gd name="T6" fmla="*/ 0 w 73"/>
              <a:gd name="T7" fmla="*/ 271 h 40"/>
              <a:gd name="T8" fmla="*/ 0 w 73"/>
              <a:gd name="T9" fmla="*/ 271 h 40"/>
              <a:gd name="T10" fmla="*/ 272 w 73"/>
              <a:gd name="T11" fmla="*/ 0 h 40"/>
              <a:gd name="T12" fmla="*/ 715 w 73"/>
              <a:gd name="T13" fmla="*/ 0 h 40"/>
              <a:gd name="T14" fmla="*/ 989 w 73"/>
              <a:gd name="T15" fmla="*/ 271 h 4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 h="40">
                <a:moveTo>
                  <a:pt x="73" y="20"/>
                </a:moveTo>
                <a:cubicBezTo>
                  <a:pt x="73" y="31"/>
                  <a:pt x="64" y="40"/>
                  <a:pt x="53" y="40"/>
                </a:cubicBezTo>
                <a:cubicBezTo>
                  <a:pt x="20" y="40"/>
                  <a:pt x="20" y="40"/>
                  <a:pt x="20" y="40"/>
                </a:cubicBezTo>
                <a:cubicBezTo>
                  <a:pt x="9" y="40"/>
                  <a:pt x="0" y="31"/>
                  <a:pt x="0" y="20"/>
                </a:cubicBezTo>
                <a:cubicBezTo>
                  <a:pt x="0" y="20"/>
                  <a:pt x="0" y="20"/>
                  <a:pt x="0" y="20"/>
                </a:cubicBezTo>
                <a:cubicBezTo>
                  <a:pt x="0" y="9"/>
                  <a:pt x="9" y="0"/>
                  <a:pt x="20" y="0"/>
                </a:cubicBezTo>
                <a:cubicBezTo>
                  <a:pt x="53" y="0"/>
                  <a:pt x="53" y="0"/>
                  <a:pt x="53" y="0"/>
                </a:cubicBezTo>
                <a:cubicBezTo>
                  <a:pt x="64" y="0"/>
                  <a:pt x="73" y="9"/>
                  <a:pt x="73" y="20"/>
                </a:cubicBezTo>
                <a:close/>
              </a:path>
            </a:pathLst>
          </a:custGeom>
          <a:solidFill>
            <a:schemeClr val="accent1"/>
          </a:solidFill>
          <a:ln>
            <a:noFill/>
          </a:ln>
          <a:extLst/>
        </p:spPr>
        <p:txBody>
          <a:bodyPr/>
          <a:lstStyle/>
          <a:p>
            <a:endParaRPr lang="zh-CN" altLang="en-US"/>
          </a:p>
        </p:txBody>
      </p:sp>
      <p:sp>
        <p:nvSpPr>
          <p:cNvPr id="14" name="Freeform 96"/>
          <p:cNvSpPr>
            <a:spLocks/>
          </p:cNvSpPr>
          <p:nvPr/>
        </p:nvSpPr>
        <p:spPr bwMode="auto">
          <a:xfrm>
            <a:off x="1516736" y="4308153"/>
            <a:ext cx="89216" cy="49223"/>
          </a:xfrm>
          <a:custGeom>
            <a:avLst/>
            <a:gdLst>
              <a:gd name="T0" fmla="*/ 989 w 73"/>
              <a:gd name="T1" fmla="*/ 276 h 40"/>
              <a:gd name="T2" fmla="*/ 715 w 73"/>
              <a:gd name="T3" fmla="*/ 552 h 40"/>
              <a:gd name="T4" fmla="*/ 272 w 73"/>
              <a:gd name="T5" fmla="*/ 552 h 40"/>
              <a:gd name="T6" fmla="*/ 0 w 73"/>
              <a:gd name="T7" fmla="*/ 276 h 40"/>
              <a:gd name="T8" fmla="*/ 0 w 73"/>
              <a:gd name="T9" fmla="*/ 276 h 40"/>
              <a:gd name="T10" fmla="*/ 272 w 73"/>
              <a:gd name="T11" fmla="*/ 0 h 40"/>
              <a:gd name="T12" fmla="*/ 715 w 73"/>
              <a:gd name="T13" fmla="*/ 0 h 40"/>
              <a:gd name="T14" fmla="*/ 989 w 73"/>
              <a:gd name="T15" fmla="*/ 276 h 4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 h="40">
                <a:moveTo>
                  <a:pt x="73" y="20"/>
                </a:moveTo>
                <a:cubicBezTo>
                  <a:pt x="73" y="31"/>
                  <a:pt x="64" y="40"/>
                  <a:pt x="53" y="40"/>
                </a:cubicBezTo>
                <a:cubicBezTo>
                  <a:pt x="20" y="40"/>
                  <a:pt x="20" y="40"/>
                  <a:pt x="20" y="40"/>
                </a:cubicBezTo>
                <a:cubicBezTo>
                  <a:pt x="9" y="40"/>
                  <a:pt x="0" y="31"/>
                  <a:pt x="0" y="20"/>
                </a:cubicBezTo>
                <a:cubicBezTo>
                  <a:pt x="0" y="20"/>
                  <a:pt x="0" y="20"/>
                  <a:pt x="0" y="20"/>
                </a:cubicBezTo>
                <a:cubicBezTo>
                  <a:pt x="0" y="9"/>
                  <a:pt x="9" y="0"/>
                  <a:pt x="20" y="0"/>
                </a:cubicBezTo>
                <a:cubicBezTo>
                  <a:pt x="53" y="0"/>
                  <a:pt x="53" y="0"/>
                  <a:pt x="53" y="0"/>
                </a:cubicBezTo>
                <a:cubicBezTo>
                  <a:pt x="64" y="0"/>
                  <a:pt x="73" y="9"/>
                  <a:pt x="73" y="20"/>
                </a:cubicBezTo>
                <a:close/>
              </a:path>
            </a:pathLst>
          </a:custGeom>
          <a:solidFill>
            <a:schemeClr val="accent1"/>
          </a:solidFill>
          <a:ln>
            <a:noFill/>
          </a:ln>
          <a:extLst/>
        </p:spPr>
        <p:txBody>
          <a:bodyPr/>
          <a:lstStyle/>
          <a:p>
            <a:endParaRPr lang="zh-CN" altLang="en-US"/>
          </a:p>
        </p:txBody>
      </p:sp>
      <p:sp>
        <p:nvSpPr>
          <p:cNvPr id="15" name="Freeform 97"/>
          <p:cNvSpPr>
            <a:spLocks/>
          </p:cNvSpPr>
          <p:nvPr/>
        </p:nvSpPr>
        <p:spPr bwMode="auto">
          <a:xfrm>
            <a:off x="1516736" y="4414289"/>
            <a:ext cx="89216" cy="48710"/>
          </a:xfrm>
          <a:custGeom>
            <a:avLst/>
            <a:gdLst>
              <a:gd name="T0" fmla="*/ 989 w 73"/>
              <a:gd name="T1" fmla="*/ 271 h 40"/>
              <a:gd name="T2" fmla="*/ 715 w 73"/>
              <a:gd name="T3" fmla="*/ 537 h 40"/>
              <a:gd name="T4" fmla="*/ 272 w 73"/>
              <a:gd name="T5" fmla="*/ 537 h 40"/>
              <a:gd name="T6" fmla="*/ 0 w 73"/>
              <a:gd name="T7" fmla="*/ 271 h 40"/>
              <a:gd name="T8" fmla="*/ 0 w 73"/>
              <a:gd name="T9" fmla="*/ 271 h 40"/>
              <a:gd name="T10" fmla="*/ 272 w 73"/>
              <a:gd name="T11" fmla="*/ 0 h 40"/>
              <a:gd name="T12" fmla="*/ 715 w 73"/>
              <a:gd name="T13" fmla="*/ 0 h 40"/>
              <a:gd name="T14" fmla="*/ 989 w 73"/>
              <a:gd name="T15" fmla="*/ 271 h 4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 h="40">
                <a:moveTo>
                  <a:pt x="73" y="20"/>
                </a:moveTo>
                <a:cubicBezTo>
                  <a:pt x="73" y="31"/>
                  <a:pt x="64" y="40"/>
                  <a:pt x="53" y="40"/>
                </a:cubicBezTo>
                <a:cubicBezTo>
                  <a:pt x="20" y="40"/>
                  <a:pt x="20" y="40"/>
                  <a:pt x="20" y="40"/>
                </a:cubicBezTo>
                <a:cubicBezTo>
                  <a:pt x="9" y="40"/>
                  <a:pt x="0" y="31"/>
                  <a:pt x="0" y="20"/>
                </a:cubicBezTo>
                <a:cubicBezTo>
                  <a:pt x="0" y="20"/>
                  <a:pt x="0" y="20"/>
                  <a:pt x="0" y="20"/>
                </a:cubicBezTo>
                <a:cubicBezTo>
                  <a:pt x="0" y="9"/>
                  <a:pt x="9" y="0"/>
                  <a:pt x="20" y="0"/>
                </a:cubicBezTo>
                <a:cubicBezTo>
                  <a:pt x="53" y="0"/>
                  <a:pt x="53" y="0"/>
                  <a:pt x="53" y="0"/>
                </a:cubicBezTo>
                <a:cubicBezTo>
                  <a:pt x="64" y="0"/>
                  <a:pt x="73" y="9"/>
                  <a:pt x="73" y="20"/>
                </a:cubicBezTo>
                <a:close/>
              </a:path>
            </a:pathLst>
          </a:custGeom>
          <a:solidFill>
            <a:schemeClr val="accent1"/>
          </a:solidFill>
          <a:ln>
            <a:noFill/>
          </a:ln>
          <a:extLst/>
        </p:spPr>
        <p:txBody>
          <a:bodyPr/>
          <a:lstStyle/>
          <a:p>
            <a:endParaRPr lang="zh-CN" altLang="en-US"/>
          </a:p>
        </p:txBody>
      </p:sp>
      <p:sp>
        <p:nvSpPr>
          <p:cNvPr id="16" name="Freeform 98"/>
          <p:cNvSpPr>
            <a:spLocks/>
          </p:cNvSpPr>
          <p:nvPr/>
        </p:nvSpPr>
        <p:spPr bwMode="auto">
          <a:xfrm>
            <a:off x="2051006" y="4049734"/>
            <a:ext cx="37430" cy="104085"/>
          </a:xfrm>
          <a:custGeom>
            <a:avLst/>
            <a:gdLst>
              <a:gd name="T0" fmla="*/ 78 w 31"/>
              <a:gd name="T1" fmla="*/ 0 h 85"/>
              <a:gd name="T2" fmla="*/ 0 w 31"/>
              <a:gd name="T3" fmla="*/ 12 h 85"/>
              <a:gd name="T4" fmla="*/ 0 w 31"/>
              <a:gd name="T5" fmla="*/ 1146 h 85"/>
              <a:gd name="T6" fmla="*/ 78 w 31"/>
              <a:gd name="T7" fmla="*/ 1158 h 85"/>
              <a:gd name="T8" fmla="*/ 405 w 31"/>
              <a:gd name="T9" fmla="*/ 817 h 85"/>
              <a:gd name="T10" fmla="*/ 405 w 31"/>
              <a:gd name="T11" fmla="*/ 353 h 85"/>
              <a:gd name="T12" fmla="*/ 78 w 31"/>
              <a:gd name="T13" fmla="*/ 0 h 8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 h="85">
                <a:moveTo>
                  <a:pt x="6" y="0"/>
                </a:moveTo>
                <a:cubicBezTo>
                  <a:pt x="4" y="0"/>
                  <a:pt x="2" y="1"/>
                  <a:pt x="0" y="1"/>
                </a:cubicBezTo>
                <a:cubicBezTo>
                  <a:pt x="0" y="84"/>
                  <a:pt x="0" y="84"/>
                  <a:pt x="0" y="84"/>
                </a:cubicBezTo>
                <a:cubicBezTo>
                  <a:pt x="2" y="85"/>
                  <a:pt x="4" y="85"/>
                  <a:pt x="6" y="85"/>
                </a:cubicBezTo>
                <a:cubicBezTo>
                  <a:pt x="20" y="85"/>
                  <a:pt x="31" y="74"/>
                  <a:pt x="31" y="60"/>
                </a:cubicBezTo>
                <a:cubicBezTo>
                  <a:pt x="31" y="26"/>
                  <a:pt x="31" y="26"/>
                  <a:pt x="31" y="26"/>
                </a:cubicBezTo>
                <a:cubicBezTo>
                  <a:pt x="31" y="12"/>
                  <a:pt x="20" y="0"/>
                  <a:pt x="6" y="0"/>
                </a:cubicBezTo>
                <a:close/>
              </a:path>
            </a:pathLst>
          </a:custGeom>
          <a:solidFill>
            <a:schemeClr val="accent1"/>
          </a:solidFill>
          <a:ln>
            <a:noFill/>
          </a:ln>
          <a:extLst/>
        </p:spPr>
        <p:txBody>
          <a:bodyPr/>
          <a:lstStyle/>
          <a:p>
            <a:endParaRPr lang="zh-CN" altLang="en-US"/>
          </a:p>
        </p:txBody>
      </p:sp>
      <p:sp>
        <p:nvSpPr>
          <p:cNvPr id="17" name="Freeform 99"/>
          <p:cNvSpPr>
            <a:spLocks/>
          </p:cNvSpPr>
          <p:nvPr/>
        </p:nvSpPr>
        <p:spPr bwMode="auto">
          <a:xfrm>
            <a:off x="2051006" y="4158434"/>
            <a:ext cx="37430" cy="102547"/>
          </a:xfrm>
          <a:custGeom>
            <a:avLst/>
            <a:gdLst>
              <a:gd name="T0" fmla="*/ 78 w 31"/>
              <a:gd name="T1" fmla="*/ 0 h 84"/>
              <a:gd name="T2" fmla="*/ 0 w 31"/>
              <a:gd name="T3" fmla="*/ 12 h 84"/>
              <a:gd name="T4" fmla="*/ 0 w 31"/>
              <a:gd name="T5" fmla="*/ 1133 h 84"/>
              <a:gd name="T6" fmla="*/ 78 w 31"/>
              <a:gd name="T7" fmla="*/ 1133 h 84"/>
              <a:gd name="T8" fmla="*/ 405 w 31"/>
              <a:gd name="T9" fmla="*/ 793 h 84"/>
              <a:gd name="T10" fmla="*/ 405 w 31"/>
              <a:gd name="T11" fmla="*/ 340 h 84"/>
              <a:gd name="T12" fmla="*/ 78 w 31"/>
              <a:gd name="T13" fmla="*/ 0 h 8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 h="84">
                <a:moveTo>
                  <a:pt x="6" y="0"/>
                </a:moveTo>
                <a:cubicBezTo>
                  <a:pt x="4" y="0"/>
                  <a:pt x="2" y="0"/>
                  <a:pt x="0" y="1"/>
                </a:cubicBezTo>
                <a:cubicBezTo>
                  <a:pt x="0" y="84"/>
                  <a:pt x="0" y="84"/>
                  <a:pt x="0" y="84"/>
                </a:cubicBezTo>
                <a:cubicBezTo>
                  <a:pt x="2" y="84"/>
                  <a:pt x="4" y="84"/>
                  <a:pt x="6" y="84"/>
                </a:cubicBezTo>
                <a:cubicBezTo>
                  <a:pt x="20" y="84"/>
                  <a:pt x="31" y="73"/>
                  <a:pt x="31" y="59"/>
                </a:cubicBezTo>
                <a:cubicBezTo>
                  <a:pt x="31" y="25"/>
                  <a:pt x="31" y="25"/>
                  <a:pt x="31" y="25"/>
                </a:cubicBezTo>
                <a:cubicBezTo>
                  <a:pt x="31" y="11"/>
                  <a:pt x="20" y="0"/>
                  <a:pt x="6" y="0"/>
                </a:cubicBezTo>
                <a:close/>
              </a:path>
            </a:pathLst>
          </a:custGeom>
          <a:solidFill>
            <a:schemeClr val="accent1"/>
          </a:solidFill>
          <a:ln>
            <a:noFill/>
          </a:ln>
          <a:extLst/>
        </p:spPr>
        <p:txBody>
          <a:bodyPr/>
          <a:lstStyle/>
          <a:p>
            <a:endParaRPr lang="zh-CN" altLang="en-US"/>
          </a:p>
        </p:txBody>
      </p:sp>
      <p:sp>
        <p:nvSpPr>
          <p:cNvPr id="18" name="Freeform 100"/>
          <p:cNvSpPr>
            <a:spLocks/>
          </p:cNvSpPr>
          <p:nvPr/>
        </p:nvSpPr>
        <p:spPr bwMode="auto">
          <a:xfrm>
            <a:off x="2051006" y="4265596"/>
            <a:ext cx="37430" cy="103573"/>
          </a:xfrm>
          <a:custGeom>
            <a:avLst/>
            <a:gdLst>
              <a:gd name="T0" fmla="*/ 78 w 31"/>
              <a:gd name="T1" fmla="*/ 0 h 85"/>
              <a:gd name="T2" fmla="*/ 0 w 31"/>
              <a:gd name="T3" fmla="*/ 12 h 85"/>
              <a:gd name="T4" fmla="*/ 0 w 31"/>
              <a:gd name="T5" fmla="*/ 1129 h 85"/>
              <a:gd name="T6" fmla="*/ 78 w 31"/>
              <a:gd name="T7" fmla="*/ 1141 h 85"/>
              <a:gd name="T8" fmla="*/ 405 w 31"/>
              <a:gd name="T9" fmla="*/ 808 h 85"/>
              <a:gd name="T10" fmla="*/ 405 w 31"/>
              <a:gd name="T11" fmla="*/ 349 h 85"/>
              <a:gd name="T12" fmla="*/ 78 w 31"/>
              <a:gd name="T13" fmla="*/ 0 h 8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 h="85">
                <a:moveTo>
                  <a:pt x="6" y="0"/>
                </a:moveTo>
                <a:cubicBezTo>
                  <a:pt x="4" y="0"/>
                  <a:pt x="2" y="1"/>
                  <a:pt x="0" y="1"/>
                </a:cubicBezTo>
                <a:cubicBezTo>
                  <a:pt x="0" y="84"/>
                  <a:pt x="0" y="84"/>
                  <a:pt x="0" y="84"/>
                </a:cubicBezTo>
                <a:cubicBezTo>
                  <a:pt x="2" y="85"/>
                  <a:pt x="4" y="85"/>
                  <a:pt x="6" y="85"/>
                </a:cubicBezTo>
                <a:cubicBezTo>
                  <a:pt x="20" y="85"/>
                  <a:pt x="31" y="74"/>
                  <a:pt x="31" y="60"/>
                </a:cubicBezTo>
                <a:cubicBezTo>
                  <a:pt x="31" y="26"/>
                  <a:pt x="31" y="26"/>
                  <a:pt x="31" y="26"/>
                </a:cubicBezTo>
                <a:cubicBezTo>
                  <a:pt x="31" y="12"/>
                  <a:pt x="20" y="0"/>
                  <a:pt x="6" y="0"/>
                </a:cubicBezTo>
                <a:close/>
              </a:path>
            </a:pathLst>
          </a:custGeom>
          <a:solidFill>
            <a:schemeClr val="accent1"/>
          </a:solidFill>
          <a:ln>
            <a:noFill/>
          </a:ln>
          <a:extLst/>
        </p:spPr>
        <p:txBody>
          <a:bodyPr/>
          <a:lstStyle/>
          <a:p>
            <a:endParaRPr lang="zh-CN" altLang="en-US"/>
          </a:p>
        </p:txBody>
      </p:sp>
      <p:sp>
        <p:nvSpPr>
          <p:cNvPr id="19" name="Freeform 101"/>
          <p:cNvSpPr>
            <a:spLocks noEditPoints="1"/>
          </p:cNvSpPr>
          <p:nvPr/>
        </p:nvSpPr>
        <p:spPr bwMode="auto">
          <a:xfrm>
            <a:off x="1553140" y="4003588"/>
            <a:ext cx="486586" cy="553242"/>
          </a:xfrm>
          <a:custGeom>
            <a:avLst/>
            <a:gdLst>
              <a:gd name="T0" fmla="*/ 4814 w 399"/>
              <a:gd name="T1" fmla="*/ 0 h 454"/>
              <a:gd name="T2" fmla="*/ 554 w 399"/>
              <a:gd name="T3" fmla="*/ 0 h 454"/>
              <a:gd name="T4" fmla="*/ 0 w 399"/>
              <a:gd name="T5" fmla="*/ 549 h 454"/>
              <a:gd name="T6" fmla="*/ 0 w 399"/>
              <a:gd name="T7" fmla="*/ 870 h 454"/>
              <a:gd name="T8" fmla="*/ 312 w 399"/>
              <a:gd name="T9" fmla="*/ 870 h 454"/>
              <a:gd name="T10" fmla="*/ 742 w 399"/>
              <a:gd name="T11" fmla="*/ 1305 h 454"/>
              <a:gd name="T12" fmla="*/ 312 w 399"/>
              <a:gd name="T13" fmla="*/ 1744 h 454"/>
              <a:gd name="T14" fmla="*/ 0 w 399"/>
              <a:gd name="T15" fmla="*/ 1744 h 454"/>
              <a:gd name="T16" fmla="*/ 0 w 399"/>
              <a:gd name="T17" fmla="*/ 2039 h 454"/>
              <a:gd name="T18" fmla="*/ 312 w 399"/>
              <a:gd name="T19" fmla="*/ 2039 h 454"/>
              <a:gd name="T20" fmla="*/ 742 w 399"/>
              <a:gd name="T21" fmla="*/ 2469 h 454"/>
              <a:gd name="T22" fmla="*/ 312 w 399"/>
              <a:gd name="T23" fmla="*/ 2897 h 454"/>
              <a:gd name="T24" fmla="*/ 0 w 399"/>
              <a:gd name="T25" fmla="*/ 2897 h 454"/>
              <a:gd name="T26" fmla="*/ 0 w 399"/>
              <a:gd name="T27" fmla="*/ 3197 h 454"/>
              <a:gd name="T28" fmla="*/ 312 w 399"/>
              <a:gd name="T29" fmla="*/ 3197 h 454"/>
              <a:gd name="T30" fmla="*/ 742 w 399"/>
              <a:gd name="T31" fmla="*/ 3627 h 454"/>
              <a:gd name="T32" fmla="*/ 312 w 399"/>
              <a:gd name="T33" fmla="*/ 4055 h 454"/>
              <a:gd name="T34" fmla="*/ 0 w 399"/>
              <a:gd name="T35" fmla="*/ 4055 h 454"/>
              <a:gd name="T36" fmla="*/ 0 w 399"/>
              <a:gd name="T37" fmla="*/ 4361 h 454"/>
              <a:gd name="T38" fmla="*/ 312 w 399"/>
              <a:gd name="T39" fmla="*/ 4361 h 454"/>
              <a:gd name="T40" fmla="*/ 742 w 399"/>
              <a:gd name="T41" fmla="*/ 4789 h 454"/>
              <a:gd name="T42" fmla="*/ 312 w 399"/>
              <a:gd name="T43" fmla="*/ 5224 h 454"/>
              <a:gd name="T44" fmla="*/ 0 w 399"/>
              <a:gd name="T45" fmla="*/ 5224 h 454"/>
              <a:gd name="T46" fmla="*/ 0 w 399"/>
              <a:gd name="T47" fmla="*/ 5547 h 454"/>
              <a:gd name="T48" fmla="*/ 554 w 399"/>
              <a:gd name="T49" fmla="*/ 6094 h 454"/>
              <a:gd name="T50" fmla="*/ 4814 w 399"/>
              <a:gd name="T51" fmla="*/ 6094 h 454"/>
              <a:gd name="T52" fmla="*/ 5368 w 399"/>
              <a:gd name="T53" fmla="*/ 5547 h 454"/>
              <a:gd name="T54" fmla="*/ 5368 w 399"/>
              <a:gd name="T55" fmla="*/ 549 h 454"/>
              <a:gd name="T56" fmla="*/ 4814 w 399"/>
              <a:gd name="T57" fmla="*/ 0 h 454"/>
              <a:gd name="T58" fmla="*/ 1979 w 399"/>
              <a:gd name="T59" fmla="*/ 780 h 454"/>
              <a:gd name="T60" fmla="*/ 2462 w 399"/>
              <a:gd name="T61" fmla="*/ 1005 h 454"/>
              <a:gd name="T62" fmla="*/ 2676 w 399"/>
              <a:gd name="T63" fmla="*/ 1580 h 454"/>
              <a:gd name="T64" fmla="*/ 2450 w 399"/>
              <a:gd name="T65" fmla="*/ 2068 h 454"/>
              <a:gd name="T66" fmla="*/ 2421 w 399"/>
              <a:gd name="T67" fmla="*/ 2080 h 454"/>
              <a:gd name="T68" fmla="*/ 1962 w 399"/>
              <a:gd name="T69" fmla="*/ 791 h 454"/>
              <a:gd name="T70" fmla="*/ 1979 w 399"/>
              <a:gd name="T71" fmla="*/ 780 h 454"/>
              <a:gd name="T72" fmla="*/ 3094 w 399"/>
              <a:gd name="T73" fmla="*/ 5157 h 454"/>
              <a:gd name="T74" fmla="*/ 1855 w 399"/>
              <a:gd name="T75" fmla="*/ 3677 h 454"/>
              <a:gd name="T76" fmla="*/ 1280 w 399"/>
              <a:gd name="T77" fmla="*/ 1842 h 454"/>
              <a:gd name="T78" fmla="*/ 1827 w 399"/>
              <a:gd name="T79" fmla="*/ 846 h 454"/>
              <a:gd name="T80" fmla="*/ 2274 w 399"/>
              <a:gd name="T81" fmla="*/ 2096 h 454"/>
              <a:gd name="T82" fmla="*/ 2245 w 399"/>
              <a:gd name="T83" fmla="*/ 2096 h 454"/>
              <a:gd name="T84" fmla="*/ 2462 w 399"/>
              <a:gd name="T85" fmla="*/ 3327 h 454"/>
              <a:gd name="T86" fmla="*/ 2462 w 399"/>
              <a:gd name="T87" fmla="*/ 3327 h 454"/>
              <a:gd name="T88" fmla="*/ 2478 w 399"/>
              <a:gd name="T89" fmla="*/ 3344 h 454"/>
              <a:gd name="T90" fmla="*/ 2478 w 399"/>
              <a:gd name="T91" fmla="*/ 3344 h 454"/>
              <a:gd name="T92" fmla="*/ 2478 w 399"/>
              <a:gd name="T93" fmla="*/ 3344 h 454"/>
              <a:gd name="T94" fmla="*/ 3406 w 399"/>
              <a:gd name="T95" fmla="*/ 4202 h 454"/>
              <a:gd name="T96" fmla="*/ 3418 w 399"/>
              <a:gd name="T97" fmla="*/ 4190 h 454"/>
              <a:gd name="T98" fmla="*/ 4226 w 399"/>
              <a:gd name="T99" fmla="*/ 5224 h 454"/>
              <a:gd name="T100" fmla="*/ 3094 w 399"/>
              <a:gd name="T101" fmla="*/ 5157 h 454"/>
              <a:gd name="T102" fmla="*/ 4362 w 399"/>
              <a:gd name="T103" fmla="*/ 5141 h 454"/>
              <a:gd name="T104" fmla="*/ 4345 w 399"/>
              <a:gd name="T105" fmla="*/ 5157 h 454"/>
              <a:gd name="T106" fmla="*/ 3513 w 399"/>
              <a:gd name="T107" fmla="*/ 4066 h 454"/>
              <a:gd name="T108" fmla="*/ 3525 w 399"/>
              <a:gd name="T109" fmla="*/ 4038 h 454"/>
              <a:gd name="T110" fmla="*/ 4062 w 399"/>
              <a:gd name="T111" fmla="*/ 4123 h 454"/>
              <a:gd name="T112" fmla="*/ 4441 w 399"/>
              <a:gd name="T113" fmla="*/ 4604 h 454"/>
              <a:gd name="T114" fmla="*/ 4362 w 399"/>
              <a:gd name="T115" fmla="*/ 5141 h 45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399" h="454">
                <a:moveTo>
                  <a:pt x="358" y="0"/>
                </a:moveTo>
                <a:cubicBezTo>
                  <a:pt x="41" y="0"/>
                  <a:pt x="41" y="0"/>
                  <a:pt x="41" y="0"/>
                </a:cubicBezTo>
                <a:cubicBezTo>
                  <a:pt x="19" y="0"/>
                  <a:pt x="0" y="18"/>
                  <a:pt x="0" y="41"/>
                </a:cubicBezTo>
                <a:cubicBezTo>
                  <a:pt x="0" y="65"/>
                  <a:pt x="0" y="65"/>
                  <a:pt x="0" y="65"/>
                </a:cubicBezTo>
                <a:cubicBezTo>
                  <a:pt x="23" y="65"/>
                  <a:pt x="23" y="65"/>
                  <a:pt x="23" y="65"/>
                </a:cubicBezTo>
                <a:cubicBezTo>
                  <a:pt x="40" y="65"/>
                  <a:pt x="55" y="80"/>
                  <a:pt x="55" y="97"/>
                </a:cubicBezTo>
                <a:cubicBezTo>
                  <a:pt x="55" y="115"/>
                  <a:pt x="40" y="129"/>
                  <a:pt x="23" y="130"/>
                </a:cubicBezTo>
                <a:cubicBezTo>
                  <a:pt x="0" y="130"/>
                  <a:pt x="0" y="130"/>
                  <a:pt x="0" y="130"/>
                </a:cubicBezTo>
                <a:cubicBezTo>
                  <a:pt x="0" y="152"/>
                  <a:pt x="0" y="152"/>
                  <a:pt x="0" y="152"/>
                </a:cubicBezTo>
                <a:cubicBezTo>
                  <a:pt x="23" y="152"/>
                  <a:pt x="23" y="152"/>
                  <a:pt x="23" y="152"/>
                </a:cubicBezTo>
                <a:cubicBezTo>
                  <a:pt x="40" y="152"/>
                  <a:pt x="55" y="166"/>
                  <a:pt x="55" y="184"/>
                </a:cubicBezTo>
                <a:cubicBezTo>
                  <a:pt x="55" y="202"/>
                  <a:pt x="40" y="216"/>
                  <a:pt x="23" y="216"/>
                </a:cubicBezTo>
                <a:cubicBezTo>
                  <a:pt x="0" y="216"/>
                  <a:pt x="0" y="216"/>
                  <a:pt x="0" y="216"/>
                </a:cubicBezTo>
                <a:cubicBezTo>
                  <a:pt x="0" y="238"/>
                  <a:pt x="0" y="238"/>
                  <a:pt x="0" y="238"/>
                </a:cubicBezTo>
                <a:cubicBezTo>
                  <a:pt x="23" y="238"/>
                  <a:pt x="23" y="238"/>
                  <a:pt x="23" y="238"/>
                </a:cubicBezTo>
                <a:cubicBezTo>
                  <a:pt x="40" y="238"/>
                  <a:pt x="55" y="253"/>
                  <a:pt x="55" y="270"/>
                </a:cubicBezTo>
                <a:cubicBezTo>
                  <a:pt x="55" y="288"/>
                  <a:pt x="40" y="302"/>
                  <a:pt x="23" y="302"/>
                </a:cubicBezTo>
                <a:cubicBezTo>
                  <a:pt x="0" y="302"/>
                  <a:pt x="0" y="302"/>
                  <a:pt x="0" y="302"/>
                </a:cubicBezTo>
                <a:cubicBezTo>
                  <a:pt x="0" y="325"/>
                  <a:pt x="0" y="325"/>
                  <a:pt x="0" y="325"/>
                </a:cubicBezTo>
                <a:cubicBezTo>
                  <a:pt x="23" y="325"/>
                  <a:pt x="23" y="325"/>
                  <a:pt x="23" y="325"/>
                </a:cubicBezTo>
                <a:cubicBezTo>
                  <a:pt x="40" y="325"/>
                  <a:pt x="55" y="339"/>
                  <a:pt x="55" y="357"/>
                </a:cubicBezTo>
                <a:cubicBezTo>
                  <a:pt x="55" y="375"/>
                  <a:pt x="40" y="389"/>
                  <a:pt x="23" y="389"/>
                </a:cubicBezTo>
                <a:cubicBezTo>
                  <a:pt x="0" y="389"/>
                  <a:pt x="0" y="389"/>
                  <a:pt x="0" y="389"/>
                </a:cubicBezTo>
                <a:cubicBezTo>
                  <a:pt x="0" y="413"/>
                  <a:pt x="0" y="413"/>
                  <a:pt x="0" y="413"/>
                </a:cubicBezTo>
                <a:cubicBezTo>
                  <a:pt x="0" y="436"/>
                  <a:pt x="19" y="454"/>
                  <a:pt x="41" y="454"/>
                </a:cubicBezTo>
                <a:cubicBezTo>
                  <a:pt x="358" y="454"/>
                  <a:pt x="358" y="454"/>
                  <a:pt x="358" y="454"/>
                </a:cubicBezTo>
                <a:cubicBezTo>
                  <a:pt x="381" y="454"/>
                  <a:pt x="399" y="436"/>
                  <a:pt x="399" y="413"/>
                </a:cubicBezTo>
                <a:cubicBezTo>
                  <a:pt x="399" y="41"/>
                  <a:pt x="399" y="41"/>
                  <a:pt x="399" y="41"/>
                </a:cubicBezTo>
                <a:cubicBezTo>
                  <a:pt x="399" y="18"/>
                  <a:pt x="381" y="0"/>
                  <a:pt x="358" y="0"/>
                </a:cubicBezTo>
                <a:close/>
                <a:moveTo>
                  <a:pt x="147" y="58"/>
                </a:moveTo>
                <a:cubicBezTo>
                  <a:pt x="161" y="53"/>
                  <a:pt x="178" y="60"/>
                  <a:pt x="183" y="75"/>
                </a:cubicBezTo>
                <a:cubicBezTo>
                  <a:pt x="199" y="118"/>
                  <a:pt x="199" y="118"/>
                  <a:pt x="199" y="118"/>
                </a:cubicBezTo>
                <a:cubicBezTo>
                  <a:pt x="204" y="133"/>
                  <a:pt x="197" y="149"/>
                  <a:pt x="182" y="154"/>
                </a:cubicBezTo>
                <a:cubicBezTo>
                  <a:pt x="182" y="155"/>
                  <a:pt x="181" y="155"/>
                  <a:pt x="180" y="155"/>
                </a:cubicBezTo>
                <a:cubicBezTo>
                  <a:pt x="163" y="123"/>
                  <a:pt x="152" y="85"/>
                  <a:pt x="146" y="59"/>
                </a:cubicBezTo>
                <a:cubicBezTo>
                  <a:pt x="146" y="58"/>
                  <a:pt x="146" y="58"/>
                  <a:pt x="147" y="58"/>
                </a:cubicBezTo>
                <a:close/>
                <a:moveTo>
                  <a:pt x="230" y="384"/>
                </a:moveTo>
                <a:cubicBezTo>
                  <a:pt x="182" y="357"/>
                  <a:pt x="142" y="280"/>
                  <a:pt x="138" y="274"/>
                </a:cubicBezTo>
                <a:cubicBezTo>
                  <a:pt x="135" y="267"/>
                  <a:pt x="92" y="192"/>
                  <a:pt x="95" y="137"/>
                </a:cubicBezTo>
                <a:cubicBezTo>
                  <a:pt x="97" y="93"/>
                  <a:pt x="123" y="72"/>
                  <a:pt x="136" y="63"/>
                </a:cubicBezTo>
                <a:cubicBezTo>
                  <a:pt x="142" y="89"/>
                  <a:pt x="153" y="124"/>
                  <a:pt x="169" y="156"/>
                </a:cubicBezTo>
                <a:cubicBezTo>
                  <a:pt x="168" y="156"/>
                  <a:pt x="168" y="156"/>
                  <a:pt x="167" y="156"/>
                </a:cubicBezTo>
                <a:cubicBezTo>
                  <a:pt x="139" y="172"/>
                  <a:pt x="178" y="240"/>
                  <a:pt x="183" y="248"/>
                </a:cubicBezTo>
                <a:cubicBezTo>
                  <a:pt x="183" y="248"/>
                  <a:pt x="183" y="248"/>
                  <a:pt x="183" y="248"/>
                </a:cubicBezTo>
                <a:cubicBezTo>
                  <a:pt x="183" y="248"/>
                  <a:pt x="184" y="249"/>
                  <a:pt x="184" y="249"/>
                </a:cubicBezTo>
                <a:cubicBezTo>
                  <a:pt x="184" y="249"/>
                  <a:pt x="184" y="249"/>
                  <a:pt x="184" y="249"/>
                </a:cubicBezTo>
                <a:cubicBezTo>
                  <a:pt x="184" y="249"/>
                  <a:pt x="184" y="249"/>
                  <a:pt x="184" y="249"/>
                </a:cubicBezTo>
                <a:cubicBezTo>
                  <a:pt x="188" y="258"/>
                  <a:pt x="224" y="328"/>
                  <a:pt x="253" y="313"/>
                </a:cubicBezTo>
                <a:cubicBezTo>
                  <a:pt x="253" y="312"/>
                  <a:pt x="254" y="312"/>
                  <a:pt x="254" y="312"/>
                </a:cubicBezTo>
                <a:cubicBezTo>
                  <a:pt x="272" y="343"/>
                  <a:pt x="296" y="370"/>
                  <a:pt x="314" y="389"/>
                </a:cubicBezTo>
                <a:cubicBezTo>
                  <a:pt x="300" y="396"/>
                  <a:pt x="268" y="406"/>
                  <a:pt x="230" y="384"/>
                </a:cubicBezTo>
                <a:close/>
                <a:moveTo>
                  <a:pt x="324" y="383"/>
                </a:moveTo>
                <a:cubicBezTo>
                  <a:pt x="324" y="383"/>
                  <a:pt x="324" y="383"/>
                  <a:pt x="323" y="384"/>
                </a:cubicBezTo>
                <a:cubicBezTo>
                  <a:pt x="304" y="364"/>
                  <a:pt x="279" y="335"/>
                  <a:pt x="261" y="303"/>
                </a:cubicBezTo>
                <a:cubicBezTo>
                  <a:pt x="261" y="302"/>
                  <a:pt x="262" y="302"/>
                  <a:pt x="262" y="301"/>
                </a:cubicBezTo>
                <a:cubicBezTo>
                  <a:pt x="275" y="292"/>
                  <a:pt x="292" y="294"/>
                  <a:pt x="302" y="307"/>
                </a:cubicBezTo>
                <a:cubicBezTo>
                  <a:pt x="330" y="343"/>
                  <a:pt x="330" y="343"/>
                  <a:pt x="330" y="343"/>
                </a:cubicBezTo>
                <a:cubicBezTo>
                  <a:pt x="339" y="356"/>
                  <a:pt x="337" y="374"/>
                  <a:pt x="324" y="383"/>
                </a:cubicBezTo>
                <a:close/>
              </a:path>
            </a:pathLst>
          </a:custGeom>
          <a:solidFill>
            <a:schemeClr val="accent1"/>
          </a:solidFill>
          <a:ln>
            <a:noFill/>
          </a:ln>
          <a:extLst/>
        </p:spPr>
        <p:txBody>
          <a:bodyPr/>
          <a:lstStyle/>
          <a:p>
            <a:endParaRPr lang="zh-CN" altLang="en-US"/>
          </a:p>
        </p:txBody>
      </p:sp>
      <p:sp>
        <p:nvSpPr>
          <p:cNvPr id="21" name="Freeform 14"/>
          <p:cNvSpPr>
            <a:spLocks noEditPoints="1"/>
          </p:cNvSpPr>
          <p:nvPr/>
        </p:nvSpPr>
        <p:spPr bwMode="auto">
          <a:xfrm>
            <a:off x="1734583" y="5050123"/>
            <a:ext cx="169183" cy="170164"/>
          </a:xfrm>
          <a:custGeom>
            <a:avLst/>
            <a:gdLst>
              <a:gd name="T0" fmla="*/ 2147483646 w 145"/>
              <a:gd name="T1" fmla="*/ 1281214459 h 146"/>
              <a:gd name="T2" fmla="*/ 2147483646 w 145"/>
              <a:gd name="T3" fmla="*/ 2147483646 h 146"/>
              <a:gd name="T4" fmla="*/ 2147483646 w 145"/>
              <a:gd name="T5" fmla="*/ 2147483646 h 146"/>
              <a:gd name="T6" fmla="*/ 2147483646 w 145"/>
              <a:gd name="T7" fmla="*/ 2147483646 h 146"/>
              <a:gd name="T8" fmla="*/ 2147483646 w 145"/>
              <a:gd name="T9" fmla="*/ 2147483646 h 146"/>
              <a:gd name="T10" fmla="*/ 2147483646 w 145"/>
              <a:gd name="T11" fmla="*/ 2147483646 h 146"/>
              <a:gd name="T12" fmla="*/ 2147483646 w 145"/>
              <a:gd name="T13" fmla="*/ 1010737444 h 146"/>
              <a:gd name="T14" fmla="*/ 2147483646 w 145"/>
              <a:gd name="T15" fmla="*/ 569429068 h 146"/>
              <a:gd name="T16" fmla="*/ 1226957098 w 145"/>
              <a:gd name="T17" fmla="*/ 1110386871 h 146"/>
              <a:gd name="T18" fmla="*/ 684813967 w 145"/>
              <a:gd name="T19" fmla="*/ 2147483646 h 146"/>
              <a:gd name="T20" fmla="*/ 1184154336 w 145"/>
              <a:gd name="T21" fmla="*/ 2147483646 h 146"/>
              <a:gd name="T22" fmla="*/ 2147483646 w 145"/>
              <a:gd name="T23" fmla="*/ 2147483646 h 146"/>
              <a:gd name="T24" fmla="*/ 2147483646 w 145"/>
              <a:gd name="T25" fmla="*/ 2147483646 h 146"/>
              <a:gd name="T26" fmla="*/ 2147483646 w 145"/>
              <a:gd name="T27" fmla="*/ 2147483646 h 146"/>
              <a:gd name="T28" fmla="*/ 2147483646 w 145"/>
              <a:gd name="T29" fmla="*/ 2147483646 h 146"/>
              <a:gd name="T30" fmla="*/ 713346623 w 145"/>
              <a:gd name="T31" fmla="*/ 2147483646 h 146"/>
              <a:gd name="T32" fmla="*/ 0 w 145"/>
              <a:gd name="T33" fmla="*/ 2147483646 h 146"/>
              <a:gd name="T34" fmla="*/ 741879279 w 145"/>
              <a:gd name="T35" fmla="*/ 711785392 h 146"/>
              <a:gd name="T36" fmla="*/ 2147483646 w 145"/>
              <a:gd name="T37" fmla="*/ 0 h 146"/>
              <a:gd name="T38" fmla="*/ 2147483646 w 145"/>
              <a:gd name="T39" fmla="*/ 640607230 h 146"/>
              <a:gd name="T40" fmla="*/ 2147483646 w 145"/>
              <a:gd name="T41" fmla="*/ 2135359948 h 146"/>
              <a:gd name="T42" fmla="*/ 2147483646 w 145"/>
              <a:gd name="T43" fmla="*/ 2147483646 h 146"/>
              <a:gd name="T44" fmla="*/ 2147483646 w 145"/>
              <a:gd name="T45" fmla="*/ 2147483646 h 146"/>
              <a:gd name="T46" fmla="*/ 2147483646 w 145"/>
              <a:gd name="T47" fmla="*/ 2147483646 h 146"/>
              <a:gd name="T48" fmla="*/ 2147483646 w 145"/>
              <a:gd name="T49" fmla="*/ 2147483646 h 146"/>
              <a:gd name="T50" fmla="*/ 1597896737 w 145"/>
              <a:gd name="T51" fmla="*/ 2147483646 h 146"/>
              <a:gd name="T52" fmla="*/ 1284022410 w 145"/>
              <a:gd name="T53" fmla="*/ 2147483646 h 146"/>
              <a:gd name="T54" fmla="*/ 1626429393 w 145"/>
              <a:gd name="T55" fmla="*/ 1622873409 h 146"/>
              <a:gd name="T56" fmla="*/ 2147483646 w 145"/>
              <a:gd name="T57" fmla="*/ 1252743195 h 146"/>
              <a:gd name="T58" fmla="*/ 2147483646 w 145"/>
              <a:gd name="T59" fmla="*/ 1452045821 h 146"/>
              <a:gd name="T60" fmla="*/ 2147483646 w 145"/>
              <a:gd name="T61" fmla="*/ 1281214459 h 146"/>
              <a:gd name="T62" fmla="*/ 2147483646 w 145"/>
              <a:gd name="T63" fmla="*/ 1281214459 h 146"/>
              <a:gd name="T64" fmla="*/ 2147483646 w 145"/>
              <a:gd name="T65" fmla="*/ 2147483646 h 146"/>
              <a:gd name="T66" fmla="*/ 2147483646 w 145"/>
              <a:gd name="T67" fmla="*/ 2147483646 h 146"/>
              <a:gd name="T68" fmla="*/ 2147483646 w 145"/>
              <a:gd name="T69" fmla="*/ 2147483646 h 146"/>
              <a:gd name="T70" fmla="*/ 2147483646 w 145"/>
              <a:gd name="T71" fmla="*/ 2035710521 h 146"/>
              <a:gd name="T72" fmla="*/ 2147483646 w 145"/>
              <a:gd name="T73" fmla="*/ 1893354197 h 146"/>
              <a:gd name="T74" fmla="*/ 2111503435 w 145"/>
              <a:gd name="T75" fmla="*/ 2092653050 h 146"/>
              <a:gd name="T76" fmla="*/ 1968836377 w 145"/>
              <a:gd name="T77" fmla="*/ 2147483646 h 146"/>
              <a:gd name="T78" fmla="*/ 2068704451 w 145"/>
              <a:gd name="T79" fmla="*/ 2147483646 h 146"/>
              <a:gd name="T80" fmla="*/ 2147483646 w 145"/>
              <a:gd name="T81" fmla="*/ 2147483646 h 14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45" h="146">
                <a:moveTo>
                  <a:pt x="108" y="38"/>
                </a:moveTo>
                <a:cubicBezTo>
                  <a:pt x="102" y="84"/>
                  <a:pt x="102" y="84"/>
                  <a:pt x="102" y="84"/>
                </a:cubicBezTo>
                <a:cubicBezTo>
                  <a:pt x="102" y="87"/>
                  <a:pt x="102" y="89"/>
                  <a:pt x="102" y="92"/>
                </a:cubicBezTo>
                <a:cubicBezTo>
                  <a:pt x="102" y="94"/>
                  <a:pt x="103" y="96"/>
                  <a:pt x="106" y="96"/>
                </a:cubicBezTo>
                <a:cubicBezTo>
                  <a:pt x="110" y="96"/>
                  <a:pt x="115" y="93"/>
                  <a:pt x="120" y="87"/>
                </a:cubicBezTo>
                <a:cubicBezTo>
                  <a:pt x="124" y="81"/>
                  <a:pt x="126" y="73"/>
                  <a:pt x="126" y="64"/>
                </a:cubicBezTo>
                <a:cubicBezTo>
                  <a:pt x="126" y="50"/>
                  <a:pt x="121" y="39"/>
                  <a:pt x="112" y="30"/>
                </a:cubicBezTo>
                <a:cubicBezTo>
                  <a:pt x="102" y="21"/>
                  <a:pt x="90" y="17"/>
                  <a:pt x="75" y="17"/>
                </a:cubicBezTo>
                <a:cubicBezTo>
                  <a:pt x="60" y="17"/>
                  <a:pt x="47" y="22"/>
                  <a:pt x="36" y="33"/>
                </a:cubicBezTo>
                <a:cubicBezTo>
                  <a:pt x="26" y="44"/>
                  <a:pt x="20" y="57"/>
                  <a:pt x="20" y="73"/>
                </a:cubicBezTo>
                <a:cubicBezTo>
                  <a:pt x="20" y="88"/>
                  <a:pt x="25" y="101"/>
                  <a:pt x="35" y="112"/>
                </a:cubicBezTo>
                <a:cubicBezTo>
                  <a:pt x="45" y="123"/>
                  <a:pt x="59" y="129"/>
                  <a:pt x="77" y="129"/>
                </a:cubicBezTo>
                <a:cubicBezTo>
                  <a:pt x="91" y="129"/>
                  <a:pt x="106" y="125"/>
                  <a:pt x="121" y="117"/>
                </a:cubicBezTo>
                <a:cubicBezTo>
                  <a:pt x="127" y="134"/>
                  <a:pt x="127" y="134"/>
                  <a:pt x="127" y="134"/>
                </a:cubicBezTo>
                <a:cubicBezTo>
                  <a:pt x="111" y="142"/>
                  <a:pt x="94" y="146"/>
                  <a:pt x="77" y="146"/>
                </a:cubicBezTo>
                <a:cubicBezTo>
                  <a:pt x="54" y="146"/>
                  <a:pt x="35" y="139"/>
                  <a:pt x="21" y="125"/>
                </a:cubicBezTo>
                <a:cubicBezTo>
                  <a:pt x="7" y="110"/>
                  <a:pt x="0" y="93"/>
                  <a:pt x="0" y="73"/>
                </a:cubicBezTo>
                <a:cubicBezTo>
                  <a:pt x="0" y="53"/>
                  <a:pt x="7" y="35"/>
                  <a:pt x="22" y="21"/>
                </a:cubicBezTo>
                <a:cubicBezTo>
                  <a:pt x="37" y="7"/>
                  <a:pt x="54" y="0"/>
                  <a:pt x="75" y="0"/>
                </a:cubicBezTo>
                <a:cubicBezTo>
                  <a:pt x="95" y="0"/>
                  <a:pt x="112" y="6"/>
                  <a:pt x="125" y="19"/>
                </a:cubicBezTo>
                <a:cubicBezTo>
                  <a:pt x="138" y="31"/>
                  <a:pt x="145" y="46"/>
                  <a:pt x="145" y="63"/>
                </a:cubicBezTo>
                <a:cubicBezTo>
                  <a:pt x="145" y="77"/>
                  <a:pt x="141" y="89"/>
                  <a:pt x="133" y="98"/>
                </a:cubicBezTo>
                <a:cubicBezTo>
                  <a:pt x="125" y="108"/>
                  <a:pt x="115" y="113"/>
                  <a:pt x="104" y="113"/>
                </a:cubicBezTo>
                <a:cubicBezTo>
                  <a:pt x="96" y="113"/>
                  <a:pt x="90" y="110"/>
                  <a:pt x="86" y="104"/>
                </a:cubicBezTo>
                <a:cubicBezTo>
                  <a:pt x="81" y="110"/>
                  <a:pt x="75" y="113"/>
                  <a:pt x="68" y="113"/>
                </a:cubicBezTo>
                <a:cubicBezTo>
                  <a:pt x="60" y="113"/>
                  <a:pt x="53" y="110"/>
                  <a:pt x="47" y="103"/>
                </a:cubicBezTo>
                <a:cubicBezTo>
                  <a:pt x="41" y="96"/>
                  <a:pt x="38" y="87"/>
                  <a:pt x="38" y="76"/>
                </a:cubicBezTo>
                <a:cubicBezTo>
                  <a:pt x="38" y="64"/>
                  <a:pt x="41" y="55"/>
                  <a:pt x="48" y="48"/>
                </a:cubicBezTo>
                <a:cubicBezTo>
                  <a:pt x="54" y="40"/>
                  <a:pt x="62" y="37"/>
                  <a:pt x="71" y="37"/>
                </a:cubicBezTo>
                <a:cubicBezTo>
                  <a:pt x="77" y="37"/>
                  <a:pt x="83" y="39"/>
                  <a:pt x="87" y="43"/>
                </a:cubicBezTo>
                <a:cubicBezTo>
                  <a:pt x="89" y="38"/>
                  <a:pt x="89" y="38"/>
                  <a:pt x="89" y="38"/>
                </a:cubicBezTo>
                <a:lnTo>
                  <a:pt x="108" y="38"/>
                </a:lnTo>
                <a:close/>
                <a:moveTo>
                  <a:pt x="69" y="94"/>
                </a:moveTo>
                <a:cubicBezTo>
                  <a:pt x="74" y="94"/>
                  <a:pt x="78" y="92"/>
                  <a:pt x="81" y="87"/>
                </a:cubicBezTo>
                <a:cubicBezTo>
                  <a:pt x="84" y="83"/>
                  <a:pt x="86" y="77"/>
                  <a:pt x="86" y="72"/>
                </a:cubicBezTo>
                <a:cubicBezTo>
                  <a:pt x="86" y="67"/>
                  <a:pt x="85" y="63"/>
                  <a:pt x="82" y="60"/>
                </a:cubicBezTo>
                <a:cubicBezTo>
                  <a:pt x="79" y="57"/>
                  <a:pt x="76" y="56"/>
                  <a:pt x="73" y="56"/>
                </a:cubicBezTo>
                <a:cubicBezTo>
                  <a:pt x="68" y="56"/>
                  <a:pt x="65" y="58"/>
                  <a:pt x="62" y="62"/>
                </a:cubicBezTo>
                <a:cubicBezTo>
                  <a:pt x="60" y="65"/>
                  <a:pt x="58" y="70"/>
                  <a:pt x="58" y="77"/>
                </a:cubicBezTo>
                <a:cubicBezTo>
                  <a:pt x="58" y="82"/>
                  <a:pt x="59" y="86"/>
                  <a:pt x="61" y="89"/>
                </a:cubicBezTo>
                <a:cubicBezTo>
                  <a:pt x="63" y="92"/>
                  <a:pt x="66" y="94"/>
                  <a:pt x="69" y="94"/>
                </a:cubicBezTo>
                <a:close/>
              </a:path>
            </a:pathLst>
          </a:custGeom>
          <a:solidFill>
            <a:schemeClr val="accent4"/>
          </a:solidFill>
          <a:ln>
            <a:noFill/>
          </a:ln>
          <a:extLst/>
        </p:spPr>
        <p:txBody>
          <a:bodyPr/>
          <a:lstStyle/>
          <a:p>
            <a:endParaRPr lang="zh-CN" altLang="en-US"/>
          </a:p>
        </p:txBody>
      </p:sp>
      <p:sp>
        <p:nvSpPr>
          <p:cNvPr id="22" name="Freeform 15"/>
          <p:cNvSpPr>
            <a:spLocks/>
          </p:cNvSpPr>
          <p:nvPr/>
        </p:nvSpPr>
        <p:spPr bwMode="auto">
          <a:xfrm>
            <a:off x="1569323" y="5090825"/>
            <a:ext cx="30404" cy="44135"/>
          </a:xfrm>
          <a:custGeom>
            <a:avLst/>
            <a:gdLst>
              <a:gd name="T0" fmla="*/ 0 w 26"/>
              <a:gd name="T1" fmla="*/ 664421388 h 38"/>
              <a:gd name="T2" fmla="*/ 888497617 w 26"/>
              <a:gd name="T3" fmla="*/ 1272294355 h 38"/>
              <a:gd name="T4" fmla="*/ 888497617 w 26"/>
              <a:gd name="T5" fmla="*/ 0 h 38"/>
              <a:gd name="T6" fmla="*/ 0 w 26"/>
              <a:gd name="T7" fmla="*/ 664421388 h 3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6" h="38">
                <a:moveTo>
                  <a:pt x="0" y="20"/>
                </a:moveTo>
                <a:cubicBezTo>
                  <a:pt x="6" y="29"/>
                  <a:pt x="15" y="36"/>
                  <a:pt x="26" y="38"/>
                </a:cubicBezTo>
                <a:cubicBezTo>
                  <a:pt x="26" y="0"/>
                  <a:pt x="26" y="0"/>
                  <a:pt x="26" y="0"/>
                </a:cubicBezTo>
                <a:lnTo>
                  <a:pt x="0" y="20"/>
                </a:lnTo>
                <a:close/>
              </a:path>
            </a:pathLst>
          </a:custGeom>
          <a:solidFill>
            <a:schemeClr val="accent4"/>
          </a:solidFill>
          <a:ln>
            <a:noFill/>
          </a:ln>
          <a:extLst/>
        </p:spPr>
        <p:txBody>
          <a:bodyPr/>
          <a:lstStyle/>
          <a:p>
            <a:endParaRPr lang="zh-CN" altLang="en-US"/>
          </a:p>
        </p:txBody>
      </p:sp>
      <p:sp>
        <p:nvSpPr>
          <p:cNvPr id="23" name="Freeform 16"/>
          <p:cNvSpPr>
            <a:spLocks/>
          </p:cNvSpPr>
          <p:nvPr/>
        </p:nvSpPr>
        <p:spPr bwMode="auto">
          <a:xfrm>
            <a:off x="1767439" y="4916248"/>
            <a:ext cx="103472" cy="35798"/>
          </a:xfrm>
          <a:custGeom>
            <a:avLst/>
            <a:gdLst>
              <a:gd name="T0" fmla="*/ 2011415179 w 89"/>
              <a:gd name="T1" fmla="*/ 223598359 h 31"/>
              <a:gd name="T2" fmla="*/ 977376870 w 89"/>
              <a:gd name="T3" fmla="*/ 223598359 h 31"/>
              <a:gd name="T4" fmla="*/ 0 w 89"/>
              <a:gd name="T5" fmla="*/ 1020160738 h 31"/>
              <a:gd name="T6" fmla="*/ 2147483646 w 89"/>
              <a:gd name="T7" fmla="*/ 1020160738 h 31"/>
              <a:gd name="T8" fmla="*/ 2011415179 w 89"/>
              <a:gd name="T9" fmla="*/ 223598359 h 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9" h="31">
                <a:moveTo>
                  <a:pt x="60" y="7"/>
                </a:moveTo>
                <a:cubicBezTo>
                  <a:pt x="52" y="0"/>
                  <a:pt x="37" y="0"/>
                  <a:pt x="29" y="7"/>
                </a:cubicBezTo>
                <a:cubicBezTo>
                  <a:pt x="0" y="31"/>
                  <a:pt x="0" y="31"/>
                  <a:pt x="0" y="31"/>
                </a:cubicBezTo>
                <a:cubicBezTo>
                  <a:pt x="89" y="31"/>
                  <a:pt x="89" y="31"/>
                  <a:pt x="89" y="31"/>
                </a:cubicBezTo>
                <a:lnTo>
                  <a:pt x="60" y="7"/>
                </a:lnTo>
                <a:close/>
              </a:path>
            </a:pathLst>
          </a:custGeom>
          <a:solidFill>
            <a:schemeClr val="accent4"/>
          </a:solidFill>
          <a:ln>
            <a:noFill/>
          </a:ln>
          <a:extLst/>
        </p:spPr>
        <p:txBody>
          <a:bodyPr/>
          <a:lstStyle/>
          <a:p>
            <a:endParaRPr lang="zh-CN" altLang="en-US"/>
          </a:p>
        </p:txBody>
      </p:sp>
      <p:sp>
        <p:nvSpPr>
          <p:cNvPr id="24" name="Freeform 17"/>
          <p:cNvSpPr>
            <a:spLocks/>
          </p:cNvSpPr>
          <p:nvPr/>
        </p:nvSpPr>
        <p:spPr bwMode="auto">
          <a:xfrm>
            <a:off x="2039113" y="5090825"/>
            <a:ext cx="29914" cy="44135"/>
          </a:xfrm>
          <a:custGeom>
            <a:avLst/>
            <a:gdLst>
              <a:gd name="T0" fmla="*/ 846203965 w 26"/>
              <a:gd name="T1" fmla="*/ 664421388 h 38"/>
              <a:gd name="T2" fmla="*/ 0 w 26"/>
              <a:gd name="T3" fmla="*/ 0 h 38"/>
              <a:gd name="T4" fmla="*/ 0 w 26"/>
              <a:gd name="T5" fmla="*/ 1272294355 h 38"/>
              <a:gd name="T6" fmla="*/ 846203965 w 26"/>
              <a:gd name="T7" fmla="*/ 664421388 h 3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6" h="38">
                <a:moveTo>
                  <a:pt x="26" y="20"/>
                </a:moveTo>
                <a:cubicBezTo>
                  <a:pt x="0" y="0"/>
                  <a:pt x="0" y="0"/>
                  <a:pt x="0" y="0"/>
                </a:cubicBezTo>
                <a:cubicBezTo>
                  <a:pt x="0" y="38"/>
                  <a:pt x="0" y="38"/>
                  <a:pt x="0" y="38"/>
                </a:cubicBezTo>
                <a:cubicBezTo>
                  <a:pt x="11" y="36"/>
                  <a:pt x="20" y="29"/>
                  <a:pt x="26" y="20"/>
                </a:cubicBezTo>
                <a:close/>
              </a:path>
            </a:pathLst>
          </a:custGeom>
          <a:solidFill>
            <a:schemeClr val="accent4"/>
          </a:solidFill>
          <a:ln>
            <a:noFill/>
          </a:ln>
          <a:extLst/>
        </p:spPr>
        <p:txBody>
          <a:bodyPr/>
          <a:lstStyle/>
          <a:p>
            <a:endParaRPr lang="zh-CN" altLang="en-US"/>
          </a:p>
        </p:txBody>
      </p:sp>
      <p:sp>
        <p:nvSpPr>
          <p:cNvPr id="25" name="Freeform 18"/>
          <p:cNvSpPr>
            <a:spLocks/>
          </p:cNvSpPr>
          <p:nvPr/>
        </p:nvSpPr>
        <p:spPr bwMode="auto">
          <a:xfrm>
            <a:off x="1599727" y="4952046"/>
            <a:ext cx="439386" cy="363376"/>
          </a:xfrm>
          <a:custGeom>
            <a:avLst/>
            <a:gdLst>
              <a:gd name="T0" fmla="*/ 711754623 w 377"/>
              <a:gd name="T1" fmla="*/ 2147483646 h 312"/>
              <a:gd name="T2" fmla="*/ 711754623 w 377"/>
              <a:gd name="T3" fmla="*/ 1691614079 h 312"/>
              <a:gd name="T4" fmla="*/ 1010692545 w 377"/>
              <a:gd name="T5" fmla="*/ 1009282065 h 312"/>
              <a:gd name="T6" fmla="*/ 1765153125 w 377"/>
              <a:gd name="T7" fmla="*/ 710763929 h 312"/>
              <a:gd name="T8" fmla="*/ 2147483646 w 377"/>
              <a:gd name="T9" fmla="*/ 710763929 h 312"/>
              <a:gd name="T10" fmla="*/ 2147483646 w 377"/>
              <a:gd name="T11" fmla="*/ 1009282065 h 312"/>
              <a:gd name="T12" fmla="*/ 2147483646 w 377"/>
              <a:gd name="T13" fmla="*/ 1691614079 h 312"/>
              <a:gd name="T14" fmla="*/ 2147483646 w 377"/>
              <a:gd name="T15" fmla="*/ 2147483646 h 312"/>
              <a:gd name="T16" fmla="*/ 2147483646 w 377"/>
              <a:gd name="T17" fmla="*/ 2147483646 h 312"/>
              <a:gd name="T18" fmla="*/ 2147483646 w 377"/>
              <a:gd name="T19" fmla="*/ 1691614079 h 312"/>
              <a:gd name="T20" fmla="*/ 2147483646 w 377"/>
              <a:gd name="T21" fmla="*/ 0 h 312"/>
              <a:gd name="T22" fmla="*/ 1765153125 w 377"/>
              <a:gd name="T23" fmla="*/ 0 h 312"/>
              <a:gd name="T24" fmla="*/ 0 w 377"/>
              <a:gd name="T25" fmla="*/ 1691614079 h 312"/>
              <a:gd name="T26" fmla="*/ 0 w 377"/>
              <a:gd name="T27" fmla="*/ 2147483646 h 312"/>
              <a:gd name="T28" fmla="*/ 711754623 w 377"/>
              <a:gd name="T29" fmla="*/ 2147483646 h 31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377" h="312">
                <a:moveTo>
                  <a:pt x="21" y="312"/>
                </a:moveTo>
                <a:cubicBezTo>
                  <a:pt x="21" y="50"/>
                  <a:pt x="21" y="50"/>
                  <a:pt x="21" y="50"/>
                </a:cubicBezTo>
                <a:cubicBezTo>
                  <a:pt x="21" y="42"/>
                  <a:pt x="24" y="35"/>
                  <a:pt x="30" y="30"/>
                </a:cubicBezTo>
                <a:cubicBezTo>
                  <a:pt x="35" y="24"/>
                  <a:pt x="43" y="21"/>
                  <a:pt x="52" y="21"/>
                </a:cubicBezTo>
                <a:cubicBezTo>
                  <a:pt x="325" y="21"/>
                  <a:pt x="325" y="21"/>
                  <a:pt x="325" y="21"/>
                </a:cubicBezTo>
                <a:cubicBezTo>
                  <a:pt x="334" y="21"/>
                  <a:pt x="342" y="24"/>
                  <a:pt x="347" y="30"/>
                </a:cubicBezTo>
                <a:cubicBezTo>
                  <a:pt x="353" y="35"/>
                  <a:pt x="356" y="42"/>
                  <a:pt x="356" y="50"/>
                </a:cubicBezTo>
                <a:cubicBezTo>
                  <a:pt x="356" y="312"/>
                  <a:pt x="356" y="312"/>
                  <a:pt x="356" y="312"/>
                </a:cubicBezTo>
                <a:cubicBezTo>
                  <a:pt x="377" y="312"/>
                  <a:pt x="377" y="312"/>
                  <a:pt x="377" y="312"/>
                </a:cubicBezTo>
                <a:cubicBezTo>
                  <a:pt x="377" y="50"/>
                  <a:pt x="377" y="50"/>
                  <a:pt x="377" y="50"/>
                </a:cubicBezTo>
                <a:cubicBezTo>
                  <a:pt x="377" y="22"/>
                  <a:pt x="353" y="0"/>
                  <a:pt x="325" y="0"/>
                </a:cubicBezTo>
                <a:cubicBezTo>
                  <a:pt x="52" y="0"/>
                  <a:pt x="52" y="0"/>
                  <a:pt x="52" y="0"/>
                </a:cubicBezTo>
                <a:cubicBezTo>
                  <a:pt x="24" y="0"/>
                  <a:pt x="0" y="22"/>
                  <a:pt x="0" y="50"/>
                </a:cubicBezTo>
                <a:cubicBezTo>
                  <a:pt x="0" y="312"/>
                  <a:pt x="0" y="312"/>
                  <a:pt x="0" y="312"/>
                </a:cubicBezTo>
                <a:lnTo>
                  <a:pt x="21" y="312"/>
                </a:lnTo>
                <a:close/>
              </a:path>
            </a:pathLst>
          </a:custGeom>
          <a:solidFill>
            <a:schemeClr val="accent4"/>
          </a:solidFill>
          <a:ln>
            <a:noFill/>
          </a:ln>
          <a:extLst/>
        </p:spPr>
        <p:txBody>
          <a:bodyPr/>
          <a:lstStyle/>
          <a:p>
            <a:endParaRPr lang="zh-CN" altLang="en-US"/>
          </a:p>
        </p:txBody>
      </p:sp>
      <p:sp>
        <p:nvSpPr>
          <p:cNvPr id="26" name="Freeform 19"/>
          <p:cNvSpPr>
            <a:spLocks noEditPoints="1"/>
          </p:cNvSpPr>
          <p:nvPr/>
        </p:nvSpPr>
        <p:spPr bwMode="auto">
          <a:xfrm>
            <a:off x="1553140" y="5130547"/>
            <a:ext cx="531088" cy="327087"/>
          </a:xfrm>
          <a:custGeom>
            <a:avLst/>
            <a:gdLst>
              <a:gd name="T0" fmla="*/ 2147483646 w 456"/>
              <a:gd name="T1" fmla="*/ 0 h 281"/>
              <a:gd name="T2" fmla="*/ 2147483646 w 456"/>
              <a:gd name="T3" fmla="*/ 2147483646 h 281"/>
              <a:gd name="T4" fmla="*/ 2147483646 w 456"/>
              <a:gd name="T5" fmla="*/ 2147483646 h 281"/>
              <a:gd name="T6" fmla="*/ 241658250 w 456"/>
              <a:gd name="T7" fmla="*/ 0 h 281"/>
              <a:gd name="T8" fmla="*/ 0 w 456"/>
              <a:gd name="T9" fmla="*/ 738362183 h 281"/>
              <a:gd name="T10" fmla="*/ 0 w 456"/>
              <a:gd name="T11" fmla="*/ 2147483646 h 281"/>
              <a:gd name="T12" fmla="*/ 1449957040 w 456"/>
              <a:gd name="T13" fmla="*/ 2147483646 h 281"/>
              <a:gd name="T14" fmla="*/ 2147483646 w 456"/>
              <a:gd name="T15" fmla="*/ 2147483646 h 281"/>
              <a:gd name="T16" fmla="*/ 2147483646 w 456"/>
              <a:gd name="T17" fmla="*/ 2147483646 h 281"/>
              <a:gd name="T18" fmla="*/ 2147483646 w 456"/>
              <a:gd name="T19" fmla="*/ 738362183 h 281"/>
              <a:gd name="T20" fmla="*/ 2147483646 w 456"/>
              <a:gd name="T21" fmla="*/ 0 h 281"/>
              <a:gd name="T22" fmla="*/ 2147483646 w 456"/>
              <a:gd name="T23" fmla="*/ 2147483646 h 281"/>
              <a:gd name="T24" fmla="*/ 1521034992 w 456"/>
              <a:gd name="T25" fmla="*/ 2147483646 h 281"/>
              <a:gd name="T26" fmla="*/ 1108788904 w 456"/>
              <a:gd name="T27" fmla="*/ 2147483646 h 281"/>
              <a:gd name="T28" fmla="*/ 1222512873 w 456"/>
              <a:gd name="T29" fmla="*/ 2147483646 h 281"/>
              <a:gd name="T30" fmla="*/ 2147483646 w 456"/>
              <a:gd name="T31" fmla="*/ 2147483646 h 281"/>
              <a:gd name="T32" fmla="*/ 2147483646 w 456"/>
              <a:gd name="T33" fmla="*/ 2147483646 h 281"/>
              <a:gd name="T34" fmla="*/ 2147483646 w 456"/>
              <a:gd name="T35" fmla="*/ 2147483646 h 281"/>
              <a:gd name="T36" fmla="*/ 2147483646 w 456"/>
              <a:gd name="T37" fmla="*/ 2147483646 h 281"/>
              <a:gd name="T38" fmla="*/ 2147483646 w 456"/>
              <a:gd name="T39" fmla="*/ 2147483646 h 281"/>
              <a:gd name="T40" fmla="*/ 2147483646 w 456"/>
              <a:gd name="T41" fmla="*/ 2147483646 h 281"/>
              <a:gd name="T42" fmla="*/ 2147483646 w 456"/>
              <a:gd name="T43" fmla="*/ 2147483646 h 281"/>
              <a:gd name="T44" fmla="*/ 2147483646 w 456"/>
              <a:gd name="T45" fmla="*/ 2147483646 h 281"/>
              <a:gd name="T46" fmla="*/ 2147483646 w 456"/>
              <a:gd name="T47" fmla="*/ 2147483646 h 281"/>
              <a:gd name="T48" fmla="*/ 2147483646 w 456"/>
              <a:gd name="T49" fmla="*/ 2147483646 h 28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456" h="281">
                <a:moveTo>
                  <a:pt x="450" y="0"/>
                </a:moveTo>
                <a:cubicBezTo>
                  <a:pt x="245" y="169"/>
                  <a:pt x="245" y="169"/>
                  <a:pt x="245" y="169"/>
                </a:cubicBezTo>
                <a:cubicBezTo>
                  <a:pt x="236" y="176"/>
                  <a:pt x="221" y="176"/>
                  <a:pt x="212" y="169"/>
                </a:cubicBezTo>
                <a:cubicBezTo>
                  <a:pt x="7" y="0"/>
                  <a:pt x="7" y="0"/>
                  <a:pt x="7" y="0"/>
                </a:cubicBezTo>
                <a:cubicBezTo>
                  <a:pt x="3" y="7"/>
                  <a:pt x="0" y="14"/>
                  <a:pt x="0" y="22"/>
                </a:cubicBezTo>
                <a:cubicBezTo>
                  <a:pt x="0" y="239"/>
                  <a:pt x="0" y="239"/>
                  <a:pt x="0" y="239"/>
                </a:cubicBezTo>
                <a:cubicBezTo>
                  <a:pt x="0" y="262"/>
                  <a:pt x="19" y="281"/>
                  <a:pt x="43" y="281"/>
                </a:cubicBezTo>
                <a:cubicBezTo>
                  <a:pt x="414" y="281"/>
                  <a:pt x="414" y="281"/>
                  <a:pt x="414" y="281"/>
                </a:cubicBezTo>
                <a:cubicBezTo>
                  <a:pt x="437" y="281"/>
                  <a:pt x="456" y="262"/>
                  <a:pt x="456" y="239"/>
                </a:cubicBezTo>
                <a:cubicBezTo>
                  <a:pt x="456" y="22"/>
                  <a:pt x="456" y="22"/>
                  <a:pt x="456" y="22"/>
                </a:cubicBezTo>
                <a:cubicBezTo>
                  <a:pt x="456" y="14"/>
                  <a:pt x="454" y="7"/>
                  <a:pt x="450" y="0"/>
                </a:cubicBezTo>
                <a:close/>
                <a:moveTo>
                  <a:pt x="151" y="182"/>
                </a:moveTo>
                <a:cubicBezTo>
                  <a:pt x="45" y="248"/>
                  <a:pt x="45" y="248"/>
                  <a:pt x="45" y="248"/>
                </a:cubicBezTo>
                <a:cubicBezTo>
                  <a:pt x="41" y="250"/>
                  <a:pt x="35" y="249"/>
                  <a:pt x="33" y="245"/>
                </a:cubicBezTo>
                <a:cubicBezTo>
                  <a:pt x="30" y="241"/>
                  <a:pt x="31" y="235"/>
                  <a:pt x="36" y="233"/>
                </a:cubicBezTo>
                <a:cubicBezTo>
                  <a:pt x="142" y="167"/>
                  <a:pt x="142" y="167"/>
                  <a:pt x="142" y="167"/>
                </a:cubicBezTo>
                <a:cubicBezTo>
                  <a:pt x="146" y="165"/>
                  <a:pt x="151" y="166"/>
                  <a:pt x="154" y="170"/>
                </a:cubicBezTo>
                <a:cubicBezTo>
                  <a:pt x="156" y="174"/>
                  <a:pt x="155" y="180"/>
                  <a:pt x="151" y="182"/>
                </a:cubicBezTo>
                <a:close/>
                <a:moveTo>
                  <a:pt x="424" y="245"/>
                </a:moveTo>
                <a:cubicBezTo>
                  <a:pt x="422" y="249"/>
                  <a:pt x="416" y="250"/>
                  <a:pt x="412" y="248"/>
                </a:cubicBezTo>
                <a:cubicBezTo>
                  <a:pt x="306" y="182"/>
                  <a:pt x="306" y="182"/>
                  <a:pt x="306" y="182"/>
                </a:cubicBezTo>
                <a:cubicBezTo>
                  <a:pt x="302" y="180"/>
                  <a:pt x="301" y="174"/>
                  <a:pt x="303" y="170"/>
                </a:cubicBezTo>
                <a:cubicBezTo>
                  <a:pt x="306" y="166"/>
                  <a:pt x="311" y="165"/>
                  <a:pt x="315" y="167"/>
                </a:cubicBezTo>
                <a:cubicBezTo>
                  <a:pt x="421" y="233"/>
                  <a:pt x="421" y="233"/>
                  <a:pt x="421" y="233"/>
                </a:cubicBezTo>
                <a:cubicBezTo>
                  <a:pt x="426" y="235"/>
                  <a:pt x="427" y="241"/>
                  <a:pt x="424" y="245"/>
                </a:cubicBezTo>
                <a:close/>
              </a:path>
            </a:pathLst>
          </a:custGeom>
          <a:solidFill>
            <a:schemeClr val="accent4"/>
          </a:solidFill>
          <a:ln>
            <a:noFill/>
          </a:ln>
          <a:extLst/>
        </p:spPr>
        <p:txBody>
          <a:bodyPr/>
          <a:lstStyle/>
          <a:p>
            <a:endParaRPr lang="zh-CN" altLang="en-US"/>
          </a:p>
        </p:txBody>
      </p:sp>
      <p:sp>
        <p:nvSpPr>
          <p:cNvPr id="27" name="圆角矩形 26"/>
          <p:cNvSpPr/>
          <p:nvPr/>
        </p:nvSpPr>
        <p:spPr>
          <a:xfrm>
            <a:off x="2619657" y="1835373"/>
            <a:ext cx="4138530" cy="579736"/>
          </a:xfrm>
          <a:prstGeom prst="roundRect">
            <a:avLst>
              <a:gd name="adj" fmla="val 12912"/>
            </a:avLst>
          </a:prstGeom>
          <a:solidFill>
            <a:schemeClr val="bg1">
              <a:lumMod val="8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圆角矩形 27"/>
          <p:cNvSpPr/>
          <p:nvPr/>
        </p:nvSpPr>
        <p:spPr>
          <a:xfrm>
            <a:off x="2619656" y="2852119"/>
            <a:ext cx="4136616" cy="579736"/>
          </a:xfrm>
          <a:prstGeom prst="roundRect">
            <a:avLst/>
          </a:prstGeom>
          <a:solidFill>
            <a:schemeClr val="bg1">
              <a:lumMod val="8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圆角矩形 28"/>
          <p:cNvSpPr/>
          <p:nvPr/>
        </p:nvSpPr>
        <p:spPr>
          <a:xfrm>
            <a:off x="2619656" y="3930801"/>
            <a:ext cx="4138531" cy="579736"/>
          </a:xfrm>
          <a:prstGeom prst="roundRect">
            <a:avLst/>
          </a:prstGeom>
          <a:solidFill>
            <a:schemeClr val="bg1">
              <a:lumMod val="8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圆角矩形 29"/>
          <p:cNvSpPr/>
          <p:nvPr/>
        </p:nvSpPr>
        <p:spPr>
          <a:xfrm>
            <a:off x="2619656" y="4916248"/>
            <a:ext cx="4136616" cy="579736"/>
          </a:xfrm>
          <a:prstGeom prst="roundRect">
            <a:avLst/>
          </a:prstGeom>
          <a:solidFill>
            <a:schemeClr val="bg1">
              <a:lumMod val="8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7654392" y="3191555"/>
            <a:ext cx="4400814" cy="1938992"/>
          </a:xfrm>
          <a:prstGeom prst="rect">
            <a:avLst/>
          </a:prstGeom>
        </p:spPr>
        <p:txBody>
          <a:bodyPr wrap="square">
            <a:spAutoFit/>
          </a:bodyPr>
          <a:lstStyle/>
          <a:p>
            <a:pPr>
              <a:lnSpc>
                <a:spcPct val="150000"/>
              </a:lnSpc>
            </a:pPr>
            <a:r>
              <a:rPr lang="zh-CN" altLang="en-US" sz="2000" dirty="0">
                <a:latin typeface="微软雅黑" panose="020B0503020204020204" pitchFamily="34" charset="-122"/>
                <a:ea typeface="微软雅黑" panose="020B0503020204020204" pitchFamily="34" charset="-122"/>
                <a:cs typeface="+mn-ea"/>
                <a:sym typeface="+mn-lt"/>
              </a:rPr>
              <a:t>点击此处添加文字说明</a:t>
            </a:r>
            <a:endParaRPr lang="en-US" altLang="zh-CN" sz="2000" dirty="0">
              <a:latin typeface="微软雅黑" panose="020B0503020204020204" pitchFamily="34" charset="-122"/>
              <a:ea typeface="微软雅黑" panose="020B0503020204020204" pitchFamily="34" charset="-122"/>
              <a:cs typeface="+mn-ea"/>
              <a:sym typeface="+mn-lt"/>
            </a:endParaRPr>
          </a:p>
          <a:p>
            <a:pPr>
              <a:lnSpc>
                <a:spcPct val="150000"/>
              </a:lnSpc>
            </a:pPr>
            <a:r>
              <a:rPr lang="zh-CN" altLang="en-US" sz="2000" dirty="0">
                <a:latin typeface="微软雅黑" panose="020B0503020204020204" pitchFamily="34" charset="-122"/>
                <a:ea typeface="微软雅黑" panose="020B0503020204020204" pitchFamily="34" charset="-122"/>
                <a:cs typeface="+mn-ea"/>
                <a:sym typeface="+mn-lt"/>
              </a:rPr>
              <a:t>点击此处添加文字说明</a:t>
            </a:r>
            <a:endParaRPr lang="en-US" altLang="zh-CN" sz="2000" dirty="0">
              <a:latin typeface="微软雅黑" panose="020B0503020204020204" pitchFamily="34" charset="-122"/>
              <a:ea typeface="微软雅黑" panose="020B0503020204020204" pitchFamily="34" charset="-122"/>
              <a:cs typeface="+mn-ea"/>
              <a:sym typeface="+mn-lt"/>
            </a:endParaRPr>
          </a:p>
          <a:p>
            <a:pPr>
              <a:lnSpc>
                <a:spcPct val="150000"/>
              </a:lnSpc>
            </a:pPr>
            <a:r>
              <a:rPr lang="zh-CN" altLang="en-US" sz="2000" dirty="0">
                <a:latin typeface="微软雅黑" panose="020B0503020204020204" pitchFamily="34" charset="-122"/>
                <a:ea typeface="微软雅黑" panose="020B0503020204020204" pitchFamily="34" charset="-122"/>
                <a:cs typeface="+mn-ea"/>
                <a:sym typeface="+mn-lt"/>
              </a:rPr>
              <a:t>点击此处添加文字说明</a:t>
            </a:r>
            <a:endParaRPr lang="en-US" altLang="zh-CN" sz="2000" dirty="0">
              <a:latin typeface="微软雅黑" panose="020B0503020204020204" pitchFamily="34" charset="-122"/>
              <a:ea typeface="微软雅黑" panose="020B0503020204020204" pitchFamily="34" charset="-122"/>
              <a:cs typeface="+mn-ea"/>
              <a:sym typeface="+mn-lt"/>
            </a:endParaRPr>
          </a:p>
          <a:p>
            <a:pPr>
              <a:lnSpc>
                <a:spcPct val="150000"/>
              </a:lnSpc>
            </a:pPr>
            <a:r>
              <a:rPr lang="zh-CN" altLang="en-US" sz="2000" dirty="0">
                <a:latin typeface="微软雅黑" panose="020B0503020204020204" pitchFamily="34" charset="-122"/>
                <a:ea typeface="微软雅黑" panose="020B0503020204020204" pitchFamily="34" charset="-122"/>
                <a:cs typeface="+mn-ea"/>
                <a:sym typeface="+mn-lt"/>
              </a:rPr>
              <a:t>点击此处添加文字说明</a:t>
            </a:r>
            <a:endParaRPr lang="en-US" altLang="zh-CN" sz="2000" dirty="0">
              <a:latin typeface="微软雅黑" panose="020B0503020204020204" pitchFamily="34" charset="-122"/>
              <a:ea typeface="微软雅黑" panose="020B0503020204020204" pitchFamily="34" charset="-122"/>
              <a:cs typeface="+mn-ea"/>
              <a:sym typeface="+mn-lt"/>
            </a:endParaRPr>
          </a:p>
        </p:txBody>
      </p:sp>
      <p:sp>
        <p:nvSpPr>
          <p:cNvPr id="35" name="圆角矩形 34"/>
          <p:cNvSpPr/>
          <p:nvPr/>
        </p:nvSpPr>
        <p:spPr>
          <a:xfrm>
            <a:off x="2619656" y="1835373"/>
            <a:ext cx="3606085" cy="579736"/>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文本框 35"/>
          <p:cNvSpPr txBox="1"/>
          <p:nvPr/>
        </p:nvSpPr>
        <p:spPr>
          <a:xfrm>
            <a:off x="5440959" y="1971586"/>
            <a:ext cx="744522" cy="369332"/>
          </a:xfrm>
          <a:prstGeom prst="rect">
            <a:avLst/>
          </a:prstGeom>
          <a:noFill/>
        </p:spPr>
        <p:txBody>
          <a:bodyPr wrap="square" rtlCol="0">
            <a:spAutoFit/>
          </a:bodyPr>
          <a:lstStyle/>
          <a:p>
            <a:pPr algn="ctr"/>
            <a:r>
              <a:rPr lang="en-US" altLang="zh-CN" dirty="0">
                <a:solidFill>
                  <a:schemeClr val="bg1"/>
                </a:solidFill>
                <a:latin typeface="微软雅黑" panose="020B0503020204020204" pitchFamily="34" charset="-122"/>
                <a:ea typeface="微软雅黑" panose="020B0503020204020204" pitchFamily="34" charset="-122"/>
              </a:rPr>
              <a:t>95%</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7" name="圆角矩形 36"/>
          <p:cNvSpPr/>
          <p:nvPr/>
        </p:nvSpPr>
        <p:spPr>
          <a:xfrm>
            <a:off x="2619655" y="2849164"/>
            <a:ext cx="2640171" cy="579736"/>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文本框 37"/>
          <p:cNvSpPr txBox="1"/>
          <p:nvPr/>
        </p:nvSpPr>
        <p:spPr>
          <a:xfrm>
            <a:off x="4515305" y="2988289"/>
            <a:ext cx="744522" cy="369332"/>
          </a:xfrm>
          <a:prstGeom prst="rect">
            <a:avLst/>
          </a:prstGeom>
          <a:noFill/>
        </p:spPr>
        <p:txBody>
          <a:bodyPr wrap="square" rtlCol="0">
            <a:spAutoFit/>
          </a:bodyPr>
          <a:lstStyle/>
          <a:p>
            <a:pPr algn="ctr"/>
            <a:r>
              <a:rPr lang="en-US" altLang="zh-CN" dirty="0">
                <a:solidFill>
                  <a:schemeClr val="bg1"/>
                </a:solidFill>
                <a:latin typeface="微软雅黑" panose="020B0503020204020204" pitchFamily="34" charset="-122"/>
                <a:ea typeface="微软雅黑" panose="020B0503020204020204" pitchFamily="34" charset="-122"/>
              </a:rPr>
              <a:t>75%</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9" name="圆角矩形 38"/>
          <p:cNvSpPr/>
          <p:nvPr/>
        </p:nvSpPr>
        <p:spPr>
          <a:xfrm>
            <a:off x="2619656" y="3938042"/>
            <a:ext cx="2060622" cy="579736"/>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文本框 39"/>
          <p:cNvSpPr txBox="1"/>
          <p:nvPr/>
        </p:nvSpPr>
        <p:spPr>
          <a:xfrm>
            <a:off x="3935756" y="4076315"/>
            <a:ext cx="744522" cy="369332"/>
          </a:xfrm>
          <a:prstGeom prst="rect">
            <a:avLst/>
          </a:prstGeom>
          <a:noFill/>
        </p:spPr>
        <p:txBody>
          <a:bodyPr wrap="square" rtlCol="0">
            <a:spAutoFit/>
          </a:bodyPr>
          <a:lstStyle/>
          <a:p>
            <a:pPr algn="ctr"/>
            <a:r>
              <a:rPr lang="en-US" altLang="zh-CN" dirty="0">
                <a:solidFill>
                  <a:schemeClr val="bg1"/>
                </a:solidFill>
                <a:latin typeface="微软雅黑" panose="020B0503020204020204" pitchFamily="34" charset="-122"/>
                <a:ea typeface="微软雅黑" panose="020B0503020204020204" pitchFamily="34" charset="-122"/>
              </a:rPr>
              <a:t>55%</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1" name="圆角矩形 40"/>
          <p:cNvSpPr/>
          <p:nvPr/>
        </p:nvSpPr>
        <p:spPr>
          <a:xfrm>
            <a:off x="2619655" y="4923291"/>
            <a:ext cx="1423341" cy="579736"/>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文本框 41"/>
          <p:cNvSpPr txBox="1"/>
          <p:nvPr/>
        </p:nvSpPr>
        <p:spPr>
          <a:xfrm>
            <a:off x="3313350" y="5050123"/>
            <a:ext cx="744522" cy="369332"/>
          </a:xfrm>
          <a:prstGeom prst="rect">
            <a:avLst/>
          </a:prstGeom>
          <a:noFill/>
        </p:spPr>
        <p:txBody>
          <a:bodyPr wrap="square" rtlCol="0">
            <a:spAutoFit/>
          </a:bodyPr>
          <a:lstStyle/>
          <a:p>
            <a:pPr algn="ctr"/>
            <a:r>
              <a:rPr lang="en-US" altLang="zh-CN" dirty="0">
                <a:solidFill>
                  <a:schemeClr val="bg1"/>
                </a:solidFill>
                <a:latin typeface="微软雅黑" panose="020B0503020204020204" pitchFamily="34" charset="-122"/>
                <a:ea typeface="微软雅黑" panose="020B0503020204020204" pitchFamily="34" charset="-122"/>
              </a:rPr>
              <a:t>25%</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3" name="TextBox 14"/>
          <p:cNvSpPr txBox="1"/>
          <p:nvPr/>
        </p:nvSpPr>
        <p:spPr>
          <a:xfrm>
            <a:off x="7654392" y="2457461"/>
            <a:ext cx="3891424" cy="584775"/>
          </a:xfrm>
          <a:prstGeom prst="rect">
            <a:avLst/>
          </a:prstGeom>
          <a:noFill/>
        </p:spPr>
        <p:txBody>
          <a:bodyPr wrap="square" rtlCol="0">
            <a:spAutoFit/>
          </a:bodyPr>
          <a:lstStyle/>
          <a:p>
            <a:r>
              <a:rPr lang="en-US" altLang="zh-CN" sz="3200" b="1" dirty="0" smtClean="0">
                <a:solidFill>
                  <a:srgbClr val="3B3B3B"/>
                </a:solidFill>
                <a:latin typeface="微软雅黑" panose="020B0503020204020204" pitchFamily="34" charset="-122"/>
                <a:ea typeface="微软雅黑" panose="020B0503020204020204" pitchFamily="34" charset="-122"/>
              </a:rPr>
              <a:t>2018</a:t>
            </a:r>
            <a:r>
              <a:rPr lang="zh-CN" altLang="en-US" sz="3200" b="1" dirty="0" smtClean="0">
                <a:solidFill>
                  <a:srgbClr val="3B3B3B"/>
                </a:solidFill>
                <a:latin typeface="微软雅黑" panose="020B0503020204020204" pitchFamily="34" charset="-122"/>
                <a:ea typeface="微软雅黑" panose="020B0503020204020204" pitchFamily="34" charset="-122"/>
              </a:rPr>
              <a:t>年</a:t>
            </a:r>
            <a:r>
              <a:rPr lang="zh-CN" altLang="en-US" sz="3200" b="1" dirty="0">
                <a:solidFill>
                  <a:srgbClr val="3B3B3B"/>
                </a:solidFill>
                <a:latin typeface="微软雅黑" panose="020B0503020204020204" pitchFamily="34" charset="-122"/>
                <a:ea typeface="微软雅黑" panose="020B0503020204020204" pitchFamily="34" charset="-122"/>
              </a:rPr>
              <a:t>工作情况</a:t>
            </a:r>
          </a:p>
        </p:txBody>
      </p:sp>
    </p:spTree>
    <p:extLst>
      <p:ext uri="{BB962C8B-B14F-4D97-AF65-F5344CB8AC3E}">
        <p14:creationId xmlns:p14="http://schemas.microsoft.com/office/powerpoint/2010/main" xmlns="" val="15989162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48000">
              <a:schemeClr val="accent4">
                <a:lumMod val="60000"/>
                <a:lumOff val="40000"/>
              </a:schemeClr>
            </a:gs>
            <a:gs pos="97000">
              <a:srgbClr val="F8A221"/>
            </a:gs>
          </a:gsLst>
          <a:lin ang="2700000" scaled="0"/>
        </a:gradFill>
        <a:effectLst/>
      </p:bgPr>
    </p:bg>
    <p:spTree>
      <p:nvGrpSpPr>
        <p:cNvPr id="1" name=""/>
        <p:cNvGrpSpPr/>
        <p:nvPr/>
      </p:nvGrpSpPr>
      <p:grpSpPr>
        <a:xfrm>
          <a:off x="0" y="0"/>
          <a:ext cx="0" cy="0"/>
          <a:chOff x="0" y="0"/>
          <a:chExt cx="0" cy="0"/>
        </a:xfrm>
      </p:grpSpPr>
      <p:sp>
        <p:nvSpPr>
          <p:cNvPr id="12" name="椭圆 11"/>
          <p:cNvSpPr/>
          <p:nvPr/>
        </p:nvSpPr>
        <p:spPr>
          <a:xfrm>
            <a:off x="3175907" y="-909558"/>
            <a:ext cx="5840185" cy="5840185"/>
          </a:xfrm>
          <a:prstGeom prst="ellipse">
            <a:avLst/>
          </a:prstGeom>
          <a:solidFill>
            <a:schemeClr val="accent1"/>
          </a:solidFill>
          <a:ln w="76200">
            <a:solidFill>
              <a:srgbClr val="FFFDF8"/>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 Box 3"/>
          <p:cNvSpPr>
            <a:spLocks noChangeArrowheads="1"/>
          </p:cNvSpPr>
          <p:nvPr/>
        </p:nvSpPr>
        <p:spPr bwMode="auto">
          <a:xfrm>
            <a:off x="4151015" y="5774560"/>
            <a:ext cx="3877985"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p>
            <a:pPr algn="r">
              <a:buFont typeface="Arial" panose="020B0604020202020204" pitchFamily="34" charset="0"/>
              <a:buNone/>
              <a:defRPr/>
            </a:pPr>
            <a:r>
              <a:rPr lang="zh-CN" altLang="en-US" sz="3200" b="1" dirty="0">
                <a:solidFill>
                  <a:schemeClr val="accent1"/>
                </a:solidFill>
                <a:latin typeface="微软雅黑" panose="020B0503020204020204" pitchFamily="34" charset="-122"/>
                <a:ea typeface="微软雅黑" panose="020B0503020204020204" pitchFamily="34" charset="-122"/>
                <a:sym typeface="Calibri" panose="020F0502020204030204" pitchFamily="34" charset="0"/>
              </a:rPr>
              <a:t>工作中的成绩与不足</a:t>
            </a:r>
          </a:p>
        </p:txBody>
      </p:sp>
      <p:sp>
        <p:nvSpPr>
          <p:cNvPr id="14" name="矩形 13"/>
          <p:cNvSpPr/>
          <p:nvPr/>
        </p:nvSpPr>
        <p:spPr>
          <a:xfrm>
            <a:off x="4188236" y="5254460"/>
            <a:ext cx="3803542" cy="369332"/>
          </a:xfrm>
          <a:prstGeom prst="rect">
            <a:avLst/>
          </a:prstGeom>
        </p:spPr>
        <p:txBody>
          <a:bodyPr wrap="none">
            <a:spAutoFit/>
          </a:bodyPr>
          <a:lstStyle/>
          <a:p>
            <a:pPr algn="r">
              <a:buFont typeface="Arial" panose="020B0604020202020204" pitchFamily="34" charset="0"/>
              <a:buNone/>
              <a:defRPr/>
            </a:pPr>
            <a:r>
              <a:rPr lang="en-US" altLang="zh-CN" dirty="0">
                <a:solidFill>
                  <a:schemeClr val="accent1"/>
                </a:solidFill>
                <a:latin typeface="微软雅黑" panose="020B0503020204020204" pitchFamily="34" charset="-122"/>
                <a:ea typeface="微软雅黑" panose="020B0503020204020204" pitchFamily="34" charset="-122"/>
              </a:rPr>
              <a:t>Achievements and shortcomings</a:t>
            </a:r>
          </a:p>
        </p:txBody>
      </p:sp>
      <p:cxnSp>
        <p:nvCxnSpPr>
          <p:cNvPr id="16" name="直接连接符 15"/>
          <p:cNvCxnSpPr/>
          <p:nvPr/>
        </p:nvCxnSpPr>
        <p:spPr>
          <a:xfrm>
            <a:off x="3480007" y="5660977"/>
            <a:ext cx="52200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6" name="矩形 5"/>
          <p:cNvSpPr/>
          <p:nvPr/>
        </p:nvSpPr>
        <p:spPr>
          <a:xfrm>
            <a:off x="4922370" y="-105489"/>
            <a:ext cx="2398413" cy="5386090"/>
          </a:xfrm>
          <a:prstGeom prst="rect">
            <a:avLst/>
          </a:prstGeom>
        </p:spPr>
        <p:txBody>
          <a:bodyPr wrap="none">
            <a:spAutoFit/>
          </a:bodyPr>
          <a:lstStyle/>
          <a:p>
            <a:pPr algn="ctr"/>
            <a:r>
              <a:rPr lang="en-US" altLang="zh-CN" sz="34400" dirty="0">
                <a:solidFill>
                  <a:schemeClr val="bg1"/>
                </a:solidFill>
                <a:latin typeface="Impact" panose="020B0806030902050204" pitchFamily="34" charset="0"/>
                <a:ea typeface="微软雅黑" panose="020B0503020204020204" pitchFamily="34" charset="-122"/>
              </a:rPr>
              <a:t>2</a:t>
            </a:r>
            <a:endParaRPr lang="zh-CN" altLang="en-US" sz="34400" dirty="0">
              <a:solidFill>
                <a:schemeClr val="bg1"/>
              </a:solidFill>
              <a:latin typeface="Impact" panose="020B0806030902050204" pitchFamily="34" charset="0"/>
              <a:ea typeface="微软雅黑" panose="020B0503020204020204" pitchFamily="34" charset="-122"/>
            </a:endParaRPr>
          </a:p>
        </p:txBody>
      </p:sp>
    </p:spTree>
    <p:extLst>
      <p:ext uri="{BB962C8B-B14F-4D97-AF65-F5344CB8AC3E}">
        <p14:creationId xmlns:p14="http://schemas.microsoft.com/office/powerpoint/2010/main" xmlns="" val="402452810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theme/theme1.xml><?xml version="1.0" encoding="utf-8"?>
<a:theme xmlns:a="http://schemas.openxmlformats.org/drawingml/2006/main" name="Office 主题">
  <a:themeElements>
    <a:clrScheme name="自定义 13">
      <a:dk1>
        <a:sysClr val="windowText" lastClr="000000"/>
      </a:dk1>
      <a:lt1>
        <a:sysClr val="window" lastClr="FFFFFF"/>
      </a:lt1>
      <a:dk2>
        <a:srgbClr val="696464"/>
      </a:dk2>
      <a:lt2>
        <a:srgbClr val="E9E5DC"/>
      </a:lt2>
      <a:accent1>
        <a:srgbClr val="B13528"/>
      </a:accent1>
      <a:accent2>
        <a:srgbClr val="404040"/>
      </a:accent2>
      <a:accent3>
        <a:srgbClr val="EA0E0B"/>
      </a:accent3>
      <a:accent4>
        <a:srgbClr val="595959"/>
      </a:accent4>
      <a:accent5>
        <a:srgbClr val="918485"/>
      </a:accent5>
      <a:accent6>
        <a:srgbClr val="855D5D"/>
      </a:accent6>
      <a:hlink>
        <a:srgbClr val="CC9900"/>
      </a:hlink>
      <a:folHlink>
        <a:srgbClr val="96A9A9"/>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10124</TotalTime>
  <Words>3903</Words>
  <Application>Microsoft Office PowerPoint</Application>
  <PresentationFormat>自定义</PresentationFormat>
  <Paragraphs>392</Paragraphs>
  <Slides>35</Slides>
  <Notes>35</Notes>
  <HiddenSlides>0</HiddenSlides>
  <MMClips>0</MMClips>
  <ScaleCrop>false</ScaleCrop>
  <HeadingPairs>
    <vt:vector size="4" baseType="variant">
      <vt:variant>
        <vt:lpstr>主题</vt:lpstr>
      </vt:variant>
      <vt:variant>
        <vt:i4>1</vt:i4>
      </vt:variant>
      <vt:variant>
        <vt:lpstr>幻灯片标题</vt:lpstr>
      </vt:variant>
      <vt:variant>
        <vt:i4>35</vt:i4>
      </vt:variant>
    </vt:vector>
  </HeadingPairs>
  <TitlesOfParts>
    <vt:vector size="36" baseType="lpstr">
      <vt:lpstr>Office 主题</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lpstr>幻灯片 30</vt:lpstr>
      <vt:lpstr>幻灯片 31</vt:lpstr>
      <vt:lpstr>幻灯片 32</vt:lpstr>
      <vt:lpstr>幻灯片 33</vt:lpstr>
      <vt:lpstr>幻灯片 34</vt:lpstr>
      <vt:lpstr>幻灯片 35</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哎呀小小草</dc:title>
  <dc:subject>哎呀小小草</dc:subject>
  <dc:creator>哎呀小小草</dc:creator>
  <cp:keywords>https://800sucai.taobao.com/</cp:keywords>
  <dc:description>https://800sucai.taobao.com/</dc:description>
  <cp:lastModifiedBy>Administrator</cp:lastModifiedBy>
  <cp:revision>339</cp:revision>
  <dcterms:created xsi:type="dcterms:W3CDTF">2014-08-08T03:06:53Z</dcterms:created>
  <dcterms:modified xsi:type="dcterms:W3CDTF">2016-10-09T07:52:10Z</dcterms:modified>
  <cp:category>https://800sucai.taobao.com/</cp:category>
</cp:coreProperties>
</file>