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48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12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43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34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2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84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83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3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04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89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50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64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84F71-8137-473C-B1E2-DD9BE62E0034}" type="datetimeFigureOut">
              <a:rPr lang="zh-CN" altLang="en-US" smtClean="0"/>
              <a:t>2011-9-15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FB5F7-B2DD-4747-9196-351392AEE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ome.rapidbbs.cn/?fromuid=224325&#36825;&#37324;&#26377;&#25105;&#25152;&#26377;&#20462;&#25913;&#30340;&#27169;&#26495;&#65292;&#21916;&#27426;&#30340;&#19979;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me.rapidbbs.cn/?fromuid=22432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323528" y="2857500"/>
            <a:ext cx="450059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827584" y="3361556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在此添加标题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117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6" y="0"/>
            <a:ext cx="9147712" cy="5715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131840" y="1201316"/>
            <a:ext cx="3994395" cy="514118"/>
            <a:chOff x="2699792" y="1345332"/>
            <a:chExt cx="3994395" cy="514118"/>
          </a:xfrm>
        </p:grpSpPr>
        <p:grpSp>
          <p:nvGrpSpPr>
            <p:cNvPr id="11" name="组合 10"/>
            <p:cNvGrpSpPr/>
            <p:nvPr/>
          </p:nvGrpSpPr>
          <p:grpSpPr>
            <a:xfrm>
              <a:off x="2699792" y="1345332"/>
              <a:ext cx="3994395" cy="514118"/>
              <a:chOff x="1817682" y="1288841"/>
              <a:chExt cx="5358080" cy="68963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矩形 12"/>
              <p:cNvSpPr/>
              <p:nvPr/>
            </p:nvSpPr>
            <p:spPr>
              <a:xfrm>
                <a:off x="1967690" y="1288841"/>
                <a:ext cx="5113989" cy="683178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8600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819538" y="1292793"/>
                <a:ext cx="785968" cy="681708"/>
              </a:xfrm>
              <a:prstGeom prst="roundRect">
                <a:avLst>
                  <a:gd name="adj" fmla="val 2271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6977209" y="1292794"/>
                <a:ext cx="198553" cy="683891"/>
              </a:xfrm>
              <a:prstGeom prst="roundRect">
                <a:avLst>
                  <a:gd name="adj" fmla="val 4148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圆角矩形 6"/>
              <p:cNvSpPr/>
              <p:nvPr/>
            </p:nvSpPr>
            <p:spPr>
              <a:xfrm>
                <a:off x="1817682" y="1727500"/>
                <a:ext cx="5356004" cy="250979"/>
              </a:xfrm>
              <a:custGeom>
                <a:avLst/>
                <a:gdLst>
                  <a:gd name="connsiteX0" fmla="*/ 0 w 3960440"/>
                  <a:gd name="connsiteY0" fmla="*/ 112257 h 360040"/>
                  <a:gd name="connsiteX1" fmla="*/ 112257 w 3960440"/>
                  <a:gd name="connsiteY1" fmla="*/ 0 h 360040"/>
                  <a:gd name="connsiteX2" fmla="*/ 3848183 w 3960440"/>
                  <a:gd name="connsiteY2" fmla="*/ 0 h 360040"/>
                  <a:gd name="connsiteX3" fmla="*/ 3960440 w 3960440"/>
                  <a:gd name="connsiteY3" fmla="*/ 112257 h 360040"/>
                  <a:gd name="connsiteX4" fmla="*/ 3960440 w 3960440"/>
                  <a:gd name="connsiteY4" fmla="*/ 247783 h 360040"/>
                  <a:gd name="connsiteX5" fmla="*/ 3848183 w 3960440"/>
                  <a:gd name="connsiteY5" fmla="*/ 360040 h 360040"/>
                  <a:gd name="connsiteX6" fmla="*/ 112257 w 3960440"/>
                  <a:gd name="connsiteY6" fmla="*/ 360040 h 360040"/>
                  <a:gd name="connsiteX7" fmla="*/ 0 w 3960440"/>
                  <a:gd name="connsiteY7" fmla="*/ 247783 h 360040"/>
                  <a:gd name="connsiteX8" fmla="*/ 0 w 3960440"/>
                  <a:gd name="connsiteY8" fmla="*/ 112257 h 360040"/>
                  <a:gd name="connsiteX0" fmla="*/ 6361 w 3966801"/>
                  <a:gd name="connsiteY0" fmla="*/ 112257 h 360040"/>
                  <a:gd name="connsiteX1" fmla="*/ 40241 w 3966801"/>
                  <a:gd name="connsiteY1" fmla="*/ 8709 h 360040"/>
                  <a:gd name="connsiteX2" fmla="*/ 3854544 w 3966801"/>
                  <a:gd name="connsiteY2" fmla="*/ 0 h 360040"/>
                  <a:gd name="connsiteX3" fmla="*/ 3966801 w 3966801"/>
                  <a:gd name="connsiteY3" fmla="*/ 112257 h 360040"/>
                  <a:gd name="connsiteX4" fmla="*/ 3966801 w 3966801"/>
                  <a:gd name="connsiteY4" fmla="*/ 247783 h 360040"/>
                  <a:gd name="connsiteX5" fmla="*/ 3854544 w 3966801"/>
                  <a:gd name="connsiteY5" fmla="*/ 360040 h 360040"/>
                  <a:gd name="connsiteX6" fmla="*/ 118618 w 3966801"/>
                  <a:gd name="connsiteY6" fmla="*/ 360040 h 360040"/>
                  <a:gd name="connsiteX7" fmla="*/ 6361 w 3966801"/>
                  <a:gd name="connsiteY7" fmla="*/ 247783 h 360040"/>
                  <a:gd name="connsiteX8" fmla="*/ 6361 w 3966801"/>
                  <a:gd name="connsiteY8" fmla="*/ 112257 h 360040"/>
                  <a:gd name="connsiteX0" fmla="*/ 6361 w 4008655"/>
                  <a:gd name="connsiteY0" fmla="*/ 112257 h 360040"/>
                  <a:gd name="connsiteX1" fmla="*/ 40241 w 4008655"/>
                  <a:gd name="connsiteY1" fmla="*/ 8709 h 360040"/>
                  <a:gd name="connsiteX2" fmla="*/ 3985172 w 4008655"/>
                  <a:gd name="connsiteY2" fmla="*/ 0 h 360040"/>
                  <a:gd name="connsiteX3" fmla="*/ 3966801 w 4008655"/>
                  <a:gd name="connsiteY3" fmla="*/ 112257 h 360040"/>
                  <a:gd name="connsiteX4" fmla="*/ 3966801 w 4008655"/>
                  <a:gd name="connsiteY4" fmla="*/ 247783 h 360040"/>
                  <a:gd name="connsiteX5" fmla="*/ 3854544 w 4008655"/>
                  <a:gd name="connsiteY5" fmla="*/ 360040 h 360040"/>
                  <a:gd name="connsiteX6" fmla="*/ 118618 w 4008655"/>
                  <a:gd name="connsiteY6" fmla="*/ 360040 h 360040"/>
                  <a:gd name="connsiteX7" fmla="*/ 6361 w 4008655"/>
                  <a:gd name="connsiteY7" fmla="*/ 247783 h 360040"/>
                  <a:gd name="connsiteX8" fmla="*/ 6361 w 4008655"/>
                  <a:gd name="connsiteY8" fmla="*/ 112257 h 360040"/>
                  <a:gd name="connsiteX0" fmla="*/ 6361 w 3988765"/>
                  <a:gd name="connsiteY0" fmla="*/ 112257 h 360040"/>
                  <a:gd name="connsiteX1" fmla="*/ 40241 w 3988765"/>
                  <a:gd name="connsiteY1" fmla="*/ 8709 h 360040"/>
                  <a:gd name="connsiteX2" fmla="*/ 3959046 w 3988765"/>
                  <a:gd name="connsiteY2" fmla="*/ 0 h 360040"/>
                  <a:gd name="connsiteX3" fmla="*/ 3966801 w 3988765"/>
                  <a:gd name="connsiteY3" fmla="*/ 112257 h 360040"/>
                  <a:gd name="connsiteX4" fmla="*/ 3966801 w 3988765"/>
                  <a:gd name="connsiteY4" fmla="*/ 247783 h 360040"/>
                  <a:gd name="connsiteX5" fmla="*/ 3854544 w 3988765"/>
                  <a:gd name="connsiteY5" fmla="*/ 360040 h 360040"/>
                  <a:gd name="connsiteX6" fmla="*/ 118618 w 3988765"/>
                  <a:gd name="connsiteY6" fmla="*/ 360040 h 360040"/>
                  <a:gd name="connsiteX7" fmla="*/ 6361 w 3988765"/>
                  <a:gd name="connsiteY7" fmla="*/ 247783 h 360040"/>
                  <a:gd name="connsiteX8" fmla="*/ 6361 w 3988765"/>
                  <a:gd name="connsiteY8" fmla="*/ 112257 h 360040"/>
                  <a:gd name="connsiteX0" fmla="*/ 6361 w 3969678"/>
                  <a:gd name="connsiteY0" fmla="*/ 112257 h 360040"/>
                  <a:gd name="connsiteX1" fmla="*/ 40241 w 3969678"/>
                  <a:gd name="connsiteY1" fmla="*/ 8709 h 360040"/>
                  <a:gd name="connsiteX2" fmla="*/ 3924212 w 3969678"/>
                  <a:gd name="connsiteY2" fmla="*/ 0 h 360040"/>
                  <a:gd name="connsiteX3" fmla="*/ 3966801 w 3969678"/>
                  <a:gd name="connsiteY3" fmla="*/ 112257 h 360040"/>
                  <a:gd name="connsiteX4" fmla="*/ 3966801 w 3969678"/>
                  <a:gd name="connsiteY4" fmla="*/ 247783 h 360040"/>
                  <a:gd name="connsiteX5" fmla="*/ 3854544 w 3969678"/>
                  <a:gd name="connsiteY5" fmla="*/ 360040 h 360040"/>
                  <a:gd name="connsiteX6" fmla="*/ 118618 w 3969678"/>
                  <a:gd name="connsiteY6" fmla="*/ 360040 h 360040"/>
                  <a:gd name="connsiteX7" fmla="*/ 6361 w 3969678"/>
                  <a:gd name="connsiteY7" fmla="*/ 247783 h 360040"/>
                  <a:gd name="connsiteX8" fmla="*/ 6361 w 3969678"/>
                  <a:gd name="connsiteY8" fmla="*/ 112257 h 360040"/>
                  <a:gd name="connsiteX0" fmla="*/ 6361 w 3978825"/>
                  <a:gd name="connsiteY0" fmla="*/ 112257 h 360040"/>
                  <a:gd name="connsiteX1" fmla="*/ 40241 w 3978825"/>
                  <a:gd name="connsiteY1" fmla="*/ 8709 h 360040"/>
                  <a:gd name="connsiteX2" fmla="*/ 3924212 w 3978825"/>
                  <a:gd name="connsiteY2" fmla="*/ 0 h 360040"/>
                  <a:gd name="connsiteX3" fmla="*/ 3966801 w 3978825"/>
                  <a:gd name="connsiteY3" fmla="*/ 112257 h 360040"/>
                  <a:gd name="connsiteX4" fmla="*/ 3978825 w 3978825"/>
                  <a:gd name="connsiteY4" fmla="*/ 273909 h 360040"/>
                  <a:gd name="connsiteX5" fmla="*/ 3854544 w 3978825"/>
                  <a:gd name="connsiteY5" fmla="*/ 360040 h 360040"/>
                  <a:gd name="connsiteX6" fmla="*/ 118618 w 3978825"/>
                  <a:gd name="connsiteY6" fmla="*/ 360040 h 360040"/>
                  <a:gd name="connsiteX7" fmla="*/ 6361 w 3978825"/>
                  <a:gd name="connsiteY7" fmla="*/ 247783 h 360040"/>
                  <a:gd name="connsiteX8" fmla="*/ 6361 w 3978825"/>
                  <a:gd name="connsiteY8" fmla="*/ 112257 h 360040"/>
                  <a:gd name="connsiteX0" fmla="*/ 6361 w 3979098"/>
                  <a:gd name="connsiteY0" fmla="*/ 112257 h 360040"/>
                  <a:gd name="connsiteX1" fmla="*/ 40241 w 3979098"/>
                  <a:gd name="connsiteY1" fmla="*/ 8709 h 360040"/>
                  <a:gd name="connsiteX2" fmla="*/ 3924212 w 3979098"/>
                  <a:gd name="connsiteY2" fmla="*/ 0 h 360040"/>
                  <a:gd name="connsiteX3" fmla="*/ 3978825 w 3979098"/>
                  <a:gd name="connsiteY3" fmla="*/ 94840 h 360040"/>
                  <a:gd name="connsiteX4" fmla="*/ 3978825 w 3979098"/>
                  <a:gd name="connsiteY4" fmla="*/ 273909 h 360040"/>
                  <a:gd name="connsiteX5" fmla="*/ 3854544 w 3979098"/>
                  <a:gd name="connsiteY5" fmla="*/ 360040 h 360040"/>
                  <a:gd name="connsiteX6" fmla="*/ 118618 w 3979098"/>
                  <a:gd name="connsiteY6" fmla="*/ 360040 h 360040"/>
                  <a:gd name="connsiteX7" fmla="*/ 6361 w 3979098"/>
                  <a:gd name="connsiteY7" fmla="*/ 247783 h 360040"/>
                  <a:gd name="connsiteX8" fmla="*/ 6361 w 3979098"/>
                  <a:gd name="connsiteY8" fmla="*/ 112257 h 360040"/>
                  <a:gd name="connsiteX0" fmla="*/ 0 w 4064274"/>
                  <a:gd name="connsiteY0" fmla="*/ 117409 h 360040"/>
                  <a:gd name="connsiteX1" fmla="*/ 125417 w 4064274"/>
                  <a:gd name="connsiteY1" fmla="*/ 8709 h 360040"/>
                  <a:gd name="connsiteX2" fmla="*/ 4009388 w 4064274"/>
                  <a:gd name="connsiteY2" fmla="*/ 0 h 360040"/>
                  <a:gd name="connsiteX3" fmla="*/ 4064001 w 4064274"/>
                  <a:gd name="connsiteY3" fmla="*/ 94840 h 360040"/>
                  <a:gd name="connsiteX4" fmla="*/ 4064001 w 4064274"/>
                  <a:gd name="connsiteY4" fmla="*/ 273909 h 360040"/>
                  <a:gd name="connsiteX5" fmla="*/ 3939720 w 4064274"/>
                  <a:gd name="connsiteY5" fmla="*/ 360040 h 360040"/>
                  <a:gd name="connsiteX6" fmla="*/ 203794 w 4064274"/>
                  <a:gd name="connsiteY6" fmla="*/ 360040 h 360040"/>
                  <a:gd name="connsiteX7" fmla="*/ 91537 w 4064274"/>
                  <a:gd name="connsiteY7" fmla="*/ 247783 h 360040"/>
                  <a:gd name="connsiteX8" fmla="*/ 0 w 4064274"/>
                  <a:gd name="connsiteY8" fmla="*/ 117409 h 360040"/>
                  <a:gd name="connsiteX0" fmla="*/ 0 w 3972737"/>
                  <a:gd name="connsiteY0" fmla="*/ 247783 h 360040"/>
                  <a:gd name="connsiteX1" fmla="*/ 33880 w 3972737"/>
                  <a:gd name="connsiteY1" fmla="*/ 8709 h 360040"/>
                  <a:gd name="connsiteX2" fmla="*/ 3917851 w 3972737"/>
                  <a:gd name="connsiteY2" fmla="*/ 0 h 360040"/>
                  <a:gd name="connsiteX3" fmla="*/ 3972464 w 3972737"/>
                  <a:gd name="connsiteY3" fmla="*/ 94840 h 360040"/>
                  <a:gd name="connsiteX4" fmla="*/ 3972464 w 3972737"/>
                  <a:gd name="connsiteY4" fmla="*/ 273909 h 360040"/>
                  <a:gd name="connsiteX5" fmla="*/ 3848183 w 3972737"/>
                  <a:gd name="connsiteY5" fmla="*/ 360040 h 360040"/>
                  <a:gd name="connsiteX6" fmla="*/ 112257 w 3972737"/>
                  <a:gd name="connsiteY6" fmla="*/ 360040 h 360040"/>
                  <a:gd name="connsiteX7" fmla="*/ 0 w 3972737"/>
                  <a:gd name="connsiteY7" fmla="*/ 247783 h 360040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13584 w 3974064"/>
                  <a:gd name="connsiteY6" fmla="*/ 361634 h 361634"/>
                  <a:gd name="connsiteX7" fmla="*/ 1327 w 3974064"/>
                  <a:gd name="connsiteY7" fmla="*/ 249377 h 361634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03022 w 3974064"/>
                  <a:gd name="connsiteY6" fmla="*/ 361634 h 361634"/>
                  <a:gd name="connsiteX7" fmla="*/ 1327 w 3974064"/>
                  <a:gd name="connsiteY7" fmla="*/ 249377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10354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9826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97998"/>
                  <a:gd name="connsiteY0" fmla="*/ 246801 h 361634"/>
                  <a:gd name="connsiteX1" fmla="*/ 525 w 3997998"/>
                  <a:gd name="connsiteY1" fmla="*/ 0 h 361634"/>
                  <a:gd name="connsiteX2" fmla="*/ 3968992 w 3997998"/>
                  <a:gd name="connsiteY2" fmla="*/ 1594 h 361634"/>
                  <a:gd name="connsiteX3" fmla="*/ 3974316 w 3997998"/>
                  <a:gd name="connsiteY3" fmla="*/ 96434 h 361634"/>
                  <a:gd name="connsiteX4" fmla="*/ 3974316 w 3997998"/>
                  <a:gd name="connsiteY4" fmla="*/ 275503 h 361634"/>
                  <a:gd name="connsiteX5" fmla="*/ 3850035 w 3997998"/>
                  <a:gd name="connsiteY5" fmla="*/ 361634 h 361634"/>
                  <a:gd name="connsiteX6" fmla="*/ 98267 w 3997998"/>
                  <a:gd name="connsiteY6" fmla="*/ 361634 h 361634"/>
                  <a:gd name="connsiteX7" fmla="*/ 92 w 3997998"/>
                  <a:gd name="connsiteY7" fmla="*/ 246801 h 361634"/>
                  <a:gd name="connsiteX0" fmla="*/ 92 w 4272576"/>
                  <a:gd name="connsiteY0" fmla="*/ 246801 h 361634"/>
                  <a:gd name="connsiteX1" fmla="*/ 525 w 4272576"/>
                  <a:gd name="connsiteY1" fmla="*/ 0 h 361634"/>
                  <a:gd name="connsiteX2" fmla="*/ 3968992 w 4272576"/>
                  <a:gd name="connsiteY2" fmla="*/ 1594 h 361634"/>
                  <a:gd name="connsiteX3" fmla="*/ 3997909 w 4272576"/>
                  <a:gd name="connsiteY3" fmla="*/ 18733 h 361634"/>
                  <a:gd name="connsiteX4" fmla="*/ 3974316 w 4272576"/>
                  <a:gd name="connsiteY4" fmla="*/ 96434 h 361634"/>
                  <a:gd name="connsiteX5" fmla="*/ 3974316 w 4272576"/>
                  <a:gd name="connsiteY5" fmla="*/ 275503 h 361634"/>
                  <a:gd name="connsiteX6" fmla="*/ 3850035 w 4272576"/>
                  <a:gd name="connsiteY6" fmla="*/ 361634 h 361634"/>
                  <a:gd name="connsiteX7" fmla="*/ 98267 w 4272576"/>
                  <a:gd name="connsiteY7" fmla="*/ 361634 h 361634"/>
                  <a:gd name="connsiteX8" fmla="*/ 92 w 4272576"/>
                  <a:gd name="connsiteY8" fmla="*/ 246801 h 361634"/>
                  <a:gd name="connsiteX0" fmla="*/ 92 w 4272984"/>
                  <a:gd name="connsiteY0" fmla="*/ 246801 h 361634"/>
                  <a:gd name="connsiteX1" fmla="*/ 525 w 4272984"/>
                  <a:gd name="connsiteY1" fmla="*/ 0 h 361634"/>
                  <a:gd name="connsiteX2" fmla="*/ 3968992 w 4272984"/>
                  <a:gd name="connsiteY2" fmla="*/ 1594 h 361634"/>
                  <a:gd name="connsiteX3" fmla="*/ 3997909 w 4272984"/>
                  <a:gd name="connsiteY3" fmla="*/ 18733 h 361634"/>
                  <a:gd name="connsiteX4" fmla="*/ 3974316 w 4272984"/>
                  <a:gd name="connsiteY4" fmla="*/ 96434 h 361634"/>
                  <a:gd name="connsiteX5" fmla="*/ 3974316 w 4272984"/>
                  <a:gd name="connsiteY5" fmla="*/ 275503 h 361634"/>
                  <a:gd name="connsiteX6" fmla="*/ 3850035 w 4272984"/>
                  <a:gd name="connsiteY6" fmla="*/ 361634 h 361634"/>
                  <a:gd name="connsiteX7" fmla="*/ 98267 w 4272984"/>
                  <a:gd name="connsiteY7" fmla="*/ 361634 h 361634"/>
                  <a:gd name="connsiteX8" fmla="*/ 92 w 4272984"/>
                  <a:gd name="connsiteY8" fmla="*/ 246801 h 361634"/>
                  <a:gd name="connsiteX0" fmla="*/ 92 w 4264534"/>
                  <a:gd name="connsiteY0" fmla="*/ 246801 h 361634"/>
                  <a:gd name="connsiteX1" fmla="*/ 525 w 4264534"/>
                  <a:gd name="connsiteY1" fmla="*/ 0 h 361634"/>
                  <a:gd name="connsiteX2" fmla="*/ 3968992 w 4264534"/>
                  <a:gd name="connsiteY2" fmla="*/ 1594 h 361634"/>
                  <a:gd name="connsiteX3" fmla="*/ 3974316 w 4264534"/>
                  <a:gd name="connsiteY3" fmla="*/ 96434 h 361634"/>
                  <a:gd name="connsiteX4" fmla="*/ 3974316 w 4264534"/>
                  <a:gd name="connsiteY4" fmla="*/ 275503 h 361634"/>
                  <a:gd name="connsiteX5" fmla="*/ 3850035 w 4264534"/>
                  <a:gd name="connsiteY5" fmla="*/ 361634 h 361634"/>
                  <a:gd name="connsiteX6" fmla="*/ 98267 w 4264534"/>
                  <a:gd name="connsiteY6" fmla="*/ 361634 h 361634"/>
                  <a:gd name="connsiteX7" fmla="*/ 92 w 4264534"/>
                  <a:gd name="connsiteY7" fmla="*/ 246801 h 361634"/>
                  <a:gd name="connsiteX0" fmla="*/ 92 w 3974316"/>
                  <a:gd name="connsiteY0" fmla="*/ 246801 h 361634"/>
                  <a:gd name="connsiteX1" fmla="*/ 525 w 3974316"/>
                  <a:gd name="connsiteY1" fmla="*/ 0 h 361634"/>
                  <a:gd name="connsiteX2" fmla="*/ 3974316 w 3974316"/>
                  <a:gd name="connsiteY2" fmla="*/ 96434 h 361634"/>
                  <a:gd name="connsiteX3" fmla="*/ 3974316 w 3974316"/>
                  <a:gd name="connsiteY3" fmla="*/ 275503 h 361634"/>
                  <a:gd name="connsiteX4" fmla="*/ 3850035 w 3974316"/>
                  <a:gd name="connsiteY4" fmla="*/ 361634 h 361634"/>
                  <a:gd name="connsiteX5" fmla="*/ 98267 w 3974316"/>
                  <a:gd name="connsiteY5" fmla="*/ 361634 h 361634"/>
                  <a:gd name="connsiteX6" fmla="*/ 92 w 3974316"/>
                  <a:gd name="connsiteY6" fmla="*/ 246801 h 361634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50035 w 3974316"/>
                  <a:gd name="connsiteY4" fmla="*/ 373382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85241 w 3974316"/>
                  <a:gd name="connsiteY4" fmla="*/ 370807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98267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102355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102355 w 3974316"/>
                  <a:gd name="connsiteY5" fmla="*/ 379374 h 379374"/>
                  <a:gd name="connsiteX6" fmla="*/ 92 w 3974316"/>
                  <a:gd name="connsiteY6" fmla="*/ 258549 h 379374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4177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96222 w 3974316"/>
                  <a:gd name="connsiteY5" fmla="*/ 379374 h 379374"/>
                  <a:gd name="connsiteX6" fmla="*/ 92 w 3974316"/>
                  <a:gd name="connsiteY6" fmla="*/ 258549 h 379374"/>
                  <a:gd name="connsiteX0" fmla="*/ 40 w 3976308"/>
                  <a:gd name="connsiteY0" fmla="*/ 255551 h 379374"/>
                  <a:gd name="connsiteX1" fmla="*/ 2517 w 3976308"/>
                  <a:gd name="connsiteY1" fmla="*/ 11748 h 379374"/>
                  <a:gd name="connsiteX2" fmla="*/ 3976308 w 3976308"/>
                  <a:gd name="connsiteY2" fmla="*/ 0 h 379374"/>
                  <a:gd name="connsiteX3" fmla="*/ 3976308 w 3976308"/>
                  <a:gd name="connsiteY3" fmla="*/ 287251 h 379374"/>
                  <a:gd name="connsiteX4" fmla="*/ 3885473 w 3976308"/>
                  <a:gd name="connsiteY4" fmla="*/ 375958 h 379374"/>
                  <a:gd name="connsiteX5" fmla="*/ 98214 w 3976308"/>
                  <a:gd name="connsiteY5" fmla="*/ 379374 h 379374"/>
                  <a:gd name="connsiteX6" fmla="*/ 40 w 3976308"/>
                  <a:gd name="connsiteY6" fmla="*/ 255551 h 379374"/>
                  <a:gd name="connsiteX0" fmla="*/ 93 w 3974317"/>
                  <a:gd name="connsiteY0" fmla="*/ 243565 h 379374"/>
                  <a:gd name="connsiteX1" fmla="*/ 526 w 3974317"/>
                  <a:gd name="connsiteY1" fmla="*/ 11748 h 379374"/>
                  <a:gd name="connsiteX2" fmla="*/ 3974317 w 3974317"/>
                  <a:gd name="connsiteY2" fmla="*/ 0 h 379374"/>
                  <a:gd name="connsiteX3" fmla="*/ 3974317 w 3974317"/>
                  <a:gd name="connsiteY3" fmla="*/ 287251 h 379374"/>
                  <a:gd name="connsiteX4" fmla="*/ 3883482 w 3974317"/>
                  <a:gd name="connsiteY4" fmla="*/ 375958 h 379374"/>
                  <a:gd name="connsiteX5" fmla="*/ 96223 w 3974317"/>
                  <a:gd name="connsiteY5" fmla="*/ 379374 h 379374"/>
                  <a:gd name="connsiteX6" fmla="*/ 93 w 3974317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7741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317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8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9313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3181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931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5448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9537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7492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340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1359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75835" h="381950">
                    <a:moveTo>
                      <a:pt x="1611" y="243565"/>
                    </a:moveTo>
                    <a:cubicBezTo>
                      <a:pt x="1169" y="160439"/>
                      <a:pt x="442" y="94874"/>
                      <a:pt x="0" y="11748"/>
                    </a:cubicBezTo>
                    <a:lnTo>
                      <a:pt x="3975835" y="0"/>
                    </a:lnTo>
                    <a:lnTo>
                      <a:pt x="3975835" y="275264"/>
                    </a:lnTo>
                    <a:cubicBezTo>
                      <a:pt x="3975835" y="337262"/>
                      <a:pt x="3963357" y="381950"/>
                      <a:pt x="3901359" y="381950"/>
                    </a:cubicBezTo>
                    <a:lnTo>
                      <a:pt x="91607" y="379374"/>
                    </a:lnTo>
                    <a:cubicBezTo>
                      <a:pt x="29609" y="379374"/>
                      <a:pt x="1611" y="305563"/>
                      <a:pt x="1611" y="24356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34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标题 1"/>
            <p:cNvSpPr txBox="1">
              <a:spLocks/>
            </p:cNvSpPr>
            <p:nvPr/>
          </p:nvSpPr>
          <p:spPr bwMode="auto">
            <a:xfrm>
              <a:off x="3864797" y="1460007"/>
              <a:ext cx="1859331" cy="31737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31840" y="2041409"/>
            <a:ext cx="3994395" cy="514118"/>
            <a:chOff x="2699792" y="1345332"/>
            <a:chExt cx="3994395" cy="514118"/>
          </a:xfrm>
        </p:grpSpPr>
        <p:grpSp>
          <p:nvGrpSpPr>
            <p:cNvPr id="18" name="组合 17"/>
            <p:cNvGrpSpPr/>
            <p:nvPr/>
          </p:nvGrpSpPr>
          <p:grpSpPr>
            <a:xfrm>
              <a:off x="2699792" y="1345332"/>
              <a:ext cx="3994395" cy="514118"/>
              <a:chOff x="1817682" y="1288841"/>
              <a:chExt cx="5358080" cy="68963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矩形 19"/>
              <p:cNvSpPr/>
              <p:nvPr/>
            </p:nvSpPr>
            <p:spPr>
              <a:xfrm>
                <a:off x="1967690" y="1288841"/>
                <a:ext cx="5113989" cy="683178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8600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819538" y="1292793"/>
                <a:ext cx="785968" cy="681708"/>
              </a:xfrm>
              <a:prstGeom prst="roundRect">
                <a:avLst>
                  <a:gd name="adj" fmla="val 2271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6977209" y="1292794"/>
                <a:ext cx="198553" cy="683891"/>
              </a:xfrm>
              <a:prstGeom prst="roundRect">
                <a:avLst>
                  <a:gd name="adj" fmla="val 4148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6"/>
              <p:cNvSpPr/>
              <p:nvPr/>
            </p:nvSpPr>
            <p:spPr>
              <a:xfrm>
                <a:off x="1817682" y="1727500"/>
                <a:ext cx="5356004" cy="250979"/>
              </a:xfrm>
              <a:custGeom>
                <a:avLst/>
                <a:gdLst>
                  <a:gd name="connsiteX0" fmla="*/ 0 w 3960440"/>
                  <a:gd name="connsiteY0" fmla="*/ 112257 h 360040"/>
                  <a:gd name="connsiteX1" fmla="*/ 112257 w 3960440"/>
                  <a:gd name="connsiteY1" fmla="*/ 0 h 360040"/>
                  <a:gd name="connsiteX2" fmla="*/ 3848183 w 3960440"/>
                  <a:gd name="connsiteY2" fmla="*/ 0 h 360040"/>
                  <a:gd name="connsiteX3" fmla="*/ 3960440 w 3960440"/>
                  <a:gd name="connsiteY3" fmla="*/ 112257 h 360040"/>
                  <a:gd name="connsiteX4" fmla="*/ 3960440 w 3960440"/>
                  <a:gd name="connsiteY4" fmla="*/ 247783 h 360040"/>
                  <a:gd name="connsiteX5" fmla="*/ 3848183 w 3960440"/>
                  <a:gd name="connsiteY5" fmla="*/ 360040 h 360040"/>
                  <a:gd name="connsiteX6" fmla="*/ 112257 w 3960440"/>
                  <a:gd name="connsiteY6" fmla="*/ 360040 h 360040"/>
                  <a:gd name="connsiteX7" fmla="*/ 0 w 3960440"/>
                  <a:gd name="connsiteY7" fmla="*/ 247783 h 360040"/>
                  <a:gd name="connsiteX8" fmla="*/ 0 w 3960440"/>
                  <a:gd name="connsiteY8" fmla="*/ 112257 h 360040"/>
                  <a:gd name="connsiteX0" fmla="*/ 6361 w 3966801"/>
                  <a:gd name="connsiteY0" fmla="*/ 112257 h 360040"/>
                  <a:gd name="connsiteX1" fmla="*/ 40241 w 3966801"/>
                  <a:gd name="connsiteY1" fmla="*/ 8709 h 360040"/>
                  <a:gd name="connsiteX2" fmla="*/ 3854544 w 3966801"/>
                  <a:gd name="connsiteY2" fmla="*/ 0 h 360040"/>
                  <a:gd name="connsiteX3" fmla="*/ 3966801 w 3966801"/>
                  <a:gd name="connsiteY3" fmla="*/ 112257 h 360040"/>
                  <a:gd name="connsiteX4" fmla="*/ 3966801 w 3966801"/>
                  <a:gd name="connsiteY4" fmla="*/ 247783 h 360040"/>
                  <a:gd name="connsiteX5" fmla="*/ 3854544 w 3966801"/>
                  <a:gd name="connsiteY5" fmla="*/ 360040 h 360040"/>
                  <a:gd name="connsiteX6" fmla="*/ 118618 w 3966801"/>
                  <a:gd name="connsiteY6" fmla="*/ 360040 h 360040"/>
                  <a:gd name="connsiteX7" fmla="*/ 6361 w 3966801"/>
                  <a:gd name="connsiteY7" fmla="*/ 247783 h 360040"/>
                  <a:gd name="connsiteX8" fmla="*/ 6361 w 3966801"/>
                  <a:gd name="connsiteY8" fmla="*/ 112257 h 360040"/>
                  <a:gd name="connsiteX0" fmla="*/ 6361 w 4008655"/>
                  <a:gd name="connsiteY0" fmla="*/ 112257 h 360040"/>
                  <a:gd name="connsiteX1" fmla="*/ 40241 w 4008655"/>
                  <a:gd name="connsiteY1" fmla="*/ 8709 h 360040"/>
                  <a:gd name="connsiteX2" fmla="*/ 3985172 w 4008655"/>
                  <a:gd name="connsiteY2" fmla="*/ 0 h 360040"/>
                  <a:gd name="connsiteX3" fmla="*/ 3966801 w 4008655"/>
                  <a:gd name="connsiteY3" fmla="*/ 112257 h 360040"/>
                  <a:gd name="connsiteX4" fmla="*/ 3966801 w 4008655"/>
                  <a:gd name="connsiteY4" fmla="*/ 247783 h 360040"/>
                  <a:gd name="connsiteX5" fmla="*/ 3854544 w 4008655"/>
                  <a:gd name="connsiteY5" fmla="*/ 360040 h 360040"/>
                  <a:gd name="connsiteX6" fmla="*/ 118618 w 4008655"/>
                  <a:gd name="connsiteY6" fmla="*/ 360040 h 360040"/>
                  <a:gd name="connsiteX7" fmla="*/ 6361 w 4008655"/>
                  <a:gd name="connsiteY7" fmla="*/ 247783 h 360040"/>
                  <a:gd name="connsiteX8" fmla="*/ 6361 w 4008655"/>
                  <a:gd name="connsiteY8" fmla="*/ 112257 h 360040"/>
                  <a:gd name="connsiteX0" fmla="*/ 6361 w 3988765"/>
                  <a:gd name="connsiteY0" fmla="*/ 112257 h 360040"/>
                  <a:gd name="connsiteX1" fmla="*/ 40241 w 3988765"/>
                  <a:gd name="connsiteY1" fmla="*/ 8709 h 360040"/>
                  <a:gd name="connsiteX2" fmla="*/ 3959046 w 3988765"/>
                  <a:gd name="connsiteY2" fmla="*/ 0 h 360040"/>
                  <a:gd name="connsiteX3" fmla="*/ 3966801 w 3988765"/>
                  <a:gd name="connsiteY3" fmla="*/ 112257 h 360040"/>
                  <a:gd name="connsiteX4" fmla="*/ 3966801 w 3988765"/>
                  <a:gd name="connsiteY4" fmla="*/ 247783 h 360040"/>
                  <a:gd name="connsiteX5" fmla="*/ 3854544 w 3988765"/>
                  <a:gd name="connsiteY5" fmla="*/ 360040 h 360040"/>
                  <a:gd name="connsiteX6" fmla="*/ 118618 w 3988765"/>
                  <a:gd name="connsiteY6" fmla="*/ 360040 h 360040"/>
                  <a:gd name="connsiteX7" fmla="*/ 6361 w 3988765"/>
                  <a:gd name="connsiteY7" fmla="*/ 247783 h 360040"/>
                  <a:gd name="connsiteX8" fmla="*/ 6361 w 3988765"/>
                  <a:gd name="connsiteY8" fmla="*/ 112257 h 360040"/>
                  <a:gd name="connsiteX0" fmla="*/ 6361 w 3969678"/>
                  <a:gd name="connsiteY0" fmla="*/ 112257 h 360040"/>
                  <a:gd name="connsiteX1" fmla="*/ 40241 w 3969678"/>
                  <a:gd name="connsiteY1" fmla="*/ 8709 h 360040"/>
                  <a:gd name="connsiteX2" fmla="*/ 3924212 w 3969678"/>
                  <a:gd name="connsiteY2" fmla="*/ 0 h 360040"/>
                  <a:gd name="connsiteX3" fmla="*/ 3966801 w 3969678"/>
                  <a:gd name="connsiteY3" fmla="*/ 112257 h 360040"/>
                  <a:gd name="connsiteX4" fmla="*/ 3966801 w 3969678"/>
                  <a:gd name="connsiteY4" fmla="*/ 247783 h 360040"/>
                  <a:gd name="connsiteX5" fmla="*/ 3854544 w 3969678"/>
                  <a:gd name="connsiteY5" fmla="*/ 360040 h 360040"/>
                  <a:gd name="connsiteX6" fmla="*/ 118618 w 3969678"/>
                  <a:gd name="connsiteY6" fmla="*/ 360040 h 360040"/>
                  <a:gd name="connsiteX7" fmla="*/ 6361 w 3969678"/>
                  <a:gd name="connsiteY7" fmla="*/ 247783 h 360040"/>
                  <a:gd name="connsiteX8" fmla="*/ 6361 w 3969678"/>
                  <a:gd name="connsiteY8" fmla="*/ 112257 h 360040"/>
                  <a:gd name="connsiteX0" fmla="*/ 6361 w 3978825"/>
                  <a:gd name="connsiteY0" fmla="*/ 112257 h 360040"/>
                  <a:gd name="connsiteX1" fmla="*/ 40241 w 3978825"/>
                  <a:gd name="connsiteY1" fmla="*/ 8709 h 360040"/>
                  <a:gd name="connsiteX2" fmla="*/ 3924212 w 3978825"/>
                  <a:gd name="connsiteY2" fmla="*/ 0 h 360040"/>
                  <a:gd name="connsiteX3" fmla="*/ 3966801 w 3978825"/>
                  <a:gd name="connsiteY3" fmla="*/ 112257 h 360040"/>
                  <a:gd name="connsiteX4" fmla="*/ 3978825 w 3978825"/>
                  <a:gd name="connsiteY4" fmla="*/ 273909 h 360040"/>
                  <a:gd name="connsiteX5" fmla="*/ 3854544 w 3978825"/>
                  <a:gd name="connsiteY5" fmla="*/ 360040 h 360040"/>
                  <a:gd name="connsiteX6" fmla="*/ 118618 w 3978825"/>
                  <a:gd name="connsiteY6" fmla="*/ 360040 h 360040"/>
                  <a:gd name="connsiteX7" fmla="*/ 6361 w 3978825"/>
                  <a:gd name="connsiteY7" fmla="*/ 247783 h 360040"/>
                  <a:gd name="connsiteX8" fmla="*/ 6361 w 3978825"/>
                  <a:gd name="connsiteY8" fmla="*/ 112257 h 360040"/>
                  <a:gd name="connsiteX0" fmla="*/ 6361 w 3979098"/>
                  <a:gd name="connsiteY0" fmla="*/ 112257 h 360040"/>
                  <a:gd name="connsiteX1" fmla="*/ 40241 w 3979098"/>
                  <a:gd name="connsiteY1" fmla="*/ 8709 h 360040"/>
                  <a:gd name="connsiteX2" fmla="*/ 3924212 w 3979098"/>
                  <a:gd name="connsiteY2" fmla="*/ 0 h 360040"/>
                  <a:gd name="connsiteX3" fmla="*/ 3978825 w 3979098"/>
                  <a:gd name="connsiteY3" fmla="*/ 94840 h 360040"/>
                  <a:gd name="connsiteX4" fmla="*/ 3978825 w 3979098"/>
                  <a:gd name="connsiteY4" fmla="*/ 273909 h 360040"/>
                  <a:gd name="connsiteX5" fmla="*/ 3854544 w 3979098"/>
                  <a:gd name="connsiteY5" fmla="*/ 360040 h 360040"/>
                  <a:gd name="connsiteX6" fmla="*/ 118618 w 3979098"/>
                  <a:gd name="connsiteY6" fmla="*/ 360040 h 360040"/>
                  <a:gd name="connsiteX7" fmla="*/ 6361 w 3979098"/>
                  <a:gd name="connsiteY7" fmla="*/ 247783 h 360040"/>
                  <a:gd name="connsiteX8" fmla="*/ 6361 w 3979098"/>
                  <a:gd name="connsiteY8" fmla="*/ 112257 h 360040"/>
                  <a:gd name="connsiteX0" fmla="*/ 0 w 4064274"/>
                  <a:gd name="connsiteY0" fmla="*/ 117409 h 360040"/>
                  <a:gd name="connsiteX1" fmla="*/ 125417 w 4064274"/>
                  <a:gd name="connsiteY1" fmla="*/ 8709 h 360040"/>
                  <a:gd name="connsiteX2" fmla="*/ 4009388 w 4064274"/>
                  <a:gd name="connsiteY2" fmla="*/ 0 h 360040"/>
                  <a:gd name="connsiteX3" fmla="*/ 4064001 w 4064274"/>
                  <a:gd name="connsiteY3" fmla="*/ 94840 h 360040"/>
                  <a:gd name="connsiteX4" fmla="*/ 4064001 w 4064274"/>
                  <a:gd name="connsiteY4" fmla="*/ 273909 h 360040"/>
                  <a:gd name="connsiteX5" fmla="*/ 3939720 w 4064274"/>
                  <a:gd name="connsiteY5" fmla="*/ 360040 h 360040"/>
                  <a:gd name="connsiteX6" fmla="*/ 203794 w 4064274"/>
                  <a:gd name="connsiteY6" fmla="*/ 360040 h 360040"/>
                  <a:gd name="connsiteX7" fmla="*/ 91537 w 4064274"/>
                  <a:gd name="connsiteY7" fmla="*/ 247783 h 360040"/>
                  <a:gd name="connsiteX8" fmla="*/ 0 w 4064274"/>
                  <a:gd name="connsiteY8" fmla="*/ 117409 h 360040"/>
                  <a:gd name="connsiteX0" fmla="*/ 0 w 3972737"/>
                  <a:gd name="connsiteY0" fmla="*/ 247783 h 360040"/>
                  <a:gd name="connsiteX1" fmla="*/ 33880 w 3972737"/>
                  <a:gd name="connsiteY1" fmla="*/ 8709 h 360040"/>
                  <a:gd name="connsiteX2" fmla="*/ 3917851 w 3972737"/>
                  <a:gd name="connsiteY2" fmla="*/ 0 h 360040"/>
                  <a:gd name="connsiteX3" fmla="*/ 3972464 w 3972737"/>
                  <a:gd name="connsiteY3" fmla="*/ 94840 h 360040"/>
                  <a:gd name="connsiteX4" fmla="*/ 3972464 w 3972737"/>
                  <a:gd name="connsiteY4" fmla="*/ 273909 h 360040"/>
                  <a:gd name="connsiteX5" fmla="*/ 3848183 w 3972737"/>
                  <a:gd name="connsiteY5" fmla="*/ 360040 h 360040"/>
                  <a:gd name="connsiteX6" fmla="*/ 112257 w 3972737"/>
                  <a:gd name="connsiteY6" fmla="*/ 360040 h 360040"/>
                  <a:gd name="connsiteX7" fmla="*/ 0 w 3972737"/>
                  <a:gd name="connsiteY7" fmla="*/ 247783 h 360040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13584 w 3974064"/>
                  <a:gd name="connsiteY6" fmla="*/ 361634 h 361634"/>
                  <a:gd name="connsiteX7" fmla="*/ 1327 w 3974064"/>
                  <a:gd name="connsiteY7" fmla="*/ 249377 h 361634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03022 w 3974064"/>
                  <a:gd name="connsiteY6" fmla="*/ 361634 h 361634"/>
                  <a:gd name="connsiteX7" fmla="*/ 1327 w 3974064"/>
                  <a:gd name="connsiteY7" fmla="*/ 249377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10354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9826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97998"/>
                  <a:gd name="connsiteY0" fmla="*/ 246801 h 361634"/>
                  <a:gd name="connsiteX1" fmla="*/ 525 w 3997998"/>
                  <a:gd name="connsiteY1" fmla="*/ 0 h 361634"/>
                  <a:gd name="connsiteX2" fmla="*/ 3968992 w 3997998"/>
                  <a:gd name="connsiteY2" fmla="*/ 1594 h 361634"/>
                  <a:gd name="connsiteX3" fmla="*/ 3974316 w 3997998"/>
                  <a:gd name="connsiteY3" fmla="*/ 96434 h 361634"/>
                  <a:gd name="connsiteX4" fmla="*/ 3974316 w 3997998"/>
                  <a:gd name="connsiteY4" fmla="*/ 275503 h 361634"/>
                  <a:gd name="connsiteX5" fmla="*/ 3850035 w 3997998"/>
                  <a:gd name="connsiteY5" fmla="*/ 361634 h 361634"/>
                  <a:gd name="connsiteX6" fmla="*/ 98267 w 3997998"/>
                  <a:gd name="connsiteY6" fmla="*/ 361634 h 361634"/>
                  <a:gd name="connsiteX7" fmla="*/ 92 w 3997998"/>
                  <a:gd name="connsiteY7" fmla="*/ 246801 h 361634"/>
                  <a:gd name="connsiteX0" fmla="*/ 92 w 4272576"/>
                  <a:gd name="connsiteY0" fmla="*/ 246801 h 361634"/>
                  <a:gd name="connsiteX1" fmla="*/ 525 w 4272576"/>
                  <a:gd name="connsiteY1" fmla="*/ 0 h 361634"/>
                  <a:gd name="connsiteX2" fmla="*/ 3968992 w 4272576"/>
                  <a:gd name="connsiteY2" fmla="*/ 1594 h 361634"/>
                  <a:gd name="connsiteX3" fmla="*/ 3997909 w 4272576"/>
                  <a:gd name="connsiteY3" fmla="*/ 18733 h 361634"/>
                  <a:gd name="connsiteX4" fmla="*/ 3974316 w 4272576"/>
                  <a:gd name="connsiteY4" fmla="*/ 96434 h 361634"/>
                  <a:gd name="connsiteX5" fmla="*/ 3974316 w 4272576"/>
                  <a:gd name="connsiteY5" fmla="*/ 275503 h 361634"/>
                  <a:gd name="connsiteX6" fmla="*/ 3850035 w 4272576"/>
                  <a:gd name="connsiteY6" fmla="*/ 361634 h 361634"/>
                  <a:gd name="connsiteX7" fmla="*/ 98267 w 4272576"/>
                  <a:gd name="connsiteY7" fmla="*/ 361634 h 361634"/>
                  <a:gd name="connsiteX8" fmla="*/ 92 w 4272576"/>
                  <a:gd name="connsiteY8" fmla="*/ 246801 h 361634"/>
                  <a:gd name="connsiteX0" fmla="*/ 92 w 4272984"/>
                  <a:gd name="connsiteY0" fmla="*/ 246801 h 361634"/>
                  <a:gd name="connsiteX1" fmla="*/ 525 w 4272984"/>
                  <a:gd name="connsiteY1" fmla="*/ 0 h 361634"/>
                  <a:gd name="connsiteX2" fmla="*/ 3968992 w 4272984"/>
                  <a:gd name="connsiteY2" fmla="*/ 1594 h 361634"/>
                  <a:gd name="connsiteX3" fmla="*/ 3997909 w 4272984"/>
                  <a:gd name="connsiteY3" fmla="*/ 18733 h 361634"/>
                  <a:gd name="connsiteX4" fmla="*/ 3974316 w 4272984"/>
                  <a:gd name="connsiteY4" fmla="*/ 96434 h 361634"/>
                  <a:gd name="connsiteX5" fmla="*/ 3974316 w 4272984"/>
                  <a:gd name="connsiteY5" fmla="*/ 275503 h 361634"/>
                  <a:gd name="connsiteX6" fmla="*/ 3850035 w 4272984"/>
                  <a:gd name="connsiteY6" fmla="*/ 361634 h 361634"/>
                  <a:gd name="connsiteX7" fmla="*/ 98267 w 4272984"/>
                  <a:gd name="connsiteY7" fmla="*/ 361634 h 361634"/>
                  <a:gd name="connsiteX8" fmla="*/ 92 w 4272984"/>
                  <a:gd name="connsiteY8" fmla="*/ 246801 h 361634"/>
                  <a:gd name="connsiteX0" fmla="*/ 92 w 4264534"/>
                  <a:gd name="connsiteY0" fmla="*/ 246801 h 361634"/>
                  <a:gd name="connsiteX1" fmla="*/ 525 w 4264534"/>
                  <a:gd name="connsiteY1" fmla="*/ 0 h 361634"/>
                  <a:gd name="connsiteX2" fmla="*/ 3968992 w 4264534"/>
                  <a:gd name="connsiteY2" fmla="*/ 1594 h 361634"/>
                  <a:gd name="connsiteX3" fmla="*/ 3974316 w 4264534"/>
                  <a:gd name="connsiteY3" fmla="*/ 96434 h 361634"/>
                  <a:gd name="connsiteX4" fmla="*/ 3974316 w 4264534"/>
                  <a:gd name="connsiteY4" fmla="*/ 275503 h 361634"/>
                  <a:gd name="connsiteX5" fmla="*/ 3850035 w 4264534"/>
                  <a:gd name="connsiteY5" fmla="*/ 361634 h 361634"/>
                  <a:gd name="connsiteX6" fmla="*/ 98267 w 4264534"/>
                  <a:gd name="connsiteY6" fmla="*/ 361634 h 361634"/>
                  <a:gd name="connsiteX7" fmla="*/ 92 w 4264534"/>
                  <a:gd name="connsiteY7" fmla="*/ 246801 h 361634"/>
                  <a:gd name="connsiteX0" fmla="*/ 92 w 3974316"/>
                  <a:gd name="connsiteY0" fmla="*/ 246801 h 361634"/>
                  <a:gd name="connsiteX1" fmla="*/ 525 w 3974316"/>
                  <a:gd name="connsiteY1" fmla="*/ 0 h 361634"/>
                  <a:gd name="connsiteX2" fmla="*/ 3974316 w 3974316"/>
                  <a:gd name="connsiteY2" fmla="*/ 96434 h 361634"/>
                  <a:gd name="connsiteX3" fmla="*/ 3974316 w 3974316"/>
                  <a:gd name="connsiteY3" fmla="*/ 275503 h 361634"/>
                  <a:gd name="connsiteX4" fmla="*/ 3850035 w 3974316"/>
                  <a:gd name="connsiteY4" fmla="*/ 361634 h 361634"/>
                  <a:gd name="connsiteX5" fmla="*/ 98267 w 3974316"/>
                  <a:gd name="connsiteY5" fmla="*/ 361634 h 361634"/>
                  <a:gd name="connsiteX6" fmla="*/ 92 w 3974316"/>
                  <a:gd name="connsiteY6" fmla="*/ 246801 h 361634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50035 w 3974316"/>
                  <a:gd name="connsiteY4" fmla="*/ 373382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85241 w 3974316"/>
                  <a:gd name="connsiteY4" fmla="*/ 370807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98267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102355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102355 w 3974316"/>
                  <a:gd name="connsiteY5" fmla="*/ 379374 h 379374"/>
                  <a:gd name="connsiteX6" fmla="*/ 92 w 3974316"/>
                  <a:gd name="connsiteY6" fmla="*/ 258549 h 379374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4177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96222 w 3974316"/>
                  <a:gd name="connsiteY5" fmla="*/ 379374 h 379374"/>
                  <a:gd name="connsiteX6" fmla="*/ 92 w 3974316"/>
                  <a:gd name="connsiteY6" fmla="*/ 258549 h 379374"/>
                  <a:gd name="connsiteX0" fmla="*/ 40 w 3976308"/>
                  <a:gd name="connsiteY0" fmla="*/ 255551 h 379374"/>
                  <a:gd name="connsiteX1" fmla="*/ 2517 w 3976308"/>
                  <a:gd name="connsiteY1" fmla="*/ 11748 h 379374"/>
                  <a:gd name="connsiteX2" fmla="*/ 3976308 w 3976308"/>
                  <a:gd name="connsiteY2" fmla="*/ 0 h 379374"/>
                  <a:gd name="connsiteX3" fmla="*/ 3976308 w 3976308"/>
                  <a:gd name="connsiteY3" fmla="*/ 287251 h 379374"/>
                  <a:gd name="connsiteX4" fmla="*/ 3885473 w 3976308"/>
                  <a:gd name="connsiteY4" fmla="*/ 375958 h 379374"/>
                  <a:gd name="connsiteX5" fmla="*/ 98214 w 3976308"/>
                  <a:gd name="connsiteY5" fmla="*/ 379374 h 379374"/>
                  <a:gd name="connsiteX6" fmla="*/ 40 w 3976308"/>
                  <a:gd name="connsiteY6" fmla="*/ 255551 h 379374"/>
                  <a:gd name="connsiteX0" fmla="*/ 93 w 3974317"/>
                  <a:gd name="connsiteY0" fmla="*/ 243565 h 379374"/>
                  <a:gd name="connsiteX1" fmla="*/ 526 w 3974317"/>
                  <a:gd name="connsiteY1" fmla="*/ 11748 h 379374"/>
                  <a:gd name="connsiteX2" fmla="*/ 3974317 w 3974317"/>
                  <a:gd name="connsiteY2" fmla="*/ 0 h 379374"/>
                  <a:gd name="connsiteX3" fmla="*/ 3974317 w 3974317"/>
                  <a:gd name="connsiteY3" fmla="*/ 287251 h 379374"/>
                  <a:gd name="connsiteX4" fmla="*/ 3883482 w 3974317"/>
                  <a:gd name="connsiteY4" fmla="*/ 375958 h 379374"/>
                  <a:gd name="connsiteX5" fmla="*/ 96223 w 3974317"/>
                  <a:gd name="connsiteY5" fmla="*/ 379374 h 379374"/>
                  <a:gd name="connsiteX6" fmla="*/ 93 w 3974317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7741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317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8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9313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3181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931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5448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9537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7492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340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1359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75835" h="381950">
                    <a:moveTo>
                      <a:pt x="1611" y="243565"/>
                    </a:moveTo>
                    <a:cubicBezTo>
                      <a:pt x="1169" y="160439"/>
                      <a:pt x="442" y="94874"/>
                      <a:pt x="0" y="11748"/>
                    </a:cubicBezTo>
                    <a:lnTo>
                      <a:pt x="3975835" y="0"/>
                    </a:lnTo>
                    <a:lnTo>
                      <a:pt x="3975835" y="275264"/>
                    </a:lnTo>
                    <a:cubicBezTo>
                      <a:pt x="3975835" y="337262"/>
                      <a:pt x="3963357" y="381950"/>
                      <a:pt x="3901359" y="381950"/>
                    </a:cubicBezTo>
                    <a:lnTo>
                      <a:pt x="91607" y="379374"/>
                    </a:lnTo>
                    <a:cubicBezTo>
                      <a:pt x="29609" y="379374"/>
                      <a:pt x="1611" y="305563"/>
                      <a:pt x="1611" y="24356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34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标题 1"/>
            <p:cNvSpPr txBox="1">
              <a:spLocks/>
            </p:cNvSpPr>
            <p:nvPr/>
          </p:nvSpPr>
          <p:spPr bwMode="auto">
            <a:xfrm>
              <a:off x="3864797" y="1460007"/>
              <a:ext cx="1859331" cy="31737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31840" y="2881502"/>
            <a:ext cx="3994395" cy="514118"/>
            <a:chOff x="2699792" y="1345332"/>
            <a:chExt cx="3994395" cy="514118"/>
          </a:xfrm>
        </p:grpSpPr>
        <p:grpSp>
          <p:nvGrpSpPr>
            <p:cNvPr id="25" name="组合 24"/>
            <p:cNvGrpSpPr/>
            <p:nvPr/>
          </p:nvGrpSpPr>
          <p:grpSpPr>
            <a:xfrm>
              <a:off x="2699792" y="1345332"/>
              <a:ext cx="3994395" cy="514118"/>
              <a:chOff x="1817682" y="1288841"/>
              <a:chExt cx="5358080" cy="68963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矩形 26"/>
              <p:cNvSpPr/>
              <p:nvPr/>
            </p:nvSpPr>
            <p:spPr>
              <a:xfrm>
                <a:off x="1967690" y="1288841"/>
                <a:ext cx="5113989" cy="683178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8600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1819538" y="1292793"/>
                <a:ext cx="785968" cy="681708"/>
              </a:xfrm>
              <a:prstGeom prst="roundRect">
                <a:avLst>
                  <a:gd name="adj" fmla="val 2271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6977209" y="1292794"/>
                <a:ext cx="198553" cy="683891"/>
              </a:xfrm>
              <a:prstGeom prst="roundRect">
                <a:avLst>
                  <a:gd name="adj" fmla="val 4148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6"/>
              <p:cNvSpPr/>
              <p:nvPr/>
            </p:nvSpPr>
            <p:spPr>
              <a:xfrm>
                <a:off x="1817682" y="1727500"/>
                <a:ext cx="5356004" cy="250979"/>
              </a:xfrm>
              <a:custGeom>
                <a:avLst/>
                <a:gdLst>
                  <a:gd name="connsiteX0" fmla="*/ 0 w 3960440"/>
                  <a:gd name="connsiteY0" fmla="*/ 112257 h 360040"/>
                  <a:gd name="connsiteX1" fmla="*/ 112257 w 3960440"/>
                  <a:gd name="connsiteY1" fmla="*/ 0 h 360040"/>
                  <a:gd name="connsiteX2" fmla="*/ 3848183 w 3960440"/>
                  <a:gd name="connsiteY2" fmla="*/ 0 h 360040"/>
                  <a:gd name="connsiteX3" fmla="*/ 3960440 w 3960440"/>
                  <a:gd name="connsiteY3" fmla="*/ 112257 h 360040"/>
                  <a:gd name="connsiteX4" fmla="*/ 3960440 w 3960440"/>
                  <a:gd name="connsiteY4" fmla="*/ 247783 h 360040"/>
                  <a:gd name="connsiteX5" fmla="*/ 3848183 w 3960440"/>
                  <a:gd name="connsiteY5" fmla="*/ 360040 h 360040"/>
                  <a:gd name="connsiteX6" fmla="*/ 112257 w 3960440"/>
                  <a:gd name="connsiteY6" fmla="*/ 360040 h 360040"/>
                  <a:gd name="connsiteX7" fmla="*/ 0 w 3960440"/>
                  <a:gd name="connsiteY7" fmla="*/ 247783 h 360040"/>
                  <a:gd name="connsiteX8" fmla="*/ 0 w 3960440"/>
                  <a:gd name="connsiteY8" fmla="*/ 112257 h 360040"/>
                  <a:gd name="connsiteX0" fmla="*/ 6361 w 3966801"/>
                  <a:gd name="connsiteY0" fmla="*/ 112257 h 360040"/>
                  <a:gd name="connsiteX1" fmla="*/ 40241 w 3966801"/>
                  <a:gd name="connsiteY1" fmla="*/ 8709 h 360040"/>
                  <a:gd name="connsiteX2" fmla="*/ 3854544 w 3966801"/>
                  <a:gd name="connsiteY2" fmla="*/ 0 h 360040"/>
                  <a:gd name="connsiteX3" fmla="*/ 3966801 w 3966801"/>
                  <a:gd name="connsiteY3" fmla="*/ 112257 h 360040"/>
                  <a:gd name="connsiteX4" fmla="*/ 3966801 w 3966801"/>
                  <a:gd name="connsiteY4" fmla="*/ 247783 h 360040"/>
                  <a:gd name="connsiteX5" fmla="*/ 3854544 w 3966801"/>
                  <a:gd name="connsiteY5" fmla="*/ 360040 h 360040"/>
                  <a:gd name="connsiteX6" fmla="*/ 118618 w 3966801"/>
                  <a:gd name="connsiteY6" fmla="*/ 360040 h 360040"/>
                  <a:gd name="connsiteX7" fmla="*/ 6361 w 3966801"/>
                  <a:gd name="connsiteY7" fmla="*/ 247783 h 360040"/>
                  <a:gd name="connsiteX8" fmla="*/ 6361 w 3966801"/>
                  <a:gd name="connsiteY8" fmla="*/ 112257 h 360040"/>
                  <a:gd name="connsiteX0" fmla="*/ 6361 w 4008655"/>
                  <a:gd name="connsiteY0" fmla="*/ 112257 h 360040"/>
                  <a:gd name="connsiteX1" fmla="*/ 40241 w 4008655"/>
                  <a:gd name="connsiteY1" fmla="*/ 8709 h 360040"/>
                  <a:gd name="connsiteX2" fmla="*/ 3985172 w 4008655"/>
                  <a:gd name="connsiteY2" fmla="*/ 0 h 360040"/>
                  <a:gd name="connsiteX3" fmla="*/ 3966801 w 4008655"/>
                  <a:gd name="connsiteY3" fmla="*/ 112257 h 360040"/>
                  <a:gd name="connsiteX4" fmla="*/ 3966801 w 4008655"/>
                  <a:gd name="connsiteY4" fmla="*/ 247783 h 360040"/>
                  <a:gd name="connsiteX5" fmla="*/ 3854544 w 4008655"/>
                  <a:gd name="connsiteY5" fmla="*/ 360040 h 360040"/>
                  <a:gd name="connsiteX6" fmla="*/ 118618 w 4008655"/>
                  <a:gd name="connsiteY6" fmla="*/ 360040 h 360040"/>
                  <a:gd name="connsiteX7" fmla="*/ 6361 w 4008655"/>
                  <a:gd name="connsiteY7" fmla="*/ 247783 h 360040"/>
                  <a:gd name="connsiteX8" fmla="*/ 6361 w 4008655"/>
                  <a:gd name="connsiteY8" fmla="*/ 112257 h 360040"/>
                  <a:gd name="connsiteX0" fmla="*/ 6361 w 3988765"/>
                  <a:gd name="connsiteY0" fmla="*/ 112257 h 360040"/>
                  <a:gd name="connsiteX1" fmla="*/ 40241 w 3988765"/>
                  <a:gd name="connsiteY1" fmla="*/ 8709 h 360040"/>
                  <a:gd name="connsiteX2" fmla="*/ 3959046 w 3988765"/>
                  <a:gd name="connsiteY2" fmla="*/ 0 h 360040"/>
                  <a:gd name="connsiteX3" fmla="*/ 3966801 w 3988765"/>
                  <a:gd name="connsiteY3" fmla="*/ 112257 h 360040"/>
                  <a:gd name="connsiteX4" fmla="*/ 3966801 w 3988765"/>
                  <a:gd name="connsiteY4" fmla="*/ 247783 h 360040"/>
                  <a:gd name="connsiteX5" fmla="*/ 3854544 w 3988765"/>
                  <a:gd name="connsiteY5" fmla="*/ 360040 h 360040"/>
                  <a:gd name="connsiteX6" fmla="*/ 118618 w 3988765"/>
                  <a:gd name="connsiteY6" fmla="*/ 360040 h 360040"/>
                  <a:gd name="connsiteX7" fmla="*/ 6361 w 3988765"/>
                  <a:gd name="connsiteY7" fmla="*/ 247783 h 360040"/>
                  <a:gd name="connsiteX8" fmla="*/ 6361 w 3988765"/>
                  <a:gd name="connsiteY8" fmla="*/ 112257 h 360040"/>
                  <a:gd name="connsiteX0" fmla="*/ 6361 w 3969678"/>
                  <a:gd name="connsiteY0" fmla="*/ 112257 h 360040"/>
                  <a:gd name="connsiteX1" fmla="*/ 40241 w 3969678"/>
                  <a:gd name="connsiteY1" fmla="*/ 8709 h 360040"/>
                  <a:gd name="connsiteX2" fmla="*/ 3924212 w 3969678"/>
                  <a:gd name="connsiteY2" fmla="*/ 0 h 360040"/>
                  <a:gd name="connsiteX3" fmla="*/ 3966801 w 3969678"/>
                  <a:gd name="connsiteY3" fmla="*/ 112257 h 360040"/>
                  <a:gd name="connsiteX4" fmla="*/ 3966801 w 3969678"/>
                  <a:gd name="connsiteY4" fmla="*/ 247783 h 360040"/>
                  <a:gd name="connsiteX5" fmla="*/ 3854544 w 3969678"/>
                  <a:gd name="connsiteY5" fmla="*/ 360040 h 360040"/>
                  <a:gd name="connsiteX6" fmla="*/ 118618 w 3969678"/>
                  <a:gd name="connsiteY6" fmla="*/ 360040 h 360040"/>
                  <a:gd name="connsiteX7" fmla="*/ 6361 w 3969678"/>
                  <a:gd name="connsiteY7" fmla="*/ 247783 h 360040"/>
                  <a:gd name="connsiteX8" fmla="*/ 6361 w 3969678"/>
                  <a:gd name="connsiteY8" fmla="*/ 112257 h 360040"/>
                  <a:gd name="connsiteX0" fmla="*/ 6361 w 3978825"/>
                  <a:gd name="connsiteY0" fmla="*/ 112257 h 360040"/>
                  <a:gd name="connsiteX1" fmla="*/ 40241 w 3978825"/>
                  <a:gd name="connsiteY1" fmla="*/ 8709 h 360040"/>
                  <a:gd name="connsiteX2" fmla="*/ 3924212 w 3978825"/>
                  <a:gd name="connsiteY2" fmla="*/ 0 h 360040"/>
                  <a:gd name="connsiteX3" fmla="*/ 3966801 w 3978825"/>
                  <a:gd name="connsiteY3" fmla="*/ 112257 h 360040"/>
                  <a:gd name="connsiteX4" fmla="*/ 3978825 w 3978825"/>
                  <a:gd name="connsiteY4" fmla="*/ 273909 h 360040"/>
                  <a:gd name="connsiteX5" fmla="*/ 3854544 w 3978825"/>
                  <a:gd name="connsiteY5" fmla="*/ 360040 h 360040"/>
                  <a:gd name="connsiteX6" fmla="*/ 118618 w 3978825"/>
                  <a:gd name="connsiteY6" fmla="*/ 360040 h 360040"/>
                  <a:gd name="connsiteX7" fmla="*/ 6361 w 3978825"/>
                  <a:gd name="connsiteY7" fmla="*/ 247783 h 360040"/>
                  <a:gd name="connsiteX8" fmla="*/ 6361 w 3978825"/>
                  <a:gd name="connsiteY8" fmla="*/ 112257 h 360040"/>
                  <a:gd name="connsiteX0" fmla="*/ 6361 w 3979098"/>
                  <a:gd name="connsiteY0" fmla="*/ 112257 h 360040"/>
                  <a:gd name="connsiteX1" fmla="*/ 40241 w 3979098"/>
                  <a:gd name="connsiteY1" fmla="*/ 8709 h 360040"/>
                  <a:gd name="connsiteX2" fmla="*/ 3924212 w 3979098"/>
                  <a:gd name="connsiteY2" fmla="*/ 0 h 360040"/>
                  <a:gd name="connsiteX3" fmla="*/ 3978825 w 3979098"/>
                  <a:gd name="connsiteY3" fmla="*/ 94840 h 360040"/>
                  <a:gd name="connsiteX4" fmla="*/ 3978825 w 3979098"/>
                  <a:gd name="connsiteY4" fmla="*/ 273909 h 360040"/>
                  <a:gd name="connsiteX5" fmla="*/ 3854544 w 3979098"/>
                  <a:gd name="connsiteY5" fmla="*/ 360040 h 360040"/>
                  <a:gd name="connsiteX6" fmla="*/ 118618 w 3979098"/>
                  <a:gd name="connsiteY6" fmla="*/ 360040 h 360040"/>
                  <a:gd name="connsiteX7" fmla="*/ 6361 w 3979098"/>
                  <a:gd name="connsiteY7" fmla="*/ 247783 h 360040"/>
                  <a:gd name="connsiteX8" fmla="*/ 6361 w 3979098"/>
                  <a:gd name="connsiteY8" fmla="*/ 112257 h 360040"/>
                  <a:gd name="connsiteX0" fmla="*/ 0 w 4064274"/>
                  <a:gd name="connsiteY0" fmla="*/ 117409 h 360040"/>
                  <a:gd name="connsiteX1" fmla="*/ 125417 w 4064274"/>
                  <a:gd name="connsiteY1" fmla="*/ 8709 h 360040"/>
                  <a:gd name="connsiteX2" fmla="*/ 4009388 w 4064274"/>
                  <a:gd name="connsiteY2" fmla="*/ 0 h 360040"/>
                  <a:gd name="connsiteX3" fmla="*/ 4064001 w 4064274"/>
                  <a:gd name="connsiteY3" fmla="*/ 94840 h 360040"/>
                  <a:gd name="connsiteX4" fmla="*/ 4064001 w 4064274"/>
                  <a:gd name="connsiteY4" fmla="*/ 273909 h 360040"/>
                  <a:gd name="connsiteX5" fmla="*/ 3939720 w 4064274"/>
                  <a:gd name="connsiteY5" fmla="*/ 360040 h 360040"/>
                  <a:gd name="connsiteX6" fmla="*/ 203794 w 4064274"/>
                  <a:gd name="connsiteY6" fmla="*/ 360040 h 360040"/>
                  <a:gd name="connsiteX7" fmla="*/ 91537 w 4064274"/>
                  <a:gd name="connsiteY7" fmla="*/ 247783 h 360040"/>
                  <a:gd name="connsiteX8" fmla="*/ 0 w 4064274"/>
                  <a:gd name="connsiteY8" fmla="*/ 117409 h 360040"/>
                  <a:gd name="connsiteX0" fmla="*/ 0 w 3972737"/>
                  <a:gd name="connsiteY0" fmla="*/ 247783 h 360040"/>
                  <a:gd name="connsiteX1" fmla="*/ 33880 w 3972737"/>
                  <a:gd name="connsiteY1" fmla="*/ 8709 h 360040"/>
                  <a:gd name="connsiteX2" fmla="*/ 3917851 w 3972737"/>
                  <a:gd name="connsiteY2" fmla="*/ 0 h 360040"/>
                  <a:gd name="connsiteX3" fmla="*/ 3972464 w 3972737"/>
                  <a:gd name="connsiteY3" fmla="*/ 94840 h 360040"/>
                  <a:gd name="connsiteX4" fmla="*/ 3972464 w 3972737"/>
                  <a:gd name="connsiteY4" fmla="*/ 273909 h 360040"/>
                  <a:gd name="connsiteX5" fmla="*/ 3848183 w 3972737"/>
                  <a:gd name="connsiteY5" fmla="*/ 360040 h 360040"/>
                  <a:gd name="connsiteX6" fmla="*/ 112257 w 3972737"/>
                  <a:gd name="connsiteY6" fmla="*/ 360040 h 360040"/>
                  <a:gd name="connsiteX7" fmla="*/ 0 w 3972737"/>
                  <a:gd name="connsiteY7" fmla="*/ 247783 h 360040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13584 w 3974064"/>
                  <a:gd name="connsiteY6" fmla="*/ 361634 h 361634"/>
                  <a:gd name="connsiteX7" fmla="*/ 1327 w 3974064"/>
                  <a:gd name="connsiteY7" fmla="*/ 249377 h 361634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03022 w 3974064"/>
                  <a:gd name="connsiteY6" fmla="*/ 361634 h 361634"/>
                  <a:gd name="connsiteX7" fmla="*/ 1327 w 3974064"/>
                  <a:gd name="connsiteY7" fmla="*/ 249377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10354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9826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97998"/>
                  <a:gd name="connsiteY0" fmla="*/ 246801 h 361634"/>
                  <a:gd name="connsiteX1" fmla="*/ 525 w 3997998"/>
                  <a:gd name="connsiteY1" fmla="*/ 0 h 361634"/>
                  <a:gd name="connsiteX2" fmla="*/ 3968992 w 3997998"/>
                  <a:gd name="connsiteY2" fmla="*/ 1594 h 361634"/>
                  <a:gd name="connsiteX3" fmla="*/ 3974316 w 3997998"/>
                  <a:gd name="connsiteY3" fmla="*/ 96434 h 361634"/>
                  <a:gd name="connsiteX4" fmla="*/ 3974316 w 3997998"/>
                  <a:gd name="connsiteY4" fmla="*/ 275503 h 361634"/>
                  <a:gd name="connsiteX5" fmla="*/ 3850035 w 3997998"/>
                  <a:gd name="connsiteY5" fmla="*/ 361634 h 361634"/>
                  <a:gd name="connsiteX6" fmla="*/ 98267 w 3997998"/>
                  <a:gd name="connsiteY6" fmla="*/ 361634 h 361634"/>
                  <a:gd name="connsiteX7" fmla="*/ 92 w 3997998"/>
                  <a:gd name="connsiteY7" fmla="*/ 246801 h 361634"/>
                  <a:gd name="connsiteX0" fmla="*/ 92 w 4272576"/>
                  <a:gd name="connsiteY0" fmla="*/ 246801 h 361634"/>
                  <a:gd name="connsiteX1" fmla="*/ 525 w 4272576"/>
                  <a:gd name="connsiteY1" fmla="*/ 0 h 361634"/>
                  <a:gd name="connsiteX2" fmla="*/ 3968992 w 4272576"/>
                  <a:gd name="connsiteY2" fmla="*/ 1594 h 361634"/>
                  <a:gd name="connsiteX3" fmla="*/ 3997909 w 4272576"/>
                  <a:gd name="connsiteY3" fmla="*/ 18733 h 361634"/>
                  <a:gd name="connsiteX4" fmla="*/ 3974316 w 4272576"/>
                  <a:gd name="connsiteY4" fmla="*/ 96434 h 361634"/>
                  <a:gd name="connsiteX5" fmla="*/ 3974316 w 4272576"/>
                  <a:gd name="connsiteY5" fmla="*/ 275503 h 361634"/>
                  <a:gd name="connsiteX6" fmla="*/ 3850035 w 4272576"/>
                  <a:gd name="connsiteY6" fmla="*/ 361634 h 361634"/>
                  <a:gd name="connsiteX7" fmla="*/ 98267 w 4272576"/>
                  <a:gd name="connsiteY7" fmla="*/ 361634 h 361634"/>
                  <a:gd name="connsiteX8" fmla="*/ 92 w 4272576"/>
                  <a:gd name="connsiteY8" fmla="*/ 246801 h 361634"/>
                  <a:gd name="connsiteX0" fmla="*/ 92 w 4272984"/>
                  <a:gd name="connsiteY0" fmla="*/ 246801 h 361634"/>
                  <a:gd name="connsiteX1" fmla="*/ 525 w 4272984"/>
                  <a:gd name="connsiteY1" fmla="*/ 0 h 361634"/>
                  <a:gd name="connsiteX2" fmla="*/ 3968992 w 4272984"/>
                  <a:gd name="connsiteY2" fmla="*/ 1594 h 361634"/>
                  <a:gd name="connsiteX3" fmla="*/ 3997909 w 4272984"/>
                  <a:gd name="connsiteY3" fmla="*/ 18733 h 361634"/>
                  <a:gd name="connsiteX4" fmla="*/ 3974316 w 4272984"/>
                  <a:gd name="connsiteY4" fmla="*/ 96434 h 361634"/>
                  <a:gd name="connsiteX5" fmla="*/ 3974316 w 4272984"/>
                  <a:gd name="connsiteY5" fmla="*/ 275503 h 361634"/>
                  <a:gd name="connsiteX6" fmla="*/ 3850035 w 4272984"/>
                  <a:gd name="connsiteY6" fmla="*/ 361634 h 361634"/>
                  <a:gd name="connsiteX7" fmla="*/ 98267 w 4272984"/>
                  <a:gd name="connsiteY7" fmla="*/ 361634 h 361634"/>
                  <a:gd name="connsiteX8" fmla="*/ 92 w 4272984"/>
                  <a:gd name="connsiteY8" fmla="*/ 246801 h 361634"/>
                  <a:gd name="connsiteX0" fmla="*/ 92 w 4264534"/>
                  <a:gd name="connsiteY0" fmla="*/ 246801 h 361634"/>
                  <a:gd name="connsiteX1" fmla="*/ 525 w 4264534"/>
                  <a:gd name="connsiteY1" fmla="*/ 0 h 361634"/>
                  <a:gd name="connsiteX2" fmla="*/ 3968992 w 4264534"/>
                  <a:gd name="connsiteY2" fmla="*/ 1594 h 361634"/>
                  <a:gd name="connsiteX3" fmla="*/ 3974316 w 4264534"/>
                  <a:gd name="connsiteY3" fmla="*/ 96434 h 361634"/>
                  <a:gd name="connsiteX4" fmla="*/ 3974316 w 4264534"/>
                  <a:gd name="connsiteY4" fmla="*/ 275503 h 361634"/>
                  <a:gd name="connsiteX5" fmla="*/ 3850035 w 4264534"/>
                  <a:gd name="connsiteY5" fmla="*/ 361634 h 361634"/>
                  <a:gd name="connsiteX6" fmla="*/ 98267 w 4264534"/>
                  <a:gd name="connsiteY6" fmla="*/ 361634 h 361634"/>
                  <a:gd name="connsiteX7" fmla="*/ 92 w 4264534"/>
                  <a:gd name="connsiteY7" fmla="*/ 246801 h 361634"/>
                  <a:gd name="connsiteX0" fmla="*/ 92 w 3974316"/>
                  <a:gd name="connsiteY0" fmla="*/ 246801 h 361634"/>
                  <a:gd name="connsiteX1" fmla="*/ 525 w 3974316"/>
                  <a:gd name="connsiteY1" fmla="*/ 0 h 361634"/>
                  <a:gd name="connsiteX2" fmla="*/ 3974316 w 3974316"/>
                  <a:gd name="connsiteY2" fmla="*/ 96434 h 361634"/>
                  <a:gd name="connsiteX3" fmla="*/ 3974316 w 3974316"/>
                  <a:gd name="connsiteY3" fmla="*/ 275503 h 361634"/>
                  <a:gd name="connsiteX4" fmla="*/ 3850035 w 3974316"/>
                  <a:gd name="connsiteY4" fmla="*/ 361634 h 361634"/>
                  <a:gd name="connsiteX5" fmla="*/ 98267 w 3974316"/>
                  <a:gd name="connsiteY5" fmla="*/ 361634 h 361634"/>
                  <a:gd name="connsiteX6" fmla="*/ 92 w 3974316"/>
                  <a:gd name="connsiteY6" fmla="*/ 246801 h 361634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50035 w 3974316"/>
                  <a:gd name="connsiteY4" fmla="*/ 373382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85241 w 3974316"/>
                  <a:gd name="connsiteY4" fmla="*/ 370807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98267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102355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102355 w 3974316"/>
                  <a:gd name="connsiteY5" fmla="*/ 379374 h 379374"/>
                  <a:gd name="connsiteX6" fmla="*/ 92 w 3974316"/>
                  <a:gd name="connsiteY6" fmla="*/ 258549 h 379374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4177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96222 w 3974316"/>
                  <a:gd name="connsiteY5" fmla="*/ 379374 h 379374"/>
                  <a:gd name="connsiteX6" fmla="*/ 92 w 3974316"/>
                  <a:gd name="connsiteY6" fmla="*/ 258549 h 379374"/>
                  <a:gd name="connsiteX0" fmla="*/ 40 w 3976308"/>
                  <a:gd name="connsiteY0" fmla="*/ 255551 h 379374"/>
                  <a:gd name="connsiteX1" fmla="*/ 2517 w 3976308"/>
                  <a:gd name="connsiteY1" fmla="*/ 11748 h 379374"/>
                  <a:gd name="connsiteX2" fmla="*/ 3976308 w 3976308"/>
                  <a:gd name="connsiteY2" fmla="*/ 0 h 379374"/>
                  <a:gd name="connsiteX3" fmla="*/ 3976308 w 3976308"/>
                  <a:gd name="connsiteY3" fmla="*/ 287251 h 379374"/>
                  <a:gd name="connsiteX4" fmla="*/ 3885473 w 3976308"/>
                  <a:gd name="connsiteY4" fmla="*/ 375958 h 379374"/>
                  <a:gd name="connsiteX5" fmla="*/ 98214 w 3976308"/>
                  <a:gd name="connsiteY5" fmla="*/ 379374 h 379374"/>
                  <a:gd name="connsiteX6" fmla="*/ 40 w 3976308"/>
                  <a:gd name="connsiteY6" fmla="*/ 255551 h 379374"/>
                  <a:gd name="connsiteX0" fmla="*/ 93 w 3974317"/>
                  <a:gd name="connsiteY0" fmla="*/ 243565 h 379374"/>
                  <a:gd name="connsiteX1" fmla="*/ 526 w 3974317"/>
                  <a:gd name="connsiteY1" fmla="*/ 11748 h 379374"/>
                  <a:gd name="connsiteX2" fmla="*/ 3974317 w 3974317"/>
                  <a:gd name="connsiteY2" fmla="*/ 0 h 379374"/>
                  <a:gd name="connsiteX3" fmla="*/ 3974317 w 3974317"/>
                  <a:gd name="connsiteY3" fmla="*/ 287251 h 379374"/>
                  <a:gd name="connsiteX4" fmla="*/ 3883482 w 3974317"/>
                  <a:gd name="connsiteY4" fmla="*/ 375958 h 379374"/>
                  <a:gd name="connsiteX5" fmla="*/ 96223 w 3974317"/>
                  <a:gd name="connsiteY5" fmla="*/ 379374 h 379374"/>
                  <a:gd name="connsiteX6" fmla="*/ 93 w 3974317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7741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317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8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9313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3181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931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5448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9537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7492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340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1359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75835" h="381950">
                    <a:moveTo>
                      <a:pt x="1611" y="243565"/>
                    </a:moveTo>
                    <a:cubicBezTo>
                      <a:pt x="1169" y="160439"/>
                      <a:pt x="442" y="94874"/>
                      <a:pt x="0" y="11748"/>
                    </a:cubicBezTo>
                    <a:lnTo>
                      <a:pt x="3975835" y="0"/>
                    </a:lnTo>
                    <a:lnTo>
                      <a:pt x="3975835" y="275264"/>
                    </a:lnTo>
                    <a:cubicBezTo>
                      <a:pt x="3975835" y="337262"/>
                      <a:pt x="3963357" y="381950"/>
                      <a:pt x="3901359" y="381950"/>
                    </a:cubicBezTo>
                    <a:lnTo>
                      <a:pt x="91607" y="379374"/>
                    </a:lnTo>
                    <a:cubicBezTo>
                      <a:pt x="29609" y="379374"/>
                      <a:pt x="1611" y="305563"/>
                      <a:pt x="1611" y="24356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34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标题 1"/>
            <p:cNvSpPr txBox="1">
              <a:spLocks/>
            </p:cNvSpPr>
            <p:nvPr/>
          </p:nvSpPr>
          <p:spPr bwMode="auto">
            <a:xfrm>
              <a:off x="3864797" y="1460007"/>
              <a:ext cx="1859331" cy="31737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131840" y="3721596"/>
            <a:ext cx="3994395" cy="514118"/>
            <a:chOff x="2699792" y="1345332"/>
            <a:chExt cx="3994395" cy="514118"/>
          </a:xfrm>
        </p:grpSpPr>
        <p:grpSp>
          <p:nvGrpSpPr>
            <p:cNvPr id="32" name="组合 31"/>
            <p:cNvGrpSpPr/>
            <p:nvPr/>
          </p:nvGrpSpPr>
          <p:grpSpPr>
            <a:xfrm>
              <a:off x="2699792" y="1345332"/>
              <a:ext cx="3994395" cy="514118"/>
              <a:chOff x="1817682" y="1288841"/>
              <a:chExt cx="5358080" cy="68963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4" name="矩形 33"/>
              <p:cNvSpPr/>
              <p:nvPr/>
            </p:nvSpPr>
            <p:spPr>
              <a:xfrm>
                <a:off x="1967690" y="1288841"/>
                <a:ext cx="5113989" cy="683178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8600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1819538" y="1292793"/>
                <a:ext cx="785968" cy="681708"/>
              </a:xfrm>
              <a:prstGeom prst="roundRect">
                <a:avLst>
                  <a:gd name="adj" fmla="val 2271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36" name="圆角矩形 35"/>
              <p:cNvSpPr/>
              <p:nvPr/>
            </p:nvSpPr>
            <p:spPr>
              <a:xfrm>
                <a:off x="6977209" y="1292794"/>
                <a:ext cx="198553" cy="683891"/>
              </a:xfrm>
              <a:prstGeom prst="roundRect">
                <a:avLst>
                  <a:gd name="adj" fmla="val 41484"/>
                </a:avLst>
              </a:prstGeom>
              <a:solidFill>
                <a:srgbClr val="447A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6"/>
              <p:cNvSpPr/>
              <p:nvPr/>
            </p:nvSpPr>
            <p:spPr>
              <a:xfrm>
                <a:off x="1817682" y="1727500"/>
                <a:ext cx="5356004" cy="250979"/>
              </a:xfrm>
              <a:custGeom>
                <a:avLst/>
                <a:gdLst>
                  <a:gd name="connsiteX0" fmla="*/ 0 w 3960440"/>
                  <a:gd name="connsiteY0" fmla="*/ 112257 h 360040"/>
                  <a:gd name="connsiteX1" fmla="*/ 112257 w 3960440"/>
                  <a:gd name="connsiteY1" fmla="*/ 0 h 360040"/>
                  <a:gd name="connsiteX2" fmla="*/ 3848183 w 3960440"/>
                  <a:gd name="connsiteY2" fmla="*/ 0 h 360040"/>
                  <a:gd name="connsiteX3" fmla="*/ 3960440 w 3960440"/>
                  <a:gd name="connsiteY3" fmla="*/ 112257 h 360040"/>
                  <a:gd name="connsiteX4" fmla="*/ 3960440 w 3960440"/>
                  <a:gd name="connsiteY4" fmla="*/ 247783 h 360040"/>
                  <a:gd name="connsiteX5" fmla="*/ 3848183 w 3960440"/>
                  <a:gd name="connsiteY5" fmla="*/ 360040 h 360040"/>
                  <a:gd name="connsiteX6" fmla="*/ 112257 w 3960440"/>
                  <a:gd name="connsiteY6" fmla="*/ 360040 h 360040"/>
                  <a:gd name="connsiteX7" fmla="*/ 0 w 3960440"/>
                  <a:gd name="connsiteY7" fmla="*/ 247783 h 360040"/>
                  <a:gd name="connsiteX8" fmla="*/ 0 w 3960440"/>
                  <a:gd name="connsiteY8" fmla="*/ 112257 h 360040"/>
                  <a:gd name="connsiteX0" fmla="*/ 6361 w 3966801"/>
                  <a:gd name="connsiteY0" fmla="*/ 112257 h 360040"/>
                  <a:gd name="connsiteX1" fmla="*/ 40241 w 3966801"/>
                  <a:gd name="connsiteY1" fmla="*/ 8709 h 360040"/>
                  <a:gd name="connsiteX2" fmla="*/ 3854544 w 3966801"/>
                  <a:gd name="connsiteY2" fmla="*/ 0 h 360040"/>
                  <a:gd name="connsiteX3" fmla="*/ 3966801 w 3966801"/>
                  <a:gd name="connsiteY3" fmla="*/ 112257 h 360040"/>
                  <a:gd name="connsiteX4" fmla="*/ 3966801 w 3966801"/>
                  <a:gd name="connsiteY4" fmla="*/ 247783 h 360040"/>
                  <a:gd name="connsiteX5" fmla="*/ 3854544 w 3966801"/>
                  <a:gd name="connsiteY5" fmla="*/ 360040 h 360040"/>
                  <a:gd name="connsiteX6" fmla="*/ 118618 w 3966801"/>
                  <a:gd name="connsiteY6" fmla="*/ 360040 h 360040"/>
                  <a:gd name="connsiteX7" fmla="*/ 6361 w 3966801"/>
                  <a:gd name="connsiteY7" fmla="*/ 247783 h 360040"/>
                  <a:gd name="connsiteX8" fmla="*/ 6361 w 3966801"/>
                  <a:gd name="connsiteY8" fmla="*/ 112257 h 360040"/>
                  <a:gd name="connsiteX0" fmla="*/ 6361 w 4008655"/>
                  <a:gd name="connsiteY0" fmla="*/ 112257 h 360040"/>
                  <a:gd name="connsiteX1" fmla="*/ 40241 w 4008655"/>
                  <a:gd name="connsiteY1" fmla="*/ 8709 h 360040"/>
                  <a:gd name="connsiteX2" fmla="*/ 3985172 w 4008655"/>
                  <a:gd name="connsiteY2" fmla="*/ 0 h 360040"/>
                  <a:gd name="connsiteX3" fmla="*/ 3966801 w 4008655"/>
                  <a:gd name="connsiteY3" fmla="*/ 112257 h 360040"/>
                  <a:gd name="connsiteX4" fmla="*/ 3966801 w 4008655"/>
                  <a:gd name="connsiteY4" fmla="*/ 247783 h 360040"/>
                  <a:gd name="connsiteX5" fmla="*/ 3854544 w 4008655"/>
                  <a:gd name="connsiteY5" fmla="*/ 360040 h 360040"/>
                  <a:gd name="connsiteX6" fmla="*/ 118618 w 4008655"/>
                  <a:gd name="connsiteY6" fmla="*/ 360040 h 360040"/>
                  <a:gd name="connsiteX7" fmla="*/ 6361 w 4008655"/>
                  <a:gd name="connsiteY7" fmla="*/ 247783 h 360040"/>
                  <a:gd name="connsiteX8" fmla="*/ 6361 w 4008655"/>
                  <a:gd name="connsiteY8" fmla="*/ 112257 h 360040"/>
                  <a:gd name="connsiteX0" fmla="*/ 6361 w 3988765"/>
                  <a:gd name="connsiteY0" fmla="*/ 112257 h 360040"/>
                  <a:gd name="connsiteX1" fmla="*/ 40241 w 3988765"/>
                  <a:gd name="connsiteY1" fmla="*/ 8709 h 360040"/>
                  <a:gd name="connsiteX2" fmla="*/ 3959046 w 3988765"/>
                  <a:gd name="connsiteY2" fmla="*/ 0 h 360040"/>
                  <a:gd name="connsiteX3" fmla="*/ 3966801 w 3988765"/>
                  <a:gd name="connsiteY3" fmla="*/ 112257 h 360040"/>
                  <a:gd name="connsiteX4" fmla="*/ 3966801 w 3988765"/>
                  <a:gd name="connsiteY4" fmla="*/ 247783 h 360040"/>
                  <a:gd name="connsiteX5" fmla="*/ 3854544 w 3988765"/>
                  <a:gd name="connsiteY5" fmla="*/ 360040 h 360040"/>
                  <a:gd name="connsiteX6" fmla="*/ 118618 w 3988765"/>
                  <a:gd name="connsiteY6" fmla="*/ 360040 h 360040"/>
                  <a:gd name="connsiteX7" fmla="*/ 6361 w 3988765"/>
                  <a:gd name="connsiteY7" fmla="*/ 247783 h 360040"/>
                  <a:gd name="connsiteX8" fmla="*/ 6361 w 3988765"/>
                  <a:gd name="connsiteY8" fmla="*/ 112257 h 360040"/>
                  <a:gd name="connsiteX0" fmla="*/ 6361 w 3969678"/>
                  <a:gd name="connsiteY0" fmla="*/ 112257 h 360040"/>
                  <a:gd name="connsiteX1" fmla="*/ 40241 w 3969678"/>
                  <a:gd name="connsiteY1" fmla="*/ 8709 h 360040"/>
                  <a:gd name="connsiteX2" fmla="*/ 3924212 w 3969678"/>
                  <a:gd name="connsiteY2" fmla="*/ 0 h 360040"/>
                  <a:gd name="connsiteX3" fmla="*/ 3966801 w 3969678"/>
                  <a:gd name="connsiteY3" fmla="*/ 112257 h 360040"/>
                  <a:gd name="connsiteX4" fmla="*/ 3966801 w 3969678"/>
                  <a:gd name="connsiteY4" fmla="*/ 247783 h 360040"/>
                  <a:gd name="connsiteX5" fmla="*/ 3854544 w 3969678"/>
                  <a:gd name="connsiteY5" fmla="*/ 360040 h 360040"/>
                  <a:gd name="connsiteX6" fmla="*/ 118618 w 3969678"/>
                  <a:gd name="connsiteY6" fmla="*/ 360040 h 360040"/>
                  <a:gd name="connsiteX7" fmla="*/ 6361 w 3969678"/>
                  <a:gd name="connsiteY7" fmla="*/ 247783 h 360040"/>
                  <a:gd name="connsiteX8" fmla="*/ 6361 w 3969678"/>
                  <a:gd name="connsiteY8" fmla="*/ 112257 h 360040"/>
                  <a:gd name="connsiteX0" fmla="*/ 6361 w 3978825"/>
                  <a:gd name="connsiteY0" fmla="*/ 112257 h 360040"/>
                  <a:gd name="connsiteX1" fmla="*/ 40241 w 3978825"/>
                  <a:gd name="connsiteY1" fmla="*/ 8709 h 360040"/>
                  <a:gd name="connsiteX2" fmla="*/ 3924212 w 3978825"/>
                  <a:gd name="connsiteY2" fmla="*/ 0 h 360040"/>
                  <a:gd name="connsiteX3" fmla="*/ 3966801 w 3978825"/>
                  <a:gd name="connsiteY3" fmla="*/ 112257 h 360040"/>
                  <a:gd name="connsiteX4" fmla="*/ 3978825 w 3978825"/>
                  <a:gd name="connsiteY4" fmla="*/ 273909 h 360040"/>
                  <a:gd name="connsiteX5" fmla="*/ 3854544 w 3978825"/>
                  <a:gd name="connsiteY5" fmla="*/ 360040 h 360040"/>
                  <a:gd name="connsiteX6" fmla="*/ 118618 w 3978825"/>
                  <a:gd name="connsiteY6" fmla="*/ 360040 h 360040"/>
                  <a:gd name="connsiteX7" fmla="*/ 6361 w 3978825"/>
                  <a:gd name="connsiteY7" fmla="*/ 247783 h 360040"/>
                  <a:gd name="connsiteX8" fmla="*/ 6361 w 3978825"/>
                  <a:gd name="connsiteY8" fmla="*/ 112257 h 360040"/>
                  <a:gd name="connsiteX0" fmla="*/ 6361 w 3979098"/>
                  <a:gd name="connsiteY0" fmla="*/ 112257 h 360040"/>
                  <a:gd name="connsiteX1" fmla="*/ 40241 w 3979098"/>
                  <a:gd name="connsiteY1" fmla="*/ 8709 h 360040"/>
                  <a:gd name="connsiteX2" fmla="*/ 3924212 w 3979098"/>
                  <a:gd name="connsiteY2" fmla="*/ 0 h 360040"/>
                  <a:gd name="connsiteX3" fmla="*/ 3978825 w 3979098"/>
                  <a:gd name="connsiteY3" fmla="*/ 94840 h 360040"/>
                  <a:gd name="connsiteX4" fmla="*/ 3978825 w 3979098"/>
                  <a:gd name="connsiteY4" fmla="*/ 273909 h 360040"/>
                  <a:gd name="connsiteX5" fmla="*/ 3854544 w 3979098"/>
                  <a:gd name="connsiteY5" fmla="*/ 360040 h 360040"/>
                  <a:gd name="connsiteX6" fmla="*/ 118618 w 3979098"/>
                  <a:gd name="connsiteY6" fmla="*/ 360040 h 360040"/>
                  <a:gd name="connsiteX7" fmla="*/ 6361 w 3979098"/>
                  <a:gd name="connsiteY7" fmla="*/ 247783 h 360040"/>
                  <a:gd name="connsiteX8" fmla="*/ 6361 w 3979098"/>
                  <a:gd name="connsiteY8" fmla="*/ 112257 h 360040"/>
                  <a:gd name="connsiteX0" fmla="*/ 0 w 4064274"/>
                  <a:gd name="connsiteY0" fmla="*/ 117409 h 360040"/>
                  <a:gd name="connsiteX1" fmla="*/ 125417 w 4064274"/>
                  <a:gd name="connsiteY1" fmla="*/ 8709 h 360040"/>
                  <a:gd name="connsiteX2" fmla="*/ 4009388 w 4064274"/>
                  <a:gd name="connsiteY2" fmla="*/ 0 h 360040"/>
                  <a:gd name="connsiteX3" fmla="*/ 4064001 w 4064274"/>
                  <a:gd name="connsiteY3" fmla="*/ 94840 h 360040"/>
                  <a:gd name="connsiteX4" fmla="*/ 4064001 w 4064274"/>
                  <a:gd name="connsiteY4" fmla="*/ 273909 h 360040"/>
                  <a:gd name="connsiteX5" fmla="*/ 3939720 w 4064274"/>
                  <a:gd name="connsiteY5" fmla="*/ 360040 h 360040"/>
                  <a:gd name="connsiteX6" fmla="*/ 203794 w 4064274"/>
                  <a:gd name="connsiteY6" fmla="*/ 360040 h 360040"/>
                  <a:gd name="connsiteX7" fmla="*/ 91537 w 4064274"/>
                  <a:gd name="connsiteY7" fmla="*/ 247783 h 360040"/>
                  <a:gd name="connsiteX8" fmla="*/ 0 w 4064274"/>
                  <a:gd name="connsiteY8" fmla="*/ 117409 h 360040"/>
                  <a:gd name="connsiteX0" fmla="*/ 0 w 3972737"/>
                  <a:gd name="connsiteY0" fmla="*/ 247783 h 360040"/>
                  <a:gd name="connsiteX1" fmla="*/ 33880 w 3972737"/>
                  <a:gd name="connsiteY1" fmla="*/ 8709 h 360040"/>
                  <a:gd name="connsiteX2" fmla="*/ 3917851 w 3972737"/>
                  <a:gd name="connsiteY2" fmla="*/ 0 h 360040"/>
                  <a:gd name="connsiteX3" fmla="*/ 3972464 w 3972737"/>
                  <a:gd name="connsiteY3" fmla="*/ 94840 h 360040"/>
                  <a:gd name="connsiteX4" fmla="*/ 3972464 w 3972737"/>
                  <a:gd name="connsiteY4" fmla="*/ 273909 h 360040"/>
                  <a:gd name="connsiteX5" fmla="*/ 3848183 w 3972737"/>
                  <a:gd name="connsiteY5" fmla="*/ 360040 h 360040"/>
                  <a:gd name="connsiteX6" fmla="*/ 112257 w 3972737"/>
                  <a:gd name="connsiteY6" fmla="*/ 360040 h 360040"/>
                  <a:gd name="connsiteX7" fmla="*/ 0 w 3972737"/>
                  <a:gd name="connsiteY7" fmla="*/ 247783 h 360040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13584 w 3974064"/>
                  <a:gd name="connsiteY6" fmla="*/ 361634 h 361634"/>
                  <a:gd name="connsiteX7" fmla="*/ 1327 w 3974064"/>
                  <a:gd name="connsiteY7" fmla="*/ 249377 h 361634"/>
                  <a:gd name="connsiteX0" fmla="*/ 1327 w 3974064"/>
                  <a:gd name="connsiteY0" fmla="*/ 249377 h 361634"/>
                  <a:gd name="connsiteX1" fmla="*/ 0 w 3974064"/>
                  <a:gd name="connsiteY1" fmla="*/ 0 h 361634"/>
                  <a:gd name="connsiteX2" fmla="*/ 3919178 w 3974064"/>
                  <a:gd name="connsiteY2" fmla="*/ 1594 h 361634"/>
                  <a:gd name="connsiteX3" fmla="*/ 3973791 w 3974064"/>
                  <a:gd name="connsiteY3" fmla="*/ 96434 h 361634"/>
                  <a:gd name="connsiteX4" fmla="*/ 3973791 w 3974064"/>
                  <a:gd name="connsiteY4" fmla="*/ 275503 h 361634"/>
                  <a:gd name="connsiteX5" fmla="*/ 3849510 w 3974064"/>
                  <a:gd name="connsiteY5" fmla="*/ 361634 h 361634"/>
                  <a:gd name="connsiteX6" fmla="*/ 103022 w 3974064"/>
                  <a:gd name="connsiteY6" fmla="*/ 361634 h 361634"/>
                  <a:gd name="connsiteX7" fmla="*/ 1327 w 3974064"/>
                  <a:gd name="connsiteY7" fmla="*/ 249377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10354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74589"/>
                  <a:gd name="connsiteY0" fmla="*/ 246801 h 361634"/>
                  <a:gd name="connsiteX1" fmla="*/ 525 w 3974589"/>
                  <a:gd name="connsiteY1" fmla="*/ 0 h 361634"/>
                  <a:gd name="connsiteX2" fmla="*/ 3919703 w 3974589"/>
                  <a:gd name="connsiteY2" fmla="*/ 1594 h 361634"/>
                  <a:gd name="connsiteX3" fmla="*/ 3974316 w 3974589"/>
                  <a:gd name="connsiteY3" fmla="*/ 96434 h 361634"/>
                  <a:gd name="connsiteX4" fmla="*/ 3974316 w 3974589"/>
                  <a:gd name="connsiteY4" fmla="*/ 275503 h 361634"/>
                  <a:gd name="connsiteX5" fmla="*/ 3850035 w 3974589"/>
                  <a:gd name="connsiteY5" fmla="*/ 361634 h 361634"/>
                  <a:gd name="connsiteX6" fmla="*/ 98267 w 3974589"/>
                  <a:gd name="connsiteY6" fmla="*/ 361634 h 361634"/>
                  <a:gd name="connsiteX7" fmla="*/ 92 w 3974589"/>
                  <a:gd name="connsiteY7" fmla="*/ 246801 h 361634"/>
                  <a:gd name="connsiteX0" fmla="*/ 92 w 3997998"/>
                  <a:gd name="connsiteY0" fmla="*/ 246801 h 361634"/>
                  <a:gd name="connsiteX1" fmla="*/ 525 w 3997998"/>
                  <a:gd name="connsiteY1" fmla="*/ 0 h 361634"/>
                  <a:gd name="connsiteX2" fmla="*/ 3968992 w 3997998"/>
                  <a:gd name="connsiteY2" fmla="*/ 1594 h 361634"/>
                  <a:gd name="connsiteX3" fmla="*/ 3974316 w 3997998"/>
                  <a:gd name="connsiteY3" fmla="*/ 96434 h 361634"/>
                  <a:gd name="connsiteX4" fmla="*/ 3974316 w 3997998"/>
                  <a:gd name="connsiteY4" fmla="*/ 275503 h 361634"/>
                  <a:gd name="connsiteX5" fmla="*/ 3850035 w 3997998"/>
                  <a:gd name="connsiteY5" fmla="*/ 361634 h 361634"/>
                  <a:gd name="connsiteX6" fmla="*/ 98267 w 3997998"/>
                  <a:gd name="connsiteY6" fmla="*/ 361634 h 361634"/>
                  <a:gd name="connsiteX7" fmla="*/ 92 w 3997998"/>
                  <a:gd name="connsiteY7" fmla="*/ 246801 h 361634"/>
                  <a:gd name="connsiteX0" fmla="*/ 92 w 4272576"/>
                  <a:gd name="connsiteY0" fmla="*/ 246801 h 361634"/>
                  <a:gd name="connsiteX1" fmla="*/ 525 w 4272576"/>
                  <a:gd name="connsiteY1" fmla="*/ 0 h 361634"/>
                  <a:gd name="connsiteX2" fmla="*/ 3968992 w 4272576"/>
                  <a:gd name="connsiteY2" fmla="*/ 1594 h 361634"/>
                  <a:gd name="connsiteX3" fmla="*/ 3997909 w 4272576"/>
                  <a:gd name="connsiteY3" fmla="*/ 18733 h 361634"/>
                  <a:gd name="connsiteX4" fmla="*/ 3974316 w 4272576"/>
                  <a:gd name="connsiteY4" fmla="*/ 96434 h 361634"/>
                  <a:gd name="connsiteX5" fmla="*/ 3974316 w 4272576"/>
                  <a:gd name="connsiteY5" fmla="*/ 275503 h 361634"/>
                  <a:gd name="connsiteX6" fmla="*/ 3850035 w 4272576"/>
                  <a:gd name="connsiteY6" fmla="*/ 361634 h 361634"/>
                  <a:gd name="connsiteX7" fmla="*/ 98267 w 4272576"/>
                  <a:gd name="connsiteY7" fmla="*/ 361634 h 361634"/>
                  <a:gd name="connsiteX8" fmla="*/ 92 w 4272576"/>
                  <a:gd name="connsiteY8" fmla="*/ 246801 h 361634"/>
                  <a:gd name="connsiteX0" fmla="*/ 92 w 4272984"/>
                  <a:gd name="connsiteY0" fmla="*/ 246801 h 361634"/>
                  <a:gd name="connsiteX1" fmla="*/ 525 w 4272984"/>
                  <a:gd name="connsiteY1" fmla="*/ 0 h 361634"/>
                  <a:gd name="connsiteX2" fmla="*/ 3968992 w 4272984"/>
                  <a:gd name="connsiteY2" fmla="*/ 1594 h 361634"/>
                  <a:gd name="connsiteX3" fmla="*/ 3997909 w 4272984"/>
                  <a:gd name="connsiteY3" fmla="*/ 18733 h 361634"/>
                  <a:gd name="connsiteX4" fmla="*/ 3974316 w 4272984"/>
                  <a:gd name="connsiteY4" fmla="*/ 96434 h 361634"/>
                  <a:gd name="connsiteX5" fmla="*/ 3974316 w 4272984"/>
                  <a:gd name="connsiteY5" fmla="*/ 275503 h 361634"/>
                  <a:gd name="connsiteX6" fmla="*/ 3850035 w 4272984"/>
                  <a:gd name="connsiteY6" fmla="*/ 361634 h 361634"/>
                  <a:gd name="connsiteX7" fmla="*/ 98267 w 4272984"/>
                  <a:gd name="connsiteY7" fmla="*/ 361634 h 361634"/>
                  <a:gd name="connsiteX8" fmla="*/ 92 w 4272984"/>
                  <a:gd name="connsiteY8" fmla="*/ 246801 h 361634"/>
                  <a:gd name="connsiteX0" fmla="*/ 92 w 4264534"/>
                  <a:gd name="connsiteY0" fmla="*/ 246801 h 361634"/>
                  <a:gd name="connsiteX1" fmla="*/ 525 w 4264534"/>
                  <a:gd name="connsiteY1" fmla="*/ 0 h 361634"/>
                  <a:gd name="connsiteX2" fmla="*/ 3968992 w 4264534"/>
                  <a:gd name="connsiteY2" fmla="*/ 1594 h 361634"/>
                  <a:gd name="connsiteX3" fmla="*/ 3974316 w 4264534"/>
                  <a:gd name="connsiteY3" fmla="*/ 96434 h 361634"/>
                  <a:gd name="connsiteX4" fmla="*/ 3974316 w 4264534"/>
                  <a:gd name="connsiteY4" fmla="*/ 275503 h 361634"/>
                  <a:gd name="connsiteX5" fmla="*/ 3850035 w 4264534"/>
                  <a:gd name="connsiteY5" fmla="*/ 361634 h 361634"/>
                  <a:gd name="connsiteX6" fmla="*/ 98267 w 4264534"/>
                  <a:gd name="connsiteY6" fmla="*/ 361634 h 361634"/>
                  <a:gd name="connsiteX7" fmla="*/ 92 w 4264534"/>
                  <a:gd name="connsiteY7" fmla="*/ 246801 h 361634"/>
                  <a:gd name="connsiteX0" fmla="*/ 92 w 3974316"/>
                  <a:gd name="connsiteY0" fmla="*/ 246801 h 361634"/>
                  <a:gd name="connsiteX1" fmla="*/ 525 w 3974316"/>
                  <a:gd name="connsiteY1" fmla="*/ 0 h 361634"/>
                  <a:gd name="connsiteX2" fmla="*/ 3974316 w 3974316"/>
                  <a:gd name="connsiteY2" fmla="*/ 96434 h 361634"/>
                  <a:gd name="connsiteX3" fmla="*/ 3974316 w 3974316"/>
                  <a:gd name="connsiteY3" fmla="*/ 275503 h 361634"/>
                  <a:gd name="connsiteX4" fmla="*/ 3850035 w 3974316"/>
                  <a:gd name="connsiteY4" fmla="*/ 361634 h 361634"/>
                  <a:gd name="connsiteX5" fmla="*/ 98267 w 3974316"/>
                  <a:gd name="connsiteY5" fmla="*/ 361634 h 361634"/>
                  <a:gd name="connsiteX6" fmla="*/ 92 w 3974316"/>
                  <a:gd name="connsiteY6" fmla="*/ 246801 h 361634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50035 w 3974316"/>
                  <a:gd name="connsiteY4" fmla="*/ 373382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3382"/>
                  <a:gd name="connsiteX1" fmla="*/ 525 w 3974316"/>
                  <a:gd name="connsiteY1" fmla="*/ 11748 h 373382"/>
                  <a:gd name="connsiteX2" fmla="*/ 3974316 w 3974316"/>
                  <a:gd name="connsiteY2" fmla="*/ 0 h 373382"/>
                  <a:gd name="connsiteX3" fmla="*/ 3974316 w 3974316"/>
                  <a:gd name="connsiteY3" fmla="*/ 287251 h 373382"/>
                  <a:gd name="connsiteX4" fmla="*/ 3885241 w 3974316"/>
                  <a:gd name="connsiteY4" fmla="*/ 370807 h 373382"/>
                  <a:gd name="connsiteX5" fmla="*/ 98267 w 3974316"/>
                  <a:gd name="connsiteY5" fmla="*/ 373382 h 373382"/>
                  <a:gd name="connsiteX6" fmla="*/ 92 w 3974316"/>
                  <a:gd name="connsiteY6" fmla="*/ 258549 h 373382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98267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5958"/>
                  <a:gd name="connsiteX1" fmla="*/ 525 w 3974316"/>
                  <a:gd name="connsiteY1" fmla="*/ 11748 h 375958"/>
                  <a:gd name="connsiteX2" fmla="*/ 3974316 w 3974316"/>
                  <a:gd name="connsiteY2" fmla="*/ 0 h 375958"/>
                  <a:gd name="connsiteX3" fmla="*/ 3974316 w 3974316"/>
                  <a:gd name="connsiteY3" fmla="*/ 287251 h 375958"/>
                  <a:gd name="connsiteX4" fmla="*/ 3883481 w 3974316"/>
                  <a:gd name="connsiteY4" fmla="*/ 375958 h 375958"/>
                  <a:gd name="connsiteX5" fmla="*/ 102355 w 3974316"/>
                  <a:gd name="connsiteY5" fmla="*/ 373382 h 375958"/>
                  <a:gd name="connsiteX6" fmla="*/ 92 w 3974316"/>
                  <a:gd name="connsiteY6" fmla="*/ 258549 h 37595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102355 w 3974316"/>
                  <a:gd name="connsiteY5" fmla="*/ 379374 h 379374"/>
                  <a:gd name="connsiteX6" fmla="*/ 92 w 3974316"/>
                  <a:gd name="connsiteY6" fmla="*/ 258549 h 379374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4177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6378"/>
                  <a:gd name="connsiteX1" fmla="*/ 525 w 3974316"/>
                  <a:gd name="connsiteY1" fmla="*/ 11748 h 376378"/>
                  <a:gd name="connsiteX2" fmla="*/ 3974316 w 3974316"/>
                  <a:gd name="connsiteY2" fmla="*/ 0 h 376378"/>
                  <a:gd name="connsiteX3" fmla="*/ 3974316 w 3974316"/>
                  <a:gd name="connsiteY3" fmla="*/ 287251 h 376378"/>
                  <a:gd name="connsiteX4" fmla="*/ 3883481 w 3974316"/>
                  <a:gd name="connsiteY4" fmla="*/ 375958 h 376378"/>
                  <a:gd name="connsiteX5" fmla="*/ 96222 w 3974316"/>
                  <a:gd name="connsiteY5" fmla="*/ 376378 h 376378"/>
                  <a:gd name="connsiteX6" fmla="*/ 92 w 3974316"/>
                  <a:gd name="connsiteY6" fmla="*/ 258549 h 376378"/>
                  <a:gd name="connsiteX0" fmla="*/ 92 w 3974316"/>
                  <a:gd name="connsiteY0" fmla="*/ 258549 h 379374"/>
                  <a:gd name="connsiteX1" fmla="*/ 525 w 3974316"/>
                  <a:gd name="connsiteY1" fmla="*/ 11748 h 379374"/>
                  <a:gd name="connsiteX2" fmla="*/ 3974316 w 3974316"/>
                  <a:gd name="connsiteY2" fmla="*/ 0 h 379374"/>
                  <a:gd name="connsiteX3" fmla="*/ 3974316 w 3974316"/>
                  <a:gd name="connsiteY3" fmla="*/ 287251 h 379374"/>
                  <a:gd name="connsiteX4" fmla="*/ 3883481 w 3974316"/>
                  <a:gd name="connsiteY4" fmla="*/ 375958 h 379374"/>
                  <a:gd name="connsiteX5" fmla="*/ 96222 w 3974316"/>
                  <a:gd name="connsiteY5" fmla="*/ 379374 h 379374"/>
                  <a:gd name="connsiteX6" fmla="*/ 92 w 3974316"/>
                  <a:gd name="connsiteY6" fmla="*/ 258549 h 379374"/>
                  <a:gd name="connsiteX0" fmla="*/ 40 w 3976308"/>
                  <a:gd name="connsiteY0" fmla="*/ 255551 h 379374"/>
                  <a:gd name="connsiteX1" fmla="*/ 2517 w 3976308"/>
                  <a:gd name="connsiteY1" fmla="*/ 11748 h 379374"/>
                  <a:gd name="connsiteX2" fmla="*/ 3976308 w 3976308"/>
                  <a:gd name="connsiteY2" fmla="*/ 0 h 379374"/>
                  <a:gd name="connsiteX3" fmla="*/ 3976308 w 3976308"/>
                  <a:gd name="connsiteY3" fmla="*/ 287251 h 379374"/>
                  <a:gd name="connsiteX4" fmla="*/ 3885473 w 3976308"/>
                  <a:gd name="connsiteY4" fmla="*/ 375958 h 379374"/>
                  <a:gd name="connsiteX5" fmla="*/ 98214 w 3976308"/>
                  <a:gd name="connsiteY5" fmla="*/ 379374 h 379374"/>
                  <a:gd name="connsiteX6" fmla="*/ 40 w 3976308"/>
                  <a:gd name="connsiteY6" fmla="*/ 255551 h 379374"/>
                  <a:gd name="connsiteX0" fmla="*/ 93 w 3974317"/>
                  <a:gd name="connsiteY0" fmla="*/ 243565 h 379374"/>
                  <a:gd name="connsiteX1" fmla="*/ 526 w 3974317"/>
                  <a:gd name="connsiteY1" fmla="*/ 11748 h 379374"/>
                  <a:gd name="connsiteX2" fmla="*/ 3974317 w 3974317"/>
                  <a:gd name="connsiteY2" fmla="*/ 0 h 379374"/>
                  <a:gd name="connsiteX3" fmla="*/ 3974317 w 3974317"/>
                  <a:gd name="connsiteY3" fmla="*/ 287251 h 379374"/>
                  <a:gd name="connsiteX4" fmla="*/ 3883482 w 3974317"/>
                  <a:gd name="connsiteY4" fmla="*/ 375958 h 379374"/>
                  <a:gd name="connsiteX5" fmla="*/ 96223 w 3974317"/>
                  <a:gd name="connsiteY5" fmla="*/ 379374 h 379374"/>
                  <a:gd name="connsiteX6" fmla="*/ 93 w 3974317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7741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85000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87251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5223 w 3975835"/>
                  <a:gd name="connsiteY4" fmla="*/ 375958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317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8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9313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897269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3181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89931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5448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9537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79374"/>
                  <a:gd name="connsiteX1" fmla="*/ 0 w 3975835"/>
                  <a:gd name="connsiteY1" fmla="*/ 11748 h 379374"/>
                  <a:gd name="connsiteX2" fmla="*/ 3975835 w 3975835"/>
                  <a:gd name="connsiteY2" fmla="*/ 0 h 379374"/>
                  <a:gd name="connsiteX3" fmla="*/ 3975835 w 3975835"/>
                  <a:gd name="connsiteY3" fmla="*/ 275264 h 379374"/>
                  <a:gd name="connsiteX4" fmla="*/ 3907492 w 3975835"/>
                  <a:gd name="connsiteY4" fmla="*/ 378954 h 379374"/>
                  <a:gd name="connsiteX5" fmla="*/ 91607 w 3975835"/>
                  <a:gd name="connsiteY5" fmla="*/ 379374 h 379374"/>
                  <a:gd name="connsiteX6" fmla="*/ 1611 w 3975835"/>
                  <a:gd name="connsiteY6" fmla="*/ 243565 h 379374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3404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  <a:gd name="connsiteX0" fmla="*/ 1611 w 3975835"/>
                  <a:gd name="connsiteY0" fmla="*/ 243565 h 381950"/>
                  <a:gd name="connsiteX1" fmla="*/ 0 w 3975835"/>
                  <a:gd name="connsiteY1" fmla="*/ 11748 h 381950"/>
                  <a:gd name="connsiteX2" fmla="*/ 3975835 w 3975835"/>
                  <a:gd name="connsiteY2" fmla="*/ 0 h 381950"/>
                  <a:gd name="connsiteX3" fmla="*/ 3975835 w 3975835"/>
                  <a:gd name="connsiteY3" fmla="*/ 275264 h 381950"/>
                  <a:gd name="connsiteX4" fmla="*/ 3901359 w 3975835"/>
                  <a:gd name="connsiteY4" fmla="*/ 381950 h 381950"/>
                  <a:gd name="connsiteX5" fmla="*/ 91607 w 3975835"/>
                  <a:gd name="connsiteY5" fmla="*/ 379374 h 381950"/>
                  <a:gd name="connsiteX6" fmla="*/ 1611 w 3975835"/>
                  <a:gd name="connsiteY6" fmla="*/ 243565 h 38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75835" h="381950">
                    <a:moveTo>
                      <a:pt x="1611" y="243565"/>
                    </a:moveTo>
                    <a:cubicBezTo>
                      <a:pt x="1169" y="160439"/>
                      <a:pt x="442" y="94874"/>
                      <a:pt x="0" y="11748"/>
                    </a:cubicBezTo>
                    <a:lnTo>
                      <a:pt x="3975835" y="0"/>
                    </a:lnTo>
                    <a:lnTo>
                      <a:pt x="3975835" y="275264"/>
                    </a:lnTo>
                    <a:cubicBezTo>
                      <a:pt x="3975835" y="337262"/>
                      <a:pt x="3963357" y="381950"/>
                      <a:pt x="3901359" y="381950"/>
                    </a:cubicBezTo>
                    <a:lnTo>
                      <a:pt x="91607" y="379374"/>
                    </a:lnTo>
                    <a:cubicBezTo>
                      <a:pt x="29609" y="379374"/>
                      <a:pt x="1611" y="305563"/>
                      <a:pt x="1611" y="24356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34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标题 1"/>
            <p:cNvSpPr txBox="1">
              <a:spLocks/>
            </p:cNvSpPr>
            <p:nvPr/>
          </p:nvSpPr>
          <p:spPr bwMode="auto">
            <a:xfrm>
              <a:off x="3864797" y="1460007"/>
              <a:ext cx="1859331" cy="31737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0450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6" y="0"/>
            <a:ext cx="9147712" cy="5715000"/>
          </a:xfrm>
          <a:prstGeom prst="rect">
            <a:avLst/>
          </a:prstGeom>
        </p:spPr>
      </p:pic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611560" y="469543"/>
            <a:ext cx="3798650" cy="2057291"/>
            <a:chOff x="1222818" y="915193"/>
            <a:chExt cx="6821045" cy="3694923"/>
          </a:xfrm>
        </p:grpSpPr>
        <p:sp>
          <p:nvSpPr>
            <p:cNvPr id="6" name="Rektangel 40"/>
            <p:cNvSpPr>
              <a:spLocks noChangeArrowheads="1"/>
            </p:cNvSpPr>
            <p:nvPr/>
          </p:nvSpPr>
          <p:spPr bwMode="auto">
            <a:xfrm rot="21269425">
              <a:off x="1222818" y="915193"/>
              <a:ext cx="3531755" cy="3533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miter lim="800000"/>
              <a:headEnd/>
              <a:tailEnd/>
            </a:ln>
            <a:effectLst>
              <a:outerShdw blurRad="63500" dist="25400" dir="2700000" algn="tl" rotWithShape="0">
                <a:srgbClr val="D7D8D9">
                  <a:lumMod val="50000"/>
                  <a:alpha val="39999"/>
                </a:srgbClr>
              </a:outerShdw>
              <a:reflection stA="50000" endPos="18000" dist="12700" dir="5400000" sy="-100000" algn="bl" rotWithShape="0"/>
            </a:effectLst>
          </p:spPr>
          <p:txBody>
            <a:bodyPr anchor="ctr"/>
            <a:lstStyle/>
            <a:p>
              <a:pPr indent="-342900" algn="ctr" defTabSz="914400" fontAlgn="auto">
                <a:spcBef>
                  <a:spcPts val="0"/>
                </a:spcBef>
                <a:spcAft>
                  <a:spcPts val="0"/>
                </a:spcAft>
                <a:buFont typeface="Calibri" pitchFamily="-108" charset="0"/>
                <a:buAutoNum type="arabicPeriod"/>
                <a:defRPr/>
              </a:pPr>
              <a:endParaRPr kern="0" noProof="1">
                <a:solidFill>
                  <a:srgbClr val="FFFFFF"/>
                </a:solidFill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pic>
          <p:nvPicPr>
            <p:cNvPr id="7" name="Billede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60410">
              <a:off x="1289050" y="1033463"/>
              <a:ext cx="3325813" cy="282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ktangel 40"/>
            <p:cNvSpPr>
              <a:spLocks noChangeArrowheads="1"/>
            </p:cNvSpPr>
            <p:nvPr/>
          </p:nvSpPr>
          <p:spPr bwMode="auto">
            <a:xfrm rot="556523">
              <a:off x="4594455" y="1162233"/>
              <a:ext cx="3449408" cy="344788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miter lim="800000"/>
              <a:headEnd/>
              <a:tailEnd/>
            </a:ln>
            <a:effectLst>
              <a:outerShdw blurRad="63500" dist="25400" dir="2700000" algn="tl" rotWithShape="0">
                <a:srgbClr val="D7D8D9">
                  <a:lumMod val="50000"/>
                  <a:alpha val="39999"/>
                </a:srgbClr>
              </a:outerShdw>
              <a:reflection stA="50000" endPos="18000" dist="12700" dir="5400000" sy="-100000" algn="bl" rotWithShape="0"/>
            </a:effectLst>
          </p:spPr>
          <p:txBody>
            <a:bodyPr anchor="ctr"/>
            <a:lstStyle/>
            <a:p>
              <a:pPr indent="-342900" algn="ctr" defTabSz="914400" fontAlgn="auto">
                <a:spcBef>
                  <a:spcPts val="0"/>
                </a:spcBef>
                <a:spcAft>
                  <a:spcPts val="0"/>
                </a:spcAft>
                <a:buFont typeface="Calibri" pitchFamily="-108" charset="0"/>
                <a:buAutoNum type="arabicPeriod"/>
                <a:defRPr/>
              </a:pPr>
              <a:endParaRPr kern="0" noProof="1">
                <a:solidFill>
                  <a:srgbClr val="FFFFFF"/>
                </a:solidFill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pic>
          <p:nvPicPr>
            <p:cNvPr id="9" name="Billede 22" descr="dreamstime_Mind map.jpg"/>
            <p:cNvPicPr>
              <a:picLocks noChangeAspect="1"/>
            </p:cNvPicPr>
            <p:nvPr/>
          </p:nvPicPr>
          <p:blipFill>
            <a:blip r:embed="rId4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7572">
              <a:off x="4756150" y="1287463"/>
              <a:ext cx="3187700" cy="265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3857690" y="2425452"/>
            <a:ext cx="4881897" cy="2657849"/>
            <a:chOff x="3920033" y="2526710"/>
            <a:chExt cx="4881897" cy="2657849"/>
          </a:xfrm>
        </p:grpSpPr>
        <p:sp>
          <p:nvSpPr>
            <p:cNvPr id="10" name="Rounded Rectangle 52"/>
            <p:cNvSpPr/>
            <p:nvPr/>
          </p:nvSpPr>
          <p:spPr bwMode="auto">
            <a:xfrm>
              <a:off x="3920033" y="2526710"/>
              <a:ext cx="4881897" cy="2657849"/>
            </a:xfrm>
            <a:prstGeom prst="roundRect">
              <a:avLst>
                <a:gd name="adj" fmla="val 3108"/>
              </a:avLst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1" name="Rounded Rectangle 29"/>
            <p:cNvSpPr/>
            <p:nvPr/>
          </p:nvSpPr>
          <p:spPr bwMode="auto">
            <a:xfrm>
              <a:off x="3981837" y="2602845"/>
              <a:ext cx="4757750" cy="2528447"/>
            </a:xfrm>
            <a:prstGeom prst="roundRect">
              <a:avLst>
                <a:gd name="adj" fmla="val 2632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r="135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173221" y="2738713"/>
            <a:ext cx="4250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利用休息的时间，又做了一个模板，只是用来做底图的，里面的图表几乎没有。如果喜欢请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访问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5"/>
              </a:rPr>
              <a:t>http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5"/>
              </a:rPr>
              <a:t>://home.rapidbbs.cn/?fromuid=224325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这里有我所有修改的模板，喜欢的下。　　　　　　　　　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 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烦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烦　　　　　　　　　　　　　　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4684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24" y="3013964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533" y="625252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274" y="1789828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538014" y="4648408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这里添加文本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3610273" y="3424272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6682532" y="2259696"/>
            <a:ext cx="2052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3101277" y="2641476"/>
            <a:ext cx="0" cy="219641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6124512" y="1489348"/>
            <a:ext cx="0" cy="219641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203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1878" y="1282618"/>
            <a:ext cx="1259732" cy="90026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圆角矩形 4"/>
          <p:cNvSpPr/>
          <p:nvPr/>
        </p:nvSpPr>
        <p:spPr>
          <a:xfrm>
            <a:off x="693753" y="3289548"/>
            <a:ext cx="6038487" cy="1224136"/>
          </a:xfrm>
          <a:prstGeom prst="roundRect">
            <a:avLst>
              <a:gd name="adj" fmla="val 19174"/>
            </a:avLst>
          </a:prstGeom>
          <a:solidFill>
            <a:schemeClr val="accent6">
              <a:lumMod val="60000"/>
              <a:lumOff val="40000"/>
              <a:alpha val="34000"/>
            </a:schemeClr>
          </a:solidFill>
          <a:ln w="19050">
            <a:solidFill>
              <a:schemeClr val="accent6">
                <a:lumMod val="50000"/>
                <a:alpha val="73000"/>
              </a:schemeClr>
            </a:solidFill>
          </a:ln>
          <a:effectLst>
            <a:glow>
              <a:schemeClr val="bg1">
                <a:alpha val="18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n>
                <a:solidFill>
                  <a:schemeClr val="bg1"/>
                </a:solidFill>
              </a:ln>
              <a:effectLst>
                <a:glow>
                  <a:schemeClr val="accent6">
                    <a:satMod val="175000"/>
                    <a:alpha val="1000"/>
                  </a:schemeClr>
                </a:glow>
              </a:effectLst>
            </a:endParaRPr>
          </a:p>
        </p:txBody>
      </p:sp>
      <p:sp>
        <p:nvSpPr>
          <p:cNvPr id="6" name="TextBox 79"/>
          <p:cNvSpPr txBox="1"/>
          <p:nvPr/>
        </p:nvSpPr>
        <p:spPr>
          <a:xfrm>
            <a:off x="824009" y="3364565"/>
            <a:ext cx="57642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利用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休息的时间，又做了一个模板，只是用来做底图的，里面的图表几乎没有。如果喜欢请访问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hlinkClick r:id="rId4"/>
              </a:rPr>
              <a:t>http://home.rapidbbs.cn/?fromuid=224325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　这里有我所有修改的模板，喜欢的下。　　　　　　　　　烦烦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0770" y="1555344"/>
            <a:ext cx="1388087" cy="99199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044245"/>
            <a:ext cx="1266980" cy="90544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5533" y="783134"/>
            <a:ext cx="1855485" cy="132601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208" y="1222534"/>
            <a:ext cx="1243273" cy="8885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074842"/>
            <a:ext cx="1278835" cy="91391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1415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sp>
        <p:nvSpPr>
          <p:cNvPr id="7" name="标题 1"/>
          <p:cNvSpPr txBox="1">
            <a:spLocks/>
          </p:cNvSpPr>
          <p:nvPr/>
        </p:nvSpPr>
        <p:spPr>
          <a:xfrm>
            <a:off x="467544" y="3145532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谢谢您的</a:t>
            </a: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</a:t>
            </a: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！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6177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66</Words>
  <Application>Microsoft Office PowerPoint</Application>
  <PresentationFormat>全屏显示(16:10)</PresentationFormat>
  <Paragraphs>14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Microsoft</cp:lastModifiedBy>
  <cp:revision>3</cp:revision>
  <dcterms:created xsi:type="dcterms:W3CDTF">2011-09-15T13:34:49Z</dcterms:created>
  <dcterms:modified xsi:type="dcterms:W3CDTF">2011-09-15T14:05:49Z</dcterms:modified>
</cp:coreProperties>
</file>