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58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48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9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6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93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5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6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3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21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4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4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0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3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8019A-1CBF-4367-A204-C5C922A580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2011-9-13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C610-F7F2-4D5B-A983-8AA28A7B45E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3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me.rapidbbs.cn/?fromuid=224325&#36825;&#37324;&#26377;&#25105;&#25152;&#26377;&#20462;&#25913;&#30340;&#27169;&#26495;&#65292;&#21916;&#27426;&#30340;&#19979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me.rapidbbs.cn/?fromuid=224325&#36825;&#37324;&#26377;&#25105;&#25152;&#26377;&#20462;&#25913;&#30340;&#27169;&#26495;&#65292;&#21916;&#27426;&#30340;&#19979;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sp>
        <p:nvSpPr>
          <p:cNvPr id="15" name="标题 1"/>
          <p:cNvSpPr txBox="1">
            <a:spLocks/>
          </p:cNvSpPr>
          <p:nvPr/>
        </p:nvSpPr>
        <p:spPr>
          <a:xfrm>
            <a:off x="4247870" y="1489348"/>
            <a:ext cx="450059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8" name="标题 1"/>
          <p:cNvSpPr txBox="1">
            <a:spLocks/>
          </p:cNvSpPr>
          <p:nvPr/>
        </p:nvSpPr>
        <p:spPr>
          <a:xfrm>
            <a:off x="4962250" y="1993404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3820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275856" y="908833"/>
            <a:ext cx="3721952" cy="580515"/>
            <a:chOff x="2700946" y="1921396"/>
            <a:chExt cx="3863660" cy="720124"/>
          </a:xfrm>
        </p:grpSpPr>
        <p:sp>
          <p:nvSpPr>
            <p:cNvPr id="6" name="圆角矩形 5"/>
            <p:cNvSpPr/>
            <p:nvPr/>
          </p:nvSpPr>
          <p:spPr>
            <a:xfrm>
              <a:off x="2700946" y="2059894"/>
              <a:ext cx="3863660" cy="58162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3000">
                  <a:schemeClr val="tx2">
                    <a:lumMod val="57000"/>
                    <a:lumOff val="43000"/>
                  </a:schemeClr>
                </a:gs>
                <a:gs pos="0">
                  <a:schemeClr val="tx2">
                    <a:lumMod val="43000"/>
                    <a:lumOff val="57000"/>
                  </a:schemeClr>
                </a:gs>
                <a:gs pos="100000">
                  <a:schemeClr val="tx2">
                    <a:lumMod val="53000"/>
                    <a:lumOff val="47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978299" y="2379760"/>
              <a:ext cx="504056" cy="146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8000"/>
                    <a:lumMod val="9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标题 1"/>
            <p:cNvSpPr txBox="1">
              <a:spLocks/>
            </p:cNvSpPr>
            <p:nvPr/>
          </p:nvSpPr>
          <p:spPr bwMode="auto">
            <a:xfrm>
              <a:off x="3864304" y="2139687"/>
              <a:ext cx="1930122" cy="39369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9" name="下箭头 8"/>
            <p:cNvSpPr/>
            <p:nvPr/>
          </p:nvSpPr>
          <p:spPr>
            <a:xfrm>
              <a:off x="3059832" y="1921396"/>
              <a:ext cx="350515" cy="458364"/>
            </a:xfrm>
            <a:prstGeom prst="downArrow">
              <a:avLst>
                <a:gd name="adj1" fmla="val 55435"/>
                <a:gd name="adj2" fmla="val 63587"/>
              </a:avLst>
            </a:prstGeom>
            <a:gradFill>
              <a:gsLst>
                <a:gs pos="0">
                  <a:srgbClr val="FF0000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75856" y="1940948"/>
            <a:ext cx="3721952" cy="580515"/>
            <a:chOff x="2700946" y="1921396"/>
            <a:chExt cx="3863660" cy="720124"/>
          </a:xfrm>
        </p:grpSpPr>
        <p:sp>
          <p:nvSpPr>
            <p:cNvPr id="11" name="圆角矩形 10"/>
            <p:cNvSpPr/>
            <p:nvPr/>
          </p:nvSpPr>
          <p:spPr>
            <a:xfrm>
              <a:off x="2700946" y="2059894"/>
              <a:ext cx="3863660" cy="58162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3000">
                  <a:schemeClr val="tx2">
                    <a:lumMod val="57000"/>
                    <a:lumOff val="43000"/>
                  </a:schemeClr>
                </a:gs>
                <a:gs pos="0">
                  <a:schemeClr val="tx2">
                    <a:lumMod val="43000"/>
                    <a:lumOff val="57000"/>
                  </a:schemeClr>
                </a:gs>
                <a:gs pos="100000">
                  <a:schemeClr val="tx2">
                    <a:lumMod val="53000"/>
                    <a:lumOff val="47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978299" y="2379760"/>
              <a:ext cx="504056" cy="146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8000"/>
                    <a:lumMod val="9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标题 1"/>
            <p:cNvSpPr txBox="1">
              <a:spLocks/>
            </p:cNvSpPr>
            <p:nvPr/>
          </p:nvSpPr>
          <p:spPr bwMode="auto">
            <a:xfrm>
              <a:off x="3864304" y="2139687"/>
              <a:ext cx="1930122" cy="39369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4" name="下箭头 13"/>
            <p:cNvSpPr/>
            <p:nvPr/>
          </p:nvSpPr>
          <p:spPr>
            <a:xfrm>
              <a:off x="3059832" y="1921396"/>
              <a:ext cx="350515" cy="458364"/>
            </a:xfrm>
            <a:prstGeom prst="downArrow">
              <a:avLst>
                <a:gd name="adj1" fmla="val 55435"/>
                <a:gd name="adj2" fmla="val 63587"/>
              </a:avLst>
            </a:prstGeom>
            <a:gradFill>
              <a:gsLst>
                <a:gs pos="0">
                  <a:srgbClr val="FF0000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5856" y="2973063"/>
            <a:ext cx="3721952" cy="580515"/>
            <a:chOff x="2700946" y="1921396"/>
            <a:chExt cx="3863660" cy="720124"/>
          </a:xfrm>
        </p:grpSpPr>
        <p:sp>
          <p:nvSpPr>
            <p:cNvPr id="16" name="圆角矩形 15"/>
            <p:cNvSpPr/>
            <p:nvPr/>
          </p:nvSpPr>
          <p:spPr>
            <a:xfrm>
              <a:off x="2700946" y="2059894"/>
              <a:ext cx="3863660" cy="58162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3000">
                  <a:schemeClr val="tx2">
                    <a:lumMod val="57000"/>
                    <a:lumOff val="43000"/>
                  </a:schemeClr>
                </a:gs>
                <a:gs pos="0">
                  <a:schemeClr val="tx2">
                    <a:lumMod val="43000"/>
                    <a:lumOff val="57000"/>
                  </a:schemeClr>
                </a:gs>
                <a:gs pos="100000">
                  <a:schemeClr val="tx2">
                    <a:lumMod val="53000"/>
                    <a:lumOff val="47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978299" y="2379760"/>
              <a:ext cx="504056" cy="146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8000"/>
                    <a:lumMod val="9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标题 1"/>
            <p:cNvSpPr txBox="1">
              <a:spLocks/>
            </p:cNvSpPr>
            <p:nvPr/>
          </p:nvSpPr>
          <p:spPr bwMode="auto">
            <a:xfrm>
              <a:off x="3864304" y="2139687"/>
              <a:ext cx="1930122" cy="39369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19" name="下箭头 18"/>
            <p:cNvSpPr/>
            <p:nvPr/>
          </p:nvSpPr>
          <p:spPr>
            <a:xfrm>
              <a:off x="3059832" y="1921396"/>
              <a:ext cx="350515" cy="458364"/>
            </a:xfrm>
            <a:prstGeom prst="downArrow">
              <a:avLst>
                <a:gd name="adj1" fmla="val 55435"/>
                <a:gd name="adj2" fmla="val 63587"/>
              </a:avLst>
            </a:prstGeom>
            <a:gradFill>
              <a:gsLst>
                <a:gs pos="0">
                  <a:srgbClr val="FF0000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75856" y="4005177"/>
            <a:ext cx="3721952" cy="580515"/>
            <a:chOff x="2700946" y="1921396"/>
            <a:chExt cx="3863660" cy="720124"/>
          </a:xfrm>
        </p:grpSpPr>
        <p:sp>
          <p:nvSpPr>
            <p:cNvPr id="21" name="圆角矩形 20"/>
            <p:cNvSpPr/>
            <p:nvPr/>
          </p:nvSpPr>
          <p:spPr>
            <a:xfrm>
              <a:off x="2700946" y="2059894"/>
              <a:ext cx="3863660" cy="58162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3000">
                  <a:schemeClr val="tx2">
                    <a:lumMod val="57000"/>
                    <a:lumOff val="43000"/>
                  </a:schemeClr>
                </a:gs>
                <a:gs pos="0">
                  <a:schemeClr val="tx2">
                    <a:lumMod val="43000"/>
                    <a:lumOff val="57000"/>
                  </a:schemeClr>
                </a:gs>
                <a:gs pos="100000">
                  <a:schemeClr val="tx2">
                    <a:lumMod val="53000"/>
                    <a:lumOff val="47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978299" y="2379760"/>
              <a:ext cx="504056" cy="146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8000"/>
                    <a:lumMod val="9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标题 1"/>
            <p:cNvSpPr txBox="1">
              <a:spLocks/>
            </p:cNvSpPr>
            <p:nvPr/>
          </p:nvSpPr>
          <p:spPr bwMode="auto">
            <a:xfrm>
              <a:off x="3864304" y="2139687"/>
              <a:ext cx="1930122" cy="39369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24" name="下箭头 23"/>
            <p:cNvSpPr/>
            <p:nvPr/>
          </p:nvSpPr>
          <p:spPr>
            <a:xfrm>
              <a:off x="3059832" y="1921396"/>
              <a:ext cx="350515" cy="458364"/>
            </a:xfrm>
            <a:prstGeom prst="downArrow">
              <a:avLst>
                <a:gd name="adj1" fmla="val 55435"/>
                <a:gd name="adj2" fmla="val 63587"/>
              </a:avLst>
            </a:prstGeom>
            <a:gradFill>
              <a:gsLst>
                <a:gs pos="0">
                  <a:srgbClr val="FF0000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683243"/>
            <a:ext cx="3050971" cy="203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圆角矩形 5"/>
          <p:cNvSpPr/>
          <p:nvPr/>
        </p:nvSpPr>
        <p:spPr>
          <a:xfrm>
            <a:off x="4211960" y="2497460"/>
            <a:ext cx="4536504" cy="1944216"/>
          </a:xfrm>
          <a:prstGeom prst="roundRect">
            <a:avLst>
              <a:gd name="adj" fmla="val 21532"/>
            </a:avLst>
          </a:prstGeom>
          <a:solidFill>
            <a:schemeClr val="tx2">
              <a:lumMod val="20000"/>
              <a:lumOff val="80000"/>
              <a:alpha val="62000"/>
            </a:schemeClr>
          </a:solidFill>
          <a:ln w="19050">
            <a:solidFill>
              <a:schemeClr val="tx2">
                <a:lumMod val="75000"/>
                <a:alpha val="73000"/>
              </a:schemeClr>
            </a:solidFill>
          </a:ln>
          <a:effectLst>
            <a:glow>
              <a:schemeClr val="bg1">
                <a:alpha val="18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n>
                <a:solidFill>
                  <a:schemeClr val="bg1"/>
                </a:solidFill>
              </a:ln>
              <a:effectLst>
                <a:glow>
                  <a:schemeClr val="accent6">
                    <a:satMod val="175000"/>
                    <a:alpha val="1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2615342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利用休息的时间，又做了一个模板，只是用来做底图的，里面的图表几乎没有。如果喜欢请访问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4"/>
              </a:rPr>
              <a:t>http://home.rapidbbs.cn/?fromuid=224325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这里有我所有修改的模板，喜欢的下。　　　　　　　　　烦烦　　　　　　　　　　　　　　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363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247407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003" y="247407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44" y="247407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39484" y="4108520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这里添加文本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711743" y="4108520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784002" y="4108520"/>
            <a:ext cx="205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202747" y="2281436"/>
            <a:ext cx="0" cy="219641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25982" y="2281436"/>
            <a:ext cx="0" cy="219641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>
            <a:spLocks/>
          </p:cNvSpPr>
          <p:nvPr/>
        </p:nvSpPr>
        <p:spPr>
          <a:xfrm>
            <a:off x="611560" y="481236"/>
            <a:ext cx="2807211" cy="36004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这里添加标题</a:t>
            </a:r>
            <a:endParaRPr lang="en-US" altLang="zh-CN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087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5493" y="2261706"/>
            <a:ext cx="1259732" cy="9002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9" name="圆角矩形 8"/>
          <p:cNvSpPr/>
          <p:nvPr/>
        </p:nvSpPr>
        <p:spPr>
          <a:xfrm>
            <a:off x="1057368" y="3958418"/>
            <a:ext cx="7043024" cy="1275346"/>
          </a:xfrm>
          <a:prstGeom prst="roundRect">
            <a:avLst>
              <a:gd name="adj" fmla="val 5252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 w="19050">
            <a:solidFill>
              <a:schemeClr val="tx2">
                <a:lumMod val="75000"/>
                <a:alpha val="73000"/>
              </a:schemeClr>
            </a:solidFill>
          </a:ln>
          <a:effectLst>
            <a:glow>
              <a:schemeClr val="bg1">
                <a:alpha val="18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n>
                <a:solidFill>
                  <a:schemeClr val="bg1"/>
                </a:solidFill>
              </a:ln>
              <a:solidFill>
                <a:schemeClr val="lt1"/>
              </a:solidFill>
              <a:effectLst>
                <a:glow>
                  <a:schemeClr val="accent6">
                    <a:satMod val="175000"/>
                    <a:alpha val="1000"/>
                  </a:schemeClr>
                </a:glow>
              </a:effectLst>
            </a:endParaRPr>
          </a:p>
        </p:txBody>
      </p:sp>
      <p:sp>
        <p:nvSpPr>
          <p:cNvPr id="10" name="TextBox 79"/>
          <p:cNvSpPr txBox="1"/>
          <p:nvPr/>
        </p:nvSpPr>
        <p:spPr>
          <a:xfrm>
            <a:off x="1187624" y="4033435"/>
            <a:ext cx="6782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　利用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休息的时间，又做了一个模板，只是用来做底图的，里面的图表几乎没有。如果喜欢请访问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  <a:hlinkClick r:id="rId4"/>
              </a:rPr>
              <a:t>http://home.rapidbbs.cn/?fromuid=224325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　这里有我所有修改的模板，喜欢的下。　　　　　　　　　烦烦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7758" y="2586963"/>
            <a:ext cx="1388087" cy="99199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9216" y="2023333"/>
            <a:ext cx="1266980" cy="9054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37686" y="2023333"/>
            <a:ext cx="1855485" cy="132601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7282" y="2905100"/>
            <a:ext cx="1243273" cy="8885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4060" y="2879686"/>
            <a:ext cx="1278835" cy="91391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9" name="标题 1"/>
          <p:cNvSpPr txBox="1">
            <a:spLocks/>
          </p:cNvSpPr>
          <p:nvPr/>
        </p:nvSpPr>
        <p:spPr>
          <a:xfrm>
            <a:off x="611560" y="481236"/>
            <a:ext cx="2807211" cy="36004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这里添加标题</a:t>
            </a:r>
            <a:endParaRPr kumimoji="0" lang="en-US" altLang="zh-CN" sz="2400" b="1" i="0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98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4860032" y="1921396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</a:t>
            </a: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</a:t>
            </a: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！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445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72</Words>
  <Application>Microsoft Office PowerPoint</Application>
  <PresentationFormat>全屏显示(16:10)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Microsoft</cp:lastModifiedBy>
  <cp:revision>7</cp:revision>
  <dcterms:created xsi:type="dcterms:W3CDTF">2011-09-13T14:09:08Z</dcterms:created>
  <dcterms:modified xsi:type="dcterms:W3CDTF">2011-09-13T15:29:36Z</dcterms:modified>
</cp:coreProperties>
</file>