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8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8" r:id="rId4"/>
    <p:sldMasterId id="2147483709" r:id="rId5"/>
    <p:sldMasterId id="2147483710" r:id="rId6"/>
    <p:sldMasterId id="2147483711" r:id="rId7"/>
    <p:sldMasterId id="2147483712" r:id="rId8"/>
    <p:sldMasterId id="2147483713" r:id="rId9"/>
    <p:sldMasterId id="2147483714" r:id="rId10"/>
    <p:sldMasterId id="2147483715" r:id="rId11"/>
    <p:sldMasterId id="2147483716" r:id="rId12"/>
    <p:sldMasterId id="2147483717" r:id="rId13"/>
    <p:sldMasterId id="2147483872" r:id="rId14"/>
  </p:sldMasterIdLst>
  <p:notesMasterIdLst>
    <p:notesMasterId r:id="rId48"/>
  </p:notesMasterIdLst>
  <p:sldIdLst>
    <p:sldId id="257" r:id="rId15"/>
    <p:sldId id="258" r:id="rId16"/>
    <p:sldId id="259" r:id="rId17"/>
    <p:sldId id="265" r:id="rId18"/>
    <p:sldId id="266" r:id="rId19"/>
    <p:sldId id="267" r:id="rId20"/>
    <p:sldId id="268" r:id="rId21"/>
    <p:sldId id="269" r:id="rId22"/>
    <p:sldId id="270" r:id="rId23"/>
    <p:sldId id="260" r:id="rId24"/>
    <p:sldId id="271" r:id="rId25"/>
    <p:sldId id="272" r:id="rId26"/>
    <p:sldId id="273" r:id="rId27"/>
    <p:sldId id="275" r:id="rId28"/>
    <p:sldId id="288" r:id="rId29"/>
    <p:sldId id="276" r:id="rId30"/>
    <p:sldId id="261" r:id="rId31"/>
    <p:sldId id="277" r:id="rId32"/>
    <p:sldId id="278" r:id="rId33"/>
    <p:sldId id="279" r:id="rId34"/>
    <p:sldId id="280" r:id="rId35"/>
    <p:sldId id="289" r:id="rId36"/>
    <p:sldId id="282" r:id="rId37"/>
    <p:sldId id="262" r:id="rId38"/>
    <p:sldId id="283" r:id="rId39"/>
    <p:sldId id="284" r:id="rId40"/>
    <p:sldId id="285" r:id="rId41"/>
    <p:sldId id="290" r:id="rId42"/>
    <p:sldId id="286" r:id="rId43"/>
    <p:sldId id="295" r:id="rId44"/>
    <p:sldId id="296" r:id="rId45"/>
    <p:sldId id="297" r:id="rId46"/>
    <p:sldId id="298" r:id="rId4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2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26" autoAdjust="0"/>
    <p:restoredTop sz="94660"/>
  </p:normalViewPr>
  <p:slideViewPr>
    <p:cSldViewPr snapToGrid="0">
      <p:cViewPr>
        <p:scale>
          <a:sx n="75" d="100"/>
          <a:sy n="75" d="100"/>
        </p:scale>
        <p:origin x="-582" y="114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3C1FC-B7CD-4705-A494-DC2FF45D299B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356B3-60DA-4B07-A2A8-EA7AF390C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0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4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94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527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83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14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732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525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486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74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2495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1646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7047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605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238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911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403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430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7779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648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0430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084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4674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353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907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80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4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216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9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713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440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CAF67-648C-4A5D-A1D8-E17EE8BE181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FEECA-72D4-489A-B527-3F0428B39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44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3FD74-4F08-4346-9683-7E9F45CA38A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B09C2-97A2-45BE-9DCA-816945C2D2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599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C1787-0BDA-45C7-BDA0-BC49C77058A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B340-C10A-4B5A-B977-22D7EF75A2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489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5F05-2AC6-49C4-9CD7-9C2550931B6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677A8-8B37-4D73-BBDB-E4C031171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05912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B7870-B6B4-405C-934C-3D5071CB224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38BA0-8774-4197-9DAE-4535291ACC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11744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2E109-4692-4EBD-9049-40F8F7BD7F6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2640-1235-4829-AC8D-E3908DE669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8092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881D7-0093-4BE4-B2E8-869E41E5267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E7CED-62B1-4702-8EBB-2D33A0F1F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14036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D3ABE-C09E-4EC6-8CC3-17138DFF87B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3534B-6641-4F52-B64A-9CCBD5EA09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39876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C7693-1266-4F32-87A9-0BB5FF5A3C2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8CBE0-9DCC-4B2A-B750-0AB05D3D49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5130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470F0-17E0-42B8-9337-5EE4464C110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28371-B9F6-44E1-B668-193C81A141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0961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E70A3-0331-4F59-AA71-D24A0D0C212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7AD3-EF4E-4173-8FD9-1E5B995131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769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C11D3-D528-408C-804F-A2C62F6BDD7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16F82-1582-4DCA-B750-5A779AF22E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76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4DCDF-D270-4C9D-A8ED-D756FB34A91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9A34D-85DD-4618-98B3-6863041EE0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3742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6BBD2-AD75-4015-B95A-17E0F2A7C8A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F3B0E-D381-4C78-8724-67DD07B490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6020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B27B1-D50F-4D40-899B-B3796EDA56E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754EB-3F29-4CCE-ACC1-60EF12A3B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34659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700C4-4C8C-433D-BB34-6877633F079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FA5B1-6566-4EF3-96FD-A94FD2BE19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63094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D9407-581B-462D-9C1B-71DDB4C049E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1739F-36EA-47A7-A6D5-06F492DB0D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01124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42CF-C730-4121-BDD4-A3742D7A1CA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EF817-9EEF-4098-B39F-05CAA7968C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920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7D14F-0B20-4D36-87B3-BFCDBC7036F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26CAA-A43E-4164-A613-F0F8AA5105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0030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43813-5E43-4DE7-91E1-8C0FA0D5647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D789F-588F-43D9-8A66-5E6A8A8E28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93883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990C8-B87A-4718-8159-9CF2334462C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14AAC-00BE-4204-B6CB-A569B58E6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35911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FF7A7-F47F-4E9F-A6EF-3A274D93E80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1C094-959F-4FA9-9207-126A58263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9669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B0DE9-2A8D-436F-8E0B-BB234AC0368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3AD8D-1AA8-43CD-A981-20CB9C3635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48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C8E9D-15DB-4E1B-A636-E4465F78E54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4F44-F256-4DD1-A079-C5437EC7B7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16393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CA8CA-C8B4-4F39-8180-9FD9616FD55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40254-A00A-4EC5-ADAB-381EFDB934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47133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80F11-F2B8-4DCC-A96A-593518CEDB6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0BCF-A2D7-4308-B5CE-5DBEF394F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17322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06170-72E0-4592-98D7-158D42E1B7E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63A6-FF84-45FE-8B0B-059DACD084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45779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3A469-7AFE-4278-8922-2F0A59A1BEF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955B8-724F-4464-A1AB-E09F79A66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38764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50210-8C14-4D3B-966C-C20E2F7129B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D53F8-BBD7-4134-B228-032AD4B7C3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45557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A290-2A39-4996-AF3D-166EDA662CB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015C7-7155-47B2-9D46-2444820CB0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568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C0AF2-208A-499B-BDC5-D5EA97F3085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FA794-C94D-4357-9B46-C50BC3B825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08707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61623-2FAC-4FFA-B13E-806A8F0660E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9BBC5-951D-4419-B0CB-EB5E487712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12352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C85C-3CE1-48C9-A83B-B2E819AA949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D308A-21A5-4D93-95E1-D1B03B31BD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639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8B70F-5BEB-4EC6-B26E-9063E2CD7CA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41997-6090-45D9-989B-33723B40FB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516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AF739-B0BC-4414-99C3-40DA79AA582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6BA36-02C0-4F29-8DE3-8B134C7BA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6352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1EFA0-4AD3-4312-9A3F-C6B5AA70824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37CC4-9EE8-4A55-80DD-8F7BC104EE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8016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C1104-15BE-4FDA-84F4-CFA3A47B66D8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357FD-37CF-4514-A4FE-492D526DF2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8869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73F79-2EC3-4B75-A6EF-ED03C7D05BC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7A403-0BCC-4A43-BB32-B438CB02DD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8750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0D16-9C7F-4287-A4A2-B6855F4D16F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D2BC9-6E96-4BCC-B93E-7D8F2A41F2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9752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B2F53-F104-473C-9385-19BB7E0CEE9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D59D0-5514-49B2-BE53-199E40475F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9306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C54C-5647-4571-9CBB-91E43800674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3374D-F8F4-4F92-8193-D61FCF420B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5380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B278E-67D6-4A8F-80C2-345E05FC706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9ECB4-6881-487D-B977-938EB14F09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7578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A7DE-EC01-42E0-A090-7401B366670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CAB5D-DBFB-415D-AC2E-E0DD183193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72783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EEC99-54E1-4EC2-8846-AE8EF317958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46660-FE81-45B2-BD69-9783382F1E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9904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C2CD2-1196-4664-8836-18B9BB192E8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EE216-EE5B-4EB4-8D31-EBEC025985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38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0F265-56FE-4808-9393-079465B068D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C69CB-1D44-41C9-895C-286DD3241A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7905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44492-06C7-4B76-8D66-E24D10A7133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99CB-F386-4915-B14D-9C2C4C1F08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6331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420DB-9793-4420-B9AB-DD46494443D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771E3-3DA4-4BC0-A12C-E687A335B7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4566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A2EB1-6506-492C-82B3-B94B809D73F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3ABBA-C16D-414A-B9E3-C927256642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04056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E593-B046-4815-9501-73F96CE5358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4D477-C814-4541-A51B-89C10B0DCC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48637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6968A-8854-43AD-ABD4-384F242EB63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EBC8E-AA58-41D9-A47D-DCDA740AA2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44928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F65E7-FC75-4239-9B99-EF33DF89CDA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BACA6-C131-449B-85A1-DB3066099E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6951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B3BE8-0C58-494F-9E1A-C54B88E87BA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1E511-D042-4439-BBA8-BAF3077F58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38096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D1783-E0D8-4576-A92E-66F0D4C741B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4F961-13C7-48A8-978D-601B90B2F7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1848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684B0-8B4C-4AFF-B516-75EE483C9C0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13BF7-E965-4122-B137-D2D84204A0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66776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EDF28-5230-4989-93CA-C61B529F192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66C1-3DF7-4223-A191-BFD57C9070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23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B1622-103B-4A2B-A541-6F4BC6E9641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0B4F3-D5CB-4B3E-8F9D-50874D5B82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94685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1832-C4E4-4FCC-80D9-16B9C818C7D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14C75-4F48-4435-8387-84ED491B39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4276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73905-ED39-4CC1-BB26-65E722BB705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6A862-6638-4F3F-98FD-539854C428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60273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41529-E00B-480C-B4A2-8237E893AD4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8B397-F13A-48B3-B793-B694B54FF9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8324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EA203-E12C-42C7-9B63-0F63EB72760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0BDFA-FC70-43D3-BF99-74B9E84BD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12716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B40D6-DE54-4327-BC92-DFFAD0B4A46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8632B-8305-4DD7-916B-BD6F5692AC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61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E0E63-3956-4838-BF8F-847C4C2C747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165D-E6D1-452C-9348-93F180199C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11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F8E2-F933-44BA-A10C-DB3A8BDF243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5A3E-7CCA-4B74-A574-B885907C75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490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66589-31C6-4946-BE63-0709B6E5D41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E2DA0-63D8-4C89-AEB3-DA86F54E62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700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0CB1A-E781-48A8-AED8-64768D7778B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A7E56-EA4D-47CF-A927-2BDF437224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08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8F06D-124D-4483-A457-0E7C67C8AF4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FBE0B-D013-4E00-8318-67A3C0B591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89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8E47-AEAD-4BC8-9777-6744ED7E138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BED2D-0DD4-459A-BC71-902B3B5886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783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DD792-027E-46FD-B7B0-ABE539F9324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3F7E-F499-4E36-9803-244847A1C5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086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F9EFB-CC0F-4696-BF49-90F973CEAB0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745A6-2C23-4363-8285-69DBCA7B8D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80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708FF-C4CC-4C4C-86CC-D3E44DCCE90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C7C27-4155-4F9B-B5EF-58475FC7E3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681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D5A88-BB15-4265-83D6-FDFF380C80D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35A2E-6309-40F1-A605-0D793D867F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99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65DF8-600E-471C-A328-DF7AF5E32D8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9C397-928F-4970-8465-633702078E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94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E56D-E0F3-405D-BEE5-6BFF05BAD2A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C80F0-AB2A-4819-8C8B-E1808E76D3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507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3DBEB-E625-4DEF-B1D6-369952A2786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A5CB3-FDE4-430D-8E96-F9A2CF185A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653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FA5AF-8C62-4F50-8B14-C99B6692F79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5F82B-AAC1-427A-A0D2-1864D8819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946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86598-0D15-4EBC-B52F-FF75899D6D0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8B31-3433-4E95-AE6A-C071FB0975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93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DDA28-31D1-449C-82AE-FE3E7597BCA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024B-2582-4751-9AA3-76863DC3C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3172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275AF-D76B-45CA-83D3-E829655C16A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0C557-9417-4B81-8894-CB724E3418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30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39D35-F735-4366-8E04-6C1D0E7B7658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90A18-DB7A-4501-BFF5-A0F9C837E8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880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7F574-9D26-4C5E-93D6-7D58B7C1045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94AC4-5CE7-4158-AF3D-B9CCEE1723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568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F7F25-C772-4808-A4C8-0E3CAD8825D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FDF07-4B91-47C1-B843-3173F09533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772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89870-7FEB-4AC2-A44C-07A50032B37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70D7B-3346-4801-AE63-743495F197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6157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C720F-12F4-4F4E-8F0A-384C91089A0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1F19D-A9AD-42BB-BCDB-7390BD22F3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8653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DBD5A-305A-4223-BCA8-ECDB9280328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43650-D5B4-4107-B3C1-B603425179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9723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C6882-8B07-42A4-9842-9BC1D81F4DC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70CD3-8117-4D98-8E8B-8DCB5BF980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335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30773-8111-4E1B-9595-92C98F32A4F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B7564-2396-4896-AE93-894BD1FA4A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826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E5984-1D2E-4235-94A0-512BDB8563C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9835-F7C6-4B38-A647-152B14A385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94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ABF0-6D72-4EE4-AD3F-2273AC6EEBF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CA68C-A723-456E-8E2D-DB65E08401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42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FC9E-2430-43D6-AB01-0E38FC4927B8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BFDCC-1E62-4E7A-868D-7A3A75DE3F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3173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7AE69-DB4A-4D82-810A-98A3E4E6156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A41B-1A39-45B6-A8F6-2E0333F8C6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316B2-CBB3-4550-8D3B-B7436D98828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8574A-240B-4AFF-8DAD-6FBC19D4DB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7600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6D8B7-449A-4747-888A-FF05572D51E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B6F8D-633F-415D-896E-C35BA790A9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250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F834-68E8-4327-98DD-B0DCC0767E9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7327A-2AD5-4B5D-8D03-269B4A8B7E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8438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A1DA-7EDC-4016-8644-C42F66D2890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ABCE-73ED-47B0-B768-AAD8782967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8519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D2DA9-23BA-4DDC-8827-D97497DFEDF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F4B0B-F2AD-4BFA-BEB8-8CB2D2CA60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8313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7CBF7-6443-403C-805C-D0B32BCA3D3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0148-257C-4CE5-96C9-CB614AADE5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461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9224F-911A-4BDE-8D92-E68D4AAE3EB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F620C-0D7A-4967-8119-FADA01AC5D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206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2F79E-E999-4D6A-9CC9-09D04DF8735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CF28E-3D38-42B6-B257-D760AB3211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773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FDD07-6DBF-45E9-9F2E-327B6C68F69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4FD6-1C3E-4838-A2FC-0DB482A7E4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0345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7807F-8341-4F8F-B2D2-761520D2FC28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8FF00-44DD-4784-888E-112BF9FA56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192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6BFF7-5AEC-4661-8ECA-353B6D31C1F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C1937-6115-4010-8806-AF4A41332F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9837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0D85E-51FD-47C9-B7B2-7843D87525A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C8AE7-6984-40D9-86DA-F0EB421C59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1696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789DD-A2DA-449C-A354-F0B2A025A65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72595-BF7D-4B56-A5E6-CC6A8EBCA0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103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14DE9-3C02-4C2A-A24D-B32A5BAC928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574F6-CCE5-4E96-9816-A706F33542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0574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B8795-271F-4F75-9457-D683781B83B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2A78-80CB-41FF-9952-D810AD9C9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2209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C4AC7-F2DE-4B74-987B-BA9D544BA46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00F09-F689-4D9E-8816-636B8569DE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169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E4D58-A820-4DED-AD9D-B0DAA2EA531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E2ABD-C7B6-40BC-A516-9EDB6C56E9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4884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073A9-6D88-4AD8-B86A-C5566F07E37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E636-8CC6-4A98-B8D1-0F8F94754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7814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C34D6-C1D7-455E-85B0-B528999E207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4154D-23D8-4D6B-8157-4003C8C374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4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444D-5E25-4603-AB3D-92BB9DDE353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7E7F1-CFE2-44E0-82BF-50EC7CE692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7741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795F8-C903-49D3-AFC7-E3FEA8395A2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F61AE-80A4-442E-BD3F-66A6979475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3541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07995-96FE-47D3-9CC1-F33C0B9B975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627CF-1CC5-4702-B377-638728F9B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102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5E0-2E59-425F-8C25-C3163E6F71B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B267-2F9E-4505-B622-4CF6C6DB90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1318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4F1D0-A358-4081-BB4D-4C7EAC591AC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4C529-031B-4071-AC97-672FF2449C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935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3F4F3-A8ED-413A-A313-064055E0BE4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C3656-6F4D-4A17-8C4D-38A12A5B3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5012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A537-957F-495C-AFB5-8FAEEFCB5480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E7A87-1564-4781-BD6B-2204B74B05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493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F490C-86A4-4942-8CC6-1BE52C0005B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FD8C3-2F69-4C51-870C-A640F0B33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9529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EA014-CF7C-423A-A750-942CCFF6932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ABC1A-3157-4013-89BD-7C8BB11E1F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2519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7397-E5F5-4C96-AFB4-3A94CDCE044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F90D4-D80B-4F5D-A4CA-8D0B57F46B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2842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B6510-BFB3-434F-8A90-7B67B8E229A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ACC4-8AE0-4ECA-AF49-E8F3C49370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44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C5FE-320F-40C6-A075-B92C0253CE9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D5239-5333-4890-A7DB-4062CB5AB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2929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31C8A-35F3-4E8F-ACB1-15736D094CA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FE0EB-7DE8-4F28-9CAA-7E268FA43D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5952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A6827-73C2-4905-A75F-D61B2E9574C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CD7D9-88D1-47DD-ABD8-A7D8F18E8D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6490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2D987-8BC9-45A5-A6E3-00A94B6C903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E7CFC-F841-4765-ADE8-A2A42B746E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8765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AC9-9EFB-486A-96DB-58A73F0AAA8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472F2-D298-457C-8BD5-BA35A0E28A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2265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997FF-6906-49FE-B725-5E8B1D7FB0D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14972-0104-45FC-BB83-BF98BEA965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8522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0A270-870D-4AB3-842B-D730EEC8FB8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0780D-3D91-4EB0-9E90-16DA2B9926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2627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88EBD-EB14-4115-A07D-8C5296584CF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5CAA8-8515-4861-8D59-4C9448267D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2255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9C1DD-6EF7-4D77-9BF8-57BF7DAE3011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3BE3A-B87E-4168-A004-78C4B514BC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3512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7254D-C720-4F75-966B-BAECFBC32ED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D23CA-EBAA-4E00-A14E-0025145AE9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51564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51B69-F9AC-49C1-94D6-3D528AE4797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3F208-F7F1-4E13-ABF1-324110DEA2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4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EE3D5-3B97-437F-AEF7-D6FACFA4C30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A21D-C2A2-4125-9D73-8FBB9555E1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036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C2FEA-3556-4094-B0A1-E8459E67C0E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A315D-5DED-4DE3-AA95-EA7E8B329E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3185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E7624-3158-439C-9A1A-952B62D8267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D7FB0-D8ED-481D-AC80-A7734A1E7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47033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DE61E-2C51-4949-8135-207DA2076A8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4A31-9806-44EA-A18B-7EA441F3A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60887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1B4A6-41F3-440C-8A4F-5E6C4CC10F9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9B6A2-F1F9-4EBF-A9FF-78949B285E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1984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A9FB0-D16F-4EA7-80FF-F8F7C69681B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60D04-3E27-43BD-B35E-F2A8189356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3883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A136F-0141-489B-9ABD-34024E0867B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31AC-3C89-4449-AFE2-FADFF656B3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796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C2022-98C9-4916-866C-67A454EAB81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79BB2-47CA-475E-B420-4407767A8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9336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D3F0F-9ADC-4E0C-8E83-E3D3F3FB627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B8C02-DA86-4B6B-AAC7-DD3F504142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2001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3114F-675F-48E2-9804-52BF97A47CA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5F94-83FC-494F-BBA3-4C951C7F01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272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47E3A-98B5-4AB4-805A-7D5CF381AD8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D188-EE4A-426B-B673-C91A4D74BA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82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EE0B9-D730-4F85-AAAA-431844A5FA4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03DE3-1078-45CA-82BC-16A592027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49094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DB3F6-13D6-42D9-9465-B14C42D6511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54FBD-B90F-40C5-8DEC-0AB73F587F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35534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EE8A0-DE7B-46DF-8468-27D1F9EB8EC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C46FB-EA8D-4EE6-90F1-329116EE84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841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69DDB-3EC5-480E-8D7F-85659EAB11D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0B0E5-5D8B-4937-ACE4-B50EF67E6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9990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1F44A-C867-46E2-8AB1-67E6F1FE3A22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16711-FFAF-4EAC-9017-66EB0AEB0C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9793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C6CD1-31FC-4259-A7D2-6F95D2F776A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EF1D5-FDFA-4C9E-A9B9-2525D38DD1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8502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177DB-42DF-455D-8675-A1ED60176004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05AD2-E3FD-40AA-8DDC-D708FEDB83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0131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239D5-1423-4157-AB1A-41F8A33498D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6FBD-452C-4B49-BF89-D07A44FC34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6325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237FB-DCE2-4679-8EBE-89FBA1FA940D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81FA9-CE06-431F-8E8C-D5768392D0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662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6CF6E-0A5A-4B74-923C-AB8FC3AD2F5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DC6F9-C6AC-4B6B-93E6-D64BFB64D9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5101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060E9-BD60-4ED1-BE90-46FF3F9EEEEB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5B75D-D2E6-40F5-B21B-EB1B849A45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1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417D26-EDF2-4181-804C-938B4691CDE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105CC6-271B-4270-B114-54BF87683F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6618F7B-5CE7-4136-AAD1-E61CA99F114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AEF1B26-3E79-4815-B289-125658CFA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91368C-9A98-4064-865F-53606B4BD63C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BC28EFE-1542-44A2-876B-BF3016937B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DF03E36-CE38-499F-9774-0D6502B5BCC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5753044-D586-4741-AA3B-2B27E35F57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15179B-9ED1-4A86-9D49-AF4A0717390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D4BCE0-283F-4804-9AB2-DA73E251A0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975244-CBA4-43F2-BC4F-C6336CBFD299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B35AED-A1CB-4F65-9074-CCE504659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39E3387-0EB5-43A9-9E75-230114D8A045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8F8132-E874-4C25-A55C-6B00567DB0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674A5DF-7E07-4E3D-B8CB-50BFDD6BF71A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47DD7A-D636-43DF-B727-FE3F20EC0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C11A10D-D76D-4325-B254-BE629F1CE026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21BDCF-8825-4A16-A96D-D8C8FFC2E2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8FAB5A-6E46-4F4B-9A14-B60E2A5ABB68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6B908-BA91-4492-A44F-970147B607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B793DB7-5A3B-4F09-9951-01B773328CEF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A4A522F-E649-470A-954F-68FF9FBAC9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EC39311-CB55-43EC-85F8-240A1F1A2B3E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B5C497-EC6D-4A8F-BAF0-4F7B4E3337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9CD102-D4C2-417B-AD51-D06923964B97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A4740F-D19D-4AFF-AEF8-9144026C0E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B96FE0-E21A-44A2-A6E1-9EFAD9283673}" type="datetimeFigureOut">
              <a:rPr lang="zh-CN" altLang="en-US"/>
              <a:pPr>
                <a:defRPr/>
              </a:pPr>
              <a:t>2016/9/25 Sunday</a:t>
            </a:fld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E7B087-46E9-4126-8D49-65F92FC3C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7.png"/><Relationship Id="rId21" Type="http://schemas.openxmlformats.org/officeDocument/2006/relationships/image" Target="../media/image62.png"/><Relationship Id="rId34" Type="http://schemas.openxmlformats.org/officeDocument/2006/relationships/image" Target="../media/image75.png"/><Relationship Id="rId42" Type="http://schemas.openxmlformats.org/officeDocument/2006/relationships/image" Target="../media/image83.png"/><Relationship Id="rId47" Type="http://schemas.openxmlformats.org/officeDocument/2006/relationships/image" Target="../media/image88.png"/><Relationship Id="rId50" Type="http://schemas.openxmlformats.org/officeDocument/2006/relationships/image" Target="../media/image91.png"/><Relationship Id="rId55" Type="http://schemas.openxmlformats.org/officeDocument/2006/relationships/image" Target="../media/image96.png"/><Relationship Id="rId63" Type="http://schemas.openxmlformats.org/officeDocument/2006/relationships/image" Target="../media/image104.png"/><Relationship Id="rId68" Type="http://schemas.openxmlformats.org/officeDocument/2006/relationships/image" Target="../media/image109.png"/><Relationship Id="rId76" Type="http://schemas.openxmlformats.org/officeDocument/2006/relationships/image" Target="../media/image117.png"/><Relationship Id="rId84" Type="http://schemas.openxmlformats.org/officeDocument/2006/relationships/image" Target="../media/image125.png"/><Relationship Id="rId89" Type="http://schemas.openxmlformats.org/officeDocument/2006/relationships/image" Target="../media/image130.png"/><Relationship Id="rId97" Type="http://schemas.openxmlformats.org/officeDocument/2006/relationships/image" Target="../media/image138.png"/><Relationship Id="rId7" Type="http://schemas.openxmlformats.org/officeDocument/2006/relationships/image" Target="../media/image48.png"/><Relationship Id="rId71" Type="http://schemas.openxmlformats.org/officeDocument/2006/relationships/image" Target="../media/image112.png"/><Relationship Id="rId92" Type="http://schemas.openxmlformats.org/officeDocument/2006/relationships/image" Target="../media/image133.pn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57.png"/><Relationship Id="rId29" Type="http://schemas.openxmlformats.org/officeDocument/2006/relationships/image" Target="../media/image70.png"/><Relationship Id="rId11" Type="http://schemas.openxmlformats.org/officeDocument/2006/relationships/image" Target="../media/image52.png"/><Relationship Id="rId24" Type="http://schemas.openxmlformats.org/officeDocument/2006/relationships/image" Target="../media/image65.png"/><Relationship Id="rId32" Type="http://schemas.openxmlformats.org/officeDocument/2006/relationships/image" Target="../media/image73.png"/><Relationship Id="rId37" Type="http://schemas.openxmlformats.org/officeDocument/2006/relationships/image" Target="../media/image78.png"/><Relationship Id="rId40" Type="http://schemas.openxmlformats.org/officeDocument/2006/relationships/image" Target="../media/image81.png"/><Relationship Id="rId45" Type="http://schemas.openxmlformats.org/officeDocument/2006/relationships/image" Target="../media/image86.png"/><Relationship Id="rId53" Type="http://schemas.openxmlformats.org/officeDocument/2006/relationships/image" Target="../media/image94.png"/><Relationship Id="rId58" Type="http://schemas.openxmlformats.org/officeDocument/2006/relationships/image" Target="../media/image99.png"/><Relationship Id="rId66" Type="http://schemas.openxmlformats.org/officeDocument/2006/relationships/image" Target="../media/image107.png"/><Relationship Id="rId74" Type="http://schemas.openxmlformats.org/officeDocument/2006/relationships/image" Target="../media/image115.png"/><Relationship Id="rId79" Type="http://schemas.openxmlformats.org/officeDocument/2006/relationships/image" Target="../media/image120.png"/><Relationship Id="rId87" Type="http://schemas.openxmlformats.org/officeDocument/2006/relationships/image" Target="../media/image128.png"/><Relationship Id="rId5" Type="http://schemas.openxmlformats.org/officeDocument/2006/relationships/image" Target="../media/image46.png"/><Relationship Id="rId61" Type="http://schemas.openxmlformats.org/officeDocument/2006/relationships/image" Target="../media/image102.png"/><Relationship Id="rId82" Type="http://schemas.openxmlformats.org/officeDocument/2006/relationships/image" Target="../media/image123.png"/><Relationship Id="rId90" Type="http://schemas.openxmlformats.org/officeDocument/2006/relationships/image" Target="../media/image131.png"/><Relationship Id="rId95" Type="http://schemas.openxmlformats.org/officeDocument/2006/relationships/image" Target="../media/image136.png"/><Relationship Id="rId19" Type="http://schemas.openxmlformats.org/officeDocument/2006/relationships/image" Target="../media/image6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Relationship Id="rId27" Type="http://schemas.openxmlformats.org/officeDocument/2006/relationships/image" Target="../media/image68.png"/><Relationship Id="rId30" Type="http://schemas.openxmlformats.org/officeDocument/2006/relationships/image" Target="../media/image71.png"/><Relationship Id="rId35" Type="http://schemas.openxmlformats.org/officeDocument/2006/relationships/image" Target="../media/image76.png"/><Relationship Id="rId43" Type="http://schemas.openxmlformats.org/officeDocument/2006/relationships/image" Target="../media/image84.png"/><Relationship Id="rId48" Type="http://schemas.openxmlformats.org/officeDocument/2006/relationships/image" Target="../media/image89.png"/><Relationship Id="rId56" Type="http://schemas.openxmlformats.org/officeDocument/2006/relationships/image" Target="../media/image97.png"/><Relationship Id="rId64" Type="http://schemas.openxmlformats.org/officeDocument/2006/relationships/image" Target="../media/image105.png"/><Relationship Id="rId69" Type="http://schemas.openxmlformats.org/officeDocument/2006/relationships/image" Target="../media/image110.png"/><Relationship Id="rId77" Type="http://schemas.openxmlformats.org/officeDocument/2006/relationships/image" Target="../media/image118.png"/><Relationship Id="rId100" Type="http://schemas.openxmlformats.org/officeDocument/2006/relationships/image" Target="../media/image141.png"/><Relationship Id="rId8" Type="http://schemas.openxmlformats.org/officeDocument/2006/relationships/image" Target="../media/image49.png"/><Relationship Id="rId51" Type="http://schemas.openxmlformats.org/officeDocument/2006/relationships/image" Target="../media/image92.png"/><Relationship Id="rId72" Type="http://schemas.openxmlformats.org/officeDocument/2006/relationships/image" Target="../media/image113.png"/><Relationship Id="rId80" Type="http://schemas.openxmlformats.org/officeDocument/2006/relationships/image" Target="../media/image121.png"/><Relationship Id="rId85" Type="http://schemas.openxmlformats.org/officeDocument/2006/relationships/image" Target="../media/image126.png"/><Relationship Id="rId93" Type="http://schemas.openxmlformats.org/officeDocument/2006/relationships/image" Target="../media/image134.png"/><Relationship Id="rId98" Type="http://schemas.openxmlformats.org/officeDocument/2006/relationships/image" Target="../media/image139.png"/><Relationship Id="rId3" Type="http://schemas.openxmlformats.org/officeDocument/2006/relationships/image" Target="../media/image44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33" Type="http://schemas.openxmlformats.org/officeDocument/2006/relationships/image" Target="../media/image74.png"/><Relationship Id="rId38" Type="http://schemas.openxmlformats.org/officeDocument/2006/relationships/image" Target="../media/image79.png"/><Relationship Id="rId46" Type="http://schemas.openxmlformats.org/officeDocument/2006/relationships/image" Target="../media/image87.png"/><Relationship Id="rId59" Type="http://schemas.openxmlformats.org/officeDocument/2006/relationships/image" Target="../media/image100.png"/><Relationship Id="rId67" Type="http://schemas.openxmlformats.org/officeDocument/2006/relationships/image" Target="../media/image108.png"/><Relationship Id="rId20" Type="http://schemas.openxmlformats.org/officeDocument/2006/relationships/image" Target="../media/image61.png"/><Relationship Id="rId41" Type="http://schemas.openxmlformats.org/officeDocument/2006/relationships/image" Target="../media/image82.png"/><Relationship Id="rId54" Type="http://schemas.openxmlformats.org/officeDocument/2006/relationships/image" Target="../media/image95.png"/><Relationship Id="rId62" Type="http://schemas.openxmlformats.org/officeDocument/2006/relationships/image" Target="../media/image103.png"/><Relationship Id="rId70" Type="http://schemas.openxmlformats.org/officeDocument/2006/relationships/image" Target="../media/image111.png"/><Relationship Id="rId75" Type="http://schemas.openxmlformats.org/officeDocument/2006/relationships/image" Target="../media/image116.png"/><Relationship Id="rId83" Type="http://schemas.openxmlformats.org/officeDocument/2006/relationships/image" Target="../media/image124.png"/><Relationship Id="rId88" Type="http://schemas.openxmlformats.org/officeDocument/2006/relationships/image" Target="../media/image129.png"/><Relationship Id="rId91" Type="http://schemas.openxmlformats.org/officeDocument/2006/relationships/image" Target="../media/image132.png"/><Relationship Id="rId96" Type="http://schemas.openxmlformats.org/officeDocument/2006/relationships/image" Target="../media/image137.pn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47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28" Type="http://schemas.openxmlformats.org/officeDocument/2006/relationships/image" Target="../media/image69.png"/><Relationship Id="rId36" Type="http://schemas.openxmlformats.org/officeDocument/2006/relationships/image" Target="../media/image77.png"/><Relationship Id="rId49" Type="http://schemas.openxmlformats.org/officeDocument/2006/relationships/image" Target="../media/image90.png"/><Relationship Id="rId57" Type="http://schemas.openxmlformats.org/officeDocument/2006/relationships/image" Target="../media/image98.png"/><Relationship Id="rId10" Type="http://schemas.openxmlformats.org/officeDocument/2006/relationships/image" Target="../media/image51.png"/><Relationship Id="rId31" Type="http://schemas.openxmlformats.org/officeDocument/2006/relationships/image" Target="../media/image72.png"/><Relationship Id="rId44" Type="http://schemas.openxmlformats.org/officeDocument/2006/relationships/image" Target="../media/image85.png"/><Relationship Id="rId52" Type="http://schemas.openxmlformats.org/officeDocument/2006/relationships/image" Target="../media/image93.png"/><Relationship Id="rId60" Type="http://schemas.openxmlformats.org/officeDocument/2006/relationships/image" Target="../media/image101.png"/><Relationship Id="rId65" Type="http://schemas.openxmlformats.org/officeDocument/2006/relationships/image" Target="../media/image106.png"/><Relationship Id="rId73" Type="http://schemas.openxmlformats.org/officeDocument/2006/relationships/image" Target="../media/image114.png"/><Relationship Id="rId78" Type="http://schemas.openxmlformats.org/officeDocument/2006/relationships/image" Target="../media/image119.png"/><Relationship Id="rId81" Type="http://schemas.openxmlformats.org/officeDocument/2006/relationships/image" Target="../media/image122.png"/><Relationship Id="rId86" Type="http://schemas.openxmlformats.org/officeDocument/2006/relationships/image" Target="../media/image127.png"/><Relationship Id="rId94" Type="http://schemas.openxmlformats.org/officeDocument/2006/relationships/image" Target="../media/image135.png"/><Relationship Id="rId99" Type="http://schemas.openxmlformats.org/officeDocument/2006/relationships/image" Target="../media/image140.png"/><Relationship Id="rId101" Type="http://schemas.openxmlformats.org/officeDocument/2006/relationships/image" Target="../media/image142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9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14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等腰三角形 4"/>
          <p:cNvSpPr>
            <a:spLocks/>
          </p:cNvSpPr>
          <p:nvPr/>
        </p:nvSpPr>
        <p:spPr bwMode="auto">
          <a:xfrm>
            <a:off x="3411538" y="0"/>
            <a:ext cx="3540125" cy="6858000"/>
          </a:xfrm>
          <a:custGeom>
            <a:avLst/>
            <a:gdLst>
              <a:gd name="T0" fmla="*/ 818724 w 3540538"/>
              <a:gd name="T1" fmla="*/ 6858000 h 6858000"/>
              <a:gd name="T2" fmla="*/ 3538886 w 3540538"/>
              <a:gd name="T3" fmla="*/ 0 h 6858000"/>
              <a:gd name="T4" fmla="*/ 1689179 w 3540538"/>
              <a:gd name="T5" fmla="*/ 6858000 h 6858000"/>
              <a:gd name="T6" fmla="*/ 818724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9966325" y="1776413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zh-CN" altLang="en-US" sz="6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文本框 6"/>
          <p:cNvSpPr txBox="1">
            <a:spLocks noChangeArrowheads="1"/>
          </p:cNvSpPr>
          <p:nvPr/>
        </p:nvSpPr>
        <p:spPr bwMode="auto">
          <a:xfrm>
            <a:off x="5851803" y="2684463"/>
            <a:ext cx="63401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8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通用</a:t>
            </a:r>
            <a:r>
              <a:rPr lang="zh-CN" altLang="en-US" sz="8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sz="8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4900613" y="3838575"/>
            <a:ext cx="7135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rPr>
              <a:t>BUSINESS POWERPOINT TEMPLATE</a:t>
            </a:r>
            <a:endParaRPr lang="zh-CN" altLang="en-US" sz="2800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5366" name="文本框 8"/>
          <p:cNvSpPr txBox="1">
            <a:spLocks noChangeArrowheads="1"/>
          </p:cNvSpPr>
          <p:nvPr/>
        </p:nvSpPr>
        <p:spPr bwMode="auto">
          <a:xfrm>
            <a:off x="8561388" y="4273550"/>
            <a:ext cx="1992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演示设计</a:t>
            </a:r>
          </a:p>
        </p:txBody>
      </p:sp>
      <p:cxnSp>
        <p:nvCxnSpPr>
          <p:cNvPr id="15367" name="直接连接符 27"/>
          <p:cNvCxnSpPr>
            <a:cxnSpLocks noChangeShapeType="1"/>
          </p:cNvCxnSpPr>
          <p:nvPr/>
        </p:nvCxnSpPr>
        <p:spPr bwMode="auto">
          <a:xfrm>
            <a:off x="133667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8" name="文本框 32"/>
          <p:cNvSpPr txBox="1">
            <a:spLocks noChangeArrowheads="1"/>
          </p:cNvSpPr>
          <p:nvPr/>
        </p:nvSpPr>
        <p:spPr bwMode="auto">
          <a:xfrm>
            <a:off x="1331913" y="336550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79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24581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sp>
        <p:nvSpPr>
          <p:cNvPr id="24615" name="平行四边形 9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6" name="平行四边形 8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4" name="文本框 11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11" name="平行四边形 16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2" name="平行四边形 17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0" name="文本框 15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07" name="平行四边形 21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8" name="平行四边形 22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6" name="文本框 20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03" name="平行四边形 26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4" name="平行四边形 27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2" name="文本框 25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9" name="平行四边形 31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0" name="平行四边形 32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8" name="文本框 30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7" name="平行四边形 33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88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24589" name="平行四边形 35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0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24591" name="平行四边形 37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2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24593" name="平行四边形 39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4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4595" name="平行四边形 41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6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25606" name="Rectangle 2"/>
          <p:cNvSpPr>
            <a:spLocks noChangeArrowheads="1"/>
          </p:cNvSpPr>
          <p:nvPr/>
        </p:nvSpPr>
        <p:spPr bwMode="auto">
          <a:xfrm>
            <a:off x="1230313" y="1906588"/>
            <a:ext cx="4918075" cy="190817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7" name="Rectangle 3"/>
          <p:cNvSpPr>
            <a:spLocks noChangeArrowheads="1"/>
          </p:cNvSpPr>
          <p:nvPr/>
        </p:nvSpPr>
        <p:spPr bwMode="auto">
          <a:xfrm>
            <a:off x="1230313" y="3814763"/>
            <a:ext cx="4918075" cy="1906587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8" name="Rectangle 4"/>
          <p:cNvSpPr>
            <a:spLocks noChangeArrowheads="1"/>
          </p:cNvSpPr>
          <p:nvPr/>
        </p:nvSpPr>
        <p:spPr bwMode="auto">
          <a:xfrm>
            <a:off x="6148388" y="1906588"/>
            <a:ext cx="4918075" cy="1908175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9" name="Rectangle 5"/>
          <p:cNvSpPr>
            <a:spLocks noChangeArrowheads="1"/>
          </p:cNvSpPr>
          <p:nvPr/>
        </p:nvSpPr>
        <p:spPr bwMode="auto">
          <a:xfrm>
            <a:off x="6148388" y="3814763"/>
            <a:ext cx="4918075" cy="190658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0" name="Oval 6"/>
          <p:cNvSpPr>
            <a:spLocks noChangeArrowheads="1"/>
          </p:cNvSpPr>
          <p:nvPr/>
        </p:nvSpPr>
        <p:spPr bwMode="auto">
          <a:xfrm>
            <a:off x="5746750" y="3432175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 sz="88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5611" name="Group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2438400"/>
            <a:ext cx="7000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组合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3638550"/>
            <a:ext cx="35401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矩形 28"/>
          <p:cNvSpPr>
            <a:spLocks noChangeArrowheads="1"/>
          </p:cNvSpPr>
          <p:nvPr/>
        </p:nvSpPr>
        <p:spPr bwMode="auto">
          <a:xfrm>
            <a:off x="2743200" y="2468563"/>
            <a:ext cx="28448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2743200" y="21701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网络市场规模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5" name="矩形 30"/>
          <p:cNvSpPr>
            <a:spLocks noChangeArrowheads="1"/>
          </p:cNvSpPr>
          <p:nvPr/>
        </p:nvSpPr>
        <p:spPr bwMode="auto">
          <a:xfrm>
            <a:off x="2743200" y="4511675"/>
            <a:ext cx="2844800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2743200" y="42116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网络消费需求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矩形 32"/>
          <p:cNvSpPr>
            <a:spLocks noChangeArrowheads="1"/>
          </p:cNvSpPr>
          <p:nvPr/>
        </p:nvSpPr>
        <p:spPr bwMode="auto">
          <a:xfrm>
            <a:off x="6900863" y="451167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8450263" y="42116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选择网络目标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9" name="矩形 34"/>
          <p:cNvSpPr>
            <a:spLocks noChangeArrowheads="1"/>
          </p:cNvSpPr>
          <p:nvPr/>
        </p:nvSpPr>
        <p:spPr bwMode="auto">
          <a:xfrm>
            <a:off x="6900863" y="2541588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8507413" y="22431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网络市场特征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5" name="椭圆 3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26" name="等腰三角形 3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22" name="组合 3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328863"/>
            <a:ext cx="798513" cy="9874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5623" name="组合 4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4376738"/>
            <a:ext cx="712788" cy="71913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5624" name="组合 5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4419600"/>
            <a:ext cx="835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26630" name="Rounded Rectangle 5"/>
          <p:cNvSpPr>
            <a:spLocks noChangeArrowheads="1"/>
          </p:cNvSpPr>
          <p:nvPr/>
        </p:nvSpPr>
        <p:spPr bwMode="auto">
          <a:xfrm>
            <a:off x="1270000" y="2517775"/>
            <a:ext cx="1106488" cy="11064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1" name="Rounded Rectangle 11"/>
          <p:cNvSpPr>
            <a:spLocks noChangeArrowheads="1"/>
          </p:cNvSpPr>
          <p:nvPr/>
        </p:nvSpPr>
        <p:spPr bwMode="auto">
          <a:xfrm>
            <a:off x="4611688" y="2517775"/>
            <a:ext cx="1104900" cy="11064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2" name="Rounded Rectangle 13"/>
          <p:cNvSpPr>
            <a:spLocks noChangeArrowheads="1"/>
          </p:cNvSpPr>
          <p:nvPr/>
        </p:nvSpPr>
        <p:spPr bwMode="auto">
          <a:xfrm>
            <a:off x="8005763" y="2517775"/>
            <a:ext cx="1106487" cy="11064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3" name="Rounded Rectangle 15"/>
          <p:cNvSpPr>
            <a:spLocks noChangeArrowheads="1"/>
          </p:cNvSpPr>
          <p:nvPr/>
        </p:nvSpPr>
        <p:spPr bwMode="auto">
          <a:xfrm>
            <a:off x="1270000" y="4297363"/>
            <a:ext cx="1106488" cy="110648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4" name="Rounded Rectangle 17"/>
          <p:cNvSpPr>
            <a:spLocks noChangeArrowheads="1"/>
          </p:cNvSpPr>
          <p:nvPr/>
        </p:nvSpPr>
        <p:spPr bwMode="auto">
          <a:xfrm>
            <a:off x="4611688" y="4297363"/>
            <a:ext cx="1104900" cy="11064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5" name="Rounded Rectangle 19"/>
          <p:cNvSpPr>
            <a:spLocks noChangeArrowheads="1"/>
          </p:cNvSpPr>
          <p:nvPr/>
        </p:nvSpPr>
        <p:spPr bwMode="auto">
          <a:xfrm>
            <a:off x="8005763" y="4297363"/>
            <a:ext cx="1106487" cy="110648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6" name="Freeform 44"/>
          <p:cNvSpPr>
            <a:spLocks noEditPoints="1"/>
          </p:cNvSpPr>
          <p:nvPr/>
        </p:nvSpPr>
        <p:spPr bwMode="auto">
          <a:xfrm>
            <a:off x="1546225" y="2797175"/>
            <a:ext cx="530225" cy="522288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6637" name="Group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822575"/>
            <a:ext cx="54133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250666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企业竞争者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2492375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0" name="TextBox 13"/>
          <p:cNvSpPr txBox="1">
            <a:spLocks noChangeArrowheads="1"/>
          </p:cNvSpPr>
          <p:nvPr/>
        </p:nvSpPr>
        <p:spPr bwMode="auto">
          <a:xfrm>
            <a:off x="5845175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竞争策略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1" name="TextBox 13"/>
          <p:cNvSpPr txBox="1">
            <a:spLocks noChangeArrowheads="1"/>
          </p:cNvSpPr>
          <p:nvPr/>
        </p:nvSpPr>
        <p:spPr bwMode="auto">
          <a:xfrm>
            <a:off x="583088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2" name="TextBox 13"/>
          <p:cNvSpPr txBox="1">
            <a:spLocks noChangeArrowheads="1"/>
          </p:cNvSpPr>
          <p:nvPr/>
        </p:nvSpPr>
        <p:spPr bwMode="auto">
          <a:xfrm>
            <a:off x="921861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竞争目标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3" name="TextBox 13"/>
          <p:cNvSpPr txBox="1">
            <a:spLocks noChangeArrowheads="1"/>
          </p:cNvSpPr>
          <p:nvPr/>
        </p:nvSpPr>
        <p:spPr bwMode="auto">
          <a:xfrm>
            <a:off x="920273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250666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优劣势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5" name="TextBox 13"/>
          <p:cNvSpPr txBox="1">
            <a:spLocks noChangeArrowheads="1"/>
          </p:cNvSpPr>
          <p:nvPr/>
        </p:nvSpPr>
        <p:spPr bwMode="auto">
          <a:xfrm>
            <a:off x="2492375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6" name="TextBox 13"/>
          <p:cNvSpPr txBox="1">
            <a:spLocks noChangeArrowheads="1"/>
          </p:cNvSpPr>
          <p:nvPr/>
        </p:nvSpPr>
        <p:spPr bwMode="auto">
          <a:xfrm>
            <a:off x="5845175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竞争战略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7" name="TextBox 13"/>
          <p:cNvSpPr txBox="1">
            <a:spLocks noChangeArrowheads="1"/>
          </p:cNvSpPr>
          <p:nvPr/>
        </p:nvSpPr>
        <p:spPr bwMode="auto">
          <a:xfrm>
            <a:off x="583088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8" name="TextBox 13"/>
          <p:cNvSpPr txBox="1">
            <a:spLocks noChangeArrowheads="1"/>
          </p:cNvSpPr>
          <p:nvPr/>
        </p:nvSpPr>
        <p:spPr bwMode="auto">
          <a:xfrm>
            <a:off x="921861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反应模式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9" name="TextBox 13"/>
          <p:cNvSpPr txBox="1">
            <a:spLocks noChangeArrowheads="1"/>
          </p:cNvSpPr>
          <p:nvPr/>
        </p:nvSpPr>
        <p:spPr bwMode="auto">
          <a:xfrm>
            <a:off x="920273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5" name="椭圆 45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6" name="等腰三角形 46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6651" name="组合 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4638675"/>
            <a:ext cx="5048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2" name="组合 5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4559300"/>
            <a:ext cx="55403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3" name="组合 5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2822575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4" name="组合 6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4595813"/>
            <a:ext cx="592137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27654" name="Rounded Rectangle 5"/>
          <p:cNvSpPr>
            <a:spLocks noChangeArrowheads="1"/>
          </p:cNvSpPr>
          <p:nvPr/>
        </p:nvSpPr>
        <p:spPr bwMode="auto">
          <a:xfrm>
            <a:off x="898525" y="2151063"/>
            <a:ext cx="1679575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55" name="Straight Connector 17"/>
          <p:cNvCxnSpPr>
            <a:cxnSpLocks noChangeShapeType="1"/>
          </p:cNvCxnSpPr>
          <p:nvPr/>
        </p:nvCxnSpPr>
        <p:spPr bwMode="auto">
          <a:xfrm>
            <a:off x="1062038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Straight Connector 24"/>
          <p:cNvCxnSpPr>
            <a:cxnSpLocks noChangeShapeType="1"/>
          </p:cNvCxnSpPr>
          <p:nvPr/>
        </p:nvCxnSpPr>
        <p:spPr bwMode="auto">
          <a:xfrm>
            <a:off x="1062038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7" name="Isosceles Triangle 27"/>
          <p:cNvSpPr>
            <a:spLocks noChangeArrowheads="1"/>
          </p:cNvSpPr>
          <p:nvPr/>
        </p:nvSpPr>
        <p:spPr bwMode="auto">
          <a:xfrm flipV="1">
            <a:off x="1620838" y="3937000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58" name="Straight Connector 31"/>
          <p:cNvCxnSpPr>
            <a:cxnSpLocks noChangeShapeType="1"/>
          </p:cNvCxnSpPr>
          <p:nvPr/>
        </p:nvCxnSpPr>
        <p:spPr bwMode="auto">
          <a:xfrm flipV="1">
            <a:off x="280987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9" name="Isosceles Triangle 32"/>
          <p:cNvSpPr>
            <a:spLocks noChangeArrowheads="1"/>
          </p:cNvSpPr>
          <p:nvPr/>
        </p:nvSpPr>
        <p:spPr bwMode="auto">
          <a:xfrm>
            <a:off x="3370263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0" name="Rounded Rectangle 23"/>
          <p:cNvSpPr>
            <a:spLocks noChangeArrowheads="1"/>
          </p:cNvSpPr>
          <p:nvPr/>
        </p:nvSpPr>
        <p:spPr bwMode="auto">
          <a:xfrm flipV="1">
            <a:off x="2647950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1" name="Straight Connector 38"/>
          <p:cNvCxnSpPr>
            <a:cxnSpLocks noChangeShapeType="1"/>
          </p:cNvCxnSpPr>
          <p:nvPr/>
        </p:nvCxnSpPr>
        <p:spPr bwMode="auto">
          <a:xfrm>
            <a:off x="280987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2" name="Rounded Rectangle 120"/>
          <p:cNvSpPr>
            <a:spLocks noChangeArrowheads="1"/>
          </p:cNvSpPr>
          <p:nvPr/>
        </p:nvSpPr>
        <p:spPr bwMode="auto">
          <a:xfrm>
            <a:off x="4397375" y="2151063"/>
            <a:ext cx="1677988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3" name="Straight Connector 134"/>
          <p:cNvCxnSpPr>
            <a:cxnSpLocks noChangeShapeType="1"/>
          </p:cNvCxnSpPr>
          <p:nvPr/>
        </p:nvCxnSpPr>
        <p:spPr bwMode="auto">
          <a:xfrm>
            <a:off x="4559300" y="3937000"/>
            <a:ext cx="135413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4" name="Isosceles Triangle 135"/>
          <p:cNvSpPr>
            <a:spLocks noChangeArrowheads="1"/>
          </p:cNvSpPr>
          <p:nvPr/>
        </p:nvSpPr>
        <p:spPr bwMode="auto">
          <a:xfrm flipV="1">
            <a:off x="5118100" y="3937000"/>
            <a:ext cx="236538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5" name="Straight Connector 132"/>
          <p:cNvCxnSpPr>
            <a:cxnSpLocks noChangeShapeType="1"/>
          </p:cNvCxnSpPr>
          <p:nvPr/>
        </p:nvCxnSpPr>
        <p:spPr bwMode="auto">
          <a:xfrm flipV="1">
            <a:off x="630872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6" name="Isosceles Triangle 133"/>
          <p:cNvSpPr>
            <a:spLocks noChangeArrowheads="1"/>
          </p:cNvSpPr>
          <p:nvPr/>
        </p:nvSpPr>
        <p:spPr bwMode="auto">
          <a:xfrm>
            <a:off x="6867525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7" name="Rounded Rectangle 127"/>
          <p:cNvSpPr>
            <a:spLocks noChangeArrowheads="1"/>
          </p:cNvSpPr>
          <p:nvPr/>
        </p:nvSpPr>
        <p:spPr bwMode="auto">
          <a:xfrm flipV="1">
            <a:off x="6145213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8" name="Rounded Rectangle 140"/>
          <p:cNvSpPr>
            <a:spLocks noChangeArrowheads="1"/>
          </p:cNvSpPr>
          <p:nvPr/>
        </p:nvSpPr>
        <p:spPr bwMode="auto">
          <a:xfrm>
            <a:off x="7894638" y="2151063"/>
            <a:ext cx="1677987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9" name="Straight Connector 154"/>
          <p:cNvCxnSpPr>
            <a:cxnSpLocks noChangeShapeType="1"/>
          </p:cNvCxnSpPr>
          <p:nvPr/>
        </p:nvCxnSpPr>
        <p:spPr bwMode="auto">
          <a:xfrm>
            <a:off x="8056563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0" name="Isosceles Triangle 155"/>
          <p:cNvSpPr>
            <a:spLocks noChangeArrowheads="1"/>
          </p:cNvSpPr>
          <p:nvPr/>
        </p:nvSpPr>
        <p:spPr bwMode="auto">
          <a:xfrm flipV="1">
            <a:off x="8616950" y="3937000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71" name="Straight Connector 152"/>
          <p:cNvCxnSpPr>
            <a:cxnSpLocks noChangeShapeType="1"/>
          </p:cNvCxnSpPr>
          <p:nvPr/>
        </p:nvCxnSpPr>
        <p:spPr bwMode="auto">
          <a:xfrm flipV="1">
            <a:off x="9805988" y="3933825"/>
            <a:ext cx="1354137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2" name="Isosceles Triangle 153"/>
          <p:cNvSpPr>
            <a:spLocks noChangeArrowheads="1"/>
          </p:cNvSpPr>
          <p:nvPr/>
        </p:nvSpPr>
        <p:spPr bwMode="auto">
          <a:xfrm>
            <a:off x="10364788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3" name="Rounded Rectangle 147"/>
          <p:cNvSpPr>
            <a:spLocks noChangeArrowheads="1"/>
          </p:cNvSpPr>
          <p:nvPr/>
        </p:nvSpPr>
        <p:spPr bwMode="auto">
          <a:xfrm flipV="1">
            <a:off x="9642475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74" name="Straight Connector 137"/>
          <p:cNvCxnSpPr>
            <a:cxnSpLocks noChangeShapeType="1"/>
          </p:cNvCxnSpPr>
          <p:nvPr/>
        </p:nvCxnSpPr>
        <p:spPr bwMode="auto">
          <a:xfrm>
            <a:off x="4559300" y="326072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5" name="Straight Connector 129"/>
          <p:cNvCxnSpPr>
            <a:cxnSpLocks noChangeShapeType="1"/>
          </p:cNvCxnSpPr>
          <p:nvPr/>
        </p:nvCxnSpPr>
        <p:spPr bwMode="auto">
          <a:xfrm>
            <a:off x="630872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6" name="Straight Connector 157"/>
          <p:cNvCxnSpPr>
            <a:cxnSpLocks noChangeShapeType="1"/>
          </p:cNvCxnSpPr>
          <p:nvPr/>
        </p:nvCxnSpPr>
        <p:spPr bwMode="auto">
          <a:xfrm>
            <a:off x="8056563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7" name="Freeform 91"/>
          <p:cNvSpPr>
            <a:spLocks noEditPoints="1"/>
          </p:cNvSpPr>
          <p:nvPr/>
        </p:nvSpPr>
        <p:spPr bwMode="auto">
          <a:xfrm>
            <a:off x="8416925" y="2443163"/>
            <a:ext cx="633413" cy="635000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147483647 h 62"/>
              <a:gd name="T6" fmla="*/ 2147483647 w 62"/>
              <a:gd name="T7" fmla="*/ 2147483647 h 62"/>
              <a:gd name="T8" fmla="*/ 2147483647 w 62"/>
              <a:gd name="T9" fmla="*/ 2147483647 h 62"/>
              <a:gd name="T10" fmla="*/ 2147483647 w 62"/>
              <a:gd name="T11" fmla="*/ 2147483647 h 62"/>
              <a:gd name="T12" fmla="*/ 2147483647 w 62"/>
              <a:gd name="T13" fmla="*/ 2147483647 h 62"/>
              <a:gd name="T14" fmla="*/ 2147483647 w 62"/>
              <a:gd name="T15" fmla="*/ 2147483647 h 62"/>
              <a:gd name="T16" fmla="*/ 2147483647 w 62"/>
              <a:gd name="T17" fmla="*/ 2147483647 h 62"/>
              <a:gd name="T18" fmla="*/ 2147483647 w 62"/>
              <a:gd name="T19" fmla="*/ 2147483647 h 62"/>
              <a:gd name="T20" fmla="*/ 2147483647 w 62"/>
              <a:gd name="T21" fmla="*/ 2147483647 h 62"/>
              <a:gd name="T22" fmla="*/ 2147483647 w 62"/>
              <a:gd name="T23" fmla="*/ 2147483647 h 62"/>
              <a:gd name="T24" fmla="*/ 2147483647 w 62"/>
              <a:gd name="T25" fmla="*/ 2147483647 h 62"/>
              <a:gd name="T26" fmla="*/ 2147483647 w 62"/>
              <a:gd name="T27" fmla="*/ 2147483647 h 62"/>
              <a:gd name="T28" fmla="*/ 2147483647 w 62"/>
              <a:gd name="T29" fmla="*/ 2147483647 h 62"/>
              <a:gd name="T30" fmla="*/ 2147483647 w 62"/>
              <a:gd name="T31" fmla="*/ 2147483647 h 62"/>
              <a:gd name="T32" fmla="*/ 2147483647 w 62"/>
              <a:gd name="T33" fmla="*/ 2147483647 h 62"/>
              <a:gd name="T34" fmla="*/ 2147483647 w 62"/>
              <a:gd name="T35" fmla="*/ 2147483647 h 62"/>
              <a:gd name="T36" fmla="*/ 2147483647 w 62"/>
              <a:gd name="T37" fmla="*/ 2147483647 h 62"/>
              <a:gd name="T38" fmla="*/ 2147483647 w 62"/>
              <a:gd name="T39" fmla="*/ 2147483647 h 62"/>
              <a:gd name="T40" fmla="*/ 2147483647 w 62"/>
              <a:gd name="T41" fmla="*/ 2147483647 h 62"/>
              <a:gd name="T42" fmla="*/ 2147483647 w 62"/>
              <a:gd name="T43" fmla="*/ 2147483647 h 62"/>
              <a:gd name="T44" fmla="*/ 2147483647 w 62"/>
              <a:gd name="T45" fmla="*/ 2147483647 h 62"/>
              <a:gd name="T46" fmla="*/ 2147483647 w 62"/>
              <a:gd name="T47" fmla="*/ 2147483647 h 62"/>
              <a:gd name="T48" fmla="*/ 2147483647 w 62"/>
              <a:gd name="T49" fmla="*/ 2147483647 h 62"/>
              <a:gd name="T50" fmla="*/ 2147483647 w 62"/>
              <a:gd name="T51" fmla="*/ 2147483647 h 62"/>
              <a:gd name="T52" fmla="*/ 2147483647 w 62"/>
              <a:gd name="T53" fmla="*/ 2147483647 h 62"/>
              <a:gd name="T54" fmla="*/ 2147483647 w 62"/>
              <a:gd name="T55" fmla="*/ 2147483647 h 62"/>
              <a:gd name="T56" fmla="*/ 2147483647 w 62"/>
              <a:gd name="T57" fmla="*/ 2147483647 h 62"/>
              <a:gd name="T58" fmla="*/ 2147483647 w 62"/>
              <a:gd name="T59" fmla="*/ 2147483647 h 62"/>
              <a:gd name="T60" fmla="*/ 2147483647 w 62"/>
              <a:gd name="T61" fmla="*/ 2147483647 h 62"/>
              <a:gd name="T62" fmla="*/ 2147483647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27678" name="Straight Connector 149"/>
          <p:cNvCxnSpPr>
            <a:cxnSpLocks noChangeShapeType="1"/>
          </p:cNvCxnSpPr>
          <p:nvPr/>
        </p:nvCxnSpPr>
        <p:spPr bwMode="auto">
          <a:xfrm>
            <a:off x="9805988" y="512127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9" name="TextBox 13"/>
          <p:cNvSpPr txBox="1">
            <a:spLocks noChangeArrowheads="1"/>
          </p:cNvSpPr>
          <p:nvPr/>
        </p:nvSpPr>
        <p:spPr bwMode="auto">
          <a:xfrm>
            <a:off x="1268413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商业行为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0" name="TextBox 13"/>
          <p:cNvSpPr txBox="1">
            <a:spLocks noChangeArrowheads="1"/>
          </p:cNvSpPr>
          <p:nvPr/>
        </p:nvSpPr>
        <p:spPr bwMode="auto">
          <a:xfrm>
            <a:off x="4759325" y="3427413"/>
            <a:ext cx="941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忠诚度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1" name="TextBox 13"/>
          <p:cNvSpPr txBox="1">
            <a:spLocks noChangeArrowheads="1"/>
          </p:cNvSpPr>
          <p:nvPr/>
        </p:nvSpPr>
        <p:spPr bwMode="auto">
          <a:xfrm>
            <a:off x="8256588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客户营销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2" name="TextBox 13"/>
          <p:cNvSpPr txBox="1">
            <a:spLocks noChangeArrowheads="1"/>
          </p:cNvSpPr>
          <p:nvPr/>
        </p:nvSpPr>
        <p:spPr bwMode="auto">
          <a:xfrm>
            <a:off x="3021013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客户特征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3" name="TextBox 13"/>
          <p:cNvSpPr txBox="1">
            <a:spLocks noChangeArrowheads="1"/>
          </p:cNvSpPr>
          <p:nvPr/>
        </p:nvSpPr>
        <p:spPr bwMode="auto">
          <a:xfrm>
            <a:off x="6511925" y="5229225"/>
            <a:ext cx="941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注意力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4" name="TextBox 13"/>
          <p:cNvSpPr txBox="1">
            <a:spLocks noChangeArrowheads="1"/>
          </p:cNvSpPr>
          <p:nvPr/>
        </p:nvSpPr>
        <p:spPr bwMode="auto">
          <a:xfrm>
            <a:off x="10009188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客户收益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5" name="TextBox 13"/>
          <p:cNvSpPr txBox="1">
            <a:spLocks noChangeArrowheads="1"/>
          </p:cNvSpPr>
          <p:nvPr/>
        </p:nvSpPr>
        <p:spPr bwMode="auto">
          <a:xfrm>
            <a:off x="280987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6" name="TextBox 13"/>
          <p:cNvSpPr txBox="1">
            <a:spLocks noChangeArrowheads="1"/>
          </p:cNvSpPr>
          <p:nvPr/>
        </p:nvSpPr>
        <p:spPr bwMode="auto">
          <a:xfrm>
            <a:off x="6275388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7" name="TextBox 13"/>
          <p:cNvSpPr txBox="1">
            <a:spLocks noChangeArrowheads="1"/>
          </p:cNvSpPr>
          <p:nvPr/>
        </p:nvSpPr>
        <p:spPr bwMode="auto">
          <a:xfrm>
            <a:off x="976312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8" name="TextBox 13"/>
          <p:cNvSpPr txBox="1">
            <a:spLocks noChangeArrowheads="1"/>
          </p:cNvSpPr>
          <p:nvPr/>
        </p:nvSpPr>
        <p:spPr bwMode="auto">
          <a:xfrm>
            <a:off x="111283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9" name="TextBox 13"/>
          <p:cNvSpPr txBox="1">
            <a:spLocks noChangeArrowheads="1"/>
          </p:cNvSpPr>
          <p:nvPr/>
        </p:nvSpPr>
        <p:spPr bwMode="auto">
          <a:xfrm>
            <a:off x="4578350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90" name="TextBox 13"/>
          <p:cNvSpPr txBox="1">
            <a:spLocks noChangeArrowheads="1"/>
          </p:cNvSpPr>
          <p:nvPr/>
        </p:nvSpPr>
        <p:spPr bwMode="auto">
          <a:xfrm>
            <a:off x="806608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97" name="椭圆 50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98" name="等腰三角形 51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92" name="Freeform 24"/>
          <p:cNvSpPr>
            <a:spLocks noEditPoints="1"/>
          </p:cNvSpPr>
          <p:nvPr/>
        </p:nvSpPr>
        <p:spPr bwMode="auto">
          <a:xfrm>
            <a:off x="1400175" y="2425700"/>
            <a:ext cx="669925" cy="673100"/>
          </a:xfrm>
          <a:custGeom>
            <a:avLst/>
            <a:gdLst>
              <a:gd name="T0" fmla="*/ 2147483647 w 199"/>
              <a:gd name="T1" fmla="*/ 2147483647 h 200"/>
              <a:gd name="T2" fmla="*/ 2147483647 w 199"/>
              <a:gd name="T3" fmla="*/ 2147483647 h 200"/>
              <a:gd name="T4" fmla="*/ 2147483647 w 199"/>
              <a:gd name="T5" fmla="*/ 2147483647 h 200"/>
              <a:gd name="T6" fmla="*/ 2147483647 w 199"/>
              <a:gd name="T7" fmla="*/ 2147483647 h 200"/>
              <a:gd name="T8" fmla="*/ 2147483647 w 199"/>
              <a:gd name="T9" fmla="*/ 2147483647 h 200"/>
              <a:gd name="T10" fmla="*/ 2147483647 w 199"/>
              <a:gd name="T11" fmla="*/ 2147483647 h 200"/>
              <a:gd name="T12" fmla="*/ 2147483647 w 199"/>
              <a:gd name="T13" fmla="*/ 2147483647 h 200"/>
              <a:gd name="T14" fmla="*/ 2147483647 w 199"/>
              <a:gd name="T15" fmla="*/ 2147483647 h 200"/>
              <a:gd name="T16" fmla="*/ 2147483647 w 199"/>
              <a:gd name="T17" fmla="*/ 2147483647 h 200"/>
              <a:gd name="T18" fmla="*/ 2147483647 w 199"/>
              <a:gd name="T19" fmla="*/ 2147483647 h 200"/>
              <a:gd name="T20" fmla="*/ 2147483647 w 199"/>
              <a:gd name="T21" fmla="*/ 2147483647 h 200"/>
              <a:gd name="T22" fmla="*/ 2147483647 w 199"/>
              <a:gd name="T23" fmla="*/ 2147483647 h 200"/>
              <a:gd name="T24" fmla="*/ 2147483647 w 199"/>
              <a:gd name="T25" fmla="*/ 2147483647 h 200"/>
              <a:gd name="T26" fmla="*/ 2147483647 w 199"/>
              <a:gd name="T27" fmla="*/ 2147483647 h 200"/>
              <a:gd name="T28" fmla="*/ 2147483647 w 199"/>
              <a:gd name="T29" fmla="*/ 2147483647 h 200"/>
              <a:gd name="T30" fmla="*/ 2147483647 w 199"/>
              <a:gd name="T31" fmla="*/ 2147483647 h 200"/>
              <a:gd name="T32" fmla="*/ 2147483647 w 199"/>
              <a:gd name="T33" fmla="*/ 2147483647 h 200"/>
              <a:gd name="T34" fmla="*/ 2147483647 w 199"/>
              <a:gd name="T35" fmla="*/ 2147483647 h 200"/>
              <a:gd name="T36" fmla="*/ 2147483647 w 199"/>
              <a:gd name="T37" fmla="*/ 2147483647 h 200"/>
              <a:gd name="T38" fmla="*/ 2147483647 w 199"/>
              <a:gd name="T39" fmla="*/ 2147483647 h 200"/>
              <a:gd name="T40" fmla="*/ 2147483647 w 199"/>
              <a:gd name="T41" fmla="*/ 2147483647 h 200"/>
              <a:gd name="T42" fmla="*/ 2147483647 w 199"/>
              <a:gd name="T43" fmla="*/ 2147483647 h 200"/>
              <a:gd name="T44" fmla="*/ 2147483647 w 199"/>
              <a:gd name="T45" fmla="*/ 2147483647 h 200"/>
              <a:gd name="T46" fmla="*/ 2147483647 w 199"/>
              <a:gd name="T47" fmla="*/ 2147483647 h 200"/>
              <a:gd name="T48" fmla="*/ 2147483647 w 199"/>
              <a:gd name="T49" fmla="*/ 2147483647 h 200"/>
              <a:gd name="T50" fmla="*/ 2147483647 w 199"/>
              <a:gd name="T51" fmla="*/ 2147483647 h 200"/>
              <a:gd name="T52" fmla="*/ 2147483647 w 199"/>
              <a:gd name="T53" fmla="*/ 2147483647 h 200"/>
              <a:gd name="T54" fmla="*/ 2147483647 w 199"/>
              <a:gd name="T55" fmla="*/ 2147483647 h 200"/>
              <a:gd name="T56" fmla="*/ 2147483647 w 199"/>
              <a:gd name="T57" fmla="*/ 2147483647 h 200"/>
              <a:gd name="T58" fmla="*/ 2147483647 w 199"/>
              <a:gd name="T59" fmla="*/ 2147483647 h 200"/>
              <a:gd name="T60" fmla="*/ 2147483647 w 199"/>
              <a:gd name="T61" fmla="*/ 2147483647 h 200"/>
              <a:gd name="T62" fmla="*/ 2147483647 w 199"/>
              <a:gd name="T63" fmla="*/ 2147483647 h 200"/>
              <a:gd name="T64" fmla="*/ 2147483647 w 199"/>
              <a:gd name="T65" fmla="*/ 2147483647 h 200"/>
              <a:gd name="T66" fmla="*/ 2147483647 w 199"/>
              <a:gd name="T67" fmla="*/ 2147483647 h 200"/>
              <a:gd name="T68" fmla="*/ 2147483647 w 199"/>
              <a:gd name="T69" fmla="*/ 2147483647 h 200"/>
              <a:gd name="T70" fmla="*/ 2147483647 w 199"/>
              <a:gd name="T71" fmla="*/ 2147483647 h 200"/>
              <a:gd name="T72" fmla="*/ 2147483647 w 199"/>
              <a:gd name="T73" fmla="*/ 2147483647 h 200"/>
              <a:gd name="T74" fmla="*/ 2147483647 w 199"/>
              <a:gd name="T75" fmla="*/ 2147483647 h 200"/>
              <a:gd name="T76" fmla="*/ 2147483647 w 199"/>
              <a:gd name="T77" fmla="*/ 2147483647 h 200"/>
              <a:gd name="T78" fmla="*/ 2147483647 w 199"/>
              <a:gd name="T79" fmla="*/ 2147483647 h 200"/>
              <a:gd name="T80" fmla="*/ 2147483647 w 199"/>
              <a:gd name="T81" fmla="*/ 2147483647 h 200"/>
              <a:gd name="T82" fmla="*/ 2147483647 w 199"/>
              <a:gd name="T83" fmla="*/ 2147483647 h 200"/>
              <a:gd name="T84" fmla="*/ 2147483647 w 199"/>
              <a:gd name="T85" fmla="*/ 2147483647 h 200"/>
              <a:gd name="T86" fmla="*/ 2147483647 w 199"/>
              <a:gd name="T87" fmla="*/ 2147483647 h 200"/>
              <a:gd name="T88" fmla="*/ 2147483647 w 199"/>
              <a:gd name="T89" fmla="*/ 2147483647 h 2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99" h="200">
                <a:moveTo>
                  <a:pt x="82" y="104"/>
                </a:moveTo>
                <a:cubicBezTo>
                  <a:pt x="90" y="104"/>
                  <a:pt x="90" y="104"/>
                  <a:pt x="90" y="104"/>
                </a:cubicBezTo>
                <a:cubicBezTo>
                  <a:pt x="86" y="92"/>
                  <a:pt x="86" y="92"/>
                  <a:pt x="86" y="92"/>
                </a:cubicBezTo>
                <a:lnTo>
                  <a:pt x="82" y="104"/>
                </a:lnTo>
                <a:close/>
                <a:moveTo>
                  <a:pt x="187" y="94"/>
                </a:moveTo>
                <a:cubicBezTo>
                  <a:pt x="194" y="86"/>
                  <a:pt x="196" y="74"/>
                  <a:pt x="191" y="63"/>
                </a:cubicBezTo>
                <a:cubicBezTo>
                  <a:pt x="187" y="51"/>
                  <a:pt x="176" y="44"/>
                  <a:pt x="164" y="44"/>
                </a:cubicBezTo>
                <a:cubicBezTo>
                  <a:pt x="165" y="32"/>
                  <a:pt x="160" y="20"/>
                  <a:pt x="149" y="14"/>
                </a:cubicBezTo>
                <a:cubicBezTo>
                  <a:pt x="139" y="8"/>
                  <a:pt x="127" y="9"/>
                  <a:pt x="118" y="15"/>
                </a:cubicBezTo>
                <a:cubicBezTo>
                  <a:pt x="112" y="6"/>
                  <a:pt x="101" y="0"/>
                  <a:pt x="89" y="1"/>
                </a:cubicBezTo>
                <a:cubicBezTo>
                  <a:pt x="78" y="3"/>
                  <a:pt x="69" y="10"/>
                  <a:pt x="64" y="20"/>
                </a:cubicBezTo>
                <a:cubicBezTo>
                  <a:pt x="54" y="16"/>
                  <a:pt x="42" y="18"/>
                  <a:pt x="34" y="26"/>
                </a:cubicBezTo>
                <a:cubicBezTo>
                  <a:pt x="25" y="34"/>
                  <a:pt x="22" y="45"/>
                  <a:pt x="24" y="56"/>
                </a:cubicBezTo>
                <a:cubicBezTo>
                  <a:pt x="14" y="59"/>
                  <a:pt x="5" y="67"/>
                  <a:pt x="3" y="78"/>
                </a:cubicBezTo>
                <a:cubicBezTo>
                  <a:pt x="0" y="90"/>
                  <a:pt x="4" y="101"/>
                  <a:pt x="12" y="108"/>
                </a:cubicBezTo>
                <a:cubicBezTo>
                  <a:pt x="6" y="117"/>
                  <a:pt x="4" y="128"/>
                  <a:pt x="8" y="139"/>
                </a:cubicBezTo>
                <a:cubicBezTo>
                  <a:pt x="13" y="150"/>
                  <a:pt x="23" y="156"/>
                  <a:pt x="33" y="157"/>
                </a:cubicBezTo>
                <a:cubicBezTo>
                  <a:pt x="33" y="168"/>
                  <a:pt x="38" y="179"/>
                  <a:pt x="48" y="185"/>
                </a:cubicBezTo>
                <a:cubicBezTo>
                  <a:pt x="58" y="191"/>
                  <a:pt x="70" y="191"/>
                  <a:pt x="79" y="185"/>
                </a:cubicBezTo>
                <a:cubicBezTo>
                  <a:pt x="85" y="194"/>
                  <a:pt x="96" y="200"/>
                  <a:pt x="107" y="199"/>
                </a:cubicBezTo>
                <a:cubicBezTo>
                  <a:pt x="119" y="198"/>
                  <a:pt x="129" y="191"/>
                  <a:pt x="133" y="181"/>
                </a:cubicBezTo>
                <a:cubicBezTo>
                  <a:pt x="143" y="185"/>
                  <a:pt x="155" y="183"/>
                  <a:pt x="164" y="176"/>
                </a:cubicBezTo>
                <a:cubicBezTo>
                  <a:pt x="173" y="168"/>
                  <a:pt x="176" y="157"/>
                  <a:pt x="174" y="146"/>
                </a:cubicBezTo>
                <a:cubicBezTo>
                  <a:pt x="184" y="143"/>
                  <a:pt x="193" y="135"/>
                  <a:pt x="196" y="124"/>
                </a:cubicBezTo>
                <a:cubicBezTo>
                  <a:pt x="199" y="113"/>
                  <a:pt x="195" y="101"/>
                  <a:pt x="187" y="94"/>
                </a:cubicBezTo>
                <a:close/>
                <a:moveTo>
                  <a:pt x="63" y="116"/>
                </a:moveTo>
                <a:cubicBezTo>
                  <a:pt x="60" y="118"/>
                  <a:pt x="56" y="120"/>
                  <a:pt x="51" y="120"/>
                </a:cubicBezTo>
                <a:cubicBezTo>
                  <a:pt x="48" y="120"/>
                  <a:pt x="45" y="119"/>
                  <a:pt x="43" y="119"/>
                </a:cubicBezTo>
                <a:cubicBezTo>
                  <a:pt x="41" y="118"/>
                  <a:pt x="39" y="117"/>
                  <a:pt x="37" y="11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8"/>
                </a:cubicBezTo>
                <a:cubicBezTo>
                  <a:pt x="40" y="109"/>
                  <a:pt x="42" y="110"/>
                  <a:pt x="44" y="111"/>
                </a:cubicBezTo>
                <a:cubicBezTo>
                  <a:pt x="47" y="112"/>
                  <a:pt x="49" y="113"/>
                  <a:pt x="51" y="113"/>
                </a:cubicBezTo>
                <a:cubicBezTo>
                  <a:pt x="51" y="113"/>
                  <a:pt x="52" y="113"/>
                  <a:pt x="53" y="112"/>
                </a:cubicBezTo>
                <a:cubicBezTo>
                  <a:pt x="54" y="112"/>
                  <a:pt x="55" y="112"/>
                  <a:pt x="55" y="112"/>
                </a:cubicBezTo>
                <a:cubicBezTo>
                  <a:pt x="56" y="112"/>
                  <a:pt x="56" y="111"/>
                  <a:pt x="57" y="111"/>
                </a:cubicBezTo>
                <a:cubicBezTo>
                  <a:pt x="57" y="110"/>
                  <a:pt x="58" y="109"/>
                  <a:pt x="58" y="109"/>
                </a:cubicBezTo>
                <a:cubicBezTo>
                  <a:pt x="58" y="108"/>
                  <a:pt x="57" y="107"/>
                  <a:pt x="56" y="106"/>
                </a:cubicBezTo>
                <a:cubicBezTo>
                  <a:pt x="56" y="106"/>
                  <a:pt x="55" y="105"/>
                  <a:pt x="54" y="105"/>
                </a:cubicBezTo>
                <a:cubicBezTo>
                  <a:pt x="52" y="105"/>
                  <a:pt x="51" y="104"/>
                  <a:pt x="50" y="104"/>
                </a:cubicBezTo>
                <a:cubicBezTo>
                  <a:pt x="48" y="104"/>
                  <a:pt x="47" y="103"/>
                  <a:pt x="46" y="103"/>
                </a:cubicBezTo>
                <a:cubicBezTo>
                  <a:pt x="43" y="102"/>
                  <a:pt x="40" y="100"/>
                  <a:pt x="39" y="99"/>
                </a:cubicBezTo>
                <a:cubicBezTo>
                  <a:pt x="38" y="97"/>
                  <a:pt x="37" y="95"/>
                  <a:pt x="37" y="92"/>
                </a:cubicBezTo>
                <a:cubicBezTo>
                  <a:pt x="37" y="89"/>
                  <a:pt x="39" y="86"/>
                  <a:pt x="42" y="83"/>
                </a:cubicBezTo>
                <a:cubicBezTo>
                  <a:pt x="45" y="81"/>
                  <a:pt x="49" y="80"/>
                  <a:pt x="53" y="80"/>
                </a:cubicBezTo>
                <a:cubicBezTo>
                  <a:pt x="55" y="80"/>
                  <a:pt x="58" y="80"/>
                  <a:pt x="60" y="81"/>
                </a:cubicBezTo>
                <a:cubicBezTo>
                  <a:pt x="62" y="81"/>
                  <a:pt x="64" y="82"/>
                  <a:pt x="66" y="83"/>
                </a:cubicBezTo>
                <a:cubicBezTo>
                  <a:pt x="66" y="91"/>
                  <a:pt x="66" y="91"/>
                  <a:pt x="66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90"/>
                  <a:pt x="62" y="89"/>
                  <a:pt x="60" y="88"/>
                </a:cubicBezTo>
                <a:cubicBezTo>
                  <a:pt x="58" y="87"/>
                  <a:pt x="56" y="87"/>
                  <a:pt x="54" y="87"/>
                </a:cubicBezTo>
                <a:cubicBezTo>
                  <a:pt x="53" y="87"/>
                  <a:pt x="52" y="87"/>
                  <a:pt x="51" y="87"/>
                </a:cubicBezTo>
                <a:cubicBezTo>
                  <a:pt x="51" y="87"/>
                  <a:pt x="50" y="88"/>
                  <a:pt x="49" y="88"/>
                </a:cubicBezTo>
                <a:cubicBezTo>
                  <a:pt x="49" y="88"/>
                  <a:pt x="48" y="89"/>
                  <a:pt x="48" y="89"/>
                </a:cubicBezTo>
                <a:cubicBezTo>
                  <a:pt x="47" y="90"/>
                  <a:pt x="47" y="90"/>
                  <a:pt x="47" y="91"/>
                </a:cubicBezTo>
                <a:cubicBezTo>
                  <a:pt x="47" y="92"/>
                  <a:pt x="47" y="93"/>
                  <a:pt x="48" y="93"/>
                </a:cubicBezTo>
                <a:cubicBezTo>
                  <a:pt x="49" y="94"/>
                  <a:pt x="50" y="94"/>
                  <a:pt x="52" y="95"/>
                </a:cubicBezTo>
                <a:cubicBezTo>
                  <a:pt x="53" y="95"/>
                  <a:pt x="55" y="95"/>
                  <a:pt x="56" y="96"/>
                </a:cubicBezTo>
                <a:cubicBezTo>
                  <a:pt x="57" y="96"/>
                  <a:pt x="58" y="96"/>
                  <a:pt x="60" y="97"/>
                </a:cubicBezTo>
                <a:cubicBezTo>
                  <a:pt x="62" y="98"/>
                  <a:pt x="64" y="99"/>
                  <a:pt x="65" y="101"/>
                </a:cubicBezTo>
                <a:cubicBezTo>
                  <a:pt x="67" y="102"/>
                  <a:pt x="67" y="104"/>
                  <a:pt x="67" y="107"/>
                </a:cubicBezTo>
                <a:cubicBezTo>
                  <a:pt x="67" y="111"/>
                  <a:pt x="66" y="114"/>
                  <a:pt x="63" y="116"/>
                </a:cubicBezTo>
                <a:close/>
                <a:moveTo>
                  <a:pt x="94" y="119"/>
                </a:moveTo>
                <a:cubicBezTo>
                  <a:pt x="92" y="111"/>
                  <a:pt x="92" y="111"/>
                  <a:pt x="92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81" y="81"/>
                  <a:pt x="81" y="81"/>
                  <a:pt x="8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104" y="119"/>
                  <a:pt x="104" y="119"/>
                  <a:pt x="104" y="119"/>
                </a:cubicBezTo>
                <a:lnTo>
                  <a:pt x="94" y="119"/>
                </a:lnTo>
                <a:close/>
                <a:moveTo>
                  <a:pt x="133" y="119"/>
                </a:moveTo>
                <a:cubicBezTo>
                  <a:pt x="108" y="119"/>
                  <a:pt x="108" y="119"/>
                  <a:pt x="108" y="119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33" y="112"/>
                  <a:pt x="133" y="112"/>
                  <a:pt x="133" y="112"/>
                </a:cubicBezTo>
                <a:lnTo>
                  <a:pt x="133" y="119"/>
                </a:lnTo>
                <a:close/>
                <a:moveTo>
                  <a:pt x="163" y="88"/>
                </a:moveTo>
                <a:cubicBezTo>
                  <a:pt x="147" y="88"/>
                  <a:pt x="147" y="88"/>
                  <a:pt x="147" y="88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63" y="81"/>
                  <a:pt x="163" y="81"/>
                  <a:pt x="163" y="81"/>
                </a:cubicBezTo>
                <a:lnTo>
                  <a:pt x="163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3" name="Freeform 16"/>
          <p:cNvSpPr>
            <a:spLocks noEditPoints="1"/>
          </p:cNvSpPr>
          <p:nvPr/>
        </p:nvSpPr>
        <p:spPr bwMode="auto">
          <a:xfrm>
            <a:off x="4943475" y="2500313"/>
            <a:ext cx="539750" cy="528637"/>
          </a:xfrm>
          <a:custGeom>
            <a:avLst/>
            <a:gdLst>
              <a:gd name="T0" fmla="*/ 2147483647 w 197"/>
              <a:gd name="T1" fmla="*/ 2147483647 h 192"/>
              <a:gd name="T2" fmla="*/ 2147483647 w 197"/>
              <a:gd name="T3" fmla="*/ 2147483647 h 192"/>
              <a:gd name="T4" fmla="*/ 2147483647 w 197"/>
              <a:gd name="T5" fmla="*/ 2147483647 h 192"/>
              <a:gd name="T6" fmla="*/ 2147483647 w 197"/>
              <a:gd name="T7" fmla="*/ 2147483647 h 192"/>
              <a:gd name="T8" fmla="*/ 2147483647 w 197"/>
              <a:gd name="T9" fmla="*/ 2147483647 h 192"/>
              <a:gd name="T10" fmla="*/ 2147483647 w 197"/>
              <a:gd name="T11" fmla="*/ 2147483647 h 192"/>
              <a:gd name="T12" fmla="*/ 2147483647 w 197"/>
              <a:gd name="T13" fmla="*/ 2147483647 h 192"/>
              <a:gd name="T14" fmla="*/ 2147483647 w 197"/>
              <a:gd name="T15" fmla="*/ 2147483647 h 192"/>
              <a:gd name="T16" fmla="*/ 2147483647 w 197"/>
              <a:gd name="T17" fmla="*/ 2147483647 h 192"/>
              <a:gd name="T18" fmla="*/ 2147483647 w 197"/>
              <a:gd name="T19" fmla="*/ 2147483647 h 192"/>
              <a:gd name="T20" fmla="*/ 2147483647 w 197"/>
              <a:gd name="T21" fmla="*/ 2147483647 h 192"/>
              <a:gd name="T22" fmla="*/ 2147483647 w 197"/>
              <a:gd name="T23" fmla="*/ 2147483647 h 192"/>
              <a:gd name="T24" fmla="*/ 2147483647 w 197"/>
              <a:gd name="T25" fmla="*/ 2147483647 h 192"/>
              <a:gd name="T26" fmla="*/ 2147483647 w 197"/>
              <a:gd name="T27" fmla="*/ 2147483647 h 192"/>
              <a:gd name="T28" fmla="*/ 2147483647 w 197"/>
              <a:gd name="T29" fmla="*/ 2147483647 h 192"/>
              <a:gd name="T30" fmla="*/ 2147483647 w 197"/>
              <a:gd name="T31" fmla="*/ 2147483647 h 192"/>
              <a:gd name="T32" fmla="*/ 2147483647 w 197"/>
              <a:gd name="T33" fmla="*/ 2147483647 h 19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97" h="192">
                <a:moveTo>
                  <a:pt x="194" y="65"/>
                </a:moveTo>
                <a:cubicBezTo>
                  <a:pt x="194" y="65"/>
                  <a:pt x="194" y="62"/>
                  <a:pt x="194" y="56"/>
                </a:cubicBezTo>
                <a:cubicBezTo>
                  <a:pt x="194" y="30"/>
                  <a:pt x="172" y="10"/>
                  <a:pt x="146" y="10"/>
                </a:cubicBezTo>
                <a:cubicBezTo>
                  <a:pt x="103" y="10"/>
                  <a:pt x="99" y="50"/>
                  <a:pt x="99" y="50"/>
                </a:cubicBezTo>
                <a:cubicBezTo>
                  <a:pt x="99" y="50"/>
                  <a:pt x="95" y="10"/>
                  <a:pt x="51" y="10"/>
                </a:cubicBezTo>
                <a:cubicBezTo>
                  <a:pt x="25" y="10"/>
                  <a:pt x="3" y="30"/>
                  <a:pt x="3" y="56"/>
                </a:cubicBezTo>
                <a:cubicBezTo>
                  <a:pt x="3" y="62"/>
                  <a:pt x="3" y="65"/>
                  <a:pt x="3" y="65"/>
                </a:cubicBezTo>
                <a:cubicBezTo>
                  <a:pt x="3" y="65"/>
                  <a:pt x="1" y="128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197" y="128"/>
                  <a:pt x="194" y="65"/>
                  <a:pt x="194" y="65"/>
                </a:cubicBezTo>
                <a:close/>
                <a:moveTo>
                  <a:pt x="37" y="108"/>
                </a:moveTo>
                <a:cubicBezTo>
                  <a:pt x="39" y="112"/>
                  <a:pt x="0" y="67"/>
                  <a:pt x="27" y="32"/>
                </a:cubicBezTo>
                <a:cubicBezTo>
                  <a:pt x="59" y="5"/>
                  <a:pt x="81" y="44"/>
                  <a:pt x="81" y="44"/>
                </a:cubicBezTo>
                <a:cubicBezTo>
                  <a:pt x="81" y="44"/>
                  <a:pt x="5" y="0"/>
                  <a:pt x="37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4" name="Freeform 15"/>
          <p:cNvSpPr>
            <a:spLocks noEditPoints="1"/>
          </p:cNvSpPr>
          <p:nvPr/>
        </p:nvSpPr>
        <p:spPr bwMode="auto">
          <a:xfrm>
            <a:off x="3098800" y="4210050"/>
            <a:ext cx="722313" cy="742950"/>
          </a:xfrm>
          <a:custGeom>
            <a:avLst/>
            <a:gdLst>
              <a:gd name="T0" fmla="*/ 2147483647 w 185"/>
              <a:gd name="T1" fmla="*/ 2147483647 h 190"/>
              <a:gd name="T2" fmla="*/ 2147483647 w 185"/>
              <a:gd name="T3" fmla="*/ 2147483647 h 190"/>
              <a:gd name="T4" fmla="*/ 2147483647 w 185"/>
              <a:gd name="T5" fmla="*/ 0 h 190"/>
              <a:gd name="T6" fmla="*/ 2147483647 w 185"/>
              <a:gd name="T7" fmla="*/ 2147483647 h 190"/>
              <a:gd name="T8" fmla="*/ 2147483647 w 185"/>
              <a:gd name="T9" fmla="*/ 2147483647 h 190"/>
              <a:gd name="T10" fmla="*/ 2147483647 w 185"/>
              <a:gd name="T11" fmla="*/ 2147483647 h 190"/>
              <a:gd name="T12" fmla="*/ 2147483647 w 185"/>
              <a:gd name="T13" fmla="*/ 2147483647 h 190"/>
              <a:gd name="T14" fmla="*/ 2147483647 w 185"/>
              <a:gd name="T15" fmla="*/ 2147483647 h 190"/>
              <a:gd name="T16" fmla="*/ 2147483647 w 185"/>
              <a:gd name="T17" fmla="*/ 2147483647 h 190"/>
              <a:gd name="T18" fmla="*/ 2147483647 w 185"/>
              <a:gd name="T19" fmla="*/ 2147483647 h 190"/>
              <a:gd name="T20" fmla="*/ 2147483647 w 185"/>
              <a:gd name="T21" fmla="*/ 2147483647 h 190"/>
              <a:gd name="T22" fmla="*/ 2147483647 w 185"/>
              <a:gd name="T23" fmla="*/ 2147483647 h 190"/>
              <a:gd name="T24" fmla="*/ 2147483647 w 185"/>
              <a:gd name="T25" fmla="*/ 2147483647 h 190"/>
              <a:gd name="T26" fmla="*/ 2147483647 w 185"/>
              <a:gd name="T27" fmla="*/ 2147483647 h 190"/>
              <a:gd name="T28" fmla="*/ 2147483647 w 185"/>
              <a:gd name="T29" fmla="*/ 2147483647 h 190"/>
              <a:gd name="T30" fmla="*/ 2147483647 w 185"/>
              <a:gd name="T31" fmla="*/ 2147483647 h 190"/>
              <a:gd name="T32" fmla="*/ 2147483647 w 185"/>
              <a:gd name="T33" fmla="*/ 2147483647 h 190"/>
              <a:gd name="T34" fmla="*/ 2147483647 w 185"/>
              <a:gd name="T35" fmla="*/ 2147483647 h 190"/>
              <a:gd name="T36" fmla="*/ 2147483647 w 185"/>
              <a:gd name="T37" fmla="*/ 2147483647 h 190"/>
              <a:gd name="T38" fmla="*/ 2147483647 w 185"/>
              <a:gd name="T39" fmla="*/ 2147483647 h 190"/>
              <a:gd name="T40" fmla="*/ 2147483647 w 185"/>
              <a:gd name="T41" fmla="*/ 2147483647 h 190"/>
              <a:gd name="T42" fmla="*/ 2147483647 w 185"/>
              <a:gd name="T43" fmla="*/ 2147483647 h 190"/>
              <a:gd name="T44" fmla="*/ 2147483647 w 185"/>
              <a:gd name="T45" fmla="*/ 2147483647 h 190"/>
              <a:gd name="T46" fmla="*/ 2147483647 w 185"/>
              <a:gd name="T47" fmla="*/ 2147483647 h 190"/>
              <a:gd name="T48" fmla="*/ 0 w 185"/>
              <a:gd name="T49" fmla="*/ 2147483647 h 190"/>
              <a:gd name="T50" fmla="*/ 2147483647 w 185"/>
              <a:gd name="T51" fmla="*/ 2147483647 h 190"/>
              <a:gd name="T52" fmla="*/ 2147483647 w 185"/>
              <a:gd name="T53" fmla="*/ 2147483647 h 190"/>
              <a:gd name="T54" fmla="*/ 2147483647 w 185"/>
              <a:gd name="T55" fmla="*/ 2147483647 h 1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5" h="190">
                <a:moveTo>
                  <a:pt x="92" y="40"/>
                </a:moveTo>
                <a:cubicBezTo>
                  <a:pt x="103" y="40"/>
                  <a:pt x="112" y="31"/>
                  <a:pt x="112" y="20"/>
                </a:cubicBezTo>
                <a:cubicBezTo>
                  <a:pt x="112" y="9"/>
                  <a:pt x="103" y="0"/>
                  <a:pt x="92" y="0"/>
                </a:cubicBezTo>
                <a:cubicBezTo>
                  <a:pt x="81" y="0"/>
                  <a:pt x="72" y="9"/>
                  <a:pt x="72" y="20"/>
                </a:cubicBezTo>
                <a:cubicBezTo>
                  <a:pt x="72" y="31"/>
                  <a:pt x="81" y="40"/>
                  <a:pt x="92" y="40"/>
                </a:cubicBezTo>
                <a:close/>
                <a:moveTo>
                  <a:pt x="80" y="168"/>
                </a:moveTo>
                <a:cubicBezTo>
                  <a:pt x="92" y="168"/>
                  <a:pt x="92" y="168"/>
                  <a:pt x="92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9" y="108"/>
                  <a:pt x="109" y="108"/>
                  <a:pt x="109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8"/>
                  <a:pt x="128" y="74"/>
                  <a:pt x="128" y="60"/>
                </a:cubicBezTo>
                <a:cubicBezTo>
                  <a:pt x="128" y="47"/>
                  <a:pt x="95" y="48"/>
                  <a:pt x="92" y="48"/>
                </a:cubicBezTo>
                <a:cubicBezTo>
                  <a:pt x="89" y="48"/>
                  <a:pt x="56" y="47"/>
                  <a:pt x="56" y="60"/>
                </a:cubicBezTo>
                <a:cubicBezTo>
                  <a:pt x="56" y="74"/>
                  <a:pt x="56" y="108"/>
                  <a:pt x="56" y="108"/>
                </a:cubicBezTo>
                <a:cubicBezTo>
                  <a:pt x="75" y="108"/>
                  <a:pt x="75" y="108"/>
                  <a:pt x="75" y="108"/>
                </a:cubicBezTo>
                <a:lnTo>
                  <a:pt x="80" y="168"/>
                </a:lnTo>
                <a:close/>
                <a:moveTo>
                  <a:pt x="121" y="132"/>
                </a:moveTo>
                <a:cubicBezTo>
                  <a:pt x="120" y="143"/>
                  <a:pt x="120" y="143"/>
                  <a:pt x="120" y="143"/>
                </a:cubicBezTo>
                <a:cubicBezTo>
                  <a:pt x="142" y="146"/>
                  <a:pt x="160" y="153"/>
                  <a:pt x="160" y="160"/>
                </a:cubicBezTo>
                <a:cubicBezTo>
                  <a:pt x="160" y="171"/>
                  <a:pt x="126" y="180"/>
                  <a:pt x="92" y="180"/>
                </a:cubicBezTo>
                <a:cubicBezTo>
                  <a:pt x="59" y="180"/>
                  <a:pt x="24" y="171"/>
                  <a:pt x="24" y="160"/>
                </a:cubicBezTo>
                <a:cubicBezTo>
                  <a:pt x="24" y="153"/>
                  <a:pt x="42" y="146"/>
                  <a:pt x="64" y="143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26" y="136"/>
                  <a:pt x="0" y="147"/>
                  <a:pt x="0" y="160"/>
                </a:cubicBezTo>
                <a:cubicBezTo>
                  <a:pt x="0" y="177"/>
                  <a:pt x="41" y="190"/>
                  <a:pt x="92" y="190"/>
                </a:cubicBezTo>
                <a:cubicBezTo>
                  <a:pt x="143" y="190"/>
                  <a:pt x="185" y="177"/>
                  <a:pt x="185" y="160"/>
                </a:cubicBezTo>
                <a:cubicBezTo>
                  <a:pt x="185" y="147"/>
                  <a:pt x="158" y="136"/>
                  <a:pt x="121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5" name="Freeform 13"/>
          <p:cNvSpPr>
            <a:spLocks noEditPoints="1"/>
          </p:cNvSpPr>
          <p:nvPr/>
        </p:nvSpPr>
        <p:spPr bwMode="auto">
          <a:xfrm>
            <a:off x="6694488" y="4278313"/>
            <a:ext cx="477837" cy="614362"/>
          </a:xfrm>
          <a:custGeom>
            <a:avLst/>
            <a:gdLst>
              <a:gd name="T0" fmla="*/ 2147483647 w 506"/>
              <a:gd name="T1" fmla="*/ 2147483647 h 650"/>
              <a:gd name="T2" fmla="*/ 2147483647 w 506"/>
              <a:gd name="T3" fmla="*/ 2147483647 h 650"/>
              <a:gd name="T4" fmla="*/ 2147483647 w 506"/>
              <a:gd name="T5" fmla="*/ 2147483647 h 650"/>
              <a:gd name="T6" fmla="*/ 2147483647 w 506"/>
              <a:gd name="T7" fmla="*/ 2147483647 h 650"/>
              <a:gd name="T8" fmla="*/ 2147483647 w 506"/>
              <a:gd name="T9" fmla="*/ 2147483647 h 650"/>
              <a:gd name="T10" fmla="*/ 2147483647 w 506"/>
              <a:gd name="T11" fmla="*/ 2147483647 h 650"/>
              <a:gd name="T12" fmla="*/ 2147483647 w 506"/>
              <a:gd name="T13" fmla="*/ 2147483647 h 650"/>
              <a:gd name="T14" fmla="*/ 2147483647 w 506"/>
              <a:gd name="T15" fmla="*/ 2147483647 h 650"/>
              <a:gd name="T16" fmla="*/ 2147483647 w 506"/>
              <a:gd name="T17" fmla="*/ 2147483647 h 650"/>
              <a:gd name="T18" fmla="*/ 2147483647 w 506"/>
              <a:gd name="T19" fmla="*/ 2147483647 h 650"/>
              <a:gd name="T20" fmla="*/ 2147483647 w 506"/>
              <a:gd name="T21" fmla="*/ 2147483647 h 650"/>
              <a:gd name="T22" fmla="*/ 2147483647 w 506"/>
              <a:gd name="T23" fmla="*/ 2147483647 h 650"/>
              <a:gd name="T24" fmla="*/ 2147483647 w 506"/>
              <a:gd name="T25" fmla="*/ 2147483647 h 650"/>
              <a:gd name="T26" fmla="*/ 2147483647 w 506"/>
              <a:gd name="T27" fmla="*/ 2147483647 h 650"/>
              <a:gd name="T28" fmla="*/ 2147483647 w 506"/>
              <a:gd name="T29" fmla="*/ 2147483647 h 650"/>
              <a:gd name="T30" fmla="*/ 2147483647 w 506"/>
              <a:gd name="T31" fmla="*/ 2147483647 h 650"/>
              <a:gd name="T32" fmla="*/ 2147483647 w 506"/>
              <a:gd name="T33" fmla="*/ 2147483647 h 650"/>
              <a:gd name="T34" fmla="*/ 2147483647 w 506"/>
              <a:gd name="T35" fmla="*/ 2147483647 h 650"/>
              <a:gd name="T36" fmla="*/ 2147483647 w 506"/>
              <a:gd name="T37" fmla="*/ 2147483647 h 650"/>
              <a:gd name="T38" fmla="*/ 2147483647 w 506"/>
              <a:gd name="T39" fmla="*/ 2147483647 h 650"/>
              <a:gd name="T40" fmla="*/ 2147483647 w 506"/>
              <a:gd name="T41" fmla="*/ 0 h 650"/>
              <a:gd name="T42" fmla="*/ 2147483647 w 506"/>
              <a:gd name="T43" fmla="*/ 2147483647 h 650"/>
              <a:gd name="T44" fmla="*/ 2147483647 w 506"/>
              <a:gd name="T45" fmla="*/ 2147483647 h 650"/>
              <a:gd name="T46" fmla="*/ 2147483647 w 506"/>
              <a:gd name="T47" fmla="*/ 2147483647 h 650"/>
              <a:gd name="T48" fmla="*/ 0 w 506"/>
              <a:gd name="T49" fmla="*/ 2147483647 h 650"/>
              <a:gd name="T50" fmla="*/ 0 w 506"/>
              <a:gd name="T51" fmla="*/ 2147483647 h 650"/>
              <a:gd name="T52" fmla="*/ 2147483647 w 506"/>
              <a:gd name="T53" fmla="*/ 2147483647 h 650"/>
              <a:gd name="T54" fmla="*/ 2147483647 w 506"/>
              <a:gd name="T55" fmla="*/ 2147483647 h 650"/>
              <a:gd name="T56" fmla="*/ 2147483647 w 506"/>
              <a:gd name="T57" fmla="*/ 2147483647 h 650"/>
              <a:gd name="T58" fmla="*/ 2147483647 w 506"/>
              <a:gd name="T59" fmla="*/ 2147483647 h 650"/>
              <a:gd name="T60" fmla="*/ 2147483647 w 506"/>
              <a:gd name="T61" fmla="*/ 2147483647 h 650"/>
              <a:gd name="T62" fmla="*/ 2147483647 w 506"/>
              <a:gd name="T63" fmla="*/ 2147483647 h 650"/>
              <a:gd name="T64" fmla="*/ 2147483647 w 506"/>
              <a:gd name="T65" fmla="*/ 2147483647 h 650"/>
              <a:gd name="T66" fmla="*/ 2147483647 w 506"/>
              <a:gd name="T67" fmla="*/ 2147483647 h 650"/>
              <a:gd name="T68" fmla="*/ 2147483647 w 506"/>
              <a:gd name="T69" fmla="*/ 2147483647 h 650"/>
              <a:gd name="T70" fmla="*/ 2147483647 w 506"/>
              <a:gd name="T71" fmla="*/ 2147483647 h 650"/>
              <a:gd name="T72" fmla="*/ 2147483647 w 506"/>
              <a:gd name="T73" fmla="*/ 2147483647 h 650"/>
              <a:gd name="T74" fmla="*/ 2147483647 w 506"/>
              <a:gd name="T75" fmla="*/ 2147483647 h 650"/>
              <a:gd name="T76" fmla="*/ 2147483647 w 506"/>
              <a:gd name="T77" fmla="*/ 2147483647 h 650"/>
              <a:gd name="T78" fmla="*/ 2147483647 w 506"/>
              <a:gd name="T79" fmla="*/ 2147483647 h 650"/>
              <a:gd name="T80" fmla="*/ 2147483647 w 506"/>
              <a:gd name="T81" fmla="*/ 2147483647 h 650"/>
              <a:gd name="T82" fmla="*/ 2147483647 w 506"/>
              <a:gd name="T83" fmla="*/ 2147483647 h 650"/>
              <a:gd name="T84" fmla="*/ 2147483647 w 506"/>
              <a:gd name="T85" fmla="*/ 2147483647 h 650"/>
              <a:gd name="T86" fmla="*/ 2147483647 w 506"/>
              <a:gd name="T87" fmla="*/ 2147483647 h 650"/>
              <a:gd name="T88" fmla="*/ 2147483647 w 506"/>
              <a:gd name="T89" fmla="*/ 2147483647 h 650"/>
              <a:gd name="T90" fmla="*/ 2147483647 w 506"/>
              <a:gd name="T91" fmla="*/ 2147483647 h 650"/>
              <a:gd name="T92" fmla="*/ 2147483647 w 506"/>
              <a:gd name="T93" fmla="*/ 2147483647 h 650"/>
              <a:gd name="T94" fmla="*/ 2147483647 w 506"/>
              <a:gd name="T95" fmla="*/ 2147483647 h 650"/>
              <a:gd name="T96" fmla="*/ 2147483647 w 506"/>
              <a:gd name="T97" fmla="*/ 2147483647 h 650"/>
              <a:gd name="T98" fmla="*/ 2147483647 w 506"/>
              <a:gd name="T99" fmla="*/ 2147483647 h 650"/>
              <a:gd name="T100" fmla="*/ 2147483647 w 506"/>
              <a:gd name="T101" fmla="*/ 2147483647 h 6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6" h="650">
                <a:moveTo>
                  <a:pt x="117" y="299"/>
                </a:moveTo>
                <a:lnTo>
                  <a:pt x="117" y="260"/>
                </a:lnTo>
                <a:lnTo>
                  <a:pt x="78" y="260"/>
                </a:lnTo>
                <a:lnTo>
                  <a:pt x="78" y="299"/>
                </a:lnTo>
                <a:lnTo>
                  <a:pt x="117" y="299"/>
                </a:lnTo>
                <a:close/>
                <a:moveTo>
                  <a:pt x="39" y="338"/>
                </a:moveTo>
                <a:lnTo>
                  <a:pt x="39" y="377"/>
                </a:lnTo>
                <a:lnTo>
                  <a:pt x="78" y="377"/>
                </a:lnTo>
                <a:lnTo>
                  <a:pt x="78" y="338"/>
                </a:lnTo>
                <a:lnTo>
                  <a:pt x="39" y="338"/>
                </a:lnTo>
                <a:close/>
                <a:moveTo>
                  <a:pt x="273" y="299"/>
                </a:moveTo>
                <a:lnTo>
                  <a:pt x="273" y="182"/>
                </a:lnTo>
                <a:lnTo>
                  <a:pt x="312" y="182"/>
                </a:lnTo>
                <a:lnTo>
                  <a:pt x="312" y="299"/>
                </a:lnTo>
                <a:lnTo>
                  <a:pt x="351" y="299"/>
                </a:lnTo>
                <a:lnTo>
                  <a:pt x="351" y="221"/>
                </a:lnTo>
                <a:lnTo>
                  <a:pt x="389" y="221"/>
                </a:lnTo>
                <a:lnTo>
                  <a:pt x="389" y="351"/>
                </a:lnTo>
                <a:lnTo>
                  <a:pt x="428" y="351"/>
                </a:lnTo>
                <a:lnTo>
                  <a:pt x="428" y="260"/>
                </a:lnTo>
                <a:lnTo>
                  <a:pt x="467" y="260"/>
                </a:lnTo>
                <a:lnTo>
                  <a:pt x="467" y="221"/>
                </a:lnTo>
                <a:lnTo>
                  <a:pt x="428" y="221"/>
                </a:lnTo>
                <a:lnTo>
                  <a:pt x="428" y="182"/>
                </a:lnTo>
                <a:lnTo>
                  <a:pt x="351" y="182"/>
                </a:lnTo>
                <a:lnTo>
                  <a:pt x="351" y="143"/>
                </a:lnTo>
                <a:lnTo>
                  <a:pt x="273" y="143"/>
                </a:lnTo>
                <a:lnTo>
                  <a:pt x="273" y="39"/>
                </a:lnTo>
                <a:lnTo>
                  <a:pt x="234" y="39"/>
                </a:lnTo>
                <a:lnTo>
                  <a:pt x="234" y="299"/>
                </a:lnTo>
                <a:lnTo>
                  <a:pt x="273" y="299"/>
                </a:lnTo>
                <a:close/>
                <a:moveTo>
                  <a:pt x="156" y="338"/>
                </a:moveTo>
                <a:lnTo>
                  <a:pt x="156" y="377"/>
                </a:lnTo>
                <a:lnTo>
                  <a:pt x="195" y="377"/>
                </a:lnTo>
                <a:lnTo>
                  <a:pt x="195" y="39"/>
                </a:lnTo>
                <a:lnTo>
                  <a:pt x="156" y="39"/>
                </a:lnTo>
                <a:lnTo>
                  <a:pt x="156" y="299"/>
                </a:lnTo>
                <a:lnTo>
                  <a:pt x="117" y="299"/>
                </a:lnTo>
                <a:lnTo>
                  <a:pt x="117" y="338"/>
                </a:lnTo>
                <a:lnTo>
                  <a:pt x="156" y="338"/>
                </a:lnTo>
                <a:close/>
                <a:moveTo>
                  <a:pt x="234" y="0"/>
                </a:moveTo>
                <a:lnTo>
                  <a:pt x="195" y="0"/>
                </a:lnTo>
                <a:lnTo>
                  <a:pt x="195" y="39"/>
                </a:lnTo>
                <a:lnTo>
                  <a:pt x="234" y="39"/>
                </a:lnTo>
                <a:lnTo>
                  <a:pt x="234" y="0"/>
                </a:lnTo>
                <a:close/>
                <a:moveTo>
                  <a:pt x="39" y="260"/>
                </a:moveTo>
                <a:lnTo>
                  <a:pt x="78" y="260"/>
                </a:lnTo>
                <a:lnTo>
                  <a:pt x="78" y="221"/>
                </a:lnTo>
                <a:lnTo>
                  <a:pt x="39" y="221"/>
                </a:lnTo>
                <a:lnTo>
                  <a:pt x="0" y="221"/>
                </a:lnTo>
                <a:lnTo>
                  <a:pt x="0" y="260"/>
                </a:lnTo>
                <a:lnTo>
                  <a:pt x="0" y="299"/>
                </a:lnTo>
                <a:lnTo>
                  <a:pt x="0" y="338"/>
                </a:lnTo>
                <a:lnTo>
                  <a:pt x="39" y="338"/>
                </a:lnTo>
                <a:lnTo>
                  <a:pt x="39" y="299"/>
                </a:lnTo>
                <a:lnTo>
                  <a:pt x="39" y="260"/>
                </a:lnTo>
                <a:close/>
                <a:moveTo>
                  <a:pt x="117" y="377"/>
                </a:moveTo>
                <a:lnTo>
                  <a:pt x="78" y="377"/>
                </a:lnTo>
                <a:lnTo>
                  <a:pt x="78" y="416"/>
                </a:lnTo>
                <a:lnTo>
                  <a:pt x="78" y="455"/>
                </a:lnTo>
                <a:lnTo>
                  <a:pt x="117" y="455"/>
                </a:lnTo>
                <a:lnTo>
                  <a:pt x="117" y="416"/>
                </a:lnTo>
                <a:lnTo>
                  <a:pt x="117" y="377"/>
                </a:lnTo>
                <a:close/>
                <a:moveTo>
                  <a:pt x="467" y="260"/>
                </a:moveTo>
                <a:lnTo>
                  <a:pt x="467" y="276"/>
                </a:lnTo>
                <a:lnTo>
                  <a:pt x="467" y="299"/>
                </a:lnTo>
                <a:lnTo>
                  <a:pt x="467" y="416"/>
                </a:lnTo>
                <a:lnTo>
                  <a:pt x="467" y="455"/>
                </a:lnTo>
                <a:lnTo>
                  <a:pt x="506" y="455"/>
                </a:lnTo>
                <a:lnTo>
                  <a:pt x="506" y="416"/>
                </a:lnTo>
                <a:lnTo>
                  <a:pt x="506" y="299"/>
                </a:lnTo>
                <a:lnTo>
                  <a:pt x="506" y="276"/>
                </a:lnTo>
                <a:lnTo>
                  <a:pt x="506" y="260"/>
                </a:lnTo>
                <a:lnTo>
                  <a:pt x="467" y="260"/>
                </a:lnTo>
                <a:close/>
                <a:moveTo>
                  <a:pt x="428" y="494"/>
                </a:moveTo>
                <a:lnTo>
                  <a:pt x="428" y="533"/>
                </a:lnTo>
                <a:lnTo>
                  <a:pt x="467" y="533"/>
                </a:lnTo>
                <a:lnTo>
                  <a:pt x="467" y="494"/>
                </a:lnTo>
                <a:lnTo>
                  <a:pt x="467" y="455"/>
                </a:lnTo>
                <a:lnTo>
                  <a:pt x="428" y="455"/>
                </a:lnTo>
                <a:lnTo>
                  <a:pt x="428" y="494"/>
                </a:lnTo>
                <a:close/>
                <a:moveTo>
                  <a:pt x="389" y="572"/>
                </a:moveTo>
                <a:lnTo>
                  <a:pt x="389" y="611"/>
                </a:lnTo>
                <a:lnTo>
                  <a:pt x="195" y="611"/>
                </a:lnTo>
                <a:lnTo>
                  <a:pt x="195" y="572"/>
                </a:lnTo>
                <a:lnTo>
                  <a:pt x="195" y="533"/>
                </a:lnTo>
                <a:lnTo>
                  <a:pt x="156" y="533"/>
                </a:lnTo>
                <a:lnTo>
                  <a:pt x="156" y="572"/>
                </a:lnTo>
                <a:lnTo>
                  <a:pt x="156" y="611"/>
                </a:lnTo>
                <a:lnTo>
                  <a:pt x="156" y="650"/>
                </a:lnTo>
                <a:lnTo>
                  <a:pt x="428" y="650"/>
                </a:lnTo>
                <a:lnTo>
                  <a:pt x="428" y="611"/>
                </a:lnTo>
                <a:lnTo>
                  <a:pt x="428" y="572"/>
                </a:lnTo>
                <a:lnTo>
                  <a:pt x="428" y="533"/>
                </a:lnTo>
                <a:lnTo>
                  <a:pt x="389" y="533"/>
                </a:lnTo>
                <a:lnTo>
                  <a:pt x="389" y="572"/>
                </a:lnTo>
                <a:close/>
                <a:moveTo>
                  <a:pt x="156" y="455"/>
                </a:moveTo>
                <a:lnTo>
                  <a:pt x="117" y="455"/>
                </a:lnTo>
                <a:lnTo>
                  <a:pt x="117" y="494"/>
                </a:lnTo>
                <a:lnTo>
                  <a:pt x="117" y="533"/>
                </a:lnTo>
                <a:lnTo>
                  <a:pt x="156" y="533"/>
                </a:lnTo>
                <a:lnTo>
                  <a:pt x="156" y="494"/>
                </a:lnTo>
                <a:lnTo>
                  <a:pt x="156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6" name="Freeform 16"/>
          <p:cNvSpPr>
            <a:spLocks noEditPoints="1"/>
          </p:cNvSpPr>
          <p:nvPr/>
        </p:nvSpPr>
        <p:spPr bwMode="auto">
          <a:xfrm>
            <a:off x="10193338" y="4186238"/>
            <a:ext cx="571500" cy="67310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7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8678" name="Round Same Side Corner Rectangle 3"/>
          <p:cNvSpPr>
            <a:spLocks/>
          </p:cNvSpPr>
          <p:nvPr/>
        </p:nvSpPr>
        <p:spPr bwMode="auto">
          <a:xfrm rot="5400000">
            <a:off x="9013032" y="1662906"/>
            <a:ext cx="373062" cy="1908175"/>
          </a:xfrm>
          <a:custGeom>
            <a:avLst/>
            <a:gdLst>
              <a:gd name="T0" fmla="*/ 186531 w 373062"/>
              <a:gd name="T1" fmla="*/ 0 h 1908175"/>
              <a:gd name="T2" fmla="*/ 186531 w 373062"/>
              <a:gd name="T3" fmla="*/ 0 h 1908175"/>
              <a:gd name="T4" fmla="*/ 373062 w 373062"/>
              <a:gd name="T5" fmla="*/ 186531 h 1908175"/>
              <a:gd name="T6" fmla="*/ 373062 w 373062"/>
              <a:gd name="T7" fmla="*/ 1908175 h 1908175"/>
              <a:gd name="T8" fmla="*/ 373062 w 373062"/>
              <a:gd name="T9" fmla="*/ 1908175 h 1908175"/>
              <a:gd name="T10" fmla="*/ 0 w 373062"/>
              <a:gd name="T11" fmla="*/ 1908175 h 1908175"/>
              <a:gd name="T12" fmla="*/ 0 w 373062"/>
              <a:gd name="T13" fmla="*/ 1908175 h 1908175"/>
              <a:gd name="T14" fmla="*/ 0 w 373062"/>
              <a:gd name="T15" fmla="*/ 186531 h 1908175"/>
              <a:gd name="T16" fmla="*/ 186531 w 373062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1908175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1908175"/>
                </a:lnTo>
                <a:lnTo>
                  <a:pt x="0" y="1908175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9" name="Round Same Side Corner Rectangle 36"/>
          <p:cNvSpPr>
            <a:spLocks/>
          </p:cNvSpPr>
          <p:nvPr/>
        </p:nvSpPr>
        <p:spPr bwMode="auto">
          <a:xfrm rot="5400000">
            <a:off x="9005094" y="2937669"/>
            <a:ext cx="371475" cy="1906587"/>
          </a:xfrm>
          <a:custGeom>
            <a:avLst/>
            <a:gdLst>
              <a:gd name="T0" fmla="*/ 185738 w 371475"/>
              <a:gd name="T1" fmla="*/ 0 h 1906587"/>
              <a:gd name="T2" fmla="*/ 185738 w 371475"/>
              <a:gd name="T3" fmla="*/ 0 h 1906587"/>
              <a:gd name="T4" fmla="*/ 371476 w 371475"/>
              <a:gd name="T5" fmla="*/ 185738 h 1906587"/>
              <a:gd name="T6" fmla="*/ 371475 w 371475"/>
              <a:gd name="T7" fmla="*/ 1906587 h 1906587"/>
              <a:gd name="T8" fmla="*/ 371475 w 371475"/>
              <a:gd name="T9" fmla="*/ 1906587 h 1906587"/>
              <a:gd name="T10" fmla="*/ 0 w 371475"/>
              <a:gd name="T11" fmla="*/ 1906587 h 1906587"/>
              <a:gd name="T12" fmla="*/ 0 w 371475"/>
              <a:gd name="T13" fmla="*/ 1906587 h 1906587"/>
              <a:gd name="T14" fmla="*/ 0 w 371475"/>
              <a:gd name="T15" fmla="*/ 185738 h 1906587"/>
              <a:gd name="T16" fmla="*/ 185738 w 371475"/>
              <a:gd name="T17" fmla="*/ 0 h 19065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6587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354"/>
                  <a:pt x="371475" y="1332971"/>
                  <a:pt x="371475" y="1906587"/>
                </a:cubicBezTo>
                <a:lnTo>
                  <a:pt x="0" y="1906587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0" name="Round Same Side Corner Rectangle 37"/>
          <p:cNvSpPr>
            <a:spLocks/>
          </p:cNvSpPr>
          <p:nvPr/>
        </p:nvSpPr>
        <p:spPr bwMode="auto">
          <a:xfrm rot="5400000">
            <a:off x="9013825" y="4149725"/>
            <a:ext cx="371475" cy="1908175"/>
          </a:xfrm>
          <a:custGeom>
            <a:avLst/>
            <a:gdLst>
              <a:gd name="T0" fmla="*/ 185738 w 371475"/>
              <a:gd name="T1" fmla="*/ 0 h 1908175"/>
              <a:gd name="T2" fmla="*/ 185738 w 371475"/>
              <a:gd name="T3" fmla="*/ 0 h 1908175"/>
              <a:gd name="T4" fmla="*/ 371476 w 371475"/>
              <a:gd name="T5" fmla="*/ 185738 h 1908175"/>
              <a:gd name="T6" fmla="*/ 371475 w 371475"/>
              <a:gd name="T7" fmla="*/ 1908175 h 1908175"/>
              <a:gd name="T8" fmla="*/ 371475 w 371475"/>
              <a:gd name="T9" fmla="*/ 1908175 h 1908175"/>
              <a:gd name="T10" fmla="*/ 0 w 371475"/>
              <a:gd name="T11" fmla="*/ 1908175 h 1908175"/>
              <a:gd name="T12" fmla="*/ 0 w 371475"/>
              <a:gd name="T13" fmla="*/ 1908175 h 1908175"/>
              <a:gd name="T14" fmla="*/ 0 w 371475"/>
              <a:gd name="T15" fmla="*/ 185738 h 1908175"/>
              <a:gd name="T16" fmla="*/ 185738 w 371475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81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884"/>
                  <a:pt x="371475" y="1334029"/>
                  <a:pt x="371475" y="1908175"/>
                </a:cubicBezTo>
                <a:lnTo>
                  <a:pt x="0" y="19081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1" name="Oval 40"/>
          <p:cNvSpPr>
            <a:spLocks noChangeArrowheads="1"/>
          </p:cNvSpPr>
          <p:nvPr/>
        </p:nvSpPr>
        <p:spPr bwMode="auto">
          <a:xfrm rot="10800000">
            <a:off x="5727700" y="3425825"/>
            <a:ext cx="908050" cy="904875"/>
          </a:xfrm>
          <a:prstGeom prst="ellipse">
            <a:avLst/>
          </a:prstGeom>
          <a:noFill/>
          <a:ln w="127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2" name="Oval 41"/>
          <p:cNvSpPr>
            <a:spLocks noChangeArrowheads="1"/>
          </p:cNvSpPr>
          <p:nvPr/>
        </p:nvSpPr>
        <p:spPr bwMode="auto">
          <a:xfrm rot="10800000">
            <a:off x="5832475" y="3530600"/>
            <a:ext cx="696913" cy="6953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3" name="Freeform 21"/>
          <p:cNvSpPr>
            <a:spLocks noEditPoints="1"/>
          </p:cNvSpPr>
          <p:nvPr/>
        </p:nvSpPr>
        <p:spPr bwMode="auto">
          <a:xfrm>
            <a:off x="6010275" y="3692525"/>
            <a:ext cx="354013" cy="371475"/>
          </a:xfrm>
          <a:custGeom>
            <a:avLst/>
            <a:gdLst>
              <a:gd name="T0" fmla="*/ 2147483647 w 1670"/>
              <a:gd name="T1" fmla="*/ 2147483647 h 1762"/>
              <a:gd name="T2" fmla="*/ 2147483647 w 1670"/>
              <a:gd name="T3" fmla="*/ 2147483647 h 1762"/>
              <a:gd name="T4" fmla="*/ 2147483647 w 1670"/>
              <a:gd name="T5" fmla="*/ 2147483647 h 1762"/>
              <a:gd name="T6" fmla="*/ 2147483647 w 1670"/>
              <a:gd name="T7" fmla="*/ 2147483647 h 1762"/>
              <a:gd name="T8" fmla="*/ 2147483647 w 1670"/>
              <a:gd name="T9" fmla="*/ 2147483647 h 1762"/>
              <a:gd name="T10" fmla="*/ 2147483647 w 1670"/>
              <a:gd name="T11" fmla="*/ 2147483647 h 1762"/>
              <a:gd name="T12" fmla="*/ 2147483647 w 1670"/>
              <a:gd name="T13" fmla="*/ 2147483647 h 1762"/>
              <a:gd name="T14" fmla="*/ 2147483647 w 1670"/>
              <a:gd name="T15" fmla="*/ 2147483647 h 1762"/>
              <a:gd name="T16" fmla="*/ 2147483647 w 1670"/>
              <a:gd name="T17" fmla="*/ 2147483647 h 1762"/>
              <a:gd name="T18" fmla="*/ 2147483647 w 1670"/>
              <a:gd name="T19" fmla="*/ 2147483647 h 1762"/>
              <a:gd name="T20" fmla="*/ 2147483647 w 1670"/>
              <a:gd name="T21" fmla="*/ 2147483647 h 1762"/>
              <a:gd name="T22" fmla="*/ 2147483647 w 1670"/>
              <a:gd name="T23" fmla="*/ 2147483647 h 1762"/>
              <a:gd name="T24" fmla="*/ 2147483647 w 1670"/>
              <a:gd name="T25" fmla="*/ 2147483647 h 1762"/>
              <a:gd name="T26" fmla="*/ 2147483647 w 1670"/>
              <a:gd name="T27" fmla="*/ 2147483647 h 1762"/>
              <a:gd name="T28" fmla="*/ 2147483647 w 1670"/>
              <a:gd name="T29" fmla="*/ 2147483647 h 1762"/>
              <a:gd name="T30" fmla="*/ 2147483647 w 1670"/>
              <a:gd name="T31" fmla="*/ 2147483647 h 1762"/>
              <a:gd name="T32" fmla="*/ 2147483647 w 1670"/>
              <a:gd name="T33" fmla="*/ 2147483647 h 1762"/>
              <a:gd name="T34" fmla="*/ 2147483647 w 1670"/>
              <a:gd name="T35" fmla="*/ 2147483647 h 1762"/>
              <a:gd name="T36" fmla="*/ 2147483647 w 1670"/>
              <a:gd name="T37" fmla="*/ 2147483647 h 1762"/>
              <a:gd name="T38" fmla="*/ 2147483647 w 1670"/>
              <a:gd name="T39" fmla="*/ 2147483647 h 1762"/>
              <a:gd name="T40" fmla="*/ 2147483647 w 1670"/>
              <a:gd name="T41" fmla="*/ 2147483647 h 1762"/>
              <a:gd name="T42" fmla="*/ 2147483647 w 1670"/>
              <a:gd name="T43" fmla="*/ 2147483647 h 1762"/>
              <a:gd name="T44" fmla="*/ 2147483647 w 1670"/>
              <a:gd name="T45" fmla="*/ 2147483647 h 1762"/>
              <a:gd name="T46" fmla="*/ 2147483647 w 1670"/>
              <a:gd name="T47" fmla="*/ 2147483647 h 1762"/>
              <a:gd name="T48" fmla="*/ 2147483647 w 1670"/>
              <a:gd name="T49" fmla="*/ 2147483647 h 1762"/>
              <a:gd name="T50" fmla="*/ 2147483647 w 1670"/>
              <a:gd name="T51" fmla="*/ 2147483647 h 1762"/>
              <a:gd name="T52" fmla="*/ 2147483647 w 1670"/>
              <a:gd name="T53" fmla="*/ 2147483647 h 1762"/>
              <a:gd name="T54" fmla="*/ 2147483647 w 1670"/>
              <a:gd name="T55" fmla="*/ 2147483647 h 1762"/>
              <a:gd name="T56" fmla="*/ 2147483647 w 1670"/>
              <a:gd name="T57" fmla="*/ 2147483647 h 1762"/>
              <a:gd name="T58" fmla="*/ 2147483647 w 1670"/>
              <a:gd name="T59" fmla="*/ 2147483647 h 1762"/>
              <a:gd name="T60" fmla="*/ 2147483647 w 1670"/>
              <a:gd name="T61" fmla="*/ 2147483647 h 1762"/>
              <a:gd name="T62" fmla="*/ 2147483647 w 1670"/>
              <a:gd name="T63" fmla="*/ 2147483647 h 1762"/>
              <a:gd name="T64" fmla="*/ 2147483647 w 1670"/>
              <a:gd name="T65" fmla="*/ 2147483647 h 1762"/>
              <a:gd name="T66" fmla="*/ 2147483647 w 1670"/>
              <a:gd name="T67" fmla="*/ 2147483647 h 1762"/>
              <a:gd name="T68" fmla="*/ 2147483647 w 1670"/>
              <a:gd name="T69" fmla="*/ 2147483647 h 1762"/>
              <a:gd name="T70" fmla="*/ 2147483647 w 1670"/>
              <a:gd name="T71" fmla="*/ 2147483647 h 1762"/>
              <a:gd name="T72" fmla="*/ 2147483647 w 1670"/>
              <a:gd name="T73" fmla="*/ 2147483647 h 1762"/>
              <a:gd name="T74" fmla="*/ 2147483647 w 1670"/>
              <a:gd name="T75" fmla="*/ 2147483647 h 1762"/>
              <a:gd name="T76" fmla="*/ 2147483647 w 1670"/>
              <a:gd name="T77" fmla="*/ 2147483647 h 1762"/>
              <a:gd name="T78" fmla="*/ 2147483647 w 1670"/>
              <a:gd name="T79" fmla="*/ 2147483647 h 176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670" h="1762">
                <a:moveTo>
                  <a:pt x="622" y="964"/>
                </a:moveTo>
                <a:cubicBezTo>
                  <a:pt x="622" y="1040"/>
                  <a:pt x="561" y="1102"/>
                  <a:pt x="485" y="1103"/>
                </a:cubicBezTo>
                <a:cubicBezTo>
                  <a:pt x="410" y="1103"/>
                  <a:pt x="348" y="1042"/>
                  <a:pt x="347" y="966"/>
                </a:cubicBezTo>
                <a:cubicBezTo>
                  <a:pt x="347" y="891"/>
                  <a:pt x="408" y="829"/>
                  <a:pt x="483" y="828"/>
                </a:cubicBezTo>
                <a:cubicBezTo>
                  <a:pt x="559" y="828"/>
                  <a:pt x="621" y="889"/>
                  <a:pt x="622" y="964"/>
                </a:cubicBezTo>
                <a:close/>
                <a:moveTo>
                  <a:pt x="555" y="691"/>
                </a:moveTo>
                <a:cubicBezTo>
                  <a:pt x="479" y="691"/>
                  <a:pt x="417" y="630"/>
                  <a:pt x="416" y="554"/>
                </a:cubicBezTo>
                <a:cubicBezTo>
                  <a:pt x="416" y="478"/>
                  <a:pt x="477" y="417"/>
                  <a:pt x="552" y="416"/>
                </a:cubicBezTo>
                <a:cubicBezTo>
                  <a:pt x="628" y="415"/>
                  <a:pt x="690" y="476"/>
                  <a:pt x="691" y="552"/>
                </a:cubicBezTo>
                <a:cubicBezTo>
                  <a:pt x="691" y="628"/>
                  <a:pt x="630" y="690"/>
                  <a:pt x="555" y="691"/>
                </a:cubicBezTo>
                <a:close/>
                <a:moveTo>
                  <a:pt x="1103" y="415"/>
                </a:moveTo>
                <a:cubicBezTo>
                  <a:pt x="1103" y="491"/>
                  <a:pt x="1042" y="553"/>
                  <a:pt x="966" y="553"/>
                </a:cubicBezTo>
                <a:cubicBezTo>
                  <a:pt x="890" y="554"/>
                  <a:pt x="828" y="493"/>
                  <a:pt x="828" y="417"/>
                </a:cubicBezTo>
                <a:cubicBezTo>
                  <a:pt x="827" y="341"/>
                  <a:pt x="888" y="279"/>
                  <a:pt x="964" y="279"/>
                </a:cubicBezTo>
                <a:cubicBezTo>
                  <a:pt x="1040" y="278"/>
                  <a:pt x="1102" y="339"/>
                  <a:pt x="1103" y="415"/>
                </a:cubicBezTo>
                <a:close/>
                <a:moveTo>
                  <a:pt x="279" y="1503"/>
                </a:moveTo>
                <a:cubicBezTo>
                  <a:pt x="594" y="1529"/>
                  <a:pt x="481" y="1195"/>
                  <a:pt x="772" y="1192"/>
                </a:cubicBezTo>
                <a:cubicBezTo>
                  <a:pt x="898" y="1297"/>
                  <a:pt x="898" y="1297"/>
                  <a:pt x="898" y="1297"/>
                </a:cubicBezTo>
                <a:cubicBezTo>
                  <a:pt x="930" y="1677"/>
                  <a:pt x="465" y="1762"/>
                  <a:pt x="279" y="1503"/>
                </a:cubicBezTo>
                <a:close/>
                <a:moveTo>
                  <a:pt x="1244" y="1015"/>
                </a:moveTo>
                <a:cubicBezTo>
                  <a:pt x="1342" y="861"/>
                  <a:pt x="1646" y="345"/>
                  <a:pt x="1646" y="345"/>
                </a:cubicBezTo>
                <a:cubicBezTo>
                  <a:pt x="1670" y="302"/>
                  <a:pt x="1616" y="258"/>
                  <a:pt x="1579" y="289"/>
                </a:cubicBezTo>
                <a:cubicBezTo>
                  <a:pt x="1579" y="289"/>
                  <a:pt x="1128" y="682"/>
                  <a:pt x="995" y="806"/>
                </a:cubicBezTo>
                <a:cubicBezTo>
                  <a:pt x="889" y="904"/>
                  <a:pt x="889" y="949"/>
                  <a:pt x="855" y="1111"/>
                </a:cubicBezTo>
                <a:cubicBezTo>
                  <a:pt x="970" y="1208"/>
                  <a:pt x="970" y="1208"/>
                  <a:pt x="970" y="1208"/>
                </a:cubicBezTo>
                <a:cubicBezTo>
                  <a:pt x="1123" y="1145"/>
                  <a:pt x="1167" y="1136"/>
                  <a:pt x="1244" y="1015"/>
                </a:cubicBezTo>
                <a:close/>
                <a:moveTo>
                  <a:pt x="378" y="1345"/>
                </a:moveTo>
                <a:cubicBezTo>
                  <a:pt x="235" y="1220"/>
                  <a:pt x="143" y="1037"/>
                  <a:pt x="141" y="833"/>
                </a:cubicBezTo>
                <a:cubicBezTo>
                  <a:pt x="138" y="455"/>
                  <a:pt x="444" y="145"/>
                  <a:pt x="823" y="141"/>
                </a:cubicBezTo>
                <a:cubicBezTo>
                  <a:pt x="1086" y="140"/>
                  <a:pt x="1267" y="272"/>
                  <a:pt x="1269" y="378"/>
                </a:cubicBezTo>
                <a:cubicBezTo>
                  <a:pt x="1310" y="342"/>
                  <a:pt x="1349" y="308"/>
                  <a:pt x="1383" y="278"/>
                </a:cubicBezTo>
                <a:cubicBezTo>
                  <a:pt x="1313" y="126"/>
                  <a:pt x="1096" y="0"/>
                  <a:pt x="821" y="4"/>
                </a:cubicBezTo>
                <a:cubicBezTo>
                  <a:pt x="367" y="8"/>
                  <a:pt x="0" y="379"/>
                  <a:pt x="4" y="834"/>
                </a:cubicBezTo>
                <a:cubicBezTo>
                  <a:pt x="6" y="1034"/>
                  <a:pt x="78" y="1217"/>
                  <a:pt x="198" y="1359"/>
                </a:cubicBezTo>
                <a:cubicBezTo>
                  <a:pt x="264" y="1392"/>
                  <a:pt x="344" y="1381"/>
                  <a:pt x="378" y="1345"/>
                </a:cubicBezTo>
                <a:close/>
                <a:moveTo>
                  <a:pt x="1256" y="1214"/>
                </a:moveTo>
                <a:cubicBezTo>
                  <a:pt x="1329" y="1349"/>
                  <a:pt x="1164" y="1445"/>
                  <a:pt x="1013" y="1488"/>
                </a:cubicBezTo>
                <a:cubicBezTo>
                  <a:pt x="992" y="1550"/>
                  <a:pt x="958" y="1606"/>
                  <a:pt x="919" y="1646"/>
                </a:cubicBezTo>
                <a:cubicBezTo>
                  <a:pt x="1280" y="1606"/>
                  <a:pt x="1541" y="1351"/>
                  <a:pt x="1349" y="1105"/>
                </a:cubicBezTo>
                <a:cubicBezTo>
                  <a:pt x="1317" y="1152"/>
                  <a:pt x="1287" y="1187"/>
                  <a:pt x="1256" y="12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8684" name="Round Same Side Corner Rectangle 79"/>
          <p:cNvSpPr>
            <a:spLocks/>
          </p:cNvSpPr>
          <p:nvPr/>
        </p:nvSpPr>
        <p:spPr bwMode="auto">
          <a:xfrm rot="-5400000">
            <a:off x="7742238" y="2303463"/>
            <a:ext cx="373062" cy="627062"/>
          </a:xfrm>
          <a:custGeom>
            <a:avLst/>
            <a:gdLst>
              <a:gd name="T0" fmla="*/ 186531 w 373062"/>
              <a:gd name="T1" fmla="*/ 0 h 627062"/>
              <a:gd name="T2" fmla="*/ 186531 w 373062"/>
              <a:gd name="T3" fmla="*/ 0 h 627062"/>
              <a:gd name="T4" fmla="*/ 373062 w 373062"/>
              <a:gd name="T5" fmla="*/ 186531 h 627062"/>
              <a:gd name="T6" fmla="*/ 373062 w 373062"/>
              <a:gd name="T7" fmla="*/ 627062 h 627062"/>
              <a:gd name="T8" fmla="*/ 373062 w 373062"/>
              <a:gd name="T9" fmla="*/ 627062 h 627062"/>
              <a:gd name="T10" fmla="*/ 0 w 373062"/>
              <a:gd name="T11" fmla="*/ 627062 h 627062"/>
              <a:gd name="T12" fmla="*/ 0 w 373062"/>
              <a:gd name="T13" fmla="*/ 627062 h 627062"/>
              <a:gd name="T14" fmla="*/ 0 w 373062"/>
              <a:gd name="T15" fmla="*/ 186531 h 627062"/>
              <a:gd name="T16" fmla="*/ 186531 w 373062"/>
              <a:gd name="T17" fmla="*/ 0 h 6270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627062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627062"/>
                </a:lnTo>
                <a:lnTo>
                  <a:pt x="0" y="627062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5" name="Round Same Side Corner Rectangle 80"/>
          <p:cNvSpPr>
            <a:spLocks/>
          </p:cNvSpPr>
          <p:nvPr/>
        </p:nvSpPr>
        <p:spPr bwMode="auto">
          <a:xfrm rot="-5400000">
            <a:off x="7734300" y="3584575"/>
            <a:ext cx="371475" cy="625475"/>
          </a:xfrm>
          <a:custGeom>
            <a:avLst/>
            <a:gdLst>
              <a:gd name="T0" fmla="*/ 185738 w 371475"/>
              <a:gd name="T1" fmla="*/ 0 h 625475"/>
              <a:gd name="T2" fmla="*/ 185738 w 371475"/>
              <a:gd name="T3" fmla="*/ 0 h 625475"/>
              <a:gd name="T4" fmla="*/ 371476 w 371475"/>
              <a:gd name="T5" fmla="*/ 185738 h 625475"/>
              <a:gd name="T6" fmla="*/ 371475 w 371475"/>
              <a:gd name="T7" fmla="*/ 625475 h 625475"/>
              <a:gd name="T8" fmla="*/ 371475 w 371475"/>
              <a:gd name="T9" fmla="*/ 625475 h 625475"/>
              <a:gd name="T10" fmla="*/ 0 w 371475"/>
              <a:gd name="T11" fmla="*/ 625475 h 625475"/>
              <a:gd name="T12" fmla="*/ 0 w 371475"/>
              <a:gd name="T13" fmla="*/ 625475 h 625475"/>
              <a:gd name="T14" fmla="*/ 0 w 371475"/>
              <a:gd name="T15" fmla="*/ 185738 h 625475"/>
              <a:gd name="T16" fmla="*/ 185738 w 371475"/>
              <a:gd name="T17" fmla="*/ 0 h 6254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6254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332317"/>
                  <a:pt x="371475" y="478896"/>
                  <a:pt x="371475" y="625475"/>
                </a:cubicBezTo>
                <a:lnTo>
                  <a:pt x="0" y="6254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6" name="Round Same Side Corner Rectangle 81"/>
          <p:cNvSpPr>
            <a:spLocks/>
          </p:cNvSpPr>
          <p:nvPr/>
        </p:nvSpPr>
        <p:spPr bwMode="auto">
          <a:xfrm rot="-5400000">
            <a:off x="7737475" y="4787900"/>
            <a:ext cx="373063" cy="627063"/>
          </a:xfrm>
          <a:custGeom>
            <a:avLst/>
            <a:gdLst>
              <a:gd name="T0" fmla="*/ 186532 w 373063"/>
              <a:gd name="T1" fmla="*/ 0 h 627063"/>
              <a:gd name="T2" fmla="*/ 186532 w 373063"/>
              <a:gd name="T3" fmla="*/ 0 h 627063"/>
              <a:gd name="T4" fmla="*/ 373064 w 373063"/>
              <a:gd name="T5" fmla="*/ 186532 h 627063"/>
              <a:gd name="T6" fmla="*/ 373063 w 373063"/>
              <a:gd name="T7" fmla="*/ 627063 h 627063"/>
              <a:gd name="T8" fmla="*/ 373063 w 373063"/>
              <a:gd name="T9" fmla="*/ 627063 h 627063"/>
              <a:gd name="T10" fmla="*/ 0 w 373063"/>
              <a:gd name="T11" fmla="*/ 627063 h 627063"/>
              <a:gd name="T12" fmla="*/ 0 w 373063"/>
              <a:gd name="T13" fmla="*/ 627063 h 627063"/>
              <a:gd name="T14" fmla="*/ 0 w 373063"/>
              <a:gd name="T15" fmla="*/ 186532 h 627063"/>
              <a:gd name="T16" fmla="*/ 186532 w 373063"/>
              <a:gd name="T17" fmla="*/ 0 h 6270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3" h="627063">
                <a:moveTo>
                  <a:pt x="186532" y="0"/>
                </a:moveTo>
                <a:lnTo>
                  <a:pt x="186532" y="0"/>
                </a:lnTo>
                <a:cubicBezTo>
                  <a:pt x="289551" y="0"/>
                  <a:pt x="373064" y="83513"/>
                  <a:pt x="373064" y="186532"/>
                </a:cubicBezTo>
                <a:cubicBezTo>
                  <a:pt x="373064" y="333376"/>
                  <a:pt x="373063" y="480219"/>
                  <a:pt x="373063" y="627063"/>
                </a:cubicBezTo>
                <a:lnTo>
                  <a:pt x="0" y="627063"/>
                </a:lnTo>
                <a:lnTo>
                  <a:pt x="0" y="186532"/>
                </a:lnTo>
                <a:cubicBezTo>
                  <a:pt x="0" y="83513"/>
                  <a:pt x="83513" y="0"/>
                  <a:pt x="18653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7" name="Freeform 13"/>
          <p:cNvSpPr>
            <a:spLocks noEditPoints="1"/>
          </p:cNvSpPr>
          <p:nvPr/>
        </p:nvSpPr>
        <p:spPr bwMode="auto">
          <a:xfrm>
            <a:off x="7861300" y="2486025"/>
            <a:ext cx="222250" cy="254000"/>
          </a:xfrm>
          <a:custGeom>
            <a:avLst/>
            <a:gdLst>
              <a:gd name="T0" fmla="*/ 2147483647 w 1450"/>
              <a:gd name="T1" fmla="*/ 2147483647 h 1648"/>
              <a:gd name="T2" fmla="*/ 2147483647 w 1450"/>
              <a:gd name="T3" fmla="*/ 2147483647 h 1648"/>
              <a:gd name="T4" fmla="*/ 2147483647 w 1450"/>
              <a:gd name="T5" fmla="*/ 2147483647 h 1648"/>
              <a:gd name="T6" fmla="*/ 2147483647 w 1450"/>
              <a:gd name="T7" fmla="*/ 2147483647 h 1648"/>
              <a:gd name="T8" fmla="*/ 2147483647 w 1450"/>
              <a:gd name="T9" fmla="*/ 2147483647 h 1648"/>
              <a:gd name="T10" fmla="*/ 2147483647 w 1450"/>
              <a:gd name="T11" fmla="*/ 2147483647 h 1648"/>
              <a:gd name="T12" fmla="*/ 2147483647 w 1450"/>
              <a:gd name="T13" fmla="*/ 2147483647 h 1648"/>
              <a:gd name="T14" fmla="*/ 2147483647 w 1450"/>
              <a:gd name="T15" fmla="*/ 2147483647 h 1648"/>
              <a:gd name="T16" fmla="*/ 2147483647 w 1450"/>
              <a:gd name="T17" fmla="*/ 2147483647 h 1648"/>
              <a:gd name="T18" fmla="*/ 2147483647 w 1450"/>
              <a:gd name="T19" fmla="*/ 2147483647 h 1648"/>
              <a:gd name="T20" fmla="*/ 2147483647 w 1450"/>
              <a:gd name="T21" fmla="*/ 2147483647 h 1648"/>
              <a:gd name="T22" fmla="*/ 2147483647 w 1450"/>
              <a:gd name="T23" fmla="*/ 2147483647 h 1648"/>
              <a:gd name="T24" fmla="*/ 2147483647 w 1450"/>
              <a:gd name="T25" fmla="*/ 2147483647 h 1648"/>
              <a:gd name="T26" fmla="*/ 2147483647 w 1450"/>
              <a:gd name="T27" fmla="*/ 2147483647 h 1648"/>
              <a:gd name="T28" fmla="*/ 2147483647 w 1450"/>
              <a:gd name="T29" fmla="*/ 2147483647 h 1648"/>
              <a:gd name="T30" fmla="*/ 2147483647 w 1450"/>
              <a:gd name="T31" fmla="*/ 2147483647 h 1648"/>
              <a:gd name="T32" fmla="*/ 2147483647 w 1450"/>
              <a:gd name="T33" fmla="*/ 2147483647 h 1648"/>
              <a:gd name="T34" fmla="*/ 2147483647 w 1450"/>
              <a:gd name="T35" fmla="*/ 2147483647 h 1648"/>
              <a:gd name="T36" fmla="*/ 2147483647 w 1450"/>
              <a:gd name="T37" fmla="*/ 2147483647 h 1648"/>
              <a:gd name="T38" fmla="*/ 2147483647 w 1450"/>
              <a:gd name="T39" fmla="*/ 2147483647 h 1648"/>
              <a:gd name="T40" fmla="*/ 2147483647 w 1450"/>
              <a:gd name="T41" fmla="*/ 2147483647 h 1648"/>
              <a:gd name="T42" fmla="*/ 2147483647 w 1450"/>
              <a:gd name="T43" fmla="*/ 2147483647 h 1648"/>
              <a:gd name="T44" fmla="*/ 2147483647 w 1450"/>
              <a:gd name="T45" fmla="*/ 2147483647 h 1648"/>
              <a:gd name="T46" fmla="*/ 2147483647 w 1450"/>
              <a:gd name="T47" fmla="*/ 2147483647 h 1648"/>
              <a:gd name="T48" fmla="*/ 2147483647 w 1450"/>
              <a:gd name="T49" fmla="*/ 2147483647 h 1648"/>
              <a:gd name="T50" fmla="*/ 2147483647 w 1450"/>
              <a:gd name="T51" fmla="*/ 2147483647 h 1648"/>
              <a:gd name="T52" fmla="*/ 2147483647 w 1450"/>
              <a:gd name="T53" fmla="*/ 2147483647 h 1648"/>
              <a:gd name="T54" fmla="*/ 2147483647 w 1450"/>
              <a:gd name="T55" fmla="*/ 2147483647 h 1648"/>
              <a:gd name="T56" fmla="*/ 2147483647 w 1450"/>
              <a:gd name="T57" fmla="*/ 2147483647 h 1648"/>
              <a:gd name="T58" fmla="*/ 2147483647 w 1450"/>
              <a:gd name="T59" fmla="*/ 2147483647 h 1648"/>
              <a:gd name="T60" fmla="*/ 2147483647 w 1450"/>
              <a:gd name="T61" fmla="*/ 2147483647 h 1648"/>
              <a:gd name="T62" fmla="*/ 2147483647 w 1450"/>
              <a:gd name="T63" fmla="*/ 2147483647 h 1648"/>
              <a:gd name="T64" fmla="*/ 2147483647 w 1450"/>
              <a:gd name="T65" fmla="*/ 2147483647 h 1648"/>
              <a:gd name="T66" fmla="*/ 2147483647 w 1450"/>
              <a:gd name="T67" fmla="*/ 2147483647 h 1648"/>
              <a:gd name="T68" fmla="*/ 2147483647 w 1450"/>
              <a:gd name="T69" fmla="*/ 2147483647 h 1648"/>
              <a:gd name="T70" fmla="*/ 2147483647 w 1450"/>
              <a:gd name="T71" fmla="*/ 0 h 1648"/>
              <a:gd name="T72" fmla="*/ 2147483647 w 1450"/>
              <a:gd name="T73" fmla="*/ 0 h 1648"/>
              <a:gd name="T74" fmla="*/ 0 w 1450"/>
              <a:gd name="T75" fmla="*/ 2147483647 h 1648"/>
              <a:gd name="T76" fmla="*/ 0 w 1450"/>
              <a:gd name="T77" fmla="*/ 2147483647 h 1648"/>
              <a:gd name="T78" fmla="*/ 2147483647 w 1450"/>
              <a:gd name="T79" fmla="*/ 2147483647 h 1648"/>
              <a:gd name="T80" fmla="*/ 2147483647 w 1450"/>
              <a:gd name="T81" fmla="*/ 2147483647 h 1648"/>
              <a:gd name="T82" fmla="*/ 2147483647 w 1450"/>
              <a:gd name="T83" fmla="*/ 2147483647 h 1648"/>
              <a:gd name="T84" fmla="*/ 2147483647 w 1450"/>
              <a:gd name="T85" fmla="*/ 2147483647 h 1648"/>
              <a:gd name="T86" fmla="*/ 2147483647 w 1450"/>
              <a:gd name="T87" fmla="*/ 2147483647 h 1648"/>
              <a:gd name="T88" fmla="*/ 2147483647 w 1450"/>
              <a:gd name="T89" fmla="*/ 2147483647 h 1648"/>
              <a:gd name="T90" fmla="*/ 2147483647 w 1450"/>
              <a:gd name="T91" fmla="*/ 2147483647 h 1648"/>
              <a:gd name="T92" fmla="*/ 2147483647 w 1450"/>
              <a:gd name="T93" fmla="*/ 2147483647 h 1648"/>
              <a:gd name="T94" fmla="*/ 2147483647 w 1450"/>
              <a:gd name="T95" fmla="*/ 2147483647 h 1648"/>
              <a:gd name="T96" fmla="*/ 2147483647 w 1450"/>
              <a:gd name="T97" fmla="*/ 2147483647 h 1648"/>
              <a:gd name="T98" fmla="*/ 2147483647 w 1450"/>
              <a:gd name="T99" fmla="*/ 2147483647 h 164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450" h="1648">
                <a:moveTo>
                  <a:pt x="860" y="121"/>
                </a:moveTo>
                <a:cubicBezTo>
                  <a:pt x="604" y="121"/>
                  <a:pt x="604" y="121"/>
                  <a:pt x="604" y="121"/>
                </a:cubicBezTo>
                <a:cubicBezTo>
                  <a:pt x="604" y="254"/>
                  <a:pt x="604" y="254"/>
                  <a:pt x="604" y="254"/>
                </a:cubicBezTo>
                <a:cubicBezTo>
                  <a:pt x="795" y="254"/>
                  <a:pt x="795" y="254"/>
                  <a:pt x="795" y="254"/>
                </a:cubicBezTo>
                <a:cubicBezTo>
                  <a:pt x="795" y="560"/>
                  <a:pt x="795" y="560"/>
                  <a:pt x="795" y="560"/>
                </a:cubicBezTo>
                <a:cubicBezTo>
                  <a:pt x="1082" y="560"/>
                  <a:pt x="1082" y="560"/>
                  <a:pt x="1082" y="560"/>
                </a:cubicBezTo>
                <a:cubicBezTo>
                  <a:pt x="1082" y="1287"/>
                  <a:pt x="1082" y="1287"/>
                  <a:pt x="1082" y="1287"/>
                </a:cubicBezTo>
                <a:cubicBezTo>
                  <a:pt x="217" y="1287"/>
                  <a:pt x="217" y="1287"/>
                  <a:pt x="217" y="1287"/>
                </a:cubicBezTo>
                <a:cubicBezTo>
                  <a:pt x="217" y="995"/>
                  <a:pt x="217" y="995"/>
                  <a:pt x="217" y="995"/>
                </a:cubicBezTo>
                <a:cubicBezTo>
                  <a:pt x="170" y="990"/>
                  <a:pt x="125" y="976"/>
                  <a:pt x="85" y="954"/>
                </a:cubicBezTo>
                <a:cubicBezTo>
                  <a:pt x="85" y="1419"/>
                  <a:pt x="85" y="1419"/>
                  <a:pt x="85" y="1419"/>
                </a:cubicBezTo>
                <a:cubicBezTo>
                  <a:pt x="1214" y="1419"/>
                  <a:pt x="1214" y="1419"/>
                  <a:pt x="1214" y="1419"/>
                </a:cubicBezTo>
                <a:cubicBezTo>
                  <a:pt x="1214" y="483"/>
                  <a:pt x="1214" y="483"/>
                  <a:pt x="1214" y="483"/>
                </a:cubicBezTo>
                <a:lnTo>
                  <a:pt x="860" y="121"/>
                </a:lnTo>
                <a:close/>
                <a:moveTo>
                  <a:pt x="504" y="121"/>
                </a:moveTo>
                <a:cubicBezTo>
                  <a:pt x="416" y="121"/>
                  <a:pt x="416" y="121"/>
                  <a:pt x="416" y="121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35"/>
                  <a:pt x="343" y="808"/>
                  <a:pt x="252" y="808"/>
                </a:cubicBezTo>
                <a:cubicBezTo>
                  <a:pt x="252" y="808"/>
                  <a:pt x="252" y="808"/>
                  <a:pt x="252" y="808"/>
                </a:cubicBezTo>
                <a:cubicBezTo>
                  <a:pt x="161" y="808"/>
                  <a:pt x="88" y="735"/>
                  <a:pt x="88" y="644"/>
                </a:cubicBezTo>
                <a:cubicBezTo>
                  <a:pt x="88" y="187"/>
                  <a:pt x="88" y="187"/>
                  <a:pt x="88" y="187"/>
                </a:cubicBezTo>
                <a:cubicBezTo>
                  <a:pt x="88" y="132"/>
                  <a:pt x="132" y="88"/>
                  <a:pt x="187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242" y="88"/>
                  <a:pt x="287" y="132"/>
                  <a:pt x="287" y="187"/>
                </a:cubicBezTo>
                <a:cubicBezTo>
                  <a:pt x="287" y="542"/>
                  <a:pt x="287" y="542"/>
                  <a:pt x="287" y="542"/>
                </a:cubicBezTo>
                <a:cubicBezTo>
                  <a:pt x="287" y="561"/>
                  <a:pt x="271" y="576"/>
                  <a:pt x="253" y="576"/>
                </a:cubicBezTo>
                <a:cubicBezTo>
                  <a:pt x="253" y="576"/>
                  <a:pt x="253" y="576"/>
                  <a:pt x="253" y="576"/>
                </a:cubicBezTo>
                <a:cubicBezTo>
                  <a:pt x="234" y="576"/>
                  <a:pt x="218" y="561"/>
                  <a:pt x="218" y="542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1" y="542"/>
                  <a:pt x="131" y="542"/>
                  <a:pt x="131" y="542"/>
                </a:cubicBezTo>
                <a:cubicBezTo>
                  <a:pt x="131" y="609"/>
                  <a:pt x="185" y="664"/>
                  <a:pt x="253" y="664"/>
                </a:cubicBezTo>
                <a:cubicBezTo>
                  <a:pt x="253" y="664"/>
                  <a:pt x="253" y="664"/>
                  <a:pt x="253" y="664"/>
                </a:cubicBezTo>
                <a:cubicBezTo>
                  <a:pt x="320" y="664"/>
                  <a:pt x="375" y="609"/>
                  <a:pt x="375" y="542"/>
                </a:cubicBezTo>
                <a:cubicBezTo>
                  <a:pt x="375" y="187"/>
                  <a:pt x="375" y="187"/>
                  <a:pt x="375" y="187"/>
                </a:cubicBezTo>
                <a:cubicBezTo>
                  <a:pt x="374" y="84"/>
                  <a:pt x="290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644"/>
                  <a:pt x="0" y="644"/>
                  <a:pt x="0" y="644"/>
                </a:cubicBezTo>
                <a:cubicBezTo>
                  <a:pt x="0" y="783"/>
                  <a:pt x="113" y="896"/>
                  <a:pt x="252" y="896"/>
                </a:cubicBezTo>
                <a:cubicBezTo>
                  <a:pt x="252" y="896"/>
                  <a:pt x="252" y="896"/>
                  <a:pt x="252" y="896"/>
                </a:cubicBezTo>
                <a:cubicBezTo>
                  <a:pt x="391" y="896"/>
                  <a:pt x="504" y="783"/>
                  <a:pt x="504" y="644"/>
                </a:cubicBezTo>
                <a:lnTo>
                  <a:pt x="504" y="121"/>
                </a:lnTo>
                <a:close/>
                <a:moveTo>
                  <a:pt x="1317" y="565"/>
                </a:moveTo>
                <a:cubicBezTo>
                  <a:pt x="1317" y="1515"/>
                  <a:pt x="1317" y="1515"/>
                  <a:pt x="1317" y="1515"/>
                </a:cubicBezTo>
                <a:cubicBezTo>
                  <a:pt x="333" y="1515"/>
                  <a:pt x="333" y="1515"/>
                  <a:pt x="333" y="1515"/>
                </a:cubicBezTo>
                <a:cubicBezTo>
                  <a:pt x="333" y="1648"/>
                  <a:pt x="333" y="1648"/>
                  <a:pt x="333" y="1648"/>
                </a:cubicBezTo>
                <a:cubicBezTo>
                  <a:pt x="1450" y="1648"/>
                  <a:pt x="1450" y="1648"/>
                  <a:pt x="1450" y="1648"/>
                </a:cubicBezTo>
                <a:cubicBezTo>
                  <a:pt x="1450" y="697"/>
                  <a:pt x="1450" y="697"/>
                  <a:pt x="1450" y="697"/>
                </a:cubicBezTo>
                <a:lnTo>
                  <a:pt x="1317" y="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8688" name="Freeform 13"/>
          <p:cNvSpPr>
            <a:spLocks noEditPoints="1"/>
          </p:cNvSpPr>
          <p:nvPr/>
        </p:nvSpPr>
        <p:spPr bwMode="auto">
          <a:xfrm>
            <a:off x="7831138" y="4976813"/>
            <a:ext cx="261937" cy="261937"/>
          </a:xfrm>
          <a:custGeom>
            <a:avLst/>
            <a:gdLst>
              <a:gd name="T0" fmla="*/ 2147483647 w 1640"/>
              <a:gd name="T1" fmla="*/ 2147483647 h 1642"/>
              <a:gd name="T2" fmla="*/ 2147483647 w 1640"/>
              <a:gd name="T3" fmla="*/ 2147483647 h 1642"/>
              <a:gd name="T4" fmla="*/ 2147483647 w 1640"/>
              <a:gd name="T5" fmla="*/ 2147483647 h 1642"/>
              <a:gd name="T6" fmla="*/ 2147483647 w 1640"/>
              <a:gd name="T7" fmla="*/ 2147483647 h 1642"/>
              <a:gd name="T8" fmla="*/ 2147483647 w 1640"/>
              <a:gd name="T9" fmla="*/ 2147483647 h 1642"/>
              <a:gd name="T10" fmla="*/ 2147483647 w 1640"/>
              <a:gd name="T11" fmla="*/ 2147483647 h 1642"/>
              <a:gd name="T12" fmla="*/ 2147483647 w 1640"/>
              <a:gd name="T13" fmla="*/ 2147483647 h 1642"/>
              <a:gd name="T14" fmla="*/ 2147483647 w 1640"/>
              <a:gd name="T15" fmla="*/ 2147483647 h 1642"/>
              <a:gd name="T16" fmla="*/ 2147483647 w 1640"/>
              <a:gd name="T17" fmla="*/ 2147483647 h 1642"/>
              <a:gd name="T18" fmla="*/ 2147483647 w 1640"/>
              <a:gd name="T19" fmla="*/ 2147483647 h 1642"/>
              <a:gd name="T20" fmla="*/ 2147483647 w 1640"/>
              <a:gd name="T21" fmla="*/ 2147483647 h 1642"/>
              <a:gd name="T22" fmla="*/ 2147483647 w 1640"/>
              <a:gd name="T23" fmla="*/ 2147483647 h 1642"/>
              <a:gd name="T24" fmla="*/ 2147483647 w 1640"/>
              <a:gd name="T25" fmla="*/ 2147483647 h 1642"/>
              <a:gd name="T26" fmla="*/ 2147483647 w 1640"/>
              <a:gd name="T27" fmla="*/ 2147483647 h 1642"/>
              <a:gd name="T28" fmla="*/ 2147483647 w 1640"/>
              <a:gd name="T29" fmla="*/ 2147483647 h 1642"/>
              <a:gd name="T30" fmla="*/ 2147483647 w 1640"/>
              <a:gd name="T31" fmla="*/ 2147483647 h 1642"/>
              <a:gd name="T32" fmla="*/ 2147483647 w 1640"/>
              <a:gd name="T33" fmla="*/ 2147483647 h 1642"/>
              <a:gd name="T34" fmla="*/ 2147483647 w 1640"/>
              <a:gd name="T35" fmla="*/ 2147483647 h 1642"/>
              <a:gd name="T36" fmla="*/ 2147483647 w 1640"/>
              <a:gd name="T37" fmla="*/ 2147483647 h 1642"/>
              <a:gd name="T38" fmla="*/ 2147483647 w 1640"/>
              <a:gd name="T39" fmla="*/ 2147483647 h 1642"/>
              <a:gd name="T40" fmla="*/ 2147483647 w 1640"/>
              <a:gd name="T41" fmla="*/ 2147483647 h 1642"/>
              <a:gd name="T42" fmla="*/ 2147483647 w 1640"/>
              <a:gd name="T43" fmla="*/ 2147483647 h 1642"/>
              <a:gd name="T44" fmla="*/ 2147483647 w 1640"/>
              <a:gd name="T45" fmla="*/ 2147483647 h 1642"/>
              <a:gd name="T46" fmla="*/ 2147483647 w 1640"/>
              <a:gd name="T47" fmla="*/ 2147483647 h 1642"/>
              <a:gd name="T48" fmla="*/ 2147483647 w 1640"/>
              <a:gd name="T49" fmla="*/ 2147483647 h 1642"/>
              <a:gd name="T50" fmla="*/ 2147483647 w 1640"/>
              <a:gd name="T51" fmla="*/ 2147483647 h 1642"/>
              <a:gd name="T52" fmla="*/ 2147483647 w 1640"/>
              <a:gd name="T53" fmla="*/ 2147483647 h 1642"/>
              <a:gd name="T54" fmla="*/ 2147483647 w 1640"/>
              <a:gd name="T55" fmla="*/ 2147483647 h 1642"/>
              <a:gd name="T56" fmla="*/ 2147483647 w 1640"/>
              <a:gd name="T57" fmla="*/ 0 h 1642"/>
              <a:gd name="T58" fmla="*/ 0 w 1640"/>
              <a:gd name="T59" fmla="*/ 2147483647 h 1642"/>
              <a:gd name="T60" fmla="*/ 2147483647 w 1640"/>
              <a:gd name="T61" fmla="*/ 2147483647 h 1642"/>
              <a:gd name="T62" fmla="*/ 2147483647 w 1640"/>
              <a:gd name="T63" fmla="*/ 2147483647 h 1642"/>
              <a:gd name="T64" fmla="*/ 2147483647 w 1640"/>
              <a:gd name="T65" fmla="*/ 2147483647 h 1642"/>
              <a:gd name="T66" fmla="*/ 2147483647 w 1640"/>
              <a:gd name="T67" fmla="*/ 2147483647 h 1642"/>
              <a:gd name="T68" fmla="*/ 2147483647 w 1640"/>
              <a:gd name="T69" fmla="*/ 0 h 1642"/>
              <a:gd name="T70" fmla="*/ 2147483647 w 1640"/>
              <a:gd name="T71" fmla="*/ 2147483647 h 1642"/>
              <a:gd name="T72" fmla="*/ 2147483647 w 1640"/>
              <a:gd name="T73" fmla="*/ 2147483647 h 16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40" h="1642">
                <a:moveTo>
                  <a:pt x="1158" y="965"/>
                </a:moveTo>
                <a:cubicBezTo>
                  <a:pt x="705" y="965"/>
                  <a:pt x="705" y="965"/>
                  <a:pt x="705" y="965"/>
                </a:cubicBezTo>
                <a:cubicBezTo>
                  <a:pt x="705" y="467"/>
                  <a:pt x="705" y="467"/>
                  <a:pt x="705" y="467"/>
                </a:cubicBezTo>
                <a:cubicBezTo>
                  <a:pt x="849" y="467"/>
                  <a:pt x="849" y="467"/>
                  <a:pt x="849" y="467"/>
                </a:cubicBezTo>
                <a:cubicBezTo>
                  <a:pt x="849" y="821"/>
                  <a:pt x="849" y="821"/>
                  <a:pt x="849" y="821"/>
                </a:cubicBezTo>
                <a:cubicBezTo>
                  <a:pt x="1158" y="821"/>
                  <a:pt x="1158" y="821"/>
                  <a:pt x="1158" y="821"/>
                </a:cubicBezTo>
                <a:cubicBezTo>
                  <a:pt x="1158" y="965"/>
                  <a:pt x="1158" y="965"/>
                  <a:pt x="1158" y="965"/>
                </a:cubicBezTo>
                <a:close/>
                <a:moveTo>
                  <a:pt x="1354" y="1311"/>
                </a:moveTo>
                <a:cubicBezTo>
                  <a:pt x="1471" y="1183"/>
                  <a:pt x="1543" y="1012"/>
                  <a:pt x="1543" y="824"/>
                </a:cubicBezTo>
                <a:cubicBezTo>
                  <a:pt x="1543" y="424"/>
                  <a:pt x="1219" y="101"/>
                  <a:pt x="820" y="101"/>
                </a:cubicBezTo>
                <a:cubicBezTo>
                  <a:pt x="421" y="101"/>
                  <a:pt x="97" y="424"/>
                  <a:pt x="97" y="824"/>
                </a:cubicBezTo>
                <a:cubicBezTo>
                  <a:pt x="97" y="1012"/>
                  <a:pt x="169" y="1183"/>
                  <a:pt x="286" y="1311"/>
                </a:cubicBezTo>
                <a:cubicBezTo>
                  <a:pt x="250" y="1401"/>
                  <a:pt x="203" y="1520"/>
                  <a:pt x="171" y="1599"/>
                </a:cubicBezTo>
                <a:cubicBezTo>
                  <a:pt x="166" y="1611"/>
                  <a:pt x="169" y="1625"/>
                  <a:pt x="179" y="1633"/>
                </a:cubicBezTo>
                <a:cubicBezTo>
                  <a:pt x="190" y="1642"/>
                  <a:pt x="204" y="1642"/>
                  <a:pt x="215" y="1635"/>
                </a:cubicBezTo>
                <a:cubicBezTo>
                  <a:pt x="288" y="1586"/>
                  <a:pt x="398" y="1513"/>
                  <a:pt x="476" y="1460"/>
                </a:cubicBezTo>
                <a:cubicBezTo>
                  <a:pt x="579" y="1515"/>
                  <a:pt x="696" y="1547"/>
                  <a:pt x="820" y="1547"/>
                </a:cubicBezTo>
                <a:cubicBezTo>
                  <a:pt x="944" y="1547"/>
                  <a:pt x="1061" y="1515"/>
                  <a:pt x="1164" y="1460"/>
                </a:cubicBezTo>
                <a:cubicBezTo>
                  <a:pt x="1425" y="1635"/>
                  <a:pt x="1425" y="1635"/>
                  <a:pt x="1425" y="1635"/>
                </a:cubicBezTo>
                <a:cubicBezTo>
                  <a:pt x="1436" y="1642"/>
                  <a:pt x="1450" y="1642"/>
                  <a:pt x="1461" y="1634"/>
                </a:cubicBezTo>
                <a:cubicBezTo>
                  <a:pt x="1471" y="1625"/>
                  <a:pt x="1474" y="1612"/>
                  <a:pt x="1469" y="1599"/>
                </a:cubicBezTo>
                <a:lnTo>
                  <a:pt x="1354" y="1311"/>
                </a:lnTo>
                <a:close/>
                <a:moveTo>
                  <a:pt x="820" y="1367"/>
                </a:moveTo>
                <a:cubicBezTo>
                  <a:pt x="520" y="1367"/>
                  <a:pt x="277" y="1124"/>
                  <a:pt x="277" y="824"/>
                </a:cubicBezTo>
                <a:cubicBezTo>
                  <a:pt x="277" y="524"/>
                  <a:pt x="520" y="281"/>
                  <a:pt x="820" y="281"/>
                </a:cubicBezTo>
                <a:cubicBezTo>
                  <a:pt x="1120" y="281"/>
                  <a:pt x="1363" y="524"/>
                  <a:pt x="1363" y="824"/>
                </a:cubicBezTo>
                <a:cubicBezTo>
                  <a:pt x="1363" y="1124"/>
                  <a:pt x="1120" y="1367"/>
                  <a:pt x="820" y="1367"/>
                </a:cubicBezTo>
                <a:close/>
                <a:moveTo>
                  <a:pt x="496" y="46"/>
                </a:moveTo>
                <a:cubicBezTo>
                  <a:pt x="446" y="17"/>
                  <a:pt x="389" y="0"/>
                  <a:pt x="328" y="0"/>
                </a:cubicBezTo>
                <a:cubicBezTo>
                  <a:pt x="147" y="0"/>
                  <a:pt x="0" y="147"/>
                  <a:pt x="0" y="328"/>
                </a:cubicBezTo>
                <a:cubicBezTo>
                  <a:pt x="0" y="388"/>
                  <a:pt x="16" y="444"/>
                  <a:pt x="45" y="493"/>
                </a:cubicBezTo>
                <a:cubicBezTo>
                  <a:pt x="131" y="292"/>
                  <a:pt x="293" y="130"/>
                  <a:pt x="496" y="46"/>
                </a:cubicBezTo>
                <a:close/>
                <a:moveTo>
                  <a:pt x="1595" y="493"/>
                </a:moveTo>
                <a:cubicBezTo>
                  <a:pt x="1624" y="444"/>
                  <a:pt x="1640" y="388"/>
                  <a:pt x="1640" y="328"/>
                </a:cubicBezTo>
                <a:cubicBezTo>
                  <a:pt x="1640" y="147"/>
                  <a:pt x="1493" y="0"/>
                  <a:pt x="1312" y="0"/>
                </a:cubicBezTo>
                <a:cubicBezTo>
                  <a:pt x="1251" y="0"/>
                  <a:pt x="1194" y="17"/>
                  <a:pt x="1145" y="46"/>
                </a:cubicBezTo>
                <a:cubicBezTo>
                  <a:pt x="1347" y="130"/>
                  <a:pt x="1509" y="292"/>
                  <a:pt x="1595" y="4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28689" name="Straight Connector 42"/>
          <p:cNvCxnSpPr>
            <a:cxnSpLocks noChangeShapeType="1"/>
          </p:cNvCxnSpPr>
          <p:nvPr/>
        </p:nvCxnSpPr>
        <p:spPr bwMode="auto">
          <a:xfrm flipH="1">
            <a:off x="6686550" y="2787650"/>
            <a:ext cx="790575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0" name="Straight Connector 43"/>
          <p:cNvCxnSpPr>
            <a:cxnSpLocks noChangeShapeType="1"/>
          </p:cNvCxnSpPr>
          <p:nvPr/>
        </p:nvCxnSpPr>
        <p:spPr bwMode="auto">
          <a:xfrm flipH="1" flipV="1">
            <a:off x="6716713" y="3890963"/>
            <a:ext cx="742950" cy="635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1" name="Straight Connector 44"/>
          <p:cNvCxnSpPr>
            <a:cxnSpLocks noChangeShapeType="1"/>
          </p:cNvCxnSpPr>
          <p:nvPr/>
        </p:nvCxnSpPr>
        <p:spPr bwMode="auto">
          <a:xfrm>
            <a:off x="6673850" y="4203700"/>
            <a:ext cx="792163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2" name="TextBox 13"/>
          <p:cNvSpPr txBox="1">
            <a:spLocks noChangeArrowheads="1"/>
          </p:cNvSpPr>
          <p:nvPr/>
        </p:nvSpPr>
        <p:spPr bwMode="auto">
          <a:xfrm>
            <a:off x="8405813" y="25161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市场地位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3" name="TextBox 13"/>
          <p:cNvSpPr txBox="1">
            <a:spLocks noChangeArrowheads="1"/>
          </p:cNvSpPr>
          <p:nvPr/>
        </p:nvSpPr>
        <p:spPr bwMode="auto">
          <a:xfrm>
            <a:off x="8405813" y="29337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4" name="TextBox 13"/>
          <p:cNvSpPr txBox="1">
            <a:spLocks noChangeArrowheads="1"/>
          </p:cNvSpPr>
          <p:nvPr/>
        </p:nvSpPr>
        <p:spPr bwMode="auto">
          <a:xfrm>
            <a:off x="8405813" y="3779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产品利润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5" name="TextBox 13"/>
          <p:cNvSpPr txBox="1">
            <a:spLocks noChangeArrowheads="1"/>
          </p:cNvSpPr>
          <p:nvPr/>
        </p:nvSpPr>
        <p:spPr bwMode="auto">
          <a:xfrm>
            <a:off x="8405813" y="49926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6" name="TextBox 13"/>
          <p:cNvSpPr txBox="1">
            <a:spLocks noChangeArrowheads="1"/>
          </p:cNvSpPr>
          <p:nvPr/>
        </p:nvSpPr>
        <p:spPr bwMode="auto">
          <a:xfrm>
            <a:off x="8405813" y="54229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7" name="TextBox 13"/>
          <p:cNvSpPr txBox="1">
            <a:spLocks noChangeArrowheads="1"/>
          </p:cNvSpPr>
          <p:nvPr/>
        </p:nvSpPr>
        <p:spPr bwMode="auto">
          <a:xfrm>
            <a:off x="8405813" y="41640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8698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417763"/>
            <a:ext cx="4506913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1" name="椭圆 3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702" name="等腰三角形 3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700" name="Freeform 16"/>
          <p:cNvSpPr>
            <a:spLocks noEditPoints="1"/>
          </p:cNvSpPr>
          <p:nvPr/>
        </p:nvSpPr>
        <p:spPr bwMode="auto">
          <a:xfrm>
            <a:off x="7832725" y="3690938"/>
            <a:ext cx="296863" cy="34925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9702" name="矩形 7"/>
          <p:cNvSpPr>
            <a:spLocks noChangeArrowheads="1"/>
          </p:cNvSpPr>
          <p:nvPr/>
        </p:nvSpPr>
        <p:spPr bwMode="auto">
          <a:xfrm>
            <a:off x="15081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3" name="Pentagon 2355_6"/>
          <p:cNvSpPr>
            <a:spLocks noChangeArrowheads="1"/>
          </p:cNvSpPr>
          <p:nvPr/>
        </p:nvSpPr>
        <p:spPr bwMode="auto">
          <a:xfrm rot="5400000">
            <a:off x="1868488" y="1771650"/>
            <a:ext cx="1398588" cy="2154237"/>
          </a:xfrm>
          <a:prstGeom prst="homePlate">
            <a:avLst>
              <a:gd name="adj" fmla="val 8079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4" name="Rounded Rectangle 2359"/>
          <p:cNvSpPr>
            <a:spLocks noChangeArrowheads="1"/>
          </p:cNvSpPr>
          <p:nvPr/>
        </p:nvSpPr>
        <p:spPr bwMode="auto">
          <a:xfrm>
            <a:off x="1662113" y="5295900"/>
            <a:ext cx="1792287" cy="4460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价格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5" name="文本框 10"/>
          <p:cNvSpPr txBox="1">
            <a:spLocks noChangeArrowheads="1"/>
          </p:cNvSpPr>
          <p:nvPr/>
        </p:nvSpPr>
        <p:spPr bwMode="auto">
          <a:xfrm>
            <a:off x="19605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6" name="矩形 11"/>
          <p:cNvSpPr>
            <a:spLocks noChangeArrowheads="1"/>
          </p:cNvSpPr>
          <p:nvPr/>
        </p:nvSpPr>
        <p:spPr bwMode="auto">
          <a:xfrm>
            <a:off x="38957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7" name="Pentagon 2355_10"/>
          <p:cNvSpPr>
            <a:spLocks noChangeArrowheads="1"/>
          </p:cNvSpPr>
          <p:nvPr/>
        </p:nvSpPr>
        <p:spPr bwMode="auto">
          <a:xfrm rot="5400000">
            <a:off x="4256881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8" name="Rounded Rectangle 2359"/>
          <p:cNvSpPr>
            <a:spLocks noChangeArrowheads="1"/>
          </p:cNvSpPr>
          <p:nvPr/>
        </p:nvSpPr>
        <p:spPr bwMode="auto">
          <a:xfrm>
            <a:off x="4049713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利润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9" name="文本框 14"/>
          <p:cNvSpPr txBox="1">
            <a:spLocks noChangeArrowheads="1"/>
          </p:cNvSpPr>
          <p:nvPr/>
        </p:nvSpPr>
        <p:spPr bwMode="auto">
          <a:xfrm>
            <a:off x="43481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0" name="矩形 15"/>
          <p:cNvSpPr>
            <a:spLocks noChangeArrowheads="1"/>
          </p:cNvSpPr>
          <p:nvPr/>
        </p:nvSpPr>
        <p:spPr bwMode="auto">
          <a:xfrm>
            <a:off x="6283325" y="2149475"/>
            <a:ext cx="2138363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1" name="Pentagon 2355"/>
          <p:cNvSpPr>
            <a:spLocks noChangeArrowheads="1"/>
          </p:cNvSpPr>
          <p:nvPr/>
        </p:nvSpPr>
        <p:spPr bwMode="auto">
          <a:xfrm rot="5400000">
            <a:off x="6645275" y="1771650"/>
            <a:ext cx="1398588" cy="2154238"/>
          </a:xfrm>
          <a:prstGeom prst="homePlate">
            <a:avLst>
              <a:gd name="adj" fmla="val 8079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2" name="Rounded Rectangle 2359"/>
          <p:cNvSpPr>
            <a:spLocks noChangeArrowheads="1"/>
          </p:cNvSpPr>
          <p:nvPr/>
        </p:nvSpPr>
        <p:spPr bwMode="auto">
          <a:xfrm>
            <a:off x="6438900" y="5295900"/>
            <a:ext cx="1792288" cy="4460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3" name="文本框 18"/>
          <p:cNvSpPr txBox="1">
            <a:spLocks noChangeArrowheads="1"/>
          </p:cNvSpPr>
          <p:nvPr/>
        </p:nvSpPr>
        <p:spPr bwMode="auto">
          <a:xfrm>
            <a:off x="6735763" y="2428875"/>
            <a:ext cx="1198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4" name="矩形 19"/>
          <p:cNvSpPr>
            <a:spLocks noChangeArrowheads="1"/>
          </p:cNvSpPr>
          <p:nvPr/>
        </p:nvSpPr>
        <p:spPr bwMode="auto">
          <a:xfrm>
            <a:off x="8672513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5" name="Pentagon 2355_18"/>
          <p:cNvSpPr>
            <a:spLocks noChangeArrowheads="1"/>
          </p:cNvSpPr>
          <p:nvPr/>
        </p:nvSpPr>
        <p:spPr bwMode="auto">
          <a:xfrm rot="5400000">
            <a:off x="9033669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6" name="Rounded Rectangle 2359"/>
          <p:cNvSpPr>
            <a:spLocks noChangeArrowheads="1"/>
          </p:cNvSpPr>
          <p:nvPr/>
        </p:nvSpPr>
        <p:spPr bwMode="auto">
          <a:xfrm>
            <a:off x="8826500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改进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7" name="文本框 22"/>
          <p:cNvSpPr txBox="1">
            <a:spLocks noChangeArrowheads="1"/>
          </p:cNvSpPr>
          <p:nvPr/>
        </p:nvSpPr>
        <p:spPr bwMode="auto">
          <a:xfrm>
            <a:off x="9124950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8" name="TextBox 13"/>
          <p:cNvSpPr txBox="1">
            <a:spLocks noChangeArrowheads="1"/>
          </p:cNvSpPr>
          <p:nvPr/>
        </p:nvSpPr>
        <p:spPr bwMode="auto">
          <a:xfrm>
            <a:off x="1333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9" name="TextBox 13"/>
          <p:cNvSpPr txBox="1">
            <a:spLocks noChangeArrowheads="1"/>
          </p:cNvSpPr>
          <p:nvPr/>
        </p:nvSpPr>
        <p:spPr bwMode="auto">
          <a:xfrm>
            <a:off x="1960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0" name="TextBox 13"/>
          <p:cNvSpPr txBox="1">
            <a:spLocks noChangeArrowheads="1"/>
          </p:cNvSpPr>
          <p:nvPr/>
        </p:nvSpPr>
        <p:spPr bwMode="auto">
          <a:xfrm>
            <a:off x="3702050" y="39989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1" name="TextBox 13"/>
          <p:cNvSpPr txBox="1">
            <a:spLocks noChangeArrowheads="1"/>
          </p:cNvSpPr>
          <p:nvPr/>
        </p:nvSpPr>
        <p:spPr bwMode="auto">
          <a:xfrm>
            <a:off x="4327525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2" name="TextBox 13"/>
          <p:cNvSpPr txBox="1">
            <a:spLocks noChangeArrowheads="1"/>
          </p:cNvSpPr>
          <p:nvPr/>
        </p:nvSpPr>
        <p:spPr bwMode="auto">
          <a:xfrm>
            <a:off x="6032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3" name="TextBox 13"/>
          <p:cNvSpPr txBox="1">
            <a:spLocks noChangeArrowheads="1"/>
          </p:cNvSpPr>
          <p:nvPr/>
        </p:nvSpPr>
        <p:spPr bwMode="auto">
          <a:xfrm>
            <a:off x="6659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4" name="TextBox 13"/>
          <p:cNvSpPr txBox="1">
            <a:spLocks noChangeArrowheads="1"/>
          </p:cNvSpPr>
          <p:nvPr/>
        </p:nvSpPr>
        <p:spPr bwMode="auto">
          <a:xfrm>
            <a:off x="846455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5" name="TextBox 13"/>
          <p:cNvSpPr txBox="1">
            <a:spLocks noChangeArrowheads="1"/>
          </p:cNvSpPr>
          <p:nvPr/>
        </p:nvSpPr>
        <p:spPr bwMode="auto">
          <a:xfrm>
            <a:off x="909161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0" name="椭圆 32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31" name="等腰三角形 33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9727" name="组合 34"/>
          <p:cNvGrpSpPr>
            <a:grpSpLocks/>
          </p:cNvGrpSpPr>
          <p:nvPr/>
        </p:nvGrpSpPr>
        <p:grpSpPr bwMode="auto">
          <a:xfrm>
            <a:off x="11633200" y="631825"/>
            <a:ext cx="333375" cy="333375"/>
            <a:chOff x="0" y="0"/>
            <a:chExt cx="449943" cy="449943"/>
          </a:xfrm>
        </p:grpSpPr>
        <p:sp>
          <p:nvSpPr>
            <p:cNvPr id="29728" name="椭圆 3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29" name="等腰三角形 3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  <p:sp>
        <p:nvSpPr>
          <p:cNvPr id="30726" name="Hexagon 43"/>
          <p:cNvSpPr>
            <a:spLocks noChangeArrowheads="1"/>
          </p:cNvSpPr>
          <p:nvPr/>
        </p:nvSpPr>
        <p:spPr bwMode="auto">
          <a:xfrm>
            <a:off x="2246313" y="2646363"/>
            <a:ext cx="2951162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7" name="Hexagon 35"/>
          <p:cNvSpPr>
            <a:spLocks noChangeArrowheads="1"/>
          </p:cNvSpPr>
          <p:nvPr/>
        </p:nvSpPr>
        <p:spPr bwMode="auto">
          <a:xfrm>
            <a:off x="4584700" y="2646363"/>
            <a:ext cx="2951163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8" name="Hexagon 39"/>
          <p:cNvSpPr>
            <a:spLocks noChangeArrowheads="1"/>
          </p:cNvSpPr>
          <p:nvPr/>
        </p:nvSpPr>
        <p:spPr bwMode="auto">
          <a:xfrm>
            <a:off x="6923088" y="2646363"/>
            <a:ext cx="2949575" cy="254317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9" name="Freeform 13"/>
          <p:cNvSpPr>
            <a:spLocks noEditPoints="1"/>
          </p:cNvSpPr>
          <p:nvPr/>
        </p:nvSpPr>
        <p:spPr bwMode="auto">
          <a:xfrm>
            <a:off x="5614988" y="3143250"/>
            <a:ext cx="890587" cy="531813"/>
          </a:xfrm>
          <a:custGeom>
            <a:avLst/>
            <a:gdLst>
              <a:gd name="T0" fmla="*/ 2147483647 w 256"/>
              <a:gd name="T1" fmla="*/ 2147483647 h 154"/>
              <a:gd name="T2" fmla="*/ 2147483647 w 256"/>
              <a:gd name="T3" fmla="*/ 2147483647 h 154"/>
              <a:gd name="T4" fmla="*/ 2147483647 w 256"/>
              <a:gd name="T5" fmla="*/ 2147483647 h 154"/>
              <a:gd name="T6" fmla="*/ 2147483647 w 256"/>
              <a:gd name="T7" fmla="*/ 0 h 154"/>
              <a:gd name="T8" fmla="*/ 2147483647 w 256"/>
              <a:gd name="T9" fmla="*/ 0 h 154"/>
              <a:gd name="T10" fmla="*/ 2147483647 w 256"/>
              <a:gd name="T11" fmla="*/ 2147483647 h 154"/>
              <a:gd name="T12" fmla="*/ 2147483647 w 256"/>
              <a:gd name="T13" fmla="*/ 2147483647 h 154"/>
              <a:gd name="T14" fmla="*/ 2147483647 w 256"/>
              <a:gd name="T15" fmla="*/ 2147483647 h 154"/>
              <a:gd name="T16" fmla="*/ 0 w 256"/>
              <a:gd name="T17" fmla="*/ 2147483647 h 154"/>
              <a:gd name="T18" fmla="*/ 2147483647 w 256"/>
              <a:gd name="T19" fmla="*/ 2147483647 h 154"/>
              <a:gd name="T20" fmla="*/ 2147483647 w 256"/>
              <a:gd name="T21" fmla="*/ 2147483647 h 154"/>
              <a:gd name="T22" fmla="*/ 2147483647 w 256"/>
              <a:gd name="T23" fmla="*/ 2147483647 h 154"/>
              <a:gd name="T24" fmla="*/ 2147483647 w 256"/>
              <a:gd name="T25" fmla="*/ 2147483647 h 154"/>
              <a:gd name="T26" fmla="*/ 2147483647 w 256"/>
              <a:gd name="T27" fmla="*/ 2147483647 h 154"/>
              <a:gd name="T28" fmla="*/ 2147483647 w 256"/>
              <a:gd name="T29" fmla="*/ 2147483647 h 154"/>
              <a:gd name="T30" fmla="*/ 2147483647 w 256"/>
              <a:gd name="T31" fmla="*/ 2147483647 h 154"/>
              <a:gd name="T32" fmla="*/ 2147483647 w 256"/>
              <a:gd name="T33" fmla="*/ 2147483647 h 154"/>
              <a:gd name="T34" fmla="*/ 2147483647 w 256"/>
              <a:gd name="T35" fmla="*/ 2147483647 h 1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56" h="154">
                <a:moveTo>
                  <a:pt x="226" y="131"/>
                </a:moveTo>
                <a:cubicBezTo>
                  <a:pt x="226" y="131"/>
                  <a:pt x="226" y="131"/>
                  <a:pt x="226" y="130"/>
                </a:cubicBezTo>
                <a:cubicBezTo>
                  <a:pt x="226" y="10"/>
                  <a:pt x="226" y="10"/>
                  <a:pt x="226" y="10"/>
                </a:cubicBezTo>
                <a:cubicBezTo>
                  <a:pt x="226" y="5"/>
                  <a:pt x="222" y="0"/>
                  <a:pt x="217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0"/>
                  <a:pt x="29" y="5"/>
                  <a:pt x="29" y="1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0" y="138"/>
                  <a:pt x="0" y="138"/>
                  <a:pt x="0" y="138"/>
                </a:cubicBezTo>
                <a:cubicBezTo>
                  <a:pt x="3" y="154"/>
                  <a:pt x="3" y="154"/>
                  <a:pt x="3" y="154"/>
                </a:cubicBezTo>
                <a:cubicBezTo>
                  <a:pt x="253" y="154"/>
                  <a:pt x="253" y="154"/>
                  <a:pt x="253" y="154"/>
                </a:cubicBezTo>
                <a:cubicBezTo>
                  <a:pt x="256" y="138"/>
                  <a:pt x="256" y="138"/>
                  <a:pt x="256" y="138"/>
                </a:cubicBezTo>
                <a:lnTo>
                  <a:pt x="226" y="131"/>
                </a:lnTo>
                <a:close/>
                <a:moveTo>
                  <a:pt x="207" y="119"/>
                </a:moveTo>
                <a:cubicBezTo>
                  <a:pt x="48" y="119"/>
                  <a:pt x="48" y="119"/>
                  <a:pt x="48" y="119"/>
                </a:cubicBezTo>
                <a:cubicBezTo>
                  <a:pt x="48" y="20"/>
                  <a:pt x="48" y="20"/>
                  <a:pt x="48" y="20"/>
                </a:cubicBezTo>
                <a:cubicBezTo>
                  <a:pt x="207" y="20"/>
                  <a:pt x="207" y="20"/>
                  <a:pt x="207" y="20"/>
                </a:cubicBezTo>
                <a:lnTo>
                  <a:pt x="207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0730" name="Freeform 14"/>
          <p:cNvSpPr>
            <a:spLocks noEditPoints="1"/>
          </p:cNvSpPr>
          <p:nvPr/>
        </p:nvSpPr>
        <p:spPr bwMode="auto">
          <a:xfrm>
            <a:off x="8223250" y="2979738"/>
            <a:ext cx="358775" cy="695325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3239436" y="4022725"/>
            <a:ext cx="887030" cy="24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传统市场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2921000" y="4312553"/>
            <a:ext cx="1603375" cy="55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5527646" y="4017963"/>
            <a:ext cx="1063684" cy="24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互联网市场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5257800" y="4312461"/>
            <a:ext cx="1603375" cy="55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7687101" y="4010025"/>
            <a:ext cx="1277348" cy="24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移动端市场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7596188" y="4313306"/>
            <a:ext cx="1603375" cy="55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0734" name="组合 2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0736" name="椭圆 2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7" name="等腰三角形 2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35" name="Freeform 18"/>
          <p:cNvSpPr>
            <a:spLocks noEditPoints="1"/>
          </p:cNvSpPr>
          <p:nvPr/>
        </p:nvSpPr>
        <p:spPr bwMode="auto">
          <a:xfrm>
            <a:off x="3238500" y="3203575"/>
            <a:ext cx="633413" cy="550863"/>
          </a:xfrm>
          <a:custGeom>
            <a:avLst/>
            <a:gdLst>
              <a:gd name="T0" fmla="*/ 2147483647 w 200"/>
              <a:gd name="T1" fmla="*/ 2147483647 h 174"/>
              <a:gd name="T2" fmla="*/ 2147483647 w 200"/>
              <a:gd name="T3" fmla="*/ 2147483647 h 174"/>
              <a:gd name="T4" fmla="*/ 2147483647 w 200"/>
              <a:gd name="T5" fmla="*/ 2147483647 h 174"/>
              <a:gd name="T6" fmla="*/ 2147483647 w 200"/>
              <a:gd name="T7" fmla="*/ 2147483647 h 174"/>
              <a:gd name="T8" fmla="*/ 2147483647 w 200"/>
              <a:gd name="T9" fmla="*/ 2147483647 h 174"/>
              <a:gd name="T10" fmla="*/ 2147483647 w 200"/>
              <a:gd name="T11" fmla="*/ 2147483647 h 174"/>
              <a:gd name="T12" fmla="*/ 2147483647 w 200"/>
              <a:gd name="T13" fmla="*/ 2147483647 h 174"/>
              <a:gd name="T14" fmla="*/ 2147483647 w 200"/>
              <a:gd name="T15" fmla="*/ 2147483647 h 174"/>
              <a:gd name="T16" fmla="*/ 2147483647 w 200"/>
              <a:gd name="T17" fmla="*/ 2147483647 h 174"/>
              <a:gd name="T18" fmla="*/ 2147483647 w 200"/>
              <a:gd name="T19" fmla="*/ 2147483647 h 174"/>
              <a:gd name="T20" fmla="*/ 2147483647 w 200"/>
              <a:gd name="T21" fmla="*/ 2147483647 h 174"/>
              <a:gd name="T22" fmla="*/ 2147483647 w 200"/>
              <a:gd name="T23" fmla="*/ 2147483647 h 174"/>
              <a:gd name="T24" fmla="*/ 2147483647 w 200"/>
              <a:gd name="T25" fmla="*/ 2147483647 h 174"/>
              <a:gd name="T26" fmla="*/ 2147483647 w 200"/>
              <a:gd name="T27" fmla="*/ 2147483647 h 174"/>
              <a:gd name="T28" fmla="*/ 2147483647 w 200"/>
              <a:gd name="T29" fmla="*/ 2147483647 h 174"/>
              <a:gd name="T30" fmla="*/ 2147483647 w 200"/>
              <a:gd name="T31" fmla="*/ 2147483647 h 174"/>
              <a:gd name="T32" fmla="*/ 2147483647 w 200"/>
              <a:gd name="T33" fmla="*/ 2147483647 h 174"/>
              <a:gd name="T34" fmla="*/ 2147483647 w 200"/>
              <a:gd name="T35" fmla="*/ 2147483647 h 174"/>
              <a:gd name="T36" fmla="*/ 2147483647 w 200"/>
              <a:gd name="T37" fmla="*/ 2147483647 h 174"/>
              <a:gd name="T38" fmla="*/ 2147483647 w 200"/>
              <a:gd name="T39" fmla="*/ 2147483647 h 174"/>
              <a:gd name="T40" fmla="*/ 2147483647 w 200"/>
              <a:gd name="T41" fmla="*/ 2147483647 h 174"/>
              <a:gd name="T42" fmla="*/ 2147483647 w 200"/>
              <a:gd name="T43" fmla="*/ 2147483647 h 174"/>
              <a:gd name="T44" fmla="*/ 2147483647 w 200"/>
              <a:gd name="T45" fmla="*/ 2147483647 h 174"/>
              <a:gd name="T46" fmla="*/ 2147483647 w 200"/>
              <a:gd name="T47" fmla="*/ 2147483647 h 174"/>
              <a:gd name="T48" fmla="*/ 2147483647 w 200"/>
              <a:gd name="T49" fmla="*/ 2147483647 h 174"/>
              <a:gd name="T50" fmla="*/ 2147483647 w 200"/>
              <a:gd name="T51" fmla="*/ 2147483647 h 174"/>
              <a:gd name="T52" fmla="*/ 2147483647 w 200"/>
              <a:gd name="T53" fmla="*/ 2147483647 h 174"/>
              <a:gd name="T54" fmla="*/ 2147483647 w 200"/>
              <a:gd name="T55" fmla="*/ 2147483647 h 174"/>
              <a:gd name="T56" fmla="*/ 2147483647 w 200"/>
              <a:gd name="T57" fmla="*/ 2147483647 h 174"/>
              <a:gd name="T58" fmla="*/ 2147483647 w 200"/>
              <a:gd name="T59" fmla="*/ 2147483647 h 174"/>
              <a:gd name="T60" fmla="*/ 2147483647 w 200"/>
              <a:gd name="T61" fmla="*/ 2147483647 h 174"/>
              <a:gd name="T62" fmla="*/ 2147483647 w 200"/>
              <a:gd name="T63" fmla="*/ 2147483647 h 174"/>
              <a:gd name="T64" fmla="*/ 2147483647 w 200"/>
              <a:gd name="T65" fmla="*/ 2147483647 h 174"/>
              <a:gd name="T66" fmla="*/ 2147483647 w 200"/>
              <a:gd name="T67" fmla="*/ 2147483647 h 174"/>
              <a:gd name="T68" fmla="*/ 2147483647 w 200"/>
              <a:gd name="T69" fmla="*/ 2147483647 h 174"/>
              <a:gd name="T70" fmla="*/ 2147483647 w 200"/>
              <a:gd name="T71" fmla="*/ 2147483647 h 174"/>
              <a:gd name="T72" fmla="*/ 2147483647 w 200"/>
              <a:gd name="T73" fmla="*/ 2147483647 h 174"/>
              <a:gd name="T74" fmla="*/ 2147483647 w 200"/>
              <a:gd name="T75" fmla="*/ 2147483647 h 174"/>
              <a:gd name="T76" fmla="*/ 2147483647 w 200"/>
              <a:gd name="T77" fmla="*/ 2147483647 h 174"/>
              <a:gd name="T78" fmla="*/ 2147483647 w 200"/>
              <a:gd name="T79" fmla="*/ 2147483647 h 174"/>
              <a:gd name="T80" fmla="*/ 2147483647 w 200"/>
              <a:gd name="T81" fmla="*/ 2147483647 h 174"/>
              <a:gd name="T82" fmla="*/ 2147483647 w 200"/>
              <a:gd name="T83" fmla="*/ 2147483647 h 174"/>
              <a:gd name="T84" fmla="*/ 2147483647 w 200"/>
              <a:gd name="T85" fmla="*/ 2147483647 h 174"/>
              <a:gd name="T86" fmla="*/ 2147483647 w 200"/>
              <a:gd name="T87" fmla="*/ 2147483647 h 174"/>
              <a:gd name="T88" fmla="*/ 2147483647 w 200"/>
              <a:gd name="T89" fmla="*/ 2147483647 h 174"/>
              <a:gd name="T90" fmla="*/ 2147483647 w 200"/>
              <a:gd name="T91" fmla="*/ 2147483647 h 174"/>
              <a:gd name="T92" fmla="*/ 2147483647 w 200"/>
              <a:gd name="T93" fmla="*/ 2147483647 h 174"/>
              <a:gd name="T94" fmla="*/ 2147483647 w 200"/>
              <a:gd name="T95" fmla="*/ 2147483647 h 174"/>
              <a:gd name="T96" fmla="*/ 2147483647 w 200"/>
              <a:gd name="T97" fmla="*/ 2147483647 h 174"/>
              <a:gd name="T98" fmla="*/ 2147483647 w 200"/>
              <a:gd name="T99" fmla="*/ 2147483647 h 174"/>
              <a:gd name="T100" fmla="*/ 2147483647 w 200"/>
              <a:gd name="T101" fmla="*/ 2147483647 h 174"/>
              <a:gd name="T102" fmla="*/ 2147483647 w 200"/>
              <a:gd name="T103" fmla="*/ 2147483647 h 174"/>
              <a:gd name="T104" fmla="*/ 2147483647 w 200"/>
              <a:gd name="T105" fmla="*/ 2147483647 h 174"/>
              <a:gd name="T106" fmla="*/ 2147483647 w 200"/>
              <a:gd name="T107" fmla="*/ 2147483647 h 174"/>
              <a:gd name="T108" fmla="*/ 2147483647 w 200"/>
              <a:gd name="T109" fmla="*/ 2147483647 h 174"/>
              <a:gd name="T110" fmla="*/ 2147483647 w 200"/>
              <a:gd name="T111" fmla="*/ 2147483647 h 174"/>
              <a:gd name="T112" fmla="*/ 2147483647 w 200"/>
              <a:gd name="T113" fmla="*/ 2147483647 h 174"/>
              <a:gd name="T114" fmla="*/ 2147483647 w 200"/>
              <a:gd name="T115" fmla="*/ 2147483647 h 174"/>
              <a:gd name="T116" fmla="*/ 2147483647 w 200"/>
              <a:gd name="T117" fmla="*/ 2147483647 h 174"/>
              <a:gd name="T118" fmla="*/ 2147483647 w 200"/>
              <a:gd name="T119" fmla="*/ 2147483647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0" h="174">
                <a:moveTo>
                  <a:pt x="193" y="114"/>
                </a:moveTo>
                <a:cubicBezTo>
                  <a:pt x="63" y="114"/>
                  <a:pt x="63" y="114"/>
                  <a:pt x="63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54" y="114"/>
                  <a:pt x="55" y="106"/>
                  <a:pt x="61" y="10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2" y="102"/>
                  <a:pt x="200" y="102"/>
                  <a:pt x="200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192" y="39"/>
                  <a:pt x="192" y="39"/>
                </a:cubicBezTo>
                <a:cubicBezTo>
                  <a:pt x="192" y="41"/>
                  <a:pt x="192" y="41"/>
                  <a:pt x="192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29"/>
                  <a:pt x="192" y="28"/>
                  <a:pt x="191" y="28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4"/>
                  <a:pt x="16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9" y="19"/>
                  <a:pt x="21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55" y="98"/>
                  <a:pt x="55" y="98"/>
                  <a:pt x="55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43" y="98"/>
                  <a:pt x="41" y="126"/>
                  <a:pt x="62" y="126"/>
                </a:cubicBezTo>
                <a:cubicBezTo>
                  <a:pt x="62" y="126"/>
                  <a:pt x="62" y="126"/>
                  <a:pt x="63" y="126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96" y="126"/>
                  <a:pt x="198" y="121"/>
                  <a:pt x="198" y="118"/>
                </a:cubicBezTo>
                <a:cubicBezTo>
                  <a:pt x="198" y="116"/>
                  <a:pt x="196" y="114"/>
                  <a:pt x="193" y="114"/>
                </a:cubicBezTo>
                <a:close/>
                <a:moveTo>
                  <a:pt x="62" y="98"/>
                </a:moveTo>
                <a:cubicBezTo>
                  <a:pt x="59" y="85"/>
                  <a:pt x="59" y="85"/>
                  <a:pt x="59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7" y="98"/>
                  <a:pt x="77" y="98"/>
                  <a:pt x="77" y="98"/>
                </a:cubicBezTo>
                <a:lnTo>
                  <a:pt x="62" y="98"/>
                </a:lnTo>
                <a:close/>
                <a:moveTo>
                  <a:pt x="164" y="96"/>
                </a:moveTo>
                <a:cubicBezTo>
                  <a:pt x="138" y="96"/>
                  <a:pt x="138" y="96"/>
                  <a:pt x="138" y="96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64" y="85"/>
                  <a:pt x="164" y="85"/>
                  <a:pt x="164" y="85"/>
                </a:cubicBezTo>
                <a:lnTo>
                  <a:pt x="164" y="96"/>
                </a:lnTo>
                <a:close/>
                <a:moveTo>
                  <a:pt x="164" y="79"/>
                </a:moveTo>
                <a:cubicBezTo>
                  <a:pt x="137" y="79"/>
                  <a:pt x="137" y="79"/>
                  <a:pt x="137" y="79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64" y="73"/>
                  <a:pt x="164" y="73"/>
                  <a:pt x="164" y="73"/>
                </a:cubicBezTo>
                <a:lnTo>
                  <a:pt x="164" y="79"/>
                </a:lnTo>
                <a:close/>
                <a:moveTo>
                  <a:pt x="164" y="67"/>
                </a:moveTo>
                <a:cubicBezTo>
                  <a:pt x="137" y="67"/>
                  <a:pt x="137" y="67"/>
                  <a:pt x="137" y="67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64" y="60"/>
                  <a:pt x="164" y="60"/>
                  <a:pt x="164" y="60"/>
                </a:cubicBezTo>
                <a:lnTo>
                  <a:pt x="164" y="67"/>
                </a:lnTo>
                <a:close/>
                <a:moveTo>
                  <a:pt x="164" y="54"/>
                </a:moveTo>
                <a:cubicBezTo>
                  <a:pt x="136" y="54"/>
                  <a:pt x="136" y="54"/>
                  <a:pt x="136" y="54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64" y="47"/>
                  <a:pt x="164" y="47"/>
                  <a:pt x="164" y="47"/>
                </a:cubicBezTo>
                <a:lnTo>
                  <a:pt x="164" y="54"/>
                </a:lnTo>
                <a:close/>
                <a:moveTo>
                  <a:pt x="170" y="47"/>
                </a:moveTo>
                <a:cubicBezTo>
                  <a:pt x="192" y="47"/>
                  <a:pt x="192" y="47"/>
                  <a:pt x="192" y="47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70" y="54"/>
                  <a:pt x="170" y="54"/>
                  <a:pt x="170" y="54"/>
                </a:cubicBezTo>
                <a:lnTo>
                  <a:pt x="170" y="47"/>
                </a:lnTo>
                <a:close/>
                <a:moveTo>
                  <a:pt x="170" y="60"/>
                </a:moveTo>
                <a:cubicBezTo>
                  <a:pt x="192" y="60"/>
                  <a:pt x="192" y="60"/>
                  <a:pt x="192" y="6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70" y="67"/>
                  <a:pt x="170" y="67"/>
                  <a:pt x="170" y="67"/>
                </a:cubicBezTo>
                <a:lnTo>
                  <a:pt x="170" y="60"/>
                </a:lnTo>
                <a:close/>
                <a:moveTo>
                  <a:pt x="170" y="73"/>
                </a:moveTo>
                <a:cubicBezTo>
                  <a:pt x="192" y="73"/>
                  <a:pt x="192" y="73"/>
                  <a:pt x="192" y="73"/>
                </a:cubicBezTo>
                <a:cubicBezTo>
                  <a:pt x="192" y="79"/>
                  <a:pt x="192" y="79"/>
                  <a:pt x="192" y="79"/>
                </a:cubicBezTo>
                <a:cubicBezTo>
                  <a:pt x="170" y="79"/>
                  <a:pt x="170" y="79"/>
                  <a:pt x="170" y="79"/>
                </a:cubicBezTo>
                <a:lnTo>
                  <a:pt x="170" y="73"/>
                </a:lnTo>
                <a:close/>
                <a:moveTo>
                  <a:pt x="170" y="85"/>
                </a:moveTo>
                <a:cubicBezTo>
                  <a:pt x="192" y="85"/>
                  <a:pt x="192" y="85"/>
                  <a:pt x="192" y="85"/>
                </a:cubicBezTo>
                <a:cubicBezTo>
                  <a:pt x="192" y="91"/>
                  <a:pt x="192" y="91"/>
                  <a:pt x="192" y="91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70" y="95"/>
                  <a:pt x="170" y="95"/>
                  <a:pt x="170" y="95"/>
                </a:cubicBezTo>
                <a:lnTo>
                  <a:pt x="170" y="85"/>
                </a:lnTo>
                <a:close/>
                <a:moveTo>
                  <a:pt x="164" y="35"/>
                </a:moveTo>
                <a:cubicBezTo>
                  <a:pt x="164" y="41"/>
                  <a:pt x="164" y="41"/>
                  <a:pt x="164" y="41"/>
                </a:cubicBezTo>
                <a:cubicBezTo>
                  <a:pt x="136" y="41"/>
                  <a:pt x="136" y="41"/>
                  <a:pt x="136" y="41"/>
                </a:cubicBezTo>
                <a:cubicBezTo>
                  <a:pt x="135" y="34"/>
                  <a:pt x="135" y="34"/>
                  <a:pt x="135" y="34"/>
                </a:cubicBezTo>
                <a:lnTo>
                  <a:pt x="164" y="35"/>
                </a:lnTo>
                <a:close/>
                <a:moveTo>
                  <a:pt x="132" y="96"/>
                </a:moveTo>
                <a:cubicBezTo>
                  <a:pt x="107" y="97"/>
                  <a:pt x="107" y="97"/>
                  <a:pt x="107" y="97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31" y="85"/>
                  <a:pt x="131" y="85"/>
                  <a:pt x="131" y="85"/>
                </a:cubicBezTo>
                <a:lnTo>
                  <a:pt x="132" y="96"/>
                </a:lnTo>
                <a:close/>
                <a:moveTo>
                  <a:pt x="131" y="79"/>
                </a:moveTo>
                <a:cubicBezTo>
                  <a:pt x="106" y="79"/>
                  <a:pt x="106" y="79"/>
                  <a:pt x="106" y="79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31" y="73"/>
                  <a:pt x="131" y="73"/>
                  <a:pt x="131" y="73"/>
                </a:cubicBezTo>
                <a:lnTo>
                  <a:pt x="131" y="79"/>
                </a:lnTo>
                <a:close/>
                <a:moveTo>
                  <a:pt x="131" y="67"/>
                </a:moveTo>
                <a:cubicBezTo>
                  <a:pt x="105" y="67"/>
                  <a:pt x="105" y="67"/>
                  <a:pt x="105" y="67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30" y="60"/>
                  <a:pt x="130" y="60"/>
                  <a:pt x="130" y="60"/>
                </a:cubicBezTo>
                <a:lnTo>
                  <a:pt x="131" y="67"/>
                </a:lnTo>
                <a:close/>
                <a:moveTo>
                  <a:pt x="130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30" y="47"/>
                  <a:pt x="130" y="47"/>
                  <a:pt x="130" y="47"/>
                </a:cubicBezTo>
                <a:lnTo>
                  <a:pt x="130" y="54"/>
                </a:lnTo>
                <a:close/>
                <a:moveTo>
                  <a:pt x="129" y="33"/>
                </a:moveTo>
                <a:cubicBezTo>
                  <a:pt x="129" y="41"/>
                  <a:pt x="129" y="41"/>
                  <a:pt x="129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3" y="32"/>
                  <a:pt x="103" y="32"/>
                  <a:pt x="103" y="32"/>
                </a:cubicBezTo>
                <a:lnTo>
                  <a:pt x="129" y="33"/>
                </a:lnTo>
                <a:close/>
                <a:moveTo>
                  <a:pt x="100" y="97"/>
                </a:moveTo>
                <a:cubicBezTo>
                  <a:pt x="83" y="98"/>
                  <a:pt x="83" y="98"/>
                  <a:pt x="83" y="98"/>
                </a:cubicBezTo>
                <a:cubicBezTo>
                  <a:pt x="81" y="85"/>
                  <a:pt x="81" y="85"/>
                  <a:pt x="81" y="85"/>
                </a:cubicBezTo>
                <a:cubicBezTo>
                  <a:pt x="100" y="85"/>
                  <a:pt x="100" y="85"/>
                  <a:pt x="100" y="85"/>
                </a:cubicBezTo>
                <a:lnTo>
                  <a:pt x="100" y="97"/>
                </a:lnTo>
                <a:close/>
                <a:moveTo>
                  <a:pt x="99" y="79"/>
                </a:moveTo>
                <a:cubicBezTo>
                  <a:pt x="80" y="79"/>
                  <a:pt x="80" y="79"/>
                  <a:pt x="80" y="79"/>
                </a:cubicBezTo>
                <a:cubicBezTo>
                  <a:pt x="79" y="73"/>
                  <a:pt x="79" y="73"/>
                  <a:pt x="79" y="73"/>
                </a:cubicBezTo>
                <a:cubicBezTo>
                  <a:pt x="99" y="73"/>
                  <a:pt x="99" y="73"/>
                  <a:pt x="99" y="73"/>
                </a:cubicBezTo>
                <a:lnTo>
                  <a:pt x="99" y="79"/>
                </a:lnTo>
                <a:close/>
                <a:moveTo>
                  <a:pt x="99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7" y="60"/>
                  <a:pt x="77" y="60"/>
                  <a:pt x="77" y="60"/>
                </a:cubicBezTo>
                <a:cubicBezTo>
                  <a:pt x="98" y="60"/>
                  <a:pt x="98" y="60"/>
                  <a:pt x="98" y="60"/>
                </a:cubicBezTo>
                <a:lnTo>
                  <a:pt x="99" y="67"/>
                </a:lnTo>
                <a:close/>
                <a:moveTo>
                  <a:pt x="98" y="54"/>
                </a:moveTo>
                <a:cubicBezTo>
                  <a:pt x="76" y="54"/>
                  <a:pt x="76" y="54"/>
                  <a:pt x="76" y="54"/>
                </a:cubicBezTo>
                <a:cubicBezTo>
                  <a:pt x="74" y="47"/>
                  <a:pt x="74" y="47"/>
                  <a:pt x="74" y="47"/>
                </a:cubicBezTo>
                <a:cubicBezTo>
                  <a:pt x="98" y="47"/>
                  <a:pt x="98" y="47"/>
                  <a:pt x="98" y="47"/>
                </a:cubicBezTo>
                <a:lnTo>
                  <a:pt x="98" y="54"/>
                </a:lnTo>
                <a:close/>
                <a:moveTo>
                  <a:pt x="97" y="32"/>
                </a:moveTo>
                <a:cubicBezTo>
                  <a:pt x="97" y="41"/>
                  <a:pt x="97" y="41"/>
                  <a:pt x="9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2" y="31"/>
                  <a:pt x="72" y="31"/>
                  <a:pt x="72" y="31"/>
                </a:cubicBezTo>
                <a:lnTo>
                  <a:pt x="97" y="32"/>
                </a:lnTo>
                <a:close/>
                <a:moveTo>
                  <a:pt x="43" y="30"/>
                </a:moveTo>
                <a:cubicBezTo>
                  <a:pt x="66" y="31"/>
                  <a:pt x="66" y="31"/>
                  <a:pt x="66" y="31"/>
                </a:cubicBezTo>
                <a:cubicBezTo>
                  <a:pt x="67" y="41"/>
                  <a:pt x="67" y="41"/>
                  <a:pt x="67" y="41"/>
                </a:cubicBezTo>
                <a:cubicBezTo>
                  <a:pt x="46" y="41"/>
                  <a:pt x="46" y="41"/>
                  <a:pt x="46" y="41"/>
                </a:cubicBezTo>
                <a:lnTo>
                  <a:pt x="43" y="30"/>
                </a:lnTo>
                <a:close/>
                <a:moveTo>
                  <a:pt x="48" y="47"/>
                </a:moveTo>
                <a:cubicBezTo>
                  <a:pt x="68" y="47"/>
                  <a:pt x="68" y="47"/>
                  <a:pt x="68" y="47"/>
                </a:cubicBezTo>
                <a:cubicBezTo>
                  <a:pt x="69" y="54"/>
                  <a:pt x="69" y="54"/>
                  <a:pt x="69" y="54"/>
                </a:cubicBezTo>
                <a:cubicBezTo>
                  <a:pt x="50" y="54"/>
                  <a:pt x="50" y="54"/>
                  <a:pt x="50" y="54"/>
                </a:cubicBezTo>
                <a:lnTo>
                  <a:pt x="48" y="47"/>
                </a:lnTo>
                <a:close/>
                <a:moveTo>
                  <a:pt x="54" y="67"/>
                </a:moveTo>
                <a:cubicBezTo>
                  <a:pt x="51" y="60"/>
                  <a:pt x="51" y="60"/>
                  <a:pt x="51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7"/>
                  <a:pt x="71" y="67"/>
                  <a:pt x="71" y="67"/>
                </a:cubicBezTo>
                <a:lnTo>
                  <a:pt x="54" y="67"/>
                </a:lnTo>
                <a:close/>
                <a:moveTo>
                  <a:pt x="73" y="73"/>
                </a:moveTo>
                <a:cubicBezTo>
                  <a:pt x="74" y="79"/>
                  <a:pt x="74" y="79"/>
                  <a:pt x="74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5" y="73"/>
                  <a:pt x="55" y="73"/>
                  <a:pt x="55" y="73"/>
                </a:cubicBezTo>
                <a:lnTo>
                  <a:pt x="73" y="73"/>
                </a:lnTo>
                <a:close/>
                <a:moveTo>
                  <a:pt x="171" y="133"/>
                </a:moveTo>
                <a:cubicBezTo>
                  <a:pt x="160" y="133"/>
                  <a:pt x="151" y="142"/>
                  <a:pt x="151" y="153"/>
                </a:cubicBezTo>
                <a:cubicBezTo>
                  <a:pt x="151" y="165"/>
                  <a:pt x="160" y="174"/>
                  <a:pt x="171" y="174"/>
                </a:cubicBezTo>
                <a:cubicBezTo>
                  <a:pt x="183" y="174"/>
                  <a:pt x="192" y="165"/>
                  <a:pt x="192" y="153"/>
                </a:cubicBezTo>
                <a:cubicBezTo>
                  <a:pt x="192" y="142"/>
                  <a:pt x="183" y="133"/>
                  <a:pt x="171" y="133"/>
                </a:cubicBezTo>
                <a:close/>
                <a:moveTo>
                  <a:pt x="171" y="163"/>
                </a:moveTo>
                <a:cubicBezTo>
                  <a:pt x="166" y="163"/>
                  <a:pt x="162" y="158"/>
                  <a:pt x="162" y="153"/>
                </a:cubicBezTo>
                <a:cubicBezTo>
                  <a:pt x="162" y="148"/>
                  <a:pt x="166" y="144"/>
                  <a:pt x="171" y="144"/>
                </a:cubicBezTo>
                <a:cubicBezTo>
                  <a:pt x="177" y="144"/>
                  <a:pt x="181" y="148"/>
                  <a:pt x="181" y="153"/>
                </a:cubicBezTo>
                <a:cubicBezTo>
                  <a:pt x="181" y="158"/>
                  <a:pt x="177" y="163"/>
                  <a:pt x="171" y="163"/>
                </a:cubicBezTo>
                <a:close/>
                <a:moveTo>
                  <a:pt x="86" y="133"/>
                </a:moveTo>
                <a:cubicBezTo>
                  <a:pt x="75" y="133"/>
                  <a:pt x="66" y="142"/>
                  <a:pt x="66" y="153"/>
                </a:cubicBezTo>
                <a:cubicBezTo>
                  <a:pt x="66" y="165"/>
                  <a:pt x="75" y="174"/>
                  <a:pt x="86" y="174"/>
                </a:cubicBezTo>
                <a:cubicBezTo>
                  <a:pt x="98" y="174"/>
                  <a:pt x="107" y="165"/>
                  <a:pt x="107" y="153"/>
                </a:cubicBezTo>
                <a:cubicBezTo>
                  <a:pt x="107" y="142"/>
                  <a:pt x="98" y="133"/>
                  <a:pt x="86" y="133"/>
                </a:cubicBezTo>
                <a:close/>
                <a:moveTo>
                  <a:pt x="86" y="163"/>
                </a:moveTo>
                <a:cubicBezTo>
                  <a:pt x="81" y="163"/>
                  <a:pt x="77" y="158"/>
                  <a:pt x="77" y="153"/>
                </a:cubicBezTo>
                <a:cubicBezTo>
                  <a:pt x="77" y="148"/>
                  <a:pt x="81" y="144"/>
                  <a:pt x="86" y="144"/>
                </a:cubicBezTo>
                <a:cubicBezTo>
                  <a:pt x="91" y="144"/>
                  <a:pt x="96" y="148"/>
                  <a:pt x="96" y="153"/>
                </a:cubicBezTo>
                <a:cubicBezTo>
                  <a:pt x="96" y="158"/>
                  <a:pt x="91" y="163"/>
                  <a:pt x="86" y="1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7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31749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sp>
        <p:nvSpPr>
          <p:cNvPr id="31783" name="平行四边形 46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4" name="平行四边形 47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2" name="文本框 45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9" name="平行四边形 51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0" name="平行四边形 52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8" name="文本框 50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5" name="平行四边形 56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6" name="平行四边形 57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4" name="文本框 55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1" name="平行四边形 61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2" name="平行四边形 62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0" name="文本框 60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67" name="平行四边形 66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68" name="平行四边形 67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66" name="文本框 65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5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56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sp>
        <p:nvSpPr>
          <p:cNvPr id="31757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58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31759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0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31761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2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31763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4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cxnSp>
        <p:nvCxnSpPr>
          <p:cNvPr id="32774" name="Straight Arrow Connector 10"/>
          <p:cNvCxnSpPr>
            <a:cxnSpLocks noChangeShapeType="1"/>
          </p:cNvCxnSpPr>
          <p:nvPr/>
        </p:nvCxnSpPr>
        <p:spPr bwMode="auto">
          <a:xfrm flipV="1">
            <a:off x="2030413" y="31623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5" name="Straight Arrow Connector 13"/>
          <p:cNvCxnSpPr>
            <a:cxnSpLocks noChangeShapeType="1"/>
          </p:cNvCxnSpPr>
          <p:nvPr/>
        </p:nvCxnSpPr>
        <p:spPr bwMode="auto">
          <a:xfrm>
            <a:off x="2041525" y="3911600"/>
            <a:ext cx="487363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6" name="Straight Arrow Connector 14"/>
          <p:cNvCxnSpPr>
            <a:cxnSpLocks noChangeShapeType="1"/>
          </p:cNvCxnSpPr>
          <p:nvPr/>
        </p:nvCxnSpPr>
        <p:spPr bwMode="auto">
          <a:xfrm flipV="1">
            <a:off x="3500438" y="2371725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7" name="Straight Arrow Connector 15"/>
          <p:cNvCxnSpPr>
            <a:cxnSpLocks noChangeShapeType="1"/>
          </p:cNvCxnSpPr>
          <p:nvPr/>
        </p:nvCxnSpPr>
        <p:spPr bwMode="auto">
          <a:xfrm flipV="1">
            <a:off x="3529013" y="39116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8" name="Straight Arrow Connector 16"/>
          <p:cNvCxnSpPr>
            <a:cxnSpLocks noChangeShapeType="1"/>
          </p:cNvCxnSpPr>
          <p:nvPr/>
        </p:nvCxnSpPr>
        <p:spPr bwMode="auto">
          <a:xfrm>
            <a:off x="3532188" y="3209925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9" name="Straight Arrow Connector 17"/>
          <p:cNvCxnSpPr>
            <a:cxnSpLocks noChangeShapeType="1"/>
          </p:cNvCxnSpPr>
          <p:nvPr/>
        </p:nvCxnSpPr>
        <p:spPr bwMode="auto">
          <a:xfrm>
            <a:off x="3532188" y="4660900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0" name="Oval 2"/>
          <p:cNvSpPr>
            <a:spLocks noChangeArrowheads="1"/>
          </p:cNvSpPr>
          <p:nvPr/>
        </p:nvSpPr>
        <p:spPr bwMode="auto">
          <a:xfrm>
            <a:off x="1003300" y="3089275"/>
            <a:ext cx="1133475" cy="11525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1" name="Oval 3"/>
          <p:cNvSpPr>
            <a:spLocks noChangeArrowheads="1"/>
          </p:cNvSpPr>
          <p:nvPr/>
        </p:nvSpPr>
        <p:spPr bwMode="auto">
          <a:xfrm>
            <a:off x="2476500" y="2357438"/>
            <a:ext cx="1133475" cy="115093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2" name="Oval 4"/>
          <p:cNvSpPr>
            <a:spLocks noChangeArrowheads="1"/>
          </p:cNvSpPr>
          <p:nvPr/>
        </p:nvSpPr>
        <p:spPr bwMode="auto">
          <a:xfrm>
            <a:off x="2516188" y="3760788"/>
            <a:ext cx="1135062" cy="11525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3" name="Oval 5"/>
          <p:cNvSpPr>
            <a:spLocks noChangeArrowheads="1"/>
          </p:cNvSpPr>
          <p:nvPr/>
        </p:nvSpPr>
        <p:spPr bwMode="auto">
          <a:xfrm>
            <a:off x="3986213" y="3089275"/>
            <a:ext cx="1135062" cy="11525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4" name="Oval 6"/>
          <p:cNvSpPr>
            <a:spLocks noChangeArrowheads="1"/>
          </p:cNvSpPr>
          <p:nvPr/>
        </p:nvSpPr>
        <p:spPr bwMode="auto">
          <a:xfrm>
            <a:off x="3957638" y="1663700"/>
            <a:ext cx="1135062" cy="11509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5" name="Oval 7"/>
          <p:cNvSpPr>
            <a:spLocks noChangeArrowheads="1"/>
          </p:cNvSpPr>
          <p:nvPr/>
        </p:nvSpPr>
        <p:spPr bwMode="auto">
          <a:xfrm>
            <a:off x="3986213" y="4538663"/>
            <a:ext cx="1135062" cy="11525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6" name="Freeform 55"/>
          <p:cNvSpPr>
            <a:spLocks noEditPoints="1"/>
          </p:cNvSpPr>
          <p:nvPr/>
        </p:nvSpPr>
        <p:spPr bwMode="auto">
          <a:xfrm>
            <a:off x="1408113" y="3349625"/>
            <a:ext cx="360362" cy="376238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7" name="Freeform 61"/>
          <p:cNvSpPr>
            <a:spLocks/>
          </p:cNvSpPr>
          <p:nvPr/>
        </p:nvSpPr>
        <p:spPr bwMode="auto">
          <a:xfrm>
            <a:off x="4362450" y="3316288"/>
            <a:ext cx="381000" cy="395287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2788" name="Group 4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1920875"/>
            <a:ext cx="304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9" name="Group 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4810125"/>
            <a:ext cx="3048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143000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632075" y="30384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微信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2632075" y="44735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微博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4097338" y="23399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4097338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4097338" y="52117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6" name="矩形 40"/>
          <p:cNvSpPr>
            <a:spLocks noChangeArrowheads="1"/>
          </p:cNvSpPr>
          <p:nvPr/>
        </p:nvSpPr>
        <p:spPr bwMode="auto">
          <a:xfrm>
            <a:off x="6326188" y="2090738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>
            <a:off x="6326188" y="17684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网上直销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8" name="矩形 42"/>
          <p:cNvSpPr>
            <a:spLocks noChangeArrowheads="1"/>
          </p:cNvSpPr>
          <p:nvPr/>
        </p:nvSpPr>
        <p:spPr bwMode="auto">
          <a:xfrm>
            <a:off x="6326188" y="3452813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1" name="TextBox 13"/>
          <p:cNvSpPr txBox="1">
            <a:spLocks noChangeArrowheads="1"/>
          </p:cNvSpPr>
          <p:nvPr/>
        </p:nvSpPr>
        <p:spPr bwMode="auto">
          <a:xfrm>
            <a:off x="6326188" y="313055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中间商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0" name="矩形 44"/>
          <p:cNvSpPr>
            <a:spLocks noChangeArrowheads="1"/>
          </p:cNvSpPr>
          <p:nvPr/>
        </p:nvSpPr>
        <p:spPr bwMode="auto">
          <a:xfrm>
            <a:off x="6326188" y="4872038"/>
            <a:ext cx="49133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3" name="TextBox 13"/>
          <p:cNvSpPr txBox="1">
            <a:spLocks noChangeArrowheads="1"/>
          </p:cNvSpPr>
          <p:nvPr/>
        </p:nvSpPr>
        <p:spPr bwMode="auto">
          <a:xfrm>
            <a:off x="6326188" y="45497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2" name="Freeform 66"/>
          <p:cNvSpPr>
            <a:spLocks noEditPoints="1"/>
          </p:cNvSpPr>
          <p:nvPr/>
        </p:nvSpPr>
        <p:spPr bwMode="auto">
          <a:xfrm>
            <a:off x="2782888" y="2508250"/>
            <a:ext cx="520700" cy="404813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2805" name="椭圆 48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806" name="等腰三角形 49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804" name="KSO_Shape"/>
          <p:cNvSpPr>
            <a:spLocks/>
          </p:cNvSpPr>
          <p:nvPr/>
        </p:nvSpPr>
        <p:spPr bwMode="auto">
          <a:xfrm>
            <a:off x="2844800" y="3981450"/>
            <a:ext cx="514350" cy="419100"/>
          </a:xfrm>
          <a:custGeom>
            <a:avLst/>
            <a:gdLst>
              <a:gd name="T0" fmla="*/ 66822 w 684048"/>
              <a:gd name="T1" fmla="*/ 124794 h 556307"/>
              <a:gd name="T2" fmla="*/ 74678 w 684048"/>
              <a:gd name="T3" fmla="*/ 141721 h 556307"/>
              <a:gd name="T4" fmla="*/ 71253 w 684048"/>
              <a:gd name="T5" fmla="*/ 123517 h 556307"/>
              <a:gd name="T6" fmla="*/ 88221 w 684048"/>
              <a:gd name="T7" fmla="*/ 119083 h 556307"/>
              <a:gd name="T8" fmla="*/ 90858 w 684048"/>
              <a:gd name="T9" fmla="*/ 124764 h 556307"/>
              <a:gd name="T10" fmla="*/ 90794 w 684048"/>
              <a:gd name="T11" fmla="*/ 118884 h 556307"/>
              <a:gd name="T12" fmla="*/ 117559 w 684048"/>
              <a:gd name="T13" fmla="*/ 123393 h 556307"/>
              <a:gd name="T14" fmla="*/ 45415 w 684048"/>
              <a:gd name="T15" fmla="*/ 131737 h 556307"/>
              <a:gd name="T16" fmla="*/ 85223 w 684048"/>
              <a:gd name="T17" fmla="*/ 95691 h 556307"/>
              <a:gd name="T18" fmla="*/ 81767 w 684048"/>
              <a:gd name="T19" fmla="*/ 81962 h 556307"/>
              <a:gd name="T20" fmla="*/ 91291 w 684048"/>
              <a:gd name="T21" fmla="*/ 165583 h 556307"/>
              <a:gd name="T22" fmla="*/ 94953 w 684048"/>
              <a:gd name="T23" fmla="*/ 81298 h 556307"/>
              <a:gd name="T24" fmla="*/ 188682 w 684048"/>
              <a:gd name="T25" fmla="*/ 58963 h 556307"/>
              <a:gd name="T26" fmla="*/ 185476 w 684048"/>
              <a:gd name="T27" fmla="*/ 73951 h 556307"/>
              <a:gd name="T28" fmla="*/ 184990 w 684048"/>
              <a:gd name="T29" fmla="*/ 74739 h 556307"/>
              <a:gd name="T30" fmla="*/ 184567 w 684048"/>
              <a:gd name="T31" fmla="*/ 75345 h 556307"/>
              <a:gd name="T32" fmla="*/ 175274 w 684048"/>
              <a:gd name="T33" fmla="*/ 76871 h 556307"/>
              <a:gd name="T34" fmla="*/ 172964 w 684048"/>
              <a:gd name="T35" fmla="*/ 68096 h 556307"/>
              <a:gd name="T36" fmla="*/ 173212 w 684048"/>
              <a:gd name="T37" fmla="*/ 53275 h 556307"/>
              <a:gd name="T38" fmla="*/ 153445 w 684048"/>
              <a:gd name="T39" fmla="*/ 46540 h 556307"/>
              <a:gd name="T40" fmla="*/ 146713 w 684048"/>
              <a:gd name="T41" fmla="*/ 41287 h 556307"/>
              <a:gd name="T42" fmla="*/ 151382 w 684048"/>
              <a:gd name="T43" fmla="*/ 34067 h 556307"/>
              <a:gd name="T44" fmla="*/ 91588 w 684048"/>
              <a:gd name="T45" fmla="*/ 26441 h 556307"/>
              <a:gd name="T46" fmla="*/ 155520 w 684048"/>
              <a:gd name="T47" fmla="*/ 54553 h 556307"/>
              <a:gd name="T48" fmla="*/ 179865 w 684048"/>
              <a:gd name="T49" fmla="*/ 140677 h 556307"/>
              <a:gd name="T50" fmla="*/ 91588 w 684048"/>
              <a:gd name="T51" fmla="*/ 26441 h 556307"/>
              <a:gd name="T52" fmla="*/ 218663 w 684048"/>
              <a:gd name="T53" fmla="*/ 62806 h 556307"/>
              <a:gd name="T54" fmla="*/ 214933 w 684048"/>
              <a:gd name="T55" fmla="*/ 82785 h 556307"/>
              <a:gd name="T56" fmla="*/ 203906 w 684048"/>
              <a:gd name="T57" fmla="*/ 84658 h 556307"/>
              <a:gd name="T58" fmla="*/ 199460 w 684048"/>
              <a:gd name="T59" fmla="*/ 77154 h 556307"/>
              <a:gd name="T60" fmla="*/ 156335 w 684048"/>
              <a:gd name="T61" fmla="*/ 16838 h 556307"/>
              <a:gd name="T62" fmla="*/ 150225 w 684048"/>
              <a:gd name="T63" fmla="*/ 17471 h 556307"/>
              <a:gd name="T64" fmla="*/ 142798 w 684048"/>
              <a:gd name="T65" fmla="*/ 12123 h 556307"/>
              <a:gd name="T66" fmla="*/ 146006 w 684048"/>
              <a:gd name="T67" fmla="*/ 1192 h 556307"/>
              <a:gd name="T68" fmla="*/ 156335 w 684048"/>
              <a:gd name="T69" fmla="*/ 0 h 556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2" grpId="0" autoUpdateAnimBg="0"/>
      <p:bldP spid="35863" grpId="0" autoUpdateAnimBg="0"/>
      <p:bldP spid="35864" grpId="0" autoUpdateAnimBg="0"/>
      <p:bldP spid="35865" grpId="0" autoUpdateAnimBg="0"/>
      <p:bldP spid="35866" grpId="0" autoUpdateAnimBg="0"/>
      <p:bldP spid="35867" grpId="0" autoUpdateAnimBg="0"/>
      <p:bldP spid="35869" grpId="0" autoUpdateAnimBg="0"/>
      <p:bldP spid="35871" grpId="0" autoUpdateAnimBg="0"/>
      <p:bldP spid="358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33798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799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0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3801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3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4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2147483647 w 68"/>
              <a:gd name="T1" fmla="*/ 2147483647 h 68"/>
              <a:gd name="T2" fmla="*/ 2147483647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2147483647 h 68"/>
              <a:gd name="T8" fmla="*/ 2147483647 w 68"/>
              <a:gd name="T9" fmla="*/ 2147483647 h 68"/>
              <a:gd name="T10" fmla="*/ 2147483647 w 68"/>
              <a:gd name="T11" fmla="*/ 2147483647 h 68"/>
              <a:gd name="T12" fmla="*/ 2147483647 w 68"/>
              <a:gd name="T13" fmla="*/ 2147483647 h 68"/>
              <a:gd name="T14" fmla="*/ 2147483647 w 68"/>
              <a:gd name="T15" fmla="*/ 2147483647 h 68"/>
              <a:gd name="T16" fmla="*/ 2147483647 w 68"/>
              <a:gd name="T17" fmla="*/ 2147483647 h 68"/>
              <a:gd name="T18" fmla="*/ 2147483647 w 68"/>
              <a:gd name="T19" fmla="*/ 2147483647 h 68"/>
              <a:gd name="T20" fmla="*/ 2147483647 w 68"/>
              <a:gd name="T21" fmla="*/ 2147483647 h 68"/>
              <a:gd name="T22" fmla="*/ 2147483647 w 68"/>
              <a:gd name="T23" fmla="*/ 2147483647 h 68"/>
              <a:gd name="T24" fmla="*/ 2147483647 w 68"/>
              <a:gd name="T25" fmla="*/ 2147483647 h 68"/>
              <a:gd name="T26" fmla="*/ 2147483647 w 68"/>
              <a:gd name="T27" fmla="*/ 2147483647 h 68"/>
              <a:gd name="T28" fmla="*/ 0 w 68"/>
              <a:gd name="T29" fmla="*/ 2147483647 h 68"/>
              <a:gd name="T30" fmla="*/ 2147483647 w 68"/>
              <a:gd name="T31" fmla="*/ 2147483647 h 68"/>
              <a:gd name="T32" fmla="*/ 2147483647 w 68"/>
              <a:gd name="T33" fmla="*/ 0 h 68"/>
              <a:gd name="T34" fmla="*/ 2147483647 w 68"/>
              <a:gd name="T35" fmla="*/ 0 h 68"/>
              <a:gd name="T36" fmla="*/ 2147483647 w 68"/>
              <a:gd name="T37" fmla="*/ 0 h 68"/>
              <a:gd name="T38" fmla="*/ 2147483647 w 68"/>
              <a:gd name="T39" fmla="*/ 2147483647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05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2147483647 w 42"/>
              <a:gd name="T21" fmla="*/ 2147483647 h 62"/>
              <a:gd name="T22" fmla="*/ 2147483647 w 42"/>
              <a:gd name="T23" fmla="*/ 2147483647 h 62"/>
              <a:gd name="T24" fmla="*/ 2147483647 w 42"/>
              <a:gd name="T25" fmla="*/ 2147483647 h 62"/>
              <a:gd name="T26" fmla="*/ 2147483647 w 42"/>
              <a:gd name="T27" fmla="*/ 2147483647 h 62"/>
              <a:gd name="T28" fmla="*/ 2147483647 w 42"/>
              <a:gd name="T29" fmla="*/ 2147483647 h 62"/>
              <a:gd name="T30" fmla="*/ 2147483647 w 42"/>
              <a:gd name="T31" fmla="*/ 2147483647 h 62"/>
              <a:gd name="T32" fmla="*/ 2147483647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2147483647 h 62"/>
              <a:gd name="T44" fmla="*/ 2147483647 w 42"/>
              <a:gd name="T45" fmla="*/ 2147483647 h 62"/>
              <a:gd name="T46" fmla="*/ 2147483647 w 42"/>
              <a:gd name="T47" fmla="*/ 2147483647 h 62"/>
              <a:gd name="T48" fmla="*/ 2147483647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2147483647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2147483647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06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7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8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3809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1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2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2147483647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2147483647 h 71"/>
              <a:gd name="T10" fmla="*/ 2147483647 w 71"/>
              <a:gd name="T11" fmla="*/ 2147483647 h 71"/>
              <a:gd name="T12" fmla="*/ 2147483647 w 71"/>
              <a:gd name="T13" fmla="*/ 2147483647 h 71"/>
              <a:gd name="T14" fmla="*/ 0 w 71"/>
              <a:gd name="T15" fmla="*/ 2147483647 h 71"/>
              <a:gd name="T16" fmla="*/ 2147483647 w 71"/>
              <a:gd name="T17" fmla="*/ 2147483647 h 71"/>
              <a:gd name="T18" fmla="*/ 2147483647 w 71"/>
              <a:gd name="T19" fmla="*/ 2147483647 h 71"/>
              <a:gd name="T20" fmla="*/ 2147483647 w 71"/>
              <a:gd name="T21" fmla="*/ 2147483647 h 71"/>
              <a:gd name="T22" fmla="*/ 2147483647 w 71"/>
              <a:gd name="T23" fmla="*/ 2147483647 h 71"/>
              <a:gd name="T24" fmla="*/ 2147483647 w 71"/>
              <a:gd name="T25" fmla="*/ 2147483647 h 71"/>
              <a:gd name="T26" fmla="*/ 2147483647 w 71"/>
              <a:gd name="T27" fmla="*/ 2147483647 h 71"/>
              <a:gd name="T28" fmla="*/ 2147483647 w 71"/>
              <a:gd name="T29" fmla="*/ 2147483647 h 71"/>
              <a:gd name="T30" fmla="*/ 2147483647 w 71"/>
              <a:gd name="T31" fmla="*/ 2147483647 h 71"/>
              <a:gd name="T32" fmla="*/ 2147483647 w 71"/>
              <a:gd name="T33" fmla="*/ 2147483647 h 71"/>
              <a:gd name="T34" fmla="*/ 2147483647 w 71"/>
              <a:gd name="T35" fmla="*/ 2147483647 h 71"/>
              <a:gd name="T36" fmla="*/ 2147483647 w 71"/>
              <a:gd name="T37" fmla="*/ 2147483647 h 71"/>
              <a:gd name="T38" fmla="*/ 2147483647 w 71"/>
              <a:gd name="T39" fmla="*/ 2147483647 h 71"/>
              <a:gd name="T40" fmla="*/ 2147483647 w 71"/>
              <a:gd name="T41" fmla="*/ 0 h 71"/>
              <a:gd name="T42" fmla="*/ 2147483647 w 71"/>
              <a:gd name="T43" fmla="*/ 2147483647 h 71"/>
              <a:gd name="T44" fmla="*/ 2147483647 w 71"/>
              <a:gd name="T45" fmla="*/ 2147483647 h 71"/>
              <a:gd name="T46" fmla="*/ 2147483647 w 71"/>
              <a:gd name="T47" fmla="*/ 2147483647 h 71"/>
              <a:gd name="T48" fmla="*/ 2147483647 w 71"/>
              <a:gd name="T49" fmla="*/ 2147483647 h 71"/>
              <a:gd name="T50" fmla="*/ 2147483647 w 71"/>
              <a:gd name="T51" fmla="*/ 2147483647 h 71"/>
              <a:gd name="T52" fmla="*/ 2147483647 w 71"/>
              <a:gd name="T53" fmla="*/ 2147483647 h 71"/>
              <a:gd name="T54" fmla="*/ 2147483647 w 71"/>
              <a:gd name="T55" fmla="*/ 2147483647 h 71"/>
              <a:gd name="T56" fmla="*/ 2147483647 w 71"/>
              <a:gd name="T57" fmla="*/ 2147483647 h 71"/>
              <a:gd name="T58" fmla="*/ 2147483647 w 71"/>
              <a:gd name="T59" fmla="*/ 2147483647 h 71"/>
              <a:gd name="T60" fmla="*/ 2147483647 w 71"/>
              <a:gd name="T61" fmla="*/ 2147483647 h 71"/>
              <a:gd name="T62" fmla="*/ 2147483647 w 71"/>
              <a:gd name="T63" fmla="*/ 2147483647 h 71"/>
              <a:gd name="T64" fmla="*/ 2147483647 w 71"/>
              <a:gd name="T65" fmla="*/ 2147483647 h 71"/>
              <a:gd name="T66" fmla="*/ 2147483647 w 71"/>
              <a:gd name="T67" fmla="*/ 2147483647 h 71"/>
              <a:gd name="T68" fmla="*/ 2147483647 w 71"/>
              <a:gd name="T69" fmla="*/ 2147483647 h 71"/>
              <a:gd name="T70" fmla="*/ 2147483647 w 71"/>
              <a:gd name="T71" fmla="*/ 2147483647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3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4" name="Freeform 15"/>
          <p:cNvSpPr>
            <a:spLocks noEditPoints="1"/>
          </p:cNvSpPr>
          <p:nvPr/>
        </p:nvSpPr>
        <p:spPr bwMode="auto">
          <a:xfrm>
            <a:off x="1111250" y="3657600"/>
            <a:ext cx="596900" cy="447675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5" name="Freeform 54@|5FFC:14657585|FBC:16777215|LFC:11765543|LBC:16777215"/>
          <p:cNvSpPr>
            <a:spLocks/>
          </p:cNvSpPr>
          <p:nvPr/>
        </p:nvSpPr>
        <p:spPr bwMode="auto">
          <a:xfrm>
            <a:off x="5211763" y="3078163"/>
            <a:ext cx="1744662" cy="1744662"/>
          </a:xfrm>
          <a:custGeom>
            <a:avLst/>
            <a:gdLst>
              <a:gd name="T0" fmla="*/ 0 w 661361"/>
              <a:gd name="T1" fmla="*/ 16014006 h 661361"/>
              <a:gd name="T2" fmla="*/ 4690429 w 661361"/>
              <a:gd name="T3" fmla="*/ 4690392 h 661361"/>
              <a:gd name="T4" fmla="*/ 16014061 w 661361"/>
              <a:gd name="T5" fmla="*/ 0 h 661361"/>
              <a:gd name="T6" fmla="*/ 27337691 w 661361"/>
              <a:gd name="T7" fmla="*/ 4690429 h 661361"/>
              <a:gd name="T8" fmla="*/ 32028069 w 661361"/>
              <a:gd name="T9" fmla="*/ 16014061 h 661361"/>
              <a:gd name="T10" fmla="*/ 27337691 w 661361"/>
              <a:gd name="T11" fmla="*/ 27337691 h 661361"/>
              <a:gd name="T12" fmla="*/ 16014061 w 661361"/>
              <a:gd name="T13" fmla="*/ 32028069 h 661361"/>
              <a:gd name="T14" fmla="*/ 4690429 w 661361"/>
              <a:gd name="T15" fmla="*/ 27337691 h 661361"/>
              <a:gd name="T16" fmla="*/ 55 w 661361"/>
              <a:gd name="T17" fmla="*/ 16014061 h 661361"/>
              <a:gd name="T18" fmla="*/ 0 w 661361"/>
              <a:gd name="T19" fmla="*/ 16014006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1562" tIns="141562" rIns="141562" bIns="141562" anchor="ctr"/>
          <a:lstStyle/>
          <a:p>
            <a:endParaRPr lang="zh-CN" altLang="en-US"/>
          </a:p>
        </p:txBody>
      </p:sp>
      <p:sp>
        <p:nvSpPr>
          <p:cNvPr id="33816" name="Freeform 78@|5FFC:0|FBC:0|LFC:16777215|LBC:16777215"/>
          <p:cNvSpPr>
            <a:spLocks noEditPoints="1"/>
          </p:cNvSpPr>
          <p:nvPr/>
        </p:nvSpPr>
        <p:spPr bwMode="auto">
          <a:xfrm>
            <a:off x="5721350" y="3422650"/>
            <a:ext cx="725488" cy="1055688"/>
          </a:xfrm>
          <a:custGeom>
            <a:avLst/>
            <a:gdLst>
              <a:gd name="T0" fmla="*/ 2147483647 w 85"/>
              <a:gd name="T1" fmla="*/ 0 h 123"/>
              <a:gd name="T2" fmla="*/ 0 w 85"/>
              <a:gd name="T3" fmla="*/ 2147483647 h 123"/>
              <a:gd name="T4" fmla="*/ 2147483647 w 85"/>
              <a:gd name="T5" fmla="*/ 2147483647 h 123"/>
              <a:gd name="T6" fmla="*/ 2147483647 w 85"/>
              <a:gd name="T7" fmla="*/ 2147483647 h 123"/>
              <a:gd name="T8" fmla="*/ 2147483647 w 85"/>
              <a:gd name="T9" fmla="*/ 2147483647 h 123"/>
              <a:gd name="T10" fmla="*/ 2147483647 w 85"/>
              <a:gd name="T11" fmla="*/ 2147483647 h 123"/>
              <a:gd name="T12" fmla="*/ 2147483647 w 85"/>
              <a:gd name="T13" fmla="*/ 0 h 123"/>
              <a:gd name="T14" fmla="*/ 2147483647 w 85"/>
              <a:gd name="T15" fmla="*/ 2147483647 h 123"/>
              <a:gd name="T16" fmla="*/ 2147483647 w 85"/>
              <a:gd name="T17" fmla="*/ 2147483647 h 123"/>
              <a:gd name="T18" fmla="*/ 2147483647 w 85"/>
              <a:gd name="T19" fmla="*/ 2147483647 h 123"/>
              <a:gd name="T20" fmla="*/ 2147483647 w 85"/>
              <a:gd name="T21" fmla="*/ 2147483647 h 123"/>
              <a:gd name="T22" fmla="*/ 2147483647 w 85"/>
              <a:gd name="T23" fmla="*/ 2147483647 h 123"/>
              <a:gd name="T24" fmla="*/ 2147483647 w 85"/>
              <a:gd name="T25" fmla="*/ 2147483647 h 123"/>
              <a:gd name="T26" fmla="*/ 2147483647 w 85"/>
              <a:gd name="T27" fmla="*/ 2147483647 h 123"/>
              <a:gd name="T28" fmla="*/ 2147483647 w 85"/>
              <a:gd name="T29" fmla="*/ 2147483647 h 123"/>
              <a:gd name="T30" fmla="*/ 2147483647 w 85"/>
              <a:gd name="T31" fmla="*/ 2147483647 h 123"/>
              <a:gd name="T32" fmla="*/ 2147483647 w 85"/>
              <a:gd name="T33" fmla="*/ 2147483647 h 123"/>
              <a:gd name="T34" fmla="*/ 2147483647 w 85"/>
              <a:gd name="T35" fmla="*/ 2147483647 h 123"/>
              <a:gd name="T36" fmla="*/ 2147483647 w 85"/>
              <a:gd name="T37" fmla="*/ 2147483647 h 123"/>
              <a:gd name="T38" fmla="*/ 2147483647 w 85"/>
              <a:gd name="T39" fmla="*/ 2147483647 h 123"/>
              <a:gd name="T40" fmla="*/ 2147483647 w 85"/>
              <a:gd name="T41" fmla="*/ 2147483647 h 123"/>
              <a:gd name="T42" fmla="*/ 2147483647 w 85"/>
              <a:gd name="T43" fmla="*/ 2147483647 h 123"/>
              <a:gd name="T44" fmla="*/ 2147483647 w 85"/>
              <a:gd name="T45" fmla="*/ 2147483647 h 123"/>
              <a:gd name="T46" fmla="*/ 2147483647 w 85"/>
              <a:gd name="T47" fmla="*/ 2147483647 h 123"/>
              <a:gd name="T48" fmla="*/ 2147483647 w 85"/>
              <a:gd name="T49" fmla="*/ 2147483647 h 123"/>
              <a:gd name="T50" fmla="*/ 2147483647 w 85"/>
              <a:gd name="T51" fmla="*/ 2147483647 h 123"/>
              <a:gd name="T52" fmla="*/ 2147483647 w 85"/>
              <a:gd name="T53" fmla="*/ 2147483647 h 123"/>
              <a:gd name="T54" fmla="*/ 2147483647 w 85"/>
              <a:gd name="T55" fmla="*/ 2147483647 h 123"/>
              <a:gd name="T56" fmla="*/ 2147483647 w 85"/>
              <a:gd name="T57" fmla="*/ 2147483647 h 123"/>
              <a:gd name="T58" fmla="*/ 2147483647 w 85"/>
              <a:gd name="T59" fmla="*/ 2147483647 h 123"/>
              <a:gd name="T60" fmla="*/ 2147483647 w 85"/>
              <a:gd name="T61" fmla="*/ 2147483647 h 123"/>
              <a:gd name="T62" fmla="*/ 2147483647 w 85"/>
              <a:gd name="T63" fmla="*/ 2147483647 h 123"/>
              <a:gd name="T64" fmla="*/ 2147483647 w 85"/>
              <a:gd name="T65" fmla="*/ 214748364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7" name="Freeform 79@|5FFC:0|FBC:0|LFC:16777215|LBC:16777215"/>
          <p:cNvSpPr>
            <a:spLocks noEditPoints="1"/>
          </p:cNvSpPr>
          <p:nvPr/>
        </p:nvSpPr>
        <p:spPr bwMode="auto">
          <a:xfrm>
            <a:off x="5884863" y="3584575"/>
            <a:ext cx="212725" cy="214313"/>
          </a:xfrm>
          <a:custGeom>
            <a:avLst/>
            <a:gdLst>
              <a:gd name="T0" fmla="*/ 2147483647 w 25"/>
              <a:gd name="T1" fmla="*/ 0 h 25"/>
              <a:gd name="T2" fmla="*/ 0 w 25"/>
              <a:gd name="T3" fmla="*/ 2147483647 h 25"/>
              <a:gd name="T4" fmla="*/ 2147483647 w 25"/>
              <a:gd name="T5" fmla="*/ 2147483647 h 25"/>
              <a:gd name="T6" fmla="*/ 2147483647 w 25"/>
              <a:gd name="T7" fmla="*/ 2147483647 h 25"/>
              <a:gd name="T8" fmla="*/ 2147483647 w 25"/>
              <a:gd name="T9" fmla="*/ 2147483647 h 25"/>
              <a:gd name="T10" fmla="*/ 2147483647 w 25"/>
              <a:gd name="T11" fmla="*/ 2147483647 h 25"/>
              <a:gd name="T12" fmla="*/ 2147483647 w 25"/>
              <a:gd name="T13" fmla="*/ 0 h 25"/>
              <a:gd name="T14" fmla="*/ 2147483647 w 25"/>
              <a:gd name="T15" fmla="*/ 0 h 25"/>
              <a:gd name="T16" fmla="*/ 214748364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8" name="TextBox 13"/>
          <p:cNvSpPr txBox="1">
            <a:spLocks noChangeArrowheads="1"/>
          </p:cNvSpPr>
          <p:nvPr/>
        </p:nvSpPr>
        <p:spPr bwMode="auto">
          <a:xfrm>
            <a:off x="1876425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内容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9" name="TextBox 13"/>
          <p:cNvSpPr txBox="1">
            <a:spLocks noChangeArrowheads="1"/>
          </p:cNvSpPr>
          <p:nvPr/>
        </p:nvSpPr>
        <p:spPr bwMode="auto">
          <a:xfrm>
            <a:off x="1881188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0" name="TextBox 13"/>
          <p:cNvSpPr txBox="1">
            <a:spLocks noChangeArrowheads="1"/>
          </p:cNvSpPr>
          <p:nvPr/>
        </p:nvSpPr>
        <p:spPr bwMode="auto">
          <a:xfrm>
            <a:off x="1876425" y="3636963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目的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1" name="TextBox 13"/>
          <p:cNvSpPr txBox="1">
            <a:spLocks noChangeArrowheads="1"/>
          </p:cNvSpPr>
          <p:nvPr/>
        </p:nvSpPr>
        <p:spPr bwMode="auto">
          <a:xfrm>
            <a:off x="1881188" y="3922713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2" name="TextBox 13"/>
          <p:cNvSpPr txBox="1">
            <a:spLocks noChangeArrowheads="1"/>
          </p:cNvSpPr>
          <p:nvPr/>
        </p:nvSpPr>
        <p:spPr bwMode="auto">
          <a:xfrm>
            <a:off x="1876425" y="50450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策略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3" name="TextBox 13"/>
          <p:cNvSpPr txBox="1">
            <a:spLocks noChangeArrowheads="1"/>
          </p:cNvSpPr>
          <p:nvPr/>
        </p:nvSpPr>
        <p:spPr bwMode="auto">
          <a:xfrm>
            <a:off x="1881188" y="533082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4" name="TextBox 13"/>
          <p:cNvSpPr txBox="1">
            <a:spLocks noChangeArrowheads="1"/>
          </p:cNvSpPr>
          <p:nvPr/>
        </p:nvSpPr>
        <p:spPr bwMode="auto">
          <a:xfrm>
            <a:off x="8667750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媒介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5" name="TextBox 13"/>
          <p:cNvSpPr txBox="1">
            <a:spLocks noChangeArrowheads="1"/>
          </p:cNvSpPr>
          <p:nvPr/>
        </p:nvSpPr>
        <p:spPr bwMode="auto">
          <a:xfrm>
            <a:off x="8672513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6" name="TextBox 13"/>
          <p:cNvSpPr txBox="1">
            <a:spLocks noChangeArrowheads="1"/>
          </p:cNvSpPr>
          <p:nvPr/>
        </p:nvSpPr>
        <p:spPr bwMode="auto">
          <a:xfrm>
            <a:off x="8667750" y="36464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手法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7" name="TextBox 13"/>
          <p:cNvSpPr txBox="1">
            <a:spLocks noChangeArrowheads="1"/>
          </p:cNvSpPr>
          <p:nvPr/>
        </p:nvSpPr>
        <p:spPr bwMode="auto">
          <a:xfrm>
            <a:off x="8672513" y="3932238"/>
            <a:ext cx="15589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8" name="TextBox 13"/>
          <p:cNvSpPr txBox="1">
            <a:spLocks noChangeArrowheads="1"/>
          </p:cNvSpPr>
          <p:nvPr/>
        </p:nvSpPr>
        <p:spPr bwMode="auto">
          <a:xfrm>
            <a:off x="8667750" y="5054600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对象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9" name="TextBox 13"/>
          <p:cNvSpPr txBox="1">
            <a:spLocks noChangeArrowheads="1"/>
          </p:cNvSpPr>
          <p:nvPr/>
        </p:nvSpPr>
        <p:spPr bwMode="auto">
          <a:xfrm>
            <a:off x="8672513" y="5341938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2" name="椭圆 4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33" name="等腰三角形 4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31" name="Freeform 135"/>
          <p:cNvSpPr>
            <a:spLocks noEditPoints="1"/>
          </p:cNvSpPr>
          <p:nvPr/>
        </p:nvSpPr>
        <p:spPr bwMode="auto">
          <a:xfrm>
            <a:off x="10523538" y="5040313"/>
            <a:ext cx="538162" cy="503237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平行四边形 4"/>
          <p:cNvSpPr>
            <a:spLocks noChangeArrowheads="1"/>
          </p:cNvSpPr>
          <p:nvPr/>
        </p:nvSpPr>
        <p:spPr bwMode="auto">
          <a:xfrm>
            <a:off x="6762750" y="3429000"/>
            <a:ext cx="5676900" cy="3429000"/>
          </a:xfrm>
          <a:prstGeom prst="parallelogram">
            <a:avLst>
              <a:gd name="adj" fmla="val 7283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平行四边形 5"/>
          <p:cNvSpPr>
            <a:spLocks noChangeArrowheads="1"/>
          </p:cNvSpPr>
          <p:nvPr/>
        </p:nvSpPr>
        <p:spPr bwMode="auto">
          <a:xfrm flipV="1">
            <a:off x="6762750" y="0"/>
            <a:ext cx="5676900" cy="3429000"/>
          </a:xfrm>
          <a:prstGeom prst="parallelogram">
            <a:avLst>
              <a:gd name="adj" fmla="val 7283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6426" name="矩形 11"/>
          <p:cNvSpPr>
            <a:spLocks noChangeArrowheads="1"/>
          </p:cNvSpPr>
          <p:nvPr/>
        </p:nvSpPr>
        <p:spPr bwMode="auto">
          <a:xfrm>
            <a:off x="2362200" y="3184525"/>
            <a:ext cx="2484438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27" name="Rectangle 6"/>
          <p:cNvSpPr>
            <a:spLocks noChangeArrowheads="1"/>
          </p:cNvSpPr>
          <p:nvPr/>
        </p:nvSpPr>
        <p:spPr bwMode="auto">
          <a:xfrm>
            <a:off x="2729409" y="31540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sp>
        <p:nvSpPr>
          <p:cNvPr id="16424" name="矩形 9"/>
          <p:cNvSpPr>
            <a:spLocks noChangeArrowheads="1"/>
          </p:cNvSpPr>
          <p:nvPr/>
        </p:nvSpPr>
        <p:spPr bwMode="auto">
          <a:xfrm>
            <a:off x="847725" y="31845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25" name="文本框 10"/>
          <p:cNvSpPr txBox="1">
            <a:spLocks noChangeArrowheads="1"/>
          </p:cNvSpPr>
          <p:nvPr/>
        </p:nvSpPr>
        <p:spPr bwMode="auto">
          <a:xfrm>
            <a:off x="1024036" y="32215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16420" name="矩形 18"/>
          <p:cNvSpPr>
            <a:spLocks noChangeArrowheads="1"/>
          </p:cNvSpPr>
          <p:nvPr/>
        </p:nvSpPr>
        <p:spPr bwMode="auto">
          <a:xfrm>
            <a:off x="2362200" y="3844925"/>
            <a:ext cx="2484438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21" name="Rectangle 6"/>
          <p:cNvSpPr>
            <a:spLocks noChangeArrowheads="1"/>
          </p:cNvSpPr>
          <p:nvPr/>
        </p:nvSpPr>
        <p:spPr bwMode="auto">
          <a:xfrm>
            <a:off x="2729409" y="38144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sp>
        <p:nvSpPr>
          <p:cNvPr id="16418" name="矩形 16"/>
          <p:cNvSpPr>
            <a:spLocks noChangeArrowheads="1"/>
          </p:cNvSpPr>
          <p:nvPr/>
        </p:nvSpPr>
        <p:spPr bwMode="auto">
          <a:xfrm>
            <a:off x="847725" y="38449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19" name="文本框 17"/>
          <p:cNvSpPr txBox="1">
            <a:spLocks noChangeArrowheads="1"/>
          </p:cNvSpPr>
          <p:nvPr/>
        </p:nvSpPr>
        <p:spPr bwMode="auto">
          <a:xfrm>
            <a:off x="1024036" y="38819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16414" name="矩形 25"/>
          <p:cNvSpPr>
            <a:spLocks noChangeArrowheads="1"/>
          </p:cNvSpPr>
          <p:nvPr/>
        </p:nvSpPr>
        <p:spPr bwMode="auto">
          <a:xfrm>
            <a:off x="2359025" y="4505325"/>
            <a:ext cx="2486025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15" name="Rectangle 6"/>
          <p:cNvSpPr>
            <a:spLocks noChangeArrowheads="1"/>
          </p:cNvSpPr>
          <p:nvPr/>
        </p:nvSpPr>
        <p:spPr bwMode="auto">
          <a:xfrm>
            <a:off x="2726234" y="44748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sp>
        <p:nvSpPr>
          <p:cNvPr id="16412" name="矩形 23"/>
          <p:cNvSpPr>
            <a:spLocks noChangeArrowheads="1"/>
          </p:cNvSpPr>
          <p:nvPr/>
        </p:nvSpPr>
        <p:spPr bwMode="auto">
          <a:xfrm>
            <a:off x="844550" y="45053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13" name="文本框 24"/>
          <p:cNvSpPr txBox="1">
            <a:spLocks noChangeArrowheads="1"/>
          </p:cNvSpPr>
          <p:nvPr/>
        </p:nvSpPr>
        <p:spPr bwMode="auto">
          <a:xfrm>
            <a:off x="1020861" y="45423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16408" name="矩形 32"/>
          <p:cNvSpPr>
            <a:spLocks noChangeArrowheads="1"/>
          </p:cNvSpPr>
          <p:nvPr/>
        </p:nvSpPr>
        <p:spPr bwMode="auto">
          <a:xfrm>
            <a:off x="2359025" y="5165725"/>
            <a:ext cx="2486025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09" name="Rectangle 6"/>
          <p:cNvSpPr>
            <a:spLocks noChangeArrowheads="1"/>
          </p:cNvSpPr>
          <p:nvPr/>
        </p:nvSpPr>
        <p:spPr bwMode="auto">
          <a:xfrm>
            <a:off x="2726234" y="51352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sp>
        <p:nvSpPr>
          <p:cNvPr id="16406" name="矩形 30"/>
          <p:cNvSpPr>
            <a:spLocks noChangeArrowheads="1"/>
          </p:cNvSpPr>
          <p:nvPr/>
        </p:nvSpPr>
        <p:spPr bwMode="auto">
          <a:xfrm>
            <a:off x="844550" y="51657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07" name="文本框 31"/>
          <p:cNvSpPr txBox="1">
            <a:spLocks noChangeArrowheads="1"/>
          </p:cNvSpPr>
          <p:nvPr/>
        </p:nvSpPr>
        <p:spPr bwMode="auto">
          <a:xfrm>
            <a:off x="1020861" y="52027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16402" name="文本框 37"/>
          <p:cNvSpPr txBox="1">
            <a:spLocks noChangeArrowheads="1"/>
          </p:cNvSpPr>
          <p:nvPr/>
        </p:nvSpPr>
        <p:spPr bwMode="auto">
          <a:xfrm>
            <a:off x="490538" y="1717675"/>
            <a:ext cx="1432517" cy="64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r>
              <a:rPr lang="zh-CN" sz="3600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录</a:t>
            </a:r>
          </a:p>
        </p:txBody>
      </p:sp>
      <p:cxnSp>
        <p:nvCxnSpPr>
          <p:cNvPr id="16403" name="直接连接符 38"/>
          <p:cNvCxnSpPr>
            <a:cxnSpLocks noChangeShapeType="1"/>
          </p:cNvCxnSpPr>
          <p:nvPr/>
        </p:nvCxnSpPr>
        <p:spPr bwMode="auto">
          <a:xfrm>
            <a:off x="641350" y="2568575"/>
            <a:ext cx="2551113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1" name="文本框 36"/>
          <p:cNvSpPr txBox="1">
            <a:spLocks noChangeArrowheads="1"/>
          </p:cNvSpPr>
          <p:nvPr/>
        </p:nvSpPr>
        <p:spPr bwMode="auto">
          <a:xfrm>
            <a:off x="1018469" y="2217349"/>
            <a:ext cx="1432517" cy="40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3" name="文本框 39"/>
          <p:cNvSpPr txBox="1">
            <a:spLocks noChangeArrowheads="1"/>
          </p:cNvSpPr>
          <p:nvPr/>
        </p:nvSpPr>
        <p:spPr bwMode="auto">
          <a:xfrm>
            <a:off x="8797925" y="1022350"/>
            <a:ext cx="160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8680450" y="1844675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   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5" name="TextBox 13"/>
          <p:cNvSpPr txBox="1">
            <a:spLocks noChangeArrowheads="1"/>
          </p:cNvSpPr>
          <p:nvPr/>
        </p:nvSpPr>
        <p:spPr bwMode="auto">
          <a:xfrm>
            <a:off x="9061450" y="2417763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6" name="TextBox 13"/>
          <p:cNvSpPr txBox="1">
            <a:spLocks noChangeArrowheads="1"/>
          </p:cNvSpPr>
          <p:nvPr/>
        </p:nvSpPr>
        <p:spPr bwMode="auto">
          <a:xfrm>
            <a:off x="9147175" y="3816350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7" name="TextBox 13"/>
          <p:cNvSpPr txBox="1">
            <a:spLocks noChangeArrowheads="1"/>
          </p:cNvSpPr>
          <p:nvPr/>
        </p:nvSpPr>
        <p:spPr bwMode="auto">
          <a:xfrm>
            <a:off x="8845550" y="4332288"/>
            <a:ext cx="219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8501063" y="4859338"/>
            <a:ext cx="220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9" name="TextBox 13"/>
          <p:cNvSpPr txBox="1">
            <a:spLocks noChangeArrowheads="1"/>
          </p:cNvSpPr>
          <p:nvPr/>
        </p:nvSpPr>
        <p:spPr bwMode="auto">
          <a:xfrm>
            <a:off x="8205788" y="5395913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矩形 43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平行四边形 4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19" name="平行四边形 5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6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1" name="矩形 7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34822" name="Freeform 25"/>
          <p:cNvSpPr>
            <a:spLocks/>
          </p:cNvSpPr>
          <p:nvPr/>
        </p:nvSpPr>
        <p:spPr bwMode="auto">
          <a:xfrm>
            <a:off x="1971675" y="3530600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Freeform 25"/>
          <p:cNvSpPr>
            <a:spLocks/>
          </p:cNvSpPr>
          <p:nvPr/>
        </p:nvSpPr>
        <p:spPr bwMode="auto">
          <a:xfrm rot="-7050315">
            <a:off x="4375943" y="4526757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4" name="Freeform 25"/>
          <p:cNvSpPr>
            <a:spLocks/>
          </p:cNvSpPr>
          <p:nvPr/>
        </p:nvSpPr>
        <p:spPr bwMode="auto">
          <a:xfrm rot="7202387">
            <a:off x="4073525" y="1879600"/>
            <a:ext cx="842963" cy="1490663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5" name="아래쪽 화살표 461"/>
          <p:cNvSpPr>
            <a:spLocks noChangeArrowheads="1"/>
          </p:cNvSpPr>
          <p:nvPr/>
        </p:nvSpPr>
        <p:spPr bwMode="auto">
          <a:xfrm>
            <a:off x="8707438" y="4478338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6" name="아래쪽 화살표 462"/>
          <p:cNvSpPr>
            <a:spLocks noChangeArrowheads="1"/>
          </p:cNvSpPr>
          <p:nvPr/>
        </p:nvSpPr>
        <p:spPr bwMode="auto">
          <a:xfrm>
            <a:off x="8707438" y="2874963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7" name="모서리가 둥근 직사각형 236"/>
          <p:cNvSpPr>
            <a:spLocks noChangeArrowheads="1"/>
          </p:cNvSpPr>
          <p:nvPr/>
        </p:nvSpPr>
        <p:spPr bwMode="auto">
          <a:xfrm>
            <a:off x="2330450" y="2336800"/>
            <a:ext cx="3078163" cy="3036888"/>
          </a:xfrm>
          <a:prstGeom prst="roundRect">
            <a:avLst>
              <a:gd name="adj" fmla="val 5111"/>
            </a:avLst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8" name="모서리가 둥근 직사각형 445"/>
          <p:cNvSpPr>
            <a:spLocks noChangeArrowheads="1"/>
          </p:cNvSpPr>
          <p:nvPr/>
        </p:nvSpPr>
        <p:spPr bwMode="auto">
          <a:xfrm>
            <a:off x="7608888" y="3360738"/>
            <a:ext cx="2817812" cy="920750"/>
          </a:xfrm>
          <a:prstGeom prst="roundRect">
            <a:avLst>
              <a:gd name="adj" fmla="val 465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9" name="모서리가 둥근 직사각형 450"/>
          <p:cNvSpPr>
            <a:spLocks noChangeArrowheads="1"/>
          </p:cNvSpPr>
          <p:nvPr/>
        </p:nvSpPr>
        <p:spPr bwMode="auto">
          <a:xfrm>
            <a:off x="7608888" y="4972050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0" name="모서리가 둥근 직사각형 438"/>
          <p:cNvSpPr>
            <a:spLocks noChangeArrowheads="1"/>
          </p:cNvSpPr>
          <p:nvPr/>
        </p:nvSpPr>
        <p:spPr bwMode="auto">
          <a:xfrm>
            <a:off x="7608888" y="1735138"/>
            <a:ext cx="2817812" cy="922337"/>
          </a:xfrm>
          <a:prstGeom prst="roundRect">
            <a:avLst>
              <a:gd name="adj" fmla="val 465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1" name="Freeform 49"/>
          <p:cNvSpPr>
            <a:spLocks/>
          </p:cNvSpPr>
          <p:nvPr/>
        </p:nvSpPr>
        <p:spPr bwMode="auto">
          <a:xfrm rot="7202387">
            <a:off x="2534444" y="2086769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2" name="Freeform 49"/>
          <p:cNvSpPr>
            <a:spLocks/>
          </p:cNvSpPr>
          <p:nvPr/>
        </p:nvSpPr>
        <p:spPr bwMode="auto">
          <a:xfrm rot="-7050315">
            <a:off x="4434682" y="3880644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3" name="Freeform 49"/>
          <p:cNvSpPr>
            <a:spLocks/>
          </p:cNvSpPr>
          <p:nvPr/>
        </p:nvSpPr>
        <p:spPr bwMode="auto">
          <a:xfrm>
            <a:off x="1973263" y="4649788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4834" name="직사각형 4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2451100"/>
            <a:ext cx="2254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직사각형 40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49799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직사각형 40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40655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직사각형 399"/>
          <p:cNvSpPr>
            <a:spLocks noChangeArrowheads="1"/>
          </p:cNvSpPr>
          <p:nvPr/>
        </p:nvSpPr>
        <p:spPr bwMode="auto">
          <a:xfrm>
            <a:off x="3152775" y="3330575"/>
            <a:ext cx="1425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1216025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危机公关处理</a:t>
            </a:r>
            <a:endParaRPr lang="ko-KR" altLang="en-US" sz="1600" b="1">
              <a:solidFill>
                <a:srgbClr val="FFFFFF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8" name="직사각형 400"/>
          <p:cNvSpPr>
            <a:spLocks noChangeArrowheads="1"/>
          </p:cNvSpPr>
          <p:nvPr/>
        </p:nvSpPr>
        <p:spPr bwMode="auto">
          <a:xfrm>
            <a:off x="2849563" y="3805238"/>
            <a:ext cx="20240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向天歌是集PPT模板开发、PPT设计定制、PPT培训于一体的专业PPT服务提供商。</a:t>
            </a: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262938" y="1949450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危机准备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8266113" y="2235200"/>
            <a:ext cx="138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8262938" y="35544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危机处理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4" name="TextBox 13"/>
          <p:cNvSpPr txBox="1">
            <a:spLocks noChangeArrowheads="1"/>
          </p:cNvSpPr>
          <p:nvPr/>
        </p:nvSpPr>
        <p:spPr bwMode="auto">
          <a:xfrm>
            <a:off x="8266113" y="384016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TextBox 13"/>
          <p:cNvSpPr txBox="1">
            <a:spLocks noChangeArrowheads="1"/>
          </p:cNvSpPr>
          <p:nvPr/>
        </p:nvSpPr>
        <p:spPr bwMode="auto">
          <a:xfrm>
            <a:off x="8262938" y="519588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公关策略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6" name="TextBox 13"/>
          <p:cNvSpPr txBox="1">
            <a:spLocks noChangeArrowheads="1"/>
          </p:cNvSpPr>
          <p:nvPr/>
        </p:nvSpPr>
        <p:spPr bwMode="auto">
          <a:xfrm>
            <a:off x="8266113" y="548163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6" name="椭圆 32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47" name="等腰三角形 33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1" grpId="0" autoUpdateAnimBg="0"/>
      <p:bldP spid="37912" grpId="0" autoUpdateAnimBg="0"/>
      <p:bldP spid="37913" grpId="0" autoUpdateAnimBg="0"/>
      <p:bldP spid="37914" grpId="0" autoUpdateAnimBg="0"/>
      <p:bldP spid="37915" grpId="0" autoUpdateAnimBg="0"/>
      <p:bldP spid="3791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35846" name="Rectangle 10"/>
          <p:cNvSpPr>
            <a:spLocks noChangeArrowheads="1"/>
          </p:cNvSpPr>
          <p:nvPr/>
        </p:nvSpPr>
        <p:spPr bwMode="auto">
          <a:xfrm>
            <a:off x="30163" y="1719263"/>
            <a:ext cx="12203112" cy="443388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893" tIns="60946" rIns="121893" bIns="60946" anchor="ctr"/>
          <a:lstStyle/>
          <a:p>
            <a:pPr algn="ctr" defTabSz="912813">
              <a:buFont typeface="Arial" pitchFamily="34" charset="0"/>
              <a:buNone/>
            </a:pPr>
            <a:endParaRPr lang="en-US" altLang="zh-CN" sz="900">
              <a:solidFill>
                <a:srgbClr val="FFFFFF"/>
              </a:solidFill>
            </a:endParaRPr>
          </a:p>
        </p:txBody>
      </p:sp>
      <p:sp>
        <p:nvSpPr>
          <p:cNvPr id="35847" name="TextBox 31"/>
          <p:cNvSpPr txBox="1">
            <a:spLocks noChangeArrowheads="1"/>
          </p:cNvSpPr>
          <p:nvPr/>
        </p:nvSpPr>
        <p:spPr bwMode="auto">
          <a:xfrm>
            <a:off x="5264150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现场团购</a:t>
            </a:r>
          </a:p>
        </p:txBody>
      </p:sp>
      <p:sp>
        <p:nvSpPr>
          <p:cNvPr id="35848" name="Rounded Rectangle 87"/>
          <p:cNvSpPr>
            <a:spLocks noChangeArrowheads="1"/>
          </p:cNvSpPr>
          <p:nvPr/>
        </p:nvSpPr>
        <p:spPr bwMode="auto">
          <a:xfrm>
            <a:off x="5383213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49" name="Freeform 74"/>
          <p:cNvSpPr>
            <a:spLocks/>
          </p:cNvSpPr>
          <p:nvPr/>
        </p:nvSpPr>
        <p:spPr bwMode="auto">
          <a:xfrm>
            <a:off x="5840413" y="2395538"/>
            <a:ext cx="576262" cy="509587"/>
          </a:xfrm>
          <a:custGeom>
            <a:avLst/>
            <a:gdLst>
              <a:gd name="T0" fmla="*/ 2147483647 w 461"/>
              <a:gd name="T1" fmla="*/ 2147483647 h 409"/>
              <a:gd name="T2" fmla="*/ 2147483647 w 461"/>
              <a:gd name="T3" fmla="*/ 2147483647 h 409"/>
              <a:gd name="T4" fmla="*/ 2147483647 w 461"/>
              <a:gd name="T5" fmla="*/ 2147483647 h 409"/>
              <a:gd name="T6" fmla="*/ 2147483647 w 461"/>
              <a:gd name="T7" fmla="*/ 2147483647 h 409"/>
              <a:gd name="T8" fmla="*/ 2147483647 w 461"/>
              <a:gd name="T9" fmla="*/ 2147483647 h 409"/>
              <a:gd name="T10" fmla="*/ 2147483647 w 461"/>
              <a:gd name="T11" fmla="*/ 2147483647 h 409"/>
              <a:gd name="T12" fmla="*/ 2147483647 w 461"/>
              <a:gd name="T13" fmla="*/ 2147483647 h 409"/>
              <a:gd name="T14" fmla="*/ 2147483647 w 461"/>
              <a:gd name="T15" fmla="*/ 2147483647 h 409"/>
              <a:gd name="T16" fmla="*/ 2147483647 w 461"/>
              <a:gd name="T17" fmla="*/ 2147483647 h 409"/>
              <a:gd name="T18" fmla="*/ 2147483647 w 461"/>
              <a:gd name="T19" fmla="*/ 2147483647 h 409"/>
              <a:gd name="T20" fmla="*/ 2147483647 w 461"/>
              <a:gd name="T21" fmla="*/ 2147483647 h 409"/>
              <a:gd name="T22" fmla="*/ 2147483647 w 461"/>
              <a:gd name="T23" fmla="*/ 2147483647 h 409"/>
              <a:gd name="T24" fmla="*/ 2147483647 w 461"/>
              <a:gd name="T25" fmla="*/ 2147483647 h 409"/>
              <a:gd name="T26" fmla="*/ 2147483647 w 461"/>
              <a:gd name="T27" fmla="*/ 2147483647 h 409"/>
              <a:gd name="T28" fmla="*/ 2147483647 w 461"/>
              <a:gd name="T29" fmla="*/ 2147483647 h 409"/>
              <a:gd name="T30" fmla="*/ 2147483647 w 461"/>
              <a:gd name="T31" fmla="*/ 2147483647 h 409"/>
              <a:gd name="T32" fmla="*/ 2147483647 w 461"/>
              <a:gd name="T33" fmla="*/ 2147483647 h 409"/>
              <a:gd name="T34" fmla="*/ 2147483647 w 461"/>
              <a:gd name="T35" fmla="*/ 2147483647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5850" name="Straight Connector 81"/>
          <p:cNvCxnSpPr>
            <a:cxnSpLocks noChangeShapeType="1"/>
          </p:cNvCxnSpPr>
          <p:nvPr/>
        </p:nvCxnSpPr>
        <p:spPr bwMode="auto">
          <a:xfrm>
            <a:off x="7235825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1" name="Straight Connector 82"/>
          <p:cNvCxnSpPr>
            <a:cxnSpLocks noChangeShapeType="1"/>
          </p:cNvCxnSpPr>
          <p:nvPr/>
        </p:nvCxnSpPr>
        <p:spPr bwMode="auto">
          <a:xfrm>
            <a:off x="9320213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2" name="Freeform 25"/>
          <p:cNvSpPr>
            <a:spLocks noEditPoints="1"/>
          </p:cNvSpPr>
          <p:nvPr/>
        </p:nvSpPr>
        <p:spPr bwMode="auto">
          <a:xfrm>
            <a:off x="8091488" y="2378075"/>
            <a:ext cx="509587" cy="542925"/>
          </a:xfrm>
          <a:custGeom>
            <a:avLst/>
            <a:gdLst>
              <a:gd name="T0" fmla="*/ 2147483647 w 1548"/>
              <a:gd name="T1" fmla="*/ 2147483647 h 1648"/>
              <a:gd name="T2" fmla="*/ 2147483647 w 1548"/>
              <a:gd name="T3" fmla="*/ 2147483647 h 1648"/>
              <a:gd name="T4" fmla="*/ 2147483647 w 1548"/>
              <a:gd name="T5" fmla="*/ 2147483647 h 1648"/>
              <a:gd name="T6" fmla="*/ 2147483647 w 1548"/>
              <a:gd name="T7" fmla="*/ 2147483647 h 1648"/>
              <a:gd name="T8" fmla="*/ 2147483647 w 1548"/>
              <a:gd name="T9" fmla="*/ 2147483647 h 1648"/>
              <a:gd name="T10" fmla="*/ 2147483647 w 1548"/>
              <a:gd name="T11" fmla="*/ 2147483647 h 1648"/>
              <a:gd name="T12" fmla="*/ 2147483647 w 1548"/>
              <a:gd name="T13" fmla="*/ 2147483647 h 1648"/>
              <a:gd name="T14" fmla="*/ 2147483647 w 1548"/>
              <a:gd name="T15" fmla="*/ 2147483647 h 1648"/>
              <a:gd name="T16" fmla="*/ 2147483647 w 1548"/>
              <a:gd name="T17" fmla="*/ 2147483647 h 1648"/>
              <a:gd name="T18" fmla="*/ 2147483647 w 1548"/>
              <a:gd name="T19" fmla="*/ 2147483647 h 1648"/>
              <a:gd name="T20" fmla="*/ 2147483647 w 1548"/>
              <a:gd name="T21" fmla="*/ 2147483647 h 1648"/>
              <a:gd name="T22" fmla="*/ 2147483647 w 1548"/>
              <a:gd name="T23" fmla="*/ 2147483647 h 1648"/>
              <a:gd name="T24" fmla="*/ 2147483647 w 1548"/>
              <a:gd name="T25" fmla="*/ 2147483647 h 1648"/>
              <a:gd name="T26" fmla="*/ 2147483647 w 1548"/>
              <a:gd name="T27" fmla="*/ 2147483647 h 1648"/>
              <a:gd name="T28" fmla="*/ 0 w 1548"/>
              <a:gd name="T29" fmla="*/ 2147483647 h 1648"/>
              <a:gd name="T30" fmla="*/ 2147483647 w 1548"/>
              <a:gd name="T31" fmla="*/ 2147483647 h 1648"/>
              <a:gd name="T32" fmla="*/ 2147483647 w 1548"/>
              <a:gd name="T33" fmla="*/ 2147483647 h 1648"/>
              <a:gd name="T34" fmla="*/ 2147483647 w 1548"/>
              <a:gd name="T35" fmla="*/ 2147483647 h 1648"/>
              <a:gd name="T36" fmla="*/ 2147483647 w 1548"/>
              <a:gd name="T37" fmla="*/ 2147483647 h 1648"/>
              <a:gd name="T38" fmla="*/ 2147483647 w 1548"/>
              <a:gd name="T39" fmla="*/ 2147483647 h 1648"/>
              <a:gd name="T40" fmla="*/ 2147483647 w 1548"/>
              <a:gd name="T41" fmla="*/ 2147483647 h 1648"/>
              <a:gd name="T42" fmla="*/ 2147483647 w 1548"/>
              <a:gd name="T43" fmla="*/ 2147483647 h 1648"/>
              <a:gd name="T44" fmla="*/ 2147483647 w 1548"/>
              <a:gd name="T45" fmla="*/ 2147483647 h 1648"/>
              <a:gd name="T46" fmla="*/ 2147483647 w 1548"/>
              <a:gd name="T47" fmla="*/ 2147483647 h 1648"/>
              <a:gd name="T48" fmla="*/ 2147483647 w 1548"/>
              <a:gd name="T49" fmla="*/ 2147483647 h 1648"/>
              <a:gd name="T50" fmla="*/ 2147483647 w 1548"/>
              <a:gd name="T51" fmla="*/ 0 h 1648"/>
              <a:gd name="T52" fmla="*/ 2147483647 w 1548"/>
              <a:gd name="T53" fmla="*/ 2147483647 h 1648"/>
              <a:gd name="T54" fmla="*/ 2147483647 w 1548"/>
              <a:gd name="T55" fmla="*/ 2147483647 h 1648"/>
              <a:gd name="T56" fmla="*/ 2147483647 w 1548"/>
              <a:gd name="T57" fmla="*/ 2147483647 h 1648"/>
              <a:gd name="T58" fmla="*/ 2147483647 w 1548"/>
              <a:gd name="T59" fmla="*/ 2147483647 h 1648"/>
              <a:gd name="T60" fmla="*/ 2147483647 w 1548"/>
              <a:gd name="T61" fmla="*/ 2147483647 h 1648"/>
              <a:gd name="T62" fmla="*/ 2147483647 w 1548"/>
              <a:gd name="T63" fmla="*/ 2147483647 h 1648"/>
              <a:gd name="T64" fmla="*/ 2147483647 w 1548"/>
              <a:gd name="T65" fmla="*/ 2147483647 h 1648"/>
              <a:gd name="T66" fmla="*/ 2147483647 w 1548"/>
              <a:gd name="T67" fmla="*/ 2147483647 h 1648"/>
              <a:gd name="T68" fmla="*/ 2147483647 w 1548"/>
              <a:gd name="T69" fmla="*/ 2147483647 h 1648"/>
              <a:gd name="T70" fmla="*/ 2147483647 w 1548"/>
              <a:gd name="T71" fmla="*/ 2147483647 h 1648"/>
              <a:gd name="T72" fmla="*/ 2147483647 w 1548"/>
              <a:gd name="T73" fmla="*/ 2147483647 h 1648"/>
              <a:gd name="T74" fmla="*/ 2147483647 w 1548"/>
              <a:gd name="T75" fmla="*/ 2147483647 h 1648"/>
              <a:gd name="T76" fmla="*/ 2147483647 w 1548"/>
              <a:gd name="T77" fmla="*/ 2147483647 h 164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tIns="22860" rIns="45720" bIns="22860"/>
          <a:lstStyle/>
          <a:p>
            <a:endParaRPr lang="zh-CN" altLang="en-US"/>
          </a:p>
        </p:txBody>
      </p:sp>
      <p:sp>
        <p:nvSpPr>
          <p:cNvPr id="35853" name="Freeform 102"/>
          <p:cNvSpPr>
            <a:spLocks/>
          </p:cNvSpPr>
          <p:nvPr/>
        </p:nvSpPr>
        <p:spPr bwMode="auto">
          <a:xfrm>
            <a:off x="10283825" y="2403475"/>
            <a:ext cx="571500" cy="511175"/>
          </a:xfrm>
          <a:custGeom>
            <a:avLst/>
            <a:gdLst>
              <a:gd name="T0" fmla="*/ 2147483647 w 498"/>
              <a:gd name="T1" fmla="*/ 2147483647 h 445"/>
              <a:gd name="T2" fmla="*/ 2147483647 w 498"/>
              <a:gd name="T3" fmla="*/ 2147483647 h 445"/>
              <a:gd name="T4" fmla="*/ 2147483647 w 498"/>
              <a:gd name="T5" fmla="*/ 2147483647 h 445"/>
              <a:gd name="T6" fmla="*/ 2147483647 w 498"/>
              <a:gd name="T7" fmla="*/ 2147483647 h 445"/>
              <a:gd name="T8" fmla="*/ 2147483647 w 498"/>
              <a:gd name="T9" fmla="*/ 2147483647 h 445"/>
              <a:gd name="T10" fmla="*/ 2147483647 w 498"/>
              <a:gd name="T11" fmla="*/ 2147483647 h 445"/>
              <a:gd name="T12" fmla="*/ 2147483647 w 498"/>
              <a:gd name="T13" fmla="*/ 2147483647 h 445"/>
              <a:gd name="T14" fmla="*/ 2147483647 w 498"/>
              <a:gd name="T15" fmla="*/ 2147483647 h 445"/>
              <a:gd name="T16" fmla="*/ 2147483647 w 498"/>
              <a:gd name="T17" fmla="*/ 0 h 445"/>
              <a:gd name="T18" fmla="*/ 2147483647 w 498"/>
              <a:gd name="T19" fmla="*/ 2147483647 h 445"/>
              <a:gd name="T20" fmla="*/ 2147483647 w 498"/>
              <a:gd name="T21" fmla="*/ 2147483647 h 445"/>
              <a:gd name="T22" fmla="*/ 2147483647 w 498"/>
              <a:gd name="T23" fmla="*/ 2147483647 h 445"/>
              <a:gd name="T24" fmla="*/ 2147483647 w 498"/>
              <a:gd name="T25" fmla="*/ 2147483647 h 445"/>
              <a:gd name="T26" fmla="*/ 0 w 498"/>
              <a:gd name="T27" fmla="*/ 2147483647 h 445"/>
              <a:gd name="T28" fmla="*/ 0 w 498"/>
              <a:gd name="T29" fmla="*/ 2147483647 h 445"/>
              <a:gd name="T30" fmla="*/ 2147483647 w 498"/>
              <a:gd name="T31" fmla="*/ 2147483647 h 445"/>
              <a:gd name="T32" fmla="*/ 2147483647 w 498"/>
              <a:gd name="T33" fmla="*/ 2147483647 h 445"/>
              <a:gd name="T34" fmla="*/ 2147483647 w 498"/>
              <a:gd name="T35" fmla="*/ 2147483647 h 445"/>
              <a:gd name="T36" fmla="*/ 2147483647 w 498"/>
              <a:gd name="T37" fmla="*/ 2147483647 h 445"/>
              <a:gd name="T38" fmla="*/ 2147483647 w 498"/>
              <a:gd name="T39" fmla="*/ 2147483647 h 445"/>
              <a:gd name="T40" fmla="*/ 2147483647 w 498"/>
              <a:gd name="T41" fmla="*/ 2147483647 h 445"/>
              <a:gd name="T42" fmla="*/ 2147483647 w 498"/>
              <a:gd name="T43" fmla="*/ 2147483647 h 445"/>
              <a:gd name="T44" fmla="*/ 2147483647 w 498"/>
              <a:gd name="T45" fmla="*/ 2147483647 h 445"/>
              <a:gd name="T46" fmla="*/ 2147483647 w 498"/>
              <a:gd name="T47" fmla="*/ 2147483647 h 445"/>
              <a:gd name="T48" fmla="*/ 2147483647 w 498"/>
              <a:gd name="T49" fmla="*/ 2147483647 h 445"/>
              <a:gd name="T50" fmla="*/ 2147483647 w 498"/>
              <a:gd name="T51" fmla="*/ 2147483647 h 445"/>
              <a:gd name="T52" fmla="*/ 2147483647 w 498"/>
              <a:gd name="T53" fmla="*/ 2147483647 h 445"/>
              <a:gd name="T54" fmla="*/ 2147483647 w 498"/>
              <a:gd name="T55" fmla="*/ 2147483647 h 445"/>
              <a:gd name="T56" fmla="*/ 2147483647 w 498"/>
              <a:gd name="T57" fmla="*/ 2147483647 h 445"/>
              <a:gd name="T58" fmla="*/ 2147483647 w 498"/>
              <a:gd name="T59" fmla="*/ 2147483647 h 445"/>
              <a:gd name="T60" fmla="*/ 2147483647 w 498"/>
              <a:gd name="T61" fmla="*/ 2147483647 h 445"/>
              <a:gd name="T62" fmla="*/ 2147483647 w 498"/>
              <a:gd name="T63" fmla="*/ 2147483647 h 445"/>
              <a:gd name="T64" fmla="*/ 2147483647 w 498"/>
              <a:gd name="T65" fmla="*/ 2147483647 h 445"/>
              <a:gd name="T66" fmla="*/ 2147483647 w 498"/>
              <a:gd name="T67" fmla="*/ 2147483647 h 445"/>
              <a:gd name="T68" fmla="*/ 2147483647 w 498"/>
              <a:gd name="T69" fmla="*/ 2147483647 h 445"/>
              <a:gd name="T70" fmla="*/ 2147483647 w 498"/>
              <a:gd name="T71" fmla="*/ 2147483647 h 445"/>
              <a:gd name="T72" fmla="*/ 2147483647 w 498"/>
              <a:gd name="T73" fmla="*/ 2147483647 h 445"/>
              <a:gd name="T74" fmla="*/ 2147483647 w 498"/>
              <a:gd name="T75" fmla="*/ 2147483647 h 445"/>
              <a:gd name="T76" fmla="*/ 2147483647 w 498"/>
              <a:gd name="T77" fmla="*/ 2147483647 h 445"/>
              <a:gd name="T78" fmla="*/ 2147483647 w 498"/>
              <a:gd name="T79" fmla="*/ 2147483647 h 445"/>
              <a:gd name="T80" fmla="*/ 2147483647 w 498"/>
              <a:gd name="T81" fmla="*/ 2147483647 h 445"/>
              <a:gd name="T82" fmla="*/ 2147483647 w 498"/>
              <a:gd name="T83" fmla="*/ 2147483647 h 445"/>
              <a:gd name="T84" fmla="*/ 2147483647 w 498"/>
              <a:gd name="T85" fmla="*/ 2147483647 h 445"/>
              <a:gd name="T86" fmla="*/ 2147483647 w 498"/>
              <a:gd name="T87" fmla="*/ 2147483647 h 445"/>
              <a:gd name="T88" fmla="*/ 2147483647 w 498"/>
              <a:gd name="T89" fmla="*/ 2147483647 h 445"/>
              <a:gd name="T90" fmla="*/ 2147483647 w 498"/>
              <a:gd name="T91" fmla="*/ 2147483647 h 445"/>
              <a:gd name="T92" fmla="*/ 2147483647 w 498"/>
              <a:gd name="T93" fmla="*/ 2147483647 h 445"/>
              <a:gd name="T94" fmla="*/ 2147483647 w 498"/>
              <a:gd name="T95" fmla="*/ 2147483647 h 445"/>
              <a:gd name="T96" fmla="*/ 2147483647 w 498"/>
              <a:gd name="T97" fmla="*/ 2147483647 h 445"/>
              <a:gd name="T98" fmla="*/ 2147483647 w 498"/>
              <a:gd name="T99" fmla="*/ 2147483647 h 445"/>
              <a:gd name="T100" fmla="*/ 2147483647 w 498"/>
              <a:gd name="T101" fmla="*/ 2147483647 h 445"/>
              <a:gd name="T102" fmla="*/ 2147483647 w 498"/>
              <a:gd name="T103" fmla="*/ 2147483647 h 445"/>
              <a:gd name="T104" fmla="*/ 2147483647 w 498"/>
              <a:gd name="T105" fmla="*/ 2147483647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4" name="Text Placeholder 3"/>
          <p:cNvSpPr txBox="1">
            <a:spLocks noChangeArrowheads="1"/>
          </p:cNvSpPr>
          <p:nvPr/>
        </p:nvSpPr>
        <p:spPr bwMode="auto">
          <a:xfrm>
            <a:off x="5480050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35855" name="TextBox 31"/>
          <p:cNvSpPr txBox="1">
            <a:spLocks noChangeArrowheads="1"/>
          </p:cNvSpPr>
          <p:nvPr/>
        </p:nvSpPr>
        <p:spPr bwMode="auto">
          <a:xfrm>
            <a:off x="7405688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售会员卡</a:t>
            </a:r>
          </a:p>
        </p:txBody>
      </p:sp>
      <p:sp>
        <p:nvSpPr>
          <p:cNvPr id="35856" name="Rounded Rectangle 87"/>
          <p:cNvSpPr>
            <a:spLocks noChangeArrowheads="1"/>
          </p:cNvSpPr>
          <p:nvPr/>
        </p:nvSpPr>
        <p:spPr bwMode="auto">
          <a:xfrm>
            <a:off x="75263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57" name="Text Placeholder 3"/>
          <p:cNvSpPr txBox="1">
            <a:spLocks noChangeArrowheads="1"/>
          </p:cNvSpPr>
          <p:nvPr/>
        </p:nvSpPr>
        <p:spPr bwMode="auto">
          <a:xfrm>
            <a:off x="7608888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35858" name="TextBox 31"/>
          <p:cNvSpPr txBox="1">
            <a:spLocks noChangeArrowheads="1"/>
          </p:cNvSpPr>
          <p:nvPr/>
        </p:nvSpPr>
        <p:spPr bwMode="auto">
          <a:xfrm>
            <a:off x="9807575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分站加盟</a:t>
            </a:r>
          </a:p>
        </p:txBody>
      </p:sp>
      <p:sp>
        <p:nvSpPr>
          <p:cNvPr id="35859" name="Rounded Rectangle 87"/>
          <p:cNvSpPr>
            <a:spLocks noChangeArrowheads="1"/>
          </p:cNvSpPr>
          <p:nvPr/>
        </p:nvSpPr>
        <p:spPr bwMode="auto">
          <a:xfrm>
            <a:off x="99266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60" name="Text Placeholder 3"/>
          <p:cNvSpPr txBox="1">
            <a:spLocks noChangeArrowheads="1"/>
          </p:cNvSpPr>
          <p:nvPr/>
        </p:nvSpPr>
        <p:spPr bwMode="auto">
          <a:xfrm>
            <a:off x="10009188" y="3579813"/>
            <a:ext cx="132556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35861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" t="5215" r="7263"/>
          <a:stretch>
            <a:fillRect/>
          </a:stretch>
        </p:blipFill>
        <p:spPr bwMode="auto">
          <a:xfrm>
            <a:off x="315913" y="2185988"/>
            <a:ext cx="48863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pic>
        <p:nvPicPr>
          <p:cNvPr id="36870" name="图片占位符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2249488"/>
            <a:ext cx="3462338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Oval 87"/>
          <p:cNvSpPr>
            <a:spLocks noChangeArrowheads="1"/>
          </p:cNvSpPr>
          <p:nvPr/>
        </p:nvSpPr>
        <p:spPr bwMode="auto">
          <a:xfrm>
            <a:off x="3406775" y="1900238"/>
            <a:ext cx="785813" cy="7858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2" name="Oval 98"/>
          <p:cNvSpPr>
            <a:spLocks noChangeArrowheads="1"/>
          </p:cNvSpPr>
          <p:nvPr/>
        </p:nvSpPr>
        <p:spPr bwMode="auto">
          <a:xfrm>
            <a:off x="4868863" y="4430713"/>
            <a:ext cx="785812" cy="784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3" name="Oval 99"/>
          <p:cNvSpPr>
            <a:spLocks noChangeArrowheads="1"/>
          </p:cNvSpPr>
          <p:nvPr/>
        </p:nvSpPr>
        <p:spPr bwMode="auto">
          <a:xfrm>
            <a:off x="4868863" y="2743200"/>
            <a:ext cx="785812" cy="78581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4" name="Oval 100"/>
          <p:cNvSpPr>
            <a:spLocks noChangeArrowheads="1"/>
          </p:cNvSpPr>
          <p:nvPr/>
        </p:nvSpPr>
        <p:spPr bwMode="auto">
          <a:xfrm>
            <a:off x="1946275" y="4430713"/>
            <a:ext cx="784225" cy="784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5" name="Oval 101"/>
          <p:cNvSpPr>
            <a:spLocks noChangeArrowheads="1"/>
          </p:cNvSpPr>
          <p:nvPr/>
        </p:nvSpPr>
        <p:spPr bwMode="auto">
          <a:xfrm>
            <a:off x="1946275" y="2743200"/>
            <a:ext cx="784225" cy="78581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6" name="Oval 103"/>
          <p:cNvSpPr>
            <a:spLocks noChangeArrowheads="1"/>
          </p:cNvSpPr>
          <p:nvPr/>
        </p:nvSpPr>
        <p:spPr bwMode="auto">
          <a:xfrm>
            <a:off x="7083425" y="2392363"/>
            <a:ext cx="585788" cy="585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7" name="Oval 106"/>
          <p:cNvSpPr>
            <a:spLocks noChangeArrowheads="1"/>
          </p:cNvSpPr>
          <p:nvPr/>
        </p:nvSpPr>
        <p:spPr bwMode="auto">
          <a:xfrm>
            <a:off x="7083425" y="3582988"/>
            <a:ext cx="585788" cy="585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8" name="Oval 109"/>
          <p:cNvSpPr>
            <a:spLocks noChangeArrowheads="1"/>
          </p:cNvSpPr>
          <p:nvPr/>
        </p:nvSpPr>
        <p:spPr bwMode="auto">
          <a:xfrm>
            <a:off x="7083425" y="4695825"/>
            <a:ext cx="585788" cy="58578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9" name="AutoShape 37"/>
          <p:cNvSpPr>
            <a:spLocks/>
          </p:cNvSpPr>
          <p:nvPr/>
        </p:nvSpPr>
        <p:spPr bwMode="auto">
          <a:xfrm>
            <a:off x="3603625" y="2090738"/>
            <a:ext cx="387350" cy="387350"/>
          </a:xfrm>
          <a:custGeom>
            <a:avLst/>
            <a:gdLst>
              <a:gd name="T0" fmla="*/ 1117648948 w 21600"/>
              <a:gd name="T1" fmla="*/ 0 h 21600"/>
              <a:gd name="T2" fmla="*/ 1552416739 w 21600"/>
              <a:gd name="T3" fmla="*/ 87594737 h 21600"/>
              <a:gd name="T4" fmla="*/ 1908072955 w 21600"/>
              <a:gd name="T5" fmla="*/ 326492706 h 21600"/>
              <a:gd name="T6" fmla="*/ 2147074451 w 21600"/>
              <a:gd name="T7" fmla="*/ 681531780 h 21600"/>
              <a:gd name="T8" fmla="*/ 2147483647 w 21600"/>
              <a:gd name="T9" fmla="*/ 1116922488 h 21600"/>
              <a:gd name="T10" fmla="*/ 2147074451 w 21600"/>
              <a:gd name="T11" fmla="*/ 1552313177 h 21600"/>
              <a:gd name="T12" fmla="*/ 1908072955 w 21600"/>
              <a:gd name="T13" fmla="*/ 1907352269 h 21600"/>
              <a:gd name="T14" fmla="*/ 1552416739 w 21600"/>
              <a:gd name="T15" fmla="*/ 2146249915 h 21600"/>
              <a:gd name="T16" fmla="*/ 1117648948 w 21600"/>
              <a:gd name="T17" fmla="*/ 2147483647 h 21600"/>
              <a:gd name="T18" fmla="*/ 681941170 w 21600"/>
              <a:gd name="T19" fmla="*/ 2146249915 h 21600"/>
              <a:gd name="T20" fmla="*/ 326700118 w 21600"/>
              <a:gd name="T21" fmla="*/ 1907352269 h 21600"/>
              <a:gd name="T22" fmla="*/ 87698604 w 21600"/>
              <a:gd name="T23" fmla="*/ 1552313177 h 21600"/>
              <a:gd name="T24" fmla="*/ 0 w 21600"/>
              <a:gd name="T25" fmla="*/ 1116922488 h 21600"/>
              <a:gd name="T26" fmla="*/ 87698604 w 21600"/>
              <a:gd name="T27" fmla="*/ 681531780 h 21600"/>
              <a:gd name="T28" fmla="*/ 326700118 w 21600"/>
              <a:gd name="T29" fmla="*/ 326492706 h 21600"/>
              <a:gd name="T30" fmla="*/ 681941170 w 21600"/>
              <a:gd name="T31" fmla="*/ 87594737 h 21600"/>
              <a:gd name="T32" fmla="*/ 1117648948 w 21600"/>
              <a:gd name="T33" fmla="*/ 0 h 21600"/>
              <a:gd name="T34" fmla="*/ 1878500056 w 21600"/>
              <a:gd name="T35" fmla="*/ 911323330 h 21600"/>
              <a:gd name="T36" fmla="*/ 1898667147 w 21600"/>
              <a:gd name="T37" fmla="*/ 864062793 h 21600"/>
              <a:gd name="T38" fmla="*/ 1878500056 w 21600"/>
              <a:gd name="T39" fmla="*/ 816490940 h 21600"/>
              <a:gd name="T40" fmla="*/ 1732987025 w 21600"/>
              <a:gd name="T41" fmla="*/ 666947138 h 21600"/>
              <a:gd name="T42" fmla="*/ 1683344787 w 21600"/>
              <a:gd name="T43" fmla="*/ 647402623 h 21600"/>
              <a:gd name="T44" fmla="*/ 1635155829 w 21600"/>
              <a:gd name="T45" fmla="*/ 666947138 h 21600"/>
              <a:gd name="T46" fmla="*/ 1002851105 w 21600"/>
              <a:gd name="T47" fmla="*/ 1299972531 h 21600"/>
              <a:gd name="T48" fmla="*/ 956104129 w 21600"/>
              <a:gd name="T49" fmla="*/ 1319620591 h 21600"/>
              <a:gd name="T50" fmla="*/ 907811285 w 21600"/>
              <a:gd name="T51" fmla="*/ 1299972531 h 21600"/>
              <a:gd name="T52" fmla="*/ 598383319 w 21600"/>
              <a:gd name="T53" fmla="*/ 991063614 h 21600"/>
              <a:gd name="T54" fmla="*/ 551636020 w 21600"/>
              <a:gd name="T55" fmla="*/ 971513324 h 21600"/>
              <a:gd name="T56" fmla="*/ 500546008 w 21600"/>
              <a:gd name="T57" fmla="*/ 991063614 h 21600"/>
              <a:gd name="T58" fmla="*/ 355039092 w 21600"/>
              <a:gd name="T59" fmla="*/ 1139159964 h 21600"/>
              <a:gd name="T60" fmla="*/ 335696537 w 21600"/>
              <a:gd name="T61" fmla="*/ 1186731799 h 21600"/>
              <a:gd name="T62" fmla="*/ 355039092 w 21600"/>
              <a:gd name="T63" fmla="*/ 1234303651 h 21600"/>
              <a:gd name="T64" fmla="*/ 801185289 w 21600"/>
              <a:gd name="T65" fmla="*/ 1680449866 h 21600"/>
              <a:gd name="T66" fmla="*/ 854339572 w 21600"/>
              <a:gd name="T67" fmla="*/ 1714682891 h 21600"/>
              <a:gd name="T68" fmla="*/ 916081226 w 21600"/>
              <a:gd name="T69" fmla="*/ 1729267533 h 21600"/>
              <a:gd name="T70" fmla="*/ 994679544 w 21600"/>
              <a:gd name="T71" fmla="*/ 1729267533 h 21600"/>
              <a:gd name="T72" fmla="*/ 1055388587 w 21600"/>
              <a:gd name="T73" fmla="*/ 1715201922 h 21600"/>
              <a:gd name="T74" fmla="*/ 1109477083 w 21600"/>
              <a:gd name="T75" fmla="*/ 1680449866 h 21600"/>
              <a:gd name="T76" fmla="*/ 1878500056 w 21600"/>
              <a:gd name="T77" fmla="*/ 911323330 h 21600"/>
              <a:gd name="T78" fmla="*/ 1878500056 w 21600"/>
              <a:gd name="T79" fmla="*/ 911323330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0" name="AutoShape 38"/>
          <p:cNvSpPr>
            <a:spLocks/>
          </p:cNvSpPr>
          <p:nvPr/>
        </p:nvSpPr>
        <p:spPr bwMode="auto">
          <a:xfrm>
            <a:off x="5076825" y="2943225"/>
            <a:ext cx="387350" cy="387350"/>
          </a:xfrm>
          <a:custGeom>
            <a:avLst/>
            <a:gdLst>
              <a:gd name="T0" fmla="*/ 1867225499 w 21600"/>
              <a:gd name="T1" fmla="*/ 773780546 h 21600"/>
              <a:gd name="T2" fmla="*/ 607996862 w 21600"/>
              <a:gd name="T3" fmla="*/ 2034554727 h 21600"/>
              <a:gd name="T4" fmla="*/ 0 w 21600"/>
              <a:gd name="T5" fmla="*/ 2147483647 h 21600"/>
              <a:gd name="T6" fmla="*/ 199497660 w 21600"/>
              <a:gd name="T7" fmla="*/ 1625951658 h 21600"/>
              <a:gd name="T8" fmla="*/ 1459960562 w 21600"/>
              <a:gd name="T9" fmla="*/ 366411724 h 21600"/>
              <a:gd name="T10" fmla="*/ 1867225499 w 21600"/>
              <a:gd name="T11" fmla="*/ 773780546 h 21600"/>
              <a:gd name="T12" fmla="*/ 1497918854 w 21600"/>
              <a:gd name="T13" fmla="*/ 670464976 h 21600"/>
              <a:gd name="T14" fmla="*/ 1497918854 w 21600"/>
              <a:gd name="T15" fmla="*/ 607892995 h 21600"/>
              <a:gd name="T16" fmla="*/ 1465444918 w 21600"/>
              <a:gd name="T17" fmla="*/ 593314127 h 21600"/>
              <a:gd name="T18" fmla="*/ 1435658169 w 21600"/>
              <a:gd name="T19" fmla="*/ 607892995 h 21600"/>
              <a:gd name="T20" fmla="*/ 432184149 w 21600"/>
              <a:gd name="T21" fmla="*/ 1608679488 h 21600"/>
              <a:gd name="T22" fmla="*/ 417293984 w 21600"/>
              <a:gd name="T23" fmla="*/ 1641153442 h 21600"/>
              <a:gd name="T24" fmla="*/ 432184149 w 21600"/>
              <a:gd name="T25" fmla="*/ 1673933204 h 21600"/>
              <a:gd name="T26" fmla="*/ 464040960 w 21600"/>
              <a:gd name="T27" fmla="*/ 1685519058 h 21600"/>
              <a:gd name="T28" fmla="*/ 494756130 w 21600"/>
              <a:gd name="T29" fmla="*/ 1673933204 h 21600"/>
              <a:gd name="T30" fmla="*/ 1497918854 w 21600"/>
              <a:gd name="T31" fmla="*/ 670464976 h 21600"/>
              <a:gd name="T32" fmla="*/ 2147483647 w 21600"/>
              <a:gd name="T33" fmla="*/ 213868775 h 21600"/>
              <a:gd name="T34" fmla="*/ 2147483647 w 21600"/>
              <a:gd name="T35" fmla="*/ 336625280 h 21600"/>
              <a:gd name="T36" fmla="*/ 2147483647 w 21600"/>
              <a:gd name="T37" fmla="*/ 458147215 h 21600"/>
              <a:gd name="T38" fmla="*/ 2010044923 w 21600"/>
              <a:gd name="T39" fmla="*/ 630955025 h 21600"/>
              <a:gd name="T40" fmla="*/ 1602681875 w 21600"/>
              <a:gd name="T41" fmla="*/ 223903597 h 21600"/>
              <a:gd name="T42" fmla="*/ 1775801305 w 21600"/>
              <a:gd name="T43" fmla="*/ 50778393 h 21600"/>
              <a:gd name="T44" fmla="*/ 1897629067 w 21600"/>
              <a:gd name="T45" fmla="*/ 0 h 21600"/>
              <a:gd name="T46" fmla="*/ 2019768125 w 21600"/>
              <a:gd name="T47" fmla="*/ 50778393 h 21600"/>
              <a:gd name="T48" fmla="*/ 2102605290 w 21600"/>
              <a:gd name="T49" fmla="*/ 130928066 h 21600"/>
              <a:gd name="T50" fmla="*/ 2147483647 w 21600"/>
              <a:gd name="T51" fmla="*/ 213868775 h 21600"/>
              <a:gd name="T52" fmla="*/ 2147483647 w 21600"/>
              <a:gd name="T53" fmla="*/ 213868775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1" name="AutoShape 39"/>
          <p:cNvSpPr>
            <a:spLocks/>
          </p:cNvSpPr>
          <p:nvPr/>
        </p:nvSpPr>
        <p:spPr bwMode="auto">
          <a:xfrm>
            <a:off x="5076825" y="4632325"/>
            <a:ext cx="387350" cy="387350"/>
          </a:xfrm>
          <a:custGeom>
            <a:avLst/>
            <a:gdLst>
              <a:gd name="T0" fmla="*/ 2095575389 w 21600"/>
              <a:gd name="T1" fmla="*/ 0 h 21600"/>
              <a:gd name="T2" fmla="*/ 2147483647 w 21600"/>
              <a:gd name="T3" fmla="*/ 49538353 h 21600"/>
              <a:gd name="T4" fmla="*/ 2147483647 w 21600"/>
              <a:gd name="T5" fmla="*/ 167127591 h 21600"/>
              <a:gd name="T6" fmla="*/ 2147483647 w 21600"/>
              <a:gd name="T7" fmla="*/ 2066717384 h 21600"/>
              <a:gd name="T8" fmla="*/ 2147483647 w 21600"/>
              <a:gd name="T9" fmla="*/ 2147483647 h 21600"/>
              <a:gd name="T10" fmla="*/ 2095575389 w 21600"/>
              <a:gd name="T11" fmla="*/ 2147483647 h 21600"/>
              <a:gd name="T12" fmla="*/ 139203799 w 21600"/>
              <a:gd name="T13" fmla="*/ 2147483647 h 21600"/>
              <a:gd name="T14" fmla="*/ 41055191 w 21600"/>
              <a:gd name="T15" fmla="*/ 2147483647 h 21600"/>
              <a:gd name="T16" fmla="*/ 0 w 21600"/>
              <a:gd name="T17" fmla="*/ 2066717384 h 21600"/>
              <a:gd name="T18" fmla="*/ 0 w 21600"/>
              <a:gd name="T19" fmla="*/ 167127591 h 21600"/>
              <a:gd name="T20" fmla="*/ 41055191 w 21600"/>
              <a:gd name="T21" fmla="*/ 49538353 h 21600"/>
              <a:gd name="T22" fmla="*/ 139203799 w 21600"/>
              <a:gd name="T23" fmla="*/ 0 h 21600"/>
              <a:gd name="T24" fmla="*/ 2095575389 w 21600"/>
              <a:gd name="T25" fmla="*/ 0 h 21600"/>
              <a:gd name="T26" fmla="*/ 2048205174 w 21600"/>
              <a:gd name="T27" fmla="*/ 224520739 h 21600"/>
              <a:gd name="T28" fmla="*/ 186360469 w 21600"/>
              <a:gd name="T29" fmla="*/ 224520739 h 21600"/>
              <a:gd name="T30" fmla="*/ 186360469 w 21600"/>
              <a:gd name="T31" fmla="*/ 2010563954 h 21600"/>
              <a:gd name="T32" fmla="*/ 2048205174 w 21600"/>
              <a:gd name="T33" fmla="*/ 2010563954 h 21600"/>
              <a:gd name="T34" fmla="*/ 2048205174 w 21600"/>
              <a:gd name="T35" fmla="*/ 224520739 h 21600"/>
              <a:gd name="T36" fmla="*/ 561047621 w 21600"/>
              <a:gd name="T37" fmla="*/ 895913812 h 21600"/>
              <a:gd name="T38" fmla="*/ 426601700 w 21600"/>
              <a:gd name="T39" fmla="*/ 830867848 h 21600"/>
              <a:gd name="T40" fmla="*/ 372201584 w 21600"/>
              <a:gd name="T41" fmla="*/ 673567344 h 21600"/>
              <a:gd name="T42" fmla="*/ 426601700 w 21600"/>
              <a:gd name="T43" fmla="*/ 512235729 h 21600"/>
              <a:gd name="T44" fmla="*/ 561047621 w 21600"/>
              <a:gd name="T45" fmla="*/ 446872676 h 21600"/>
              <a:gd name="T46" fmla="*/ 692183421 w 21600"/>
              <a:gd name="T47" fmla="*/ 512235729 h 21600"/>
              <a:gd name="T48" fmla="*/ 746681307 w 21600"/>
              <a:gd name="T49" fmla="*/ 673567344 h 21600"/>
              <a:gd name="T50" fmla="*/ 692183421 w 21600"/>
              <a:gd name="T51" fmla="*/ 830867848 h 21600"/>
              <a:gd name="T52" fmla="*/ 561047621 w 21600"/>
              <a:gd name="T53" fmla="*/ 895913812 h 21600"/>
              <a:gd name="T54" fmla="*/ 1861643068 w 21600"/>
              <a:gd name="T55" fmla="*/ 1787900397 h 21600"/>
              <a:gd name="T56" fmla="*/ 372201584 w 21600"/>
              <a:gd name="T57" fmla="*/ 1787900397 h 21600"/>
              <a:gd name="T58" fmla="*/ 372201584 w 21600"/>
              <a:gd name="T59" fmla="*/ 1635051944 h 21600"/>
              <a:gd name="T60" fmla="*/ 707898444 w 21600"/>
              <a:gd name="T61" fmla="*/ 1111340039 h 21600"/>
              <a:gd name="T62" fmla="*/ 935527325 w 21600"/>
              <a:gd name="T63" fmla="*/ 1338547964 h 21600"/>
              <a:gd name="T64" fmla="*/ 1364401371 w 21600"/>
              <a:gd name="T65" fmla="*/ 557218469 h 21600"/>
              <a:gd name="T66" fmla="*/ 1861435316 w 21600"/>
              <a:gd name="T67" fmla="*/ 1173905923 h 21600"/>
              <a:gd name="T68" fmla="*/ 1861435316 w 21600"/>
              <a:gd name="T69" fmla="*/ 1787900397 h 21600"/>
              <a:gd name="T70" fmla="*/ 1861643068 w 21600"/>
              <a:gd name="T71" fmla="*/ 1787900397 h 21600"/>
              <a:gd name="T72" fmla="*/ 1861643068 w 21600"/>
              <a:gd name="T73" fmla="*/ 1787900397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2" name="AutoShape 41"/>
          <p:cNvSpPr>
            <a:spLocks/>
          </p:cNvSpPr>
          <p:nvPr/>
        </p:nvSpPr>
        <p:spPr bwMode="auto">
          <a:xfrm>
            <a:off x="2144713" y="4632325"/>
            <a:ext cx="387350" cy="387350"/>
          </a:xfrm>
          <a:custGeom>
            <a:avLst/>
            <a:gdLst>
              <a:gd name="T0" fmla="*/ 2097126726 w 21600"/>
              <a:gd name="T1" fmla="*/ 875752514 h 21600"/>
              <a:gd name="T2" fmla="*/ 2147483647 w 21600"/>
              <a:gd name="T3" fmla="*/ 915567969 h 21600"/>
              <a:gd name="T4" fmla="*/ 2147483647 w 21600"/>
              <a:gd name="T5" fmla="*/ 1012159143 h 21600"/>
              <a:gd name="T6" fmla="*/ 2147483647 w 21600"/>
              <a:gd name="T7" fmla="*/ 1221685509 h 21600"/>
              <a:gd name="T8" fmla="*/ 2147483647 w 21600"/>
              <a:gd name="T9" fmla="*/ 1318276988 h 21600"/>
              <a:gd name="T10" fmla="*/ 2097126726 w 21600"/>
              <a:gd name="T11" fmla="*/ 1358403758 h 21600"/>
              <a:gd name="T12" fmla="*/ 1358299891 w 21600"/>
              <a:gd name="T13" fmla="*/ 1358403758 h 21600"/>
              <a:gd name="T14" fmla="*/ 1358299891 w 21600"/>
              <a:gd name="T15" fmla="*/ 2094433424 h 21600"/>
              <a:gd name="T16" fmla="*/ 1318173121 w 21600"/>
              <a:gd name="T17" fmla="*/ 2147483647 h 21600"/>
              <a:gd name="T18" fmla="*/ 1221581642 w 21600"/>
              <a:gd name="T19" fmla="*/ 2147483647 h 21600"/>
              <a:gd name="T20" fmla="*/ 1012263010 w 21600"/>
              <a:gd name="T21" fmla="*/ 2147483647 h 21600"/>
              <a:gd name="T22" fmla="*/ 915671531 w 21600"/>
              <a:gd name="T23" fmla="*/ 2147483647 h 21600"/>
              <a:gd name="T24" fmla="*/ 875544761 w 21600"/>
              <a:gd name="T25" fmla="*/ 2097126726 h 21600"/>
              <a:gd name="T26" fmla="*/ 875544761 w 21600"/>
              <a:gd name="T27" fmla="*/ 1358403758 h 21600"/>
              <a:gd name="T28" fmla="*/ 139717055 w 21600"/>
              <a:gd name="T29" fmla="*/ 1358403758 h 21600"/>
              <a:gd name="T30" fmla="*/ 40126770 w 21600"/>
              <a:gd name="T31" fmla="*/ 1319828325 h 21600"/>
              <a:gd name="T32" fmla="*/ 0 w 21600"/>
              <a:gd name="T33" fmla="*/ 1221685509 h 21600"/>
              <a:gd name="T34" fmla="*/ 0 w 21600"/>
              <a:gd name="T35" fmla="*/ 1012159143 h 21600"/>
              <a:gd name="T36" fmla="*/ 40126770 w 21600"/>
              <a:gd name="T37" fmla="*/ 915567969 h 21600"/>
              <a:gd name="T38" fmla="*/ 136718249 w 21600"/>
              <a:gd name="T39" fmla="*/ 875752514 h 21600"/>
              <a:gd name="T40" fmla="*/ 875544761 w 21600"/>
              <a:gd name="T41" fmla="*/ 875752514 h 21600"/>
              <a:gd name="T42" fmla="*/ 875544761 w 21600"/>
              <a:gd name="T43" fmla="*/ 139717055 h 21600"/>
              <a:gd name="T44" fmla="*/ 914120195 w 21600"/>
              <a:gd name="T45" fmla="*/ 40126770 h 21600"/>
              <a:gd name="T46" fmla="*/ 1012263010 w 21600"/>
              <a:gd name="T47" fmla="*/ 0 h 21600"/>
              <a:gd name="T48" fmla="*/ 1221581642 w 21600"/>
              <a:gd name="T49" fmla="*/ 0 h 21600"/>
              <a:gd name="T50" fmla="*/ 1318173121 w 21600"/>
              <a:gd name="T51" fmla="*/ 40126770 h 21600"/>
              <a:gd name="T52" fmla="*/ 1358299891 w 21600"/>
              <a:gd name="T53" fmla="*/ 136718249 h 21600"/>
              <a:gd name="T54" fmla="*/ 1358299891 w 21600"/>
              <a:gd name="T55" fmla="*/ 875752514 h 21600"/>
              <a:gd name="T56" fmla="*/ 2097126726 w 21600"/>
              <a:gd name="T57" fmla="*/ 875752514 h 21600"/>
              <a:gd name="T58" fmla="*/ 2097126726 w 21600"/>
              <a:gd name="T59" fmla="*/ 87575251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3" name="AutoShape 42"/>
          <p:cNvSpPr>
            <a:spLocks/>
          </p:cNvSpPr>
          <p:nvPr/>
        </p:nvSpPr>
        <p:spPr bwMode="auto">
          <a:xfrm>
            <a:off x="2144713" y="2943225"/>
            <a:ext cx="387350" cy="387350"/>
          </a:xfrm>
          <a:custGeom>
            <a:avLst/>
            <a:gdLst>
              <a:gd name="T0" fmla="*/ 1117648948 w 21600"/>
              <a:gd name="T1" fmla="*/ 0 h 21600"/>
              <a:gd name="T2" fmla="*/ 1552416739 w 21600"/>
              <a:gd name="T3" fmla="*/ 87594737 h 21600"/>
              <a:gd name="T4" fmla="*/ 1908072955 w 21600"/>
              <a:gd name="T5" fmla="*/ 326492706 h 21600"/>
              <a:gd name="T6" fmla="*/ 2147074451 w 21600"/>
              <a:gd name="T7" fmla="*/ 681531780 h 21600"/>
              <a:gd name="T8" fmla="*/ 2147483647 w 21600"/>
              <a:gd name="T9" fmla="*/ 1116922488 h 21600"/>
              <a:gd name="T10" fmla="*/ 2147074451 w 21600"/>
              <a:gd name="T11" fmla="*/ 1552313177 h 21600"/>
              <a:gd name="T12" fmla="*/ 1908072955 w 21600"/>
              <a:gd name="T13" fmla="*/ 1907352269 h 21600"/>
              <a:gd name="T14" fmla="*/ 1552416739 w 21600"/>
              <a:gd name="T15" fmla="*/ 2146561212 h 21600"/>
              <a:gd name="T16" fmla="*/ 1117648948 w 21600"/>
              <a:gd name="T17" fmla="*/ 2147483647 h 21600"/>
              <a:gd name="T18" fmla="*/ 681941170 w 21600"/>
              <a:gd name="T19" fmla="*/ 2146561212 h 21600"/>
              <a:gd name="T20" fmla="*/ 326700118 w 21600"/>
              <a:gd name="T21" fmla="*/ 1907352269 h 21600"/>
              <a:gd name="T22" fmla="*/ 87698604 w 21600"/>
              <a:gd name="T23" fmla="*/ 1552313177 h 21600"/>
              <a:gd name="T24" fmla="*/ 0 w 21600"/>
              <a:gd name="T25" fmla="*/ 1116922488 h 21600"/>
              <a:gd name="T26" fmla="*/ 87698604 w 21600"/>
              <a:gd name="T27" fmla="*/ 681531780 h 21600"/>
              <a:gd name="T28" fmla="*/ 326700118 w 21600"/>
              <a:gd name="T29" fmla="*/ 326492706 h 21600"/>
              <a:gd name="T30" fmla="*/ 681941170 w 21600"/>
              <a:gd name="T31" fmla="*/ 87594737 h 21600"/>
              <a:gd name="T32" fmla="*/ 1117648948 w 21600"/>
              <a:gd name="T33" fmla="*/ 0 h 21600"/>
              <a:gd name="T34" fmla="*/ 1762566022 w 21600"/>
              <a:gd name="T35" fmla="*/ 1008329991 h 21600"/>
              <a:gd name="T36" fmla="*/ 1747675875 w 21600"/>
              <a:gd name="T37" fmla="*/ 975550210 h 21600"/>
              <a:gd name="T38" fmla="*/ 1716337772 w 21600"/>
              <a:gd name="T39" fmla="*/ 962205608 h 21600"/>
              <a:gd name="T40" fmla="*/ 1277221798 w 21600"/>
              <a:gd name="T41" fmla="*/ 962205608 h 21600"/>
              <a:gd name="T42" fmla="*/ 1277221798 w 21600"/>
              <a:gd name="T43" fmla="*/ 478620151 h 21600"/>
              <a:gd name="T44" fmla="*/ 1232441017 w 21600"/>
              <a:gd name="T45" fmla="*/ 433637410 h 21600"/>
              <a:gd name="T46" fmla="*/ 1003162706 w 21600"/>
              <a:gd name="T47" fmla="*/ 433637410 h 21600"/>
              <a:gd name="T48" fmla="*/ 956934456 w 21600"/>
              <a:gd name="T49" fmla="*/ 478620151 h 21600"/>
              <a:gd name="T50" fmla="*/ 956934456 w 21600"/>
              <a:gd name="T51" fmla="*/ 962205608 h 21600"/>
              <a:gd name="T52" fmla="*/ 519265952 w 21600"/>
              <a:gd name="T53" fmla="*/ 962205608 h 21600"/>
              <a:gd name="T54" fmla="*/ 473037702 w 21600"/>
              <a:gd name="T55" fmla="*/ 1008329991 h 21600"/>
              <a:gd name="T56" fmla="*/ 473037702 w 21600"/>
              <a:gd name="T57" fmla="*/ 1229027047 h 21600"/>
              <a:gd name="T58" fmla="*/ 519265952 w 21600"/>
              <a:gd name="T59" fmla="*/ 1275151412 h 21600"/>
              <a:gd name="T60" fmla="*/ 956934456 w 21600"/>
              <a:gd name="T61" fmla="*/ 1275151412 h 21600"/>
              <a:gd name="T62" fmla="*/ 956934456 w 21600"/>
              <a:gd name="T63" fmla="*/ 1756153245 h 21600"/>
              <a:gd name="T64" fmla="*/ 1003162706 w 21600"/>
              <a:gd name="T65" fmla="*/ 1800830158 h 21600"/>
              <a:gd name="T66" fmla="*/ 1232441017 w 21600"/>
              <a:gd name="T67" fmla="*/ 1800830158 h 21600"/>
              <a:gd name="T68" fmla="*/ 1277221798 w 21600"/>
              <a:gd name="T69" fmla="*/ 1756153245 h 21600"/>
              <a:gd name="T70" fmla="*/ 1277221798 w 21600"/>
              <a:gd name="T71" fmla="*/ 1275151412 h 21600"/>
              <a:gd name="T72" fmla="*/ 1716337772 w 21600"/>
              <a:gd name="T73" fmla="*/ 1275151412 h 21600"/>
              <a:gd name="T74" fmla="*/ 1747675875 w 21600"/>
              <a:gd name="T75" fmla="*/ 1261812279 h 21600"/>
              <a:gd name="T76" fmla="*/ 1762566022 w 21600"/>
              <a:gd name="T77" fmla="*/ 1229027047 h 21600"/>
              <a:gd name="T78" fmla="*/ 1762566022 w 21600"/>
              <a:gd name="T79" fmla="*/ 1008329991 h 21600"/>
              <a:gd name="T80" fmla="*/ 1762566022 w 21600"/>
              <a:gd name="T81" fmla="*/ 1008329991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4" name="TextBox 15"/>
          <p:cNvSpPr txBox="1">
            <a:spLocks noChangeArrowheads="1"/>
          </p:cNvSpPr>
          <p:nvPr/>
        </p:nvSpPr>
        <p:spPr bwMode="auto">
          <a:xfrm>
            <a:off x="7158038" y="25130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b="1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5" name="TextBox 15"/>
          <p:cNvSpPr txBox="1">
            <a:spLocks noChangeArrowheads="1"/>
          </p:cNvSpPr>
          <p:nvPr/>
        </p:nvSpPr>
        <p:spPr bwMode="auto">
          <a:xfrm>
            <a:off x="7158038" y="3708400"/>
            <a:ext cx="661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6" name="TextBox 15"/>
          <p:cNvSpPr txBox="1">
            <a:spLocks noChangeArrowheads="1"/>
          </p:cNvSpPr>
          <p:nvPr/>
        </p:nvSpPr>
        <p:spPr bwMode="auto">
          <a:xfrm>
            <a:off x="7158038" y="48244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7" name="TextBox 13"/>
          <p:cNvSpPr txBox="1">
            <a:spLocks noChangeArrowheads="1"/>
          </p:cNvSpPr>
          <p:nvPr/>
        </p:nvSpPr>
        <p:spPr bwMode="auto">
          <a:xfrm>
            <a:off x="7889875" y="23637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销售返点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8" name="TextBox 13"/>
          <p:cNvSpPr txBox="1">
            <a:spLocks noChangeArrowheads="1"/>
          </p:cNvSpPr>
          <p:nvPr/>
        </p:nvSpPr>
        <p:spPr bwMode="auto">
          <a:xfrm>
            <a:off x="7894638" y="2686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9" name="TextBox 13"/>
          <p:cNvSpPr txBox="1">
            <a:spLocks noChangeArrowheads="1"/>
          </p:cNvSpPr>
          <p:nvPr/>
        </p:nvSpPr>
        <p:spPr bwMode="auto">
          <a:xfrm>
            <a:off x="7889875" y="3529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商品直销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0" name="TextBox 13"/>
          <p:cNvSpPr txBox="1">
            <a:spLocks noChangeArrowheads="1"/>
          </p:cNvSpPr>
          <p:nvPr/>
        </p:nvSpPr>
        <p:spPr bwMode="auto">
          <a:xfrm>
            <a:off x="7894638" y="384968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1" name="TextBox 13"/>
          <p:cNvSpPr txBox="1">
            <a:spLocks noChangeArrowheads="1"/>
          </p:cNvSpPr>
          <p:nvPr/>
        </p:nvSpPr>
        <p:spPr bwMode="auto">
          <a:xfrm>
            <a:off x="7889875" y="469265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广告服务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2" name="TextBox 13"/>
          <p:cNvSpPr txBox="1">
            <a:spLocks noChangeArrowheads="1"/>
          </p:cNvSpPr>
          <p:nvPr/>
        </p:nvSpPr>
        <p:spPr bwMode="auto">
          <a:xfrm>
            <a:off x="7894638" y="5014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4" name="椭圆 29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95" name="等腰三角形 30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矩形 31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9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  <p:sp>
        <p:nvSpPr>
          <p:cNvPr id="37894" name="Freeform 3_5"/>
          <p:cNvSpPr>
            <a:spLocks/>
          </p:cNvSpPr>
          <p:nvPr/>
        </p:nvSpPr>
        <p:spPr bwMode="auto">
          <a:xfrm rot="-2202532">
            <a:off x="4830763" y="229711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5" name="Freeform 3_6"/>
          <p:cNvSpPr>
            <a:spLocks/>
          </p:cNvSpPr>
          <p:nvPr/>
        </p:nvSpPr>
        <p:spPr bwMode="auto">
          <a:xfrm rot="3202081">
            <a:off x="6051550" y="2705100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6" name="Freeform 3"/>
          <p:cNvSpPr>
            <a:spLocks/>
          </p:cNvSpPr>
          <p:nvPr/>
        </p:nvSpPr>
        <p:spPr bwMode="auto">
          <a:xfrm rot="8579122">
            <a:off x="5638800" y="392906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2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7" name="Freeform 3_8"/>
          <p:cNvSpPr>
            <a:spLocks/>
          </p:cNvSpPr>
          <p:nvPr/>
        </p:nvSpPr>
        <p:spPr bwMode="auto">
          <a:xfrm rot="-7621736">
            <a:off x="4418806" y="3529807"/>
            <a:ext cx="1730375" cy="175418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8" name="TextBox 19"/>
          <p:cNvSpPr txBox="1">
            <a:spLocks noChangeArrowheads="1"/>
          </p:cNvSpPr>
          <p:nvPr/>
        </p:nvSpPr>
        <p:spPr bwMode="auto">
          <a:xfrm>
            <a:off x="5160963" y="26384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899" name="TextBox 20"/>
          <p:cNvSpPr txBox="1">
            <a:spLocks noChangeArrowheads="1"/>
          </p:cNvSpPr>
          <p:nvPr/>
        </p:nvSpPr>
        <p:spPr bwMode="auto">
          <a:xfrm>
            <a:off x="6427788" y="31480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id-ID" altLang="en-US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0" name="TextBox 21"/>
          <p:cNvSpPr txBox="1">
            <a:spLocks noChangeArrowheads="1"/>
          </p:cNvSpPr>
          <p:nvPr/>
        </p:nvSpPr>
        <p:spPr bwMode="auto">
          <a:xfrm>
            <a:off x="5946775" y="44878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1" name="TextBox 22"/>
          <p:cNvSpPr txBox="1">
            <a:spLocks noChangeArrowheads="1"/>
          </p:cNvSpPr>
          <p:nvPr/>
        </p:nvSpPr>
        <p:spPr bwMode="auto">
          <a:xfrm>
            <a:off x="4657725" y="39322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7902" name="Group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50" y="2457450"/>
            <a:ext cx="476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Group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2352675"/>
            <a:ext cx="7493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Group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4095750"/>
            <a:ext cx="65246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Group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4133850"/>
            <a:ext cx="7921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6" name="TextBox 13"/>
          <p:cNvSpPr txBox="1">
            <a:spLocks noChangeArrowheads="1"/>
          </p:cNvSpPr>
          <p:nvPr/>
        </p:nvSpPr>
        <p:spPr bwMode="auto">
          <a:xfrm>
            <a:off x="8770938" y="26050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机遇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7" name="TextBox 13"/>
          <p:cNvSpPr txBox="1">
            <a:spLocks noChangeArrowheads="1"/>
          </p:cNvSpPr>
          <p:nvPr/>
        </p:nvSpPr>
        <p:spPr bwMode="auto">
          <a:xfrm>
            <a:off x="877093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8" name="TextBox 13"/>
          <p:cNvSpPr txBox="1">
            <a:spLocks noChangeArrowheads="1"/>
          </p:cNvSpPr>
          <p:nvPr/>
        </p:nvSpPr>
        <p:spPr bwMode="auto">
          <a:xfrm>
            <a:off x="2176463" y="26050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9" name="TextBox 13"/>
          <p:cNvSpPr txBox="1">
            <a:spLocks noChangeArrowheads="1"/>
          </p:cNvSpPr>
          <p:nvPr/>
        </p:nvSpPr>
        <p:spPr bwMode="auto">
          <a:xfrm>
            <a:off x="146208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0" name="TextBox 13"/>
          <p:cNvSpPr txBox="1">
            <a:spLocks noChangeArrowheads="1"/>
          </p:cNvSpPr>
          <p:nvPr/>
        </p:nvSpPr>
        <p:spPr bwMode="auto">
          <a:xfrm>
            <a:off x="8770938" y="46386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77093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2176463" y="46386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弱势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146208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椭圆 4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916" name="等腰三角形 4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8915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38917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sp>
        <p:nvSpPr>
          <p:cNvPr id="38951" name="平行四边形 46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52" name="平行四边形 47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50" name="文本框 45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47" name="平行四边形 51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8" name="平行四边形 52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6" name="文本框 50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43" name="平行四边形 56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4" name="平行四边形 57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2" name="文本框 55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39" name="平行四边形 61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0" name="平行四边形 62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8" name="文本框 60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35" name="平行四边形 66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6" name="平行四边形 67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4" name="文本框 65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23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4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38925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6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38927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8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38929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30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38931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3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39942" name="Diamond 4"/>
          <p:cNvSpPr>
            <a:spLocks noChangeArrowheads="1"/>
          </p:cNvSpPr>
          <p:nvPr/>
        </p:nvSpPr>
        <p:spPr bwMode="auto">
          <a:xfrm>
            <a:off x="3751263" y="1666875"/>
            <a:ext cx="4665662" cy="4664075"/>
          </a:xfrm>
          <a:prstGeom prst="diamond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3" name="Rounded Rectangle 15"/>
          <p:cNvSpPr>
            <a:spLocks noChangeArrowheads="1"/>
          </p:cNvSpPr>
          <p:nvPr/>
        </p:nvSpPr>
        <p:spPr bwMode="auto">
          <a:xfrm>
            <a:off x="4195763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4" name="Rounded Rectangle 13"/>
          <p:cNvSpPr>
            <a:spLocks noChangeArrowheads="1"/>
          </p:cNvSpPr>
          <p:nvPr/>
        </p:nvSpPr>
        <p:spPr bwMode="auto">
          <a:xfrm>
            <a:off x="6154738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5" name="Rounded Rectangle 11"/>
          <p:cNvSpPr>
            <a:spLocks noChangeArrowheads="1"/>
          </p:cNvSpPr>
          <p:nvPr/>
        </p:nvSpPr>
        <p:spPr bwMode="auto">
          <a:xfrm>
            <a:off x="4195763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6" name="Rounded Rectangle 9"/>
          <p:cNvSpPr>
            <a:spLocks noChangeArrowheads="1"/>
          </p:cNvSpPr>
          <p:nvPr/>
        </p:nvSpPr>
        <p:spPr bwMode="auto">
          <a:xfrm>
            <a:off x="6154738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9947" name="Group 4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4535488"/>
            <a:ext cx="6762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Group 7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4475163"/>
            <a:ext cx="56673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1" name="TextBox 13"/>
          <p:cNvSpPr txBox="1">
            <a:spLocks noChangeArrowheads="1"/>
          </p:cNvSpPr>
          <p:nvPr/>
        </p:nvSpPr>
        <p:spPr bwMode="auto">
          <a:xfrm>
            <a:off x="1830388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融资目的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1449388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TextBox 13"/>
          <p:cNvSpPr txBox="1">
            <a:spLocks noChangeArrowheads="1"/>
          </p:cNvSpPr>
          <p:nvPr/>
        </p:nvSpPr>
        <p:spPr bwMode="auto">
          <a:xfrm>
            <a:off x="1830388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使用计划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TextBox 13"/>
          <p:cNvSpPr txBox="1">
            <a:spLocks noChangeArrowheads="1"/>
          </p:cNvSpPr>
          <p:nvPr/>
        </p:nvSpPr>
        <p:spPr bwMode="auto">
          <a:xfrm>
            <a:off x="1449388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TextBox 13"/>
          <p:cNvSpPr txBox="1">
            <a:spLocks noChangeArrowheads="1"/>
          </p:cNvSpPr>
          <p:nvPr/>
        </p:nvSpPr>
        <p:spPr bwMode="auto">
          <a:xfrm>
            <a:off x="8385175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资金用途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TextBox 13"/>
          <p:cNvSpPr txBox="1">
            <a:spLocks noChangeArrowheads="1"/>
          </p:cNvSpPr>
          <p:nvPr/>
        </p:nvSpPr>
        <p:spPr bwMode="auto">
          <a:xfrm>
            <a:off x="8385175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TextBox 13"/>
          <p:cNvSpPr txBox="1">
            <a:spLocks noChangeArrowheads="1"/>
          </p:cNvSpPr>
          <p:nvPr/>
        </p:nvSpPr>
        <p:spPr bwMode="auto">
          <a:xfrm>
            <a:off x="8385175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效益分析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TextBox 13"/>
          <p:cNvSpPr txBox="1">
            <a:spLocks noChangeArrowheads="1"/>
          </p:cNvSpPr>
          <p:nvPr/>
        </p:nvSpPr>
        <p:spPr bwMode="auto">
          <a:xfrm>
            <a:off x="8385175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TextBox 13"/>
          <p:cNvSpPr txBox="1">
            <a:spLocks noChangeArrowheads="1"/>
          </p:cNvSpPr>
          <p:nvPr/>
        </p:nvSpPr>
        <p:spPr bwMode="auto">
          <a:xfrm>
            <a:off x="4489450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6429375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4489450" y="52927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6432550" y="5256213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4" name="椭圆 5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65" name="等腰三角形 5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9962" name="组合 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425700"/>
            <a:ext cx="71437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3" name="组合 6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2627313"/>
            <a:ext cx="6032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utoUpdateAnimBg="0"/>
      <p:bldP spid="43029" grpId="0" autoUpdateAnimBg="0"/>
      <p:bldP spid="43030" grpId="0" autoUpdateAnimBg="0"/>
      <p:bldP spid="43031" grpId="0" autoUpdateAnimBg="0"/>
      <p:bldP spid="4303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4" r="24274"/>
          <a:stretch>
            <a:fillRect/>
          </a:stretch>
        </p:blipFill>
        <p:spPr bwMode="auto">
          <a:xfrm>
            <a:off x="6829425" y="1671638"/>
            <a:ext cx="3328988" cy="415766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4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5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6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40967" name="圆角矩形 7"/>
          <p:cNvSpPr>
            <a:spLocks noChangeArrowheads="1"/>
          </p:cNvSpPr>
          <p:nvPr/>
        </p:nvSpPr>
        <p:spPr bwMode="auto">
          <a:xfrm>
            <a:off x="876300" y="20288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8" name="矩形 8"/>
          <p:cNvSpPr>
            <a:spLocks noChangeArrowheads="1"/>
          </p:cNvSpPr>
          <p:nvPr/>
        </p:nvSpPr>
        <p:spPr bwMode="auto">
          <a:xfrm>
            <a:off x="1209675" y="23574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69" name="圆角矩形 9"/>
          <p:cNvSpPr>
            <a:spLocks noChangeArrowheads="1"/>
          </p:cNvSpPr>
          <p:nvPr/>
        </p:nvSpPr>
        <p:spPr bwMode="auto">
          <a:xfrm>
            <a:off x="876300" y="42386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0" name="矩形 10"/>
          <p:cNvSpPr>
            <a:spLocks noChangeArrowheads="1"/>
          </p:cNvSpPr>
          <p:nvPr/>
        </p:nvSpPr>
        <p:spPr bwMode="auto">
          <a:xfrm>
            <a:off x="1209675" y="45672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1" name="圆角矩形 11"/>
          <p:cNvSpPr>
            <a:spLocks noChangeArrowheads="1"/>
          </p:cNvSpPr>
          <p:nvPr/>
        </p:nvSpPr>
        <p:spPr bwMode="auto">
          <a:xfrm>
            <a:off x="1531938" y="1795463"/>
            <a:ext cx="3279775" cy="461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2" name="文本框 12"/>
          <p:cNvSpPr txBox="1">
            <a:spLocks noChangeArrowheads="1"/>
          </p:cNvSpPr>
          <p:nvPr/>
        </p:nvSpPr>
        <p:spPr bwMode="auto">
          <a:xfrm>
            <a:off x="1763713" y="1844675"/>
            <a:ext cx="27971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3" name="圆角矩形 13"/>
          <p:cNvSpPr>
            <a:spLocks noChangeArrowheads="1"/>
          </p:cNvSpPr>
          <p:nvPr/>
        </p:nvSpPr>
        <p:spPr bwMode="auto">
          <a:xfrm>
            <a:off x="1531938" y="4046538"/>
            <a:ext cx="3279775" cy="46196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4" name="文本框 15"/>
          <p:cNvSpPr txBox="1">
            <a:spLocks noChangeArrowheads="1"/>
          </p:cNvSpPr>
          <p:nvPr/>
        </p:nvSpPr>
        <p:spPr bwMode="auto">
          <a:xfrm>
            <a:off x="1744663" y="4098925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经营股权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6" name="椭圆 16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7" name="等腰三角形 17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903663" y="4024313"/>
            <a:ext cx="1927225" cy="14192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1" name="Shape 21"/>
          <p:cNvCxnSpPr>
            <a:cxnSpLocks noChangeShapeType="1"/>
            <a:stCxn id="41990" idx="2"/>
          </p:cNvCxnSpPr>
          <p:nvPr/>
        </p:nvCxnSpPr>
        <p:spPr bwMode="auto">
          <a:xfrm rot="5400000">
            <a:off x="3725863" y="4708525"/>
            <a:ext cx="406400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2" name="Rectangle 4"/>
          <p:cNvSpPr>
            <a:spLocks noChangeArrowheads="1"/>
          </p:cNvSpPr>
          <p:nvPr/>
        </p:nvSpPr>
        <p:spPr bwMode="auto">
          <a:xfrm>
            <a:off x="3903663" y="2503488"/>
            <a:ext cx="1927225" cy="14192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3" name="Shape 11"/>
          <p:cNvCxnSpPr>
            <a:cxnSpLocks noChangeShapeType="1"/>
            <a:stCxn id="41992" idx="0"/>
          </p:cNvCxnSpPr>
          <p:nvPr/>
        </p:nvCxnSpPr>
        <p:spPr bwMode="auto">
          <a:xfrm rot="16200000" flipV="1">
            <a:off x="3726656" y="1362869"/>
            <a:ext cx="404813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4" name="Rectangle 5"/>
          <p:cNvSpPr>
            <a:spLocks noChangeArrowheads="1"/>
          </p:cNvSpPr>
          <p:nvPr/>
        </p:nvSpPr>
        <p:spPr bwMode="auto">
          <a:xfrm>
            <a:off x="5932488" y="2503488"/>
            <a:ext cx="1925637" cy="14192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5" name="Shape 16"/>
          <p:cNvCxnSpPr>
            <a:cxnSpLocks noChangeShapeType="1"/>
            <a:stCxn id="41994" idx="0"/>
          </p:cNvCxnSpPr>
          <p:nvPr/>
        </p:nvCxnSpPr>
        <p:spPr bwMode="auto">
          <a:xfrm rot="5400000" flipH="1" flipV="1">
            <a:off x="7681912" y="1312863"/>
            <a:ext cx="404813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6" name="Rectangle 7"/>
          <p:cNvSpPr>
            <a:spLocks noChangeArrowheads="1"/>
          </p:cNvSpPr>
          <p:nvPr/>
        </p:nvSpPr>
        <p:spPr bwMode="auto">
          <a:xfrm>
            <a:off x="5932488" y="4024313"/>
            <a:ext cx="1925637" cy="14192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7" name="Shape 19"/>
          <p:cNvCxnSpPr>
            <a:cxnSpLocks noChangeShapeType="1"/>
            <a:stCxn id="41996" idx="2"/>
          </p:cNvCxnSpPr>
          <p:nvPr/>
        </p:nvCxnSpPr>
        <p:spPr bwMode="auto">
          <a:xfrm rot="16200000" flipH="1">
            <a:off x="7681119" y="4658519"/>
            <a:ext cx="406400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8" name="TextBox 13"/>
          <p:cNvSpPr txBox="1">
            <a:spLocks noChangeArrowheads="1"/>
          </p:cNvSpPr>
          <p:nvPr/>
        </p:nvSpPr>
        <p:spPr bwMode="auto">
          <a:xfrm>
            <a:off x="8332788" y="23971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9" name="TextBox 13"/>
          <p:cNvSpPr txBox="1">
            <a:spLocks noChangeArrowheads="1"/>
          </p:cNvSpPr>
          <p:nvPr/>
        </p:nvSpPr>
        <p:spPr bwMode="auto">
          <a:xfrm>
            <a:off x="8332788" y="2719388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0" name="TextBox 13"/>
          <p:cNvSpPr txBox="1">
            <a:spLocks noChangeArrowheads="1"/>
          </p:cNvSpPr>
          <p:nvPr/>
        </p:nvSpPr>
        <p:spPr bwMode="auto">
          <a:xfrm>
            <a:off x="2195513" y="23971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市场不确定性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1" name="TextBox 13"/>
          <p:cNvSpPr txBox="1">
            <a:spLocks noChangeArrowheads="1"/>
          </p:cNvSpPr>
          <p:nvPr/>
        </p:nvSpPr>
        <p:spPr bwMode="auto">
          <a:xfrm>
            <a:off x="855663" y="2719388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2" name="TextBox 13"/>
          <p:cNvSpPr txBox="1">
            <a:spLocks noChangeArrowheads="1"/>
          </p:cNvSpPr>
          <p:nvPr/>
        </p:nvSpPr>
        <p:spPr bwMode="auto">
          <a:xfrm>
            <a:off x="8332788" y="49752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政策风险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3" name="TextBox 13"/>
          <p:cNvSpPr txBox="1">
            <a:spLocks noChangeArrowheads="1"/>
          </p:cNvSpPr>
          <p:nvPr/>
        </p:nvSpPr>
        <p:spPr bwMode="auto">
          <a:xfrm>
            <a:off x="8332788" y="5297488"/>
            <a:ext cx="2730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4" name="TextBox 13"/>
          <p:cNvSpPr txBox="1">
            <a:spLocks noChangeArrowheads="1"/>
          </p:cNvSpPr>
          <p:nvPr/>
        </p:nvSpPr>
        <p:spPr bwMode="auto">
          <a:xfrm>
            <a:off x="2195513" y="49752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855663" y="5297488"/>
            <a:ext cx="2617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11" name="椭圆 48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12" name="等腰三角形 49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07" name="Freeform 6"/>
          <p:cNvSpPr>
            <a:spLocks noEditPoints="1"/>
          </p:cNvSpPr>
          <p:nvPr/>
        </p:nvSpPr>
        <p:spPr bwMode="auto">
          <a:xfrm>
            <a:off x="4503738" y="2913063"/>
            <a:ext cx="727075" cy="712787"/>
          </a:xfrm>
          <a:custGeom>
            <a:avLst/>
            <a:gdLst>
              <a:gd name="T0" fmla="*/ 2147483647 w 643"/>
              <a:gd name="T1" fmla="*/ 0 h 630"/>
              <a:gd name="T2" fmla="*/ 2147483647 w 643"/>
              <a:gd name="T3" fmla="*/ 0 h 630"/>
              <a:gd name="T4" fmla="*/ 2147483647 w 643"/>
              <a:gd name="T5" fmla="*/ 2147483647 h 630"/>
              <a:gd name="T6" fmla="*/ 2147483647 w 643"/>
              <a:gd name="T7" fmla="*/ 2147483647 h 630"/>
              <a:gd name="T8" fmla="*/ 2147483647 w 643"/>
              <a:gd name="T9" fmla="*/ 2147483647 h 630"/>
              <a:gd name="T10" fmla="*/ 2147483647 w 643"/>
              <a:gd name="T11" fmla="*/ 2147483647 h 630"/>
              <a:gd name="T12" fmla="*/ 2147483647 w 643"/>
              <a:gd name="T13" fmla="*/ 2147483647 h 630"/>
              <a:gd name="T14" fmla="*/ 2147483647 w 643"/>
              <a:gd name="T15" fmla="*/ 2147483647 h 630"/>
              <a:gd name="T16" fmla="*/ 2147483647 w 643"/>
              <a:gd name="T17" fmla="*/ 2147483647 h 630"/>
              <a:gd name="T18" fmla="*/ 2147483647 w 643"/>
              <a:gd name="T19" fmla="*/ 2147483647 h 630"/>
              <a:gd name="T20" fmla="*/ 2147483647 w 643"/>
              <a:gd name="T21" fmla="*/ 0 h 630"/>
              <a:gd name="T22" fmla="*/ 2147483647 w 643"/>
              <a:gd name="T23" fmla="*/ 2147483647 h 630"/>
              <a:gd name="T24" fmla="*/ 2147483647 w 643"/>
              <a:gd name="T25" fmla="*/ 2147483647 h 630"/>
              <a:gd name="T26" fmla="*/ 2147483647 w 643"/>
              <a:gd name="T27" fmla="*/ 2147483647 h 630"/>
              <a:gd name="T28" fmla="*/ 2147483647 w 643"/>
              <a:gd name="T29" fmla="*/ 2147483647 h 630"/>
              <a:gd name="T30" fmla="*/ 0 w 643"/>
              <a:gd name="T31" fmla="*/ 2147483647 h 630"/>
              <a:gd name="T32" fmla="*/ 2147483647 w 643"/>
              <a:gd name="T33" fmla="*/ 2147483647 h 630"/>
              <a:gd name="T34" fmla="*/ 2147483647 w 643"/>
              <a:gd name="T35" fmla="*/ 2147483647 h 630"/>
              <a:gd name="T36" fmla="*/ 2147483647 w 643"/>
              <a:gd name="T37" fmla="*/ 2147483647 h 630"/>
              <a:gd name="T38" fmla="*/ 2147483647 w 643"/>
              <a:gd name="T39" fmla="*/ 2147483647 h 630"/>
              <a:gd name="T40" fmla="*/ 2147483647 w 643"/>
              <a:gd name="T41" fmla="*/ 2147483647 h 630"/>
              <a:gd name="T42" fmla="*/ 2147483647 w 643"/>
              <a:gd name="T43" fmla="*/ 2147483647 h 630"/>
              <a:gd name="T44" fmla="*/ 2147483647 w 643"/>
              <a:gd name="T45" fmla="*/ 2147483647 h 630"/>
              <a:gd name="T46" fmla="*/ 2147483647 w 643"/>
              <a:gd name="T47" fmla="*/ 2147483647 h 630"/>
              <a:gd name="T48" fmla="*/ 2147483647 w 643"/>
              <a:gd name="T49" fmla="*/ 2147483647 h 630"/>
              <a:gd name="T50" fmla="*/ 2147483647 w 643"/>
              <a:gd name="T51" fmla="*/ 2147483647 h 630"/>
              <a:gd name="T52" fmla="*/ 2147483647 w 643"/>
              <a:gd name="T53" fmla="*/ 2147483647 h 630"/>
              <a:gd name="T54" fmla="*/ 2147483647 w 643"/>
              <a:gd name="T55" fmla="*/ 2147483647 h 630"/>
              <a:gd name="T56" fmla="*/ 2147483647 w 643"/>
              <a:gd name="T57" fmla="*/ 2147483647 h 630"/>
              <a:gd name="T58" fmla="*/ 2147483647 w 643"/>
              <a:gd name="T59" fmla="*/ 2147483647 h 630"/>
              <a:gd name="T60" fmla="*/ 2147483647 w 643"/>
              <a:gd name="T61" fmla="*/ 2147483647 h 630"/>
              <a:gd name="T62" fmla="*/ 2147483647 w 643"/>
              <a:gd name="T63" fmla="*/ 2147483647 h 630"/>
              <a:gd name="T64" fmla="*/ 2147483647 w 643"/>
              <a:gd name="T65" fmla="*/ 2147483647 h 6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43" h="630">
                <a:moveTo>
                  <a:pt x="389" y="0"/>
                </a:moveTo>
                <a:lnTo>
                  <a:pt x="256" y="0"/>
                </a:lnTo>
                <a:lnTo>
                  <a:pt x="201" y="104"/>
                </a:lnTo>
                <a:lnTo>
                  <a:pt x="143" y="71"/>
                </a:lnTo>
                <a:lnTo>
                  <a:pt x="143" y="273"/>
                </a:lnTo>
                <a:lnTo>
                  <a:pt x="331" y="188"/>
                </a:lnTo>
                <a:lnTo>
                  <a:pt x="279" y="152"/>
                </a:lnTo>
                <a:lnTo>
                  <a:pt x="321" y="74"/>
                </a:lnTo>
                <a:lnTo>
                  <a:pt x="389" y="191"/>
                </a:lnTo>
                <a:lnTo>
                  <a:pt x="464" y="143"/>
                </a:lnTo>
                <a:lnTo>
                  <a:pt x="389" y="0"/>
                </a:lnTo>
                <a:close/>
                <a:moveTo>
                  <a:pt x="195" y="481"/>
                </a:moveTo>
                <a:lnTo>
                  <a:pt x="91" y="481"/>
                </a:lnTo>
                <a:lnTo>
                  <a:pt x="175" y="334"/>
                </a:lnTo>
                <a:lnTo>
                  <a:pt x="97" y="286"/>
                </a:lnTo>
                <a:lnTo>
                  <a:pt x="0" y="461"/>
                </a:lnTo>
                <a:lnTo>
                  <a:pt x="48" y="559"/>
                </a:lnTo>
                <a:lnTo>
                  <a:pt x="195" y="559"/>
                </a:lnTo>
                <a:lnTo>
                  <a:pt x="195" y="630"/>
                </a:lnTo>
                <a:lnTo>
                  <a:pt x="370" y="523"/>
                </a:lnTo>
                <a:lnTo>
                  <a:pt x="195" y="412"/>
                </a:lnTo>
                <a:lnTo>
                  <a:pt x="195" y="481"/>
                </a:lnTo>
                <a:close/>
                <a:moveTo>
                  <a:pt x="568" y="325"/>
                </a:moveTo>
                <a:lnTo>
                  <a:pt x="623" y="289"/>
                </a:lnTo>
                <a:lnTo>
                  <a:pt x="441" y="201"/>
                </a:lnTo>
                <a:lnTo>
                  <a:pt x="438" y="403"/>
                </a:lnTo>
                <a:lnTo>
                  <a:pt x="490" y="370"/>
                </a:lnTo>
                <a:lnTo>
                  <a:pt x="552" y="481"/>
                </a:lnTo>
                <a:lnTo>
                  <a:pt x="402" y="481"/>
                </a:lnTo>
                <a:lnTo>
                  <a:pt x="402" y="559"/>
                </a:lnTo>
                <a:lnTo>
                  <a:pt x="594" y="559"/>
                </a:lnTo>
                <a:lnTo>
                  <a:pt x="643" y="458"/>
                </a:lnTo>
                <a:lnTo>
                  <a:pt x="568" y="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8" name="Freeform 18"/>
          <p:cNvSpPr>
            <a:spLocks noEditPoints="1"/>
          </p:cNvSpPr>
          <p:nvPr/>
        </p:nvSpPr>
        <p:spPr bwMode="auto">
          <a:xfrm>
            <a:off x="6580188" y="4578350"/>
            <a:ext cx="630237" cy="460375"/>
          </a:xfrm>
          <a:custGeom>
            <a:avLst/>
            <a:gdLst>
              <a:gd name="T0" fmla="*/ 2147483647 w 1005"/>
              <a:gd name="T1" fmla="*/ 2147483647 h 731"/>
              <a:gd name="T2" fmla="*/ 2147483647 w 1005"/>
              <a:gd name="T3" fmla="*/ 2147483647 h 731"/>
              <a:gd name="T4" fmla="*/ 2147483647 w 1005"/>
              <a:gd name="T5" fmla="*/ 2147483647 h 731"/>
              <a:gd name="T6" fmla="*/ 2147483647 w 1005"/>
              <a:gd name="T7" fmla="*/ 2147483647 h 731"/>
              <a:gd name="T8" fmla="*/ 2147483647 w 1005"/>
              <a:gd name="T9" fmla="*/ 2147483647 h 731"/>
              <a:gd name="T10" fmla="*/ 2147483647 w 1005"/>
              <a:gd name="T11" fmla="*/ 2147483647 h 731"/>
              <a:gd name="T12" fmla="*/ 2147483647 w 1005"/>
              <a:gd name="T13" fmla="*/ 2147483647 h 731"/>
              <a:gd name="T14" fmla="*/ 2147483647 w 1005"/>
              <a:gd name="T15" fmla="*/ 2147483647 h 731"/>
              <a:gd name="T16" fmla="*/ 2147483647 w 1005"/>
              <a:gd name="T17" fmla="*/ 2147483647 h 731"/>
              <a:gd name="T18" fmla="*/ 2147483647 w 1005"/>
              <a:gd name="T19" fmla="*/ 2147483647 h 731"/>
              <a:gd name="T20" fmla="*/ 2147483647 w 1005"/>
              <a:gd name="T21" fmla="*/ 2147483647 h 731"/>
              <a:gd name="T22" fmla="*/ 2147483647 w 1005"/>
              <a:gd name="T23" fmla="*/ 2147483647 h 731"/>
              <a:gd name="T24" fmla="*/ 2147483647 w 1005"/>
              <a:gd name="T25" fmla="*/ 2147483647 h 731"/>
              <a:gd name="T26" fmla="*/ 2147483647 w 1005"/>
              <a:gd name="T27" fmla="*/ 2147483647 h 731"/>
              <a:gd name="T28" fmla="*/ 2147483647 w 1005"/>
              <a:gd name="T29" fmla="*/ 2147483647 h 731"/>
              <a:gd name="T30" fmla="*/ 2147483647 w 1005"/>
              <a:gd name="T31" fmla="*/ 2147483647 h 731"/>
              <a:gd name="T32" fmla="*/ 2147483647 w 1005"/>
              <a:gd name="T33" fmla="*/ 2147483647 h 731"/>
              <a:gd name="T34" fmla="*/ 2147483647 w 1005"/>
              <a:gd name="T35" fmla="*/ 2147483647 h 731"/>
              <a:gd name="T36" fmla="*/ 2147483647 w 1005"/>
              <a:gd name="T37" fmla="*/ 2147483647 h 731"/>
              <a:gd name="T38" fmla="*/ 2147483647 w 1005"/>
              <a:gd name="T39" fmla="*/ 2147483647 h 731"/>
              <a:gd name="T40" fmla="*/ 2147483647 w 1005"/>
              <a:gd name="T41" fmla="*/ 2147483647 h 731"/>
              <a:gd name="T42" fmla="*/ 2147483647 w 1005"/>
              <a:gd name="T43" fmla="*/ 2147483647 h 731"/>
              <a:gd name="T44" fmla="*/ 2147483647 w 1005"/>
              <a:gd name="T45" fmla="*/ 2147483647 h 731"/>
              <a:gd name="T46" fmla="*/ 2147483647 w 1005"/>
              <a:gd name="T47" fmla="*/ 2147483647 h 731"/>
              <a:gd name="T48" fmla="*/ 2147483647 w 1005"/>
              <a:gd name="T49" fmla="*/ 2147483647 h 731"/>
              <a:gd name="T50" fmla="*/ 2147483647 w 1005"/>
              <a:gd name="T51" fmla="*/ 2147483647 h 731"/>
              <a:gd name="T52" fmla="*/ 2147483647 w 1005"/>
              <a:gd name="T53" fmla="*/ 2147483647 h 731"/>
              <a:gd name="T54" fmla="*/ 2147483647 w 1005"/>
              <a:gd name="T55" fmla="*/ 2147483647 h 731"/>
              <a:gd name="T56" fmla="*/ 2147483647 w 1005"/>
              <a:gd name="T57" fmla="*/ 2147483647 h 731"/>
              <a:gd name="T58" fmla="*/ 2147483647 w 1005"/>
              <a:gd name="T59" fmla="*/ 2147483647 h 731"/>
              <a:gd name="T60" fmla="*/ 2147483647 w 1005"/>
              <a:gd name="T61" fmla="*/ 2147483647 h 731"/>
              <a:gd name="T62" fmla="*/ 2147483647 w 1005"/>
              <a:gd name="T63" fmla="*/ 2147483647 h 731"/>
              <a:gd name="T64" fmla="*/ 2147483647 w 1005"/>
              <a:gd name="T65" fmla="*/ 2147483647 h 731"/>
              <a:gd name="T66" fmla="*/ 2147483647 w 1005"/>
              <a:gd name="T67" fmla="*/ 2147483647 h 731"/>
              <a:gd name="T68" fmla="*/ 2147483647 w 1005"/>
              <a:gd name="T69" fmla="*/ 2147483647 h 731"/>
              <a:gd name="T70" fmla="*/ 2147483647 w 1005"/>
              <a:gd name="T71" fmla="*/ 2147483647 h 731"/>
              <a:gd name="T72" fmla="*/ 2147483647 w 1005"/>
              <a:gd name="T73" fmla="*/ 2147483647 h 731"/>
              <a:gd name="T74" fmla="*/ 2147483647 w 1005"/>
              <a:gd name="T75" fmla="*/ 2147483647 h 731"/>
              <a:gd name="T76" fmla="*/ 2147483647 w 1005"/>
              <a:gd name="T77" fmla="*/ 2147483647 h 731"/>
              <a:gd name="T78" fmla="*/ 2147483647 w 1005"/>
              <a:gd name="T79" fmla="*/ 2147483647 h 731"/>
              <a:gd name="T80" fmla="*/ 2147483647 w 1005"/>
              <a:gd name="T81" fmla="*/ 2147483647 h 731"/>
              <a:gd name="T82" fmla="*/ 2147483647 w 1005"/>
              <a:gd name="T83" fmla="*/ 2147483647 h 731"/>
              <a:gd name="T84" fmla="*/ 2147483647 w 1005"/>
              <a:gd name="T85" fmla="*/ 2147483647 h 731"/>
              <a:gd name="T86" fmla="*/ 2147483647 w 1005"/>
              <a:gd name="T87" fmla="*/ 2147483647 h 731"/>
              <a:gd name="T88" fmla="*/ 0 w 1005"/>
              <a:gd name="T89" fmla="*/ 2147483647 h 731"/>
              <a:gd name="T90" fmla="*/ 2147483647 w 1005"/>
              <a:gd name="T91" fmla="*/ 2147483647 h 731"/>
              <a:gd name="T92" fmla="*/ 2147483647 w 1005"/>
              <a:gd name="T93" fmla="*/ 0 h 731"/>
              <a:gd name="T94" fmla="*/ 0 w 1005"/>
              <a:gd name="T95" fmla="*/ 0 h 731"/>
              <a:gd name="T96" fmla="*/ 0 w 1005"/>
              <a:gd name="T97" fmla="*/ 2147483647 h 731"/>
              <a:gd name="T98" fmla="*/ 0 w 1005"/>
              <a:gd name="T99" fmla="*/ 0 h 731"/>
              <a:gd name="T100" fmla="*/ 0 w 1005"/>
              <a:gd name="T101" fmla="*/ 2147483647 h 73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9" name="Freeform 101"/>
          <p:cNvSpPr>
            <a:spLocks noEditPoints="1"/>
          </p:cNvSpPr>
          <p:nvPr/>
        </p:nvSpPr>
        <p:spPr bwMode="auto">
          <a:xfrm>
            <a:off x="4503738" y="4503738"/>
            <a:ext cx="577850" cy="534987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2010" name="Freeform 34"/>
          <p:cNvSpPr>
            <a:spLocks noEditPoints="1"/>
          </p:cNvSpPr>
          <p:nvPr/>
        </p:nvSpPr>
        <p:spPr bwMode="auto">
          <a:xfrm>
            <a:off x="6556375" y="2947988"/>
            <a:ext cx="677863" cy="642937"/>
          </a:xfrm>
          <a:custGeom>
            <a:avLst/>
            <a:gdLst>
              <a:gd name="T0" fmla="*/ 2147483647 w 1131"/>
              <a:gd name="T1" fmla="*/ 2147483647 h 1073"/>
              <a:gd name="T2" fmla="*/ 2147483647 w 1131"/>
              <a:gd name="T3" fmla="*/ 2147483647 h 1073"/>
              <a:gd name="T4" fmla="*/ 2147483647 w 1131"/>
              <a:gd name="T5" fmla="*/ 2147483647 h 1073"/>
              <a:gd name="T6" fmla="*/ 2147483647 w 1131"/>
              <a:gd name="T7" fmla="*/ 2147483647 h 1073"/>
              <a:gd name="T8" fmla="*/ 2147483647 w 1131"/>
              <a:gd name="T9" fmla="*/ 2147483647 h 1073"/>
              <a:gd name="T10" fmla="*/ 2147483647 w 1131"/>
              <a:gd name="T11" fmla="*/ 2147483647 h 1073"/>
              <a:gd name="T12" fmla="*/ 2147483647 w 1131"/>
              <a:gd name="T13" fmla="*/ 2147483647 h 1073"/>
              <a:gd name="T14" fmla="*/ 2147483647 w 1131"/>
              <a:gd name="T15" fmla="*/ 2147483647 h 1073"/>
              <a:gd name="T16" fmla="*/ 2147483647 w 1131"/>
              <a:gd name="T17" fmla="*/ 2147483647 h 1073"/>
              <a:gd name="T18" fmla="*/ 2147483647 w 1131"/>
              <a:gd name="T19" fmla="*/ 2147483647 h 1073"/>
              <a:gd name="T20" fmla="*/ 2147483647 w 1131"/>
              <a:gd name="T21" fmla="*/ 2147483647 h 1073"/>
              <a:gd name="T22" fmla="*/ 2147483647 w 1131"/>
              <a:gd name="T23" fmla="*/ 2147483647 h 1073"/>
              <a:gd name="T24" fmla="*/ 2147483647 w 1131"/>
              <a:gd name="T25" fmla="*/ 2147483647 h 1073"/>
              <a:gd name="T26" fmla="*/ 2147483647 w 1131"/>
              <a:gd name="T27" fmla="*/ 2147483647 h 1073"/>
              <a:gd name="T28" fmla="*/ 2147483647 w 1131"/>
              <a:gd name="T29" fmla="*/ 2147483647 h 1073"/>
              <a:gd name="T30" fmla="*/ 2147483647 w 1131"/>
              <a:gd name="T31" fmla="*/ 2147483647 h 1073"/>
              <a:gd name="T32" fmla="*/ 2147483647 w 1131"/>
              <a:gd name="T33" fmla="*/ 2147483647 h 1073"/>
              <a:gd name="T34" fmla="*/ 2147483647 w 1131"/>
              <a:gd name="T35" fmla="*/ 2147483647 h 1073"/>
              <a:gd name="T36" fmla="*/ 2147483647 w 1131"/>
              <a:gd name="T37" fmla="*/ 2147483647 h 1073"/>
              <a:gd name="T38" fmla="*/ 2147483647 w 1131"/>
              <a:gd name="T39" fmla="*/ 2147483647 h 1073"/>
              <a:gd name="T40" fmla="*/ 2147483647 w 1131"/>
              <a:gd name="T41" fmla="*/ 2147483647 h 1073"/>
              <a:gd name="T42" fmla="*/ 2147483647 w 1131"/>
              <a:gd name="T43" fmla="*/ 2147483647 h 1073"/>
              <a:gd name="T44" fmla="*/ 2147483647 w 1131"/>
              <a:gd name="T45" fmla="*/ 2147483647 h 1073"/>
              <a:gd name="T46" fmla="*/ 2147483647 w 1131"/>
              <a:gd name="T47" fmla="*/ 2147483647 h 1073"/>
              <a:gd name="T48" fmla="*/ 2147483647 w 1131"/>
              <a:gd name="T49" fmla="*/ 2147483647 h 1073"/>
              <a:gd name="T50" fmla="*/ 2147483647 w 1131"/>
              <a:gd name="T51" fmla="*/ 2147483647 h 1073"/>
              <a:gd name="T52" fmla="*/ 2147483647 w 1131"/>
              <a:gd name="T53" fmla="*/ 2147483647 h 1073"/>
              <a:gd name="T54" fmla="*/ 2147483647 w 1131"/>
              <a:gd name="T55" fmla="*/ 2147483647 h 1073"/>
              <a:gd name="T56" fmla="*/ 2147483647 w 1131"/>
              <a:gd name="T57" fmla="*/ 2147483647 h 1073"/>
              <a:gd name="T58" fmla="*/ 2147483647 w 1131"/>
              <a:gd name="T59" fmla="*/ 2147483647 h 1073"/>
              <a:gd name="T60" fmla="*/ 2147483647 w 1131"/>
              <a:gd name="T61" fmla="*/ 2147483647 h 1073"/>
              <a:gd name="T62" fmla="*/ 2147483647 w 1131"/>
              <a:gd name="T63" fmla="*/ 2147483647 h 1073"/>
              <a:gd name="T64" fmla="*/ 2147483647 w 1131"/>
              <a:gd name="T65" fmla="*/ 2147483647 h 1073"/>
              <a:gd name="T66" fmla="*/ 2147483647 w 1131"/>
              <a:gd name="T67" fmla="*/ 2147483647 h 1073"/>
              <a:gd name="T68" fmla="*/ 2147483647 w 1131"/>
              <a:gd name="T69" fmla="*/ 2147483647 h 1073"/>
              <a:gd name="T70" fmla="*/ 2147483647 w 1131"/>
              <a:gd name="T71" fmla="*/ 2147483647 h 1073"/>
              <a:gd name="T72" fmla="*/ 2147483647 w 1131"/>
              <a:gd name="T73" fmla="*/ 2147483647 h 1073"/>
              <a:gd name="T74" fmla="*/ 2147483647 w 1131"/>
              <a:gd name="T75" fmla="*/ 2147483647 h 1073"/>
              <a:gd name="T76" fmla="*/ 2147483647 w 1131"/>
              <a:gd name="T77" fmla="*/ 2147483647 h 1073"/>
              <a:gd name="T78" fmla="*/ 2147483647 w 1131"/>
              <a:gd name="T79" fmla="*/ 2147483647 h 1073"/>
              <a:gd name="T80" fmla="*/ 2147483647 w 1131"/>
              <a:gd name="T81" fmla="*/ 2147483647 h 1073"/>
              <a:gd name="T82" fmla="*/ 2147483647 w 1131"/>
              <a:gd name="T83" fmla="*/ 2147483647 h 1073"/>
              <a:gd name="T84" fmla="*/ 2147483647 w 1131"/>
              <a:gd name="T85" fmla="*/ 2147483647 h 1073"/>
              <a:gd name="T86" fmla="*/ 2147483647 w 1131"/>
              <a:gd name="T87" fmla="*/ 2147483647 h 1073"/>
              <a:gd name="T88" fmla="*/ 2147483647 w 1131"/>
              <a:gd name="T89" fmla="*/ 2147483647 h 10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43014" name="Rectangle 20"/>
          <p:cNvSpPr>
            <a:spLocks noChangeArrowheads="1"/>
          </p:cNvSpPr>
          <p:nvPr/>
        </p:nvSpPr>
        <p:spPr bwMode="auto">
          <a:xfrm>
            <a:off x="3754438" y="1489075"/>
            <a:ext cx="2316162" cy="230981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5" name="Rectangle 21"/>
          <p:cNvSpPr>
            <a:spLocks noChangeArrowheads="1"/>
          </p:cNvSpPr>
          <p:nvPr/>
        </p:nvSpPr>
        <p:spPr bwMode="auto">
          <a:xfrm>
            <a:off x="3767138" y="3898900"/>
            <a:ext cx="2316162" cy="2309813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6" name="Rectangle 22"/>
          <p:cNvSpPr>
            <a:spLocks noChangeArrowheads="1"/>
          </p:cNvSpPr>
          <p:nvPr/>
        </p:nvSpPr>
        <p:spPr bwMode="auto">
          <a:xfrm>
            <a:off x="8528050" y="1479550"/>
            <a:ext cx="2316163" cy="2309813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7" name="Rectangle 23"/>
          <p:cNvSpPr>
            <a:spLocks noChangeArrowheads="1"/>
          </p:cNvSpPr>
          <p:nvPr/>
        </p:nvSpPr>
        <p:spPr bwMode="auto">
          <a:xfrm>
            <a:off x="8542338" y="3890963"/>
            <a:ext cx="2316162" cy="230981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3018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493838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9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3910013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0" name="图片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3895725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图片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1482725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矩形 15"/>
          <p:cNvSpPr>
            <a:spLocks noChangeArrowheads="1"/>
          </p:cNvSpPr>
          <p:nvPr/>
        </p:nvSpPr>
        <p:spPr bwMode="auto">
          <a:xfrm>
            <a:off x="4181475" y="17399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矩形 16"/>
          <p:cNvSpPr>
            <a:spLocks noChangeArrowheads="1"/>
          </p:cNvSpPr>
          <p:nvPr/>
        </p:nvSpPr>
        <p:spPr bwMode="auto">
          <a:xfrm>
            <a:off x="8963025" y="17399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矩形 17"/>
          <p:cNvSpPr>
            <a:spLocks noChangeArrowheads="1"/>
          </p:cNvSpPr>
          <p:nvPr/>
        </p:nvSpPr>
        <p:spPr bwMode="auto">
          <a:xfrm>
            <a:off x="4181475" y="41783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矩形 18"/>
          <p:cNvSpPr>
            <a:spLocks noChangeArrowheads="1"/>
          </p:cNvSpPr>
          <p:nvPr/>
        </p:nvSpPr>
        <p:spPr bwMode="auto">
          <a:xfrm>
            <a:off x="8963025" y="41783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椭圆 20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8" name="等腰三角形 21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3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  <p:sp>
        <p:nvSpPr>
          <p:cNvPr id="44038" name="Flowchart: Manual Input 11"/>
          <p:cNvSpPr>
            <a:spLocks noChangeArrowheads="1"/>
          </p:cNvSpPr>
          <p:nvPr/>
        </p:nvSpPr>
        <p:spPr bwMode="auto">
          <a:xfrm>
            <a:off x="1104900" y="2424113"/>
            <a:ext cx="2454275" cy="1527175"/>
          </a:xfrm>
          <a:prstGeom prst="flowChartManualInpu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39" name="Flowchart: Manual Input 15"/>
          <p:cNvSpPr>
            <a:spLocks noChangeArrowheads="1"/>
          </p:cNvSpPr>
          <p:nvPr/>
        </p:nvSpPr>
        <p:spPr bwMode="auto">
          <a:xfrm flipH="1">
            <a:off x="3621088" y="2424113"/>
            <a:ext cx="2452687" cy="1525587"/>
          </a:xfrm>
          <a:prstGeom prst="flowChartManualInpu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0" name="Flowchart: Manual Input 21"/>
          <p:cNvSpPr>
            <a:spLocks noChangeArrowheads="1"/>
          </p:cNvSpPr>
          <p:nvPr/>
        </p:nvSpPr>
        <p:spPr bwMode="auto">
          <a:xfrm>
            <a:off x="6135688" y="2424113"/>
            <a:ext cx="2452687" cy="1527175"/>
          </a:xfrm>
          <a:prstGeom prst="flowChartManualInpu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1" name="Flowchart: Manual Input 29"/>
          <p:cNvSpPr>
            <a:spLocks noChangeArrowheads="1"/>
          </p:cNvSpPr>
          <p:nvPr/>
        </p:nvSpPr>
        <p:spPr bwMode="auto">
          <a:xfrm flipH="1">
            <a:off x="8650288" y="2424113"/>
            <a:ext cx="2452687" cy="1525587"/>
          </a:xfrm>
          <a:prstGeom prst="flowChartManualInpu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2" name="TextBox 13"/>
          <p:cNvSpPr txBox="1">
            <a:spLocks noChangeArrowheads="1"/>
          </p:cNvSpPr>
          <p:nvPr/>
        </p:nvSpPr>
        <p:spPr bwMode="auto">
          <a:xfrm>
            <a:off x="1163638" y="43783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销售毛利率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3" name="TextBox 13"/>
          <p:cNvSpPr txBox="1">
            <a:spLocks noChangeArrowheads="1"/>
          </p:cNvSpPr>
          <p:nvPr/>
        </p:nvSpPr>
        <p:spPr bwMode="auto">
          <a:xfrm>
            <a:off x="1512888" y="4673600"/>
            <a:ext cx="1674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4" name="TextBox 13"/>
          <p:cNvSpPr txBox="1">
            <a:spLocks noChangeArrowheads="1"/>
          </p:cNvSpPr>
          <p:nvPr/>
        </p:nvSpPr>
        <p:spPr bwMode="auto">
          <a:xfrm>
            <a:off x="36782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净销售利率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5" name="TextBox 13"/>
          <p:cNvSpPr txBox="1">
            <a:spLocks noChangeArrowheads="1"/>
          </p:cNvSpPr>
          <p:nvPr/>
        </p:nvSpPr>
        <p:spPr bwMode="auto">
          <a:xfrm>
            <a:off x="40290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6" name="TextBox 13"/>
          <p:cNvSpPr txBox="1">
            <a:spLocks noChangeArrowheads="1"/>
          </p:cNvSpPr>
          <p:nvPr/>
        </p:nvSpPr>
        <p:spPr bwMode="auto">
          <a:xfrm>
            <a:off x="61928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资产净利率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7" name="TextBox 13"/>
          <p:cNvSpPr txBox="1">
            <a:spLocks noChangeArrowheads="1"/>
          </p:cNvSpPr>
          <p:nvPr/>
        </p:nvSpPr>
        <p:spPr bwMode="auto">
          <a:xfrm>
            <a:off x="65436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8" name="TextBox 13"/>
          <p:cNvSpPr txBox="1">
            <a:spLocks noChangeArrowheads="1"/>
          </p:cNvSpPr>
          <p:nvPr/>
        </p:nvSpPr>
        <p:spPr bwMode="auto">
          <a:xfrm>
            <a:off x="87074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净值报酬率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9" name="TextBox 13"/>
          <p:cNvSpPr txBox="1">
            <a:spLocks noChangeArrowheads="1"/>
          </p:cNvSpPr>
          <p:nvPr/>
        </p:nvSpPr>
        <p:spPr bwMode="auto">
          <a:xfrm>
            <a:off x="90582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0" name="TextBox 13"/>
          <p:cNvSpPr txBox="1">
            <a:spLocks noChangeArrowheads="1"/>
          </p:cNvSpPr>
          <p:nvPr/>
        </p:nvSpPr>
        <p:spPr bwMode="auto">
          <a:xfrm>
            <a:off x="1325563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1" name="TextBox 13"/>
          <p:cNvSpPr txBox="1">
            <a:spLocks noChangeArrowheads="1"/>
          </p:cNvSpPr>
          <p:nvPr/>
        </p:nvSpPr>
        <p:spPr bwMode="auto">
          <a:xfrm>
            <a:off x="3857625" y="3281363"/>
            <a:ext cx="2014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2" name="TextBox 13"/>
          <p:cNvSpPr txBox="1">
            <a:spLocks noChangeArrowheads="1"/>
          </p:cNvSpPr>
          <p:nvPr/>
        </p:nvSpPr>
        <p:spPr bwMode="auto">
          <a:xfrm>
            <a:off x="634523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3" name="TextBox 13"/>
          <p:cNvSpPr txBox="1">
            <a:spLocks noChangeArrowheads="1"/>
          </p:cNvSpPr>
          <p:nvPr/>
        </p:nvSpPr>
        <p:spPr bwMode="auto">
          <a:xfrm>
            <a:off x="887888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5" name="椭圆 2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56" name="等腰三角形 2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1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17413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grpSp>
        <p:nvGrpSpPr>
          <p:cNvPr id="17445" name="组合 10"/>
          <p:cNvGrpSpPr>
            <a:grpSpLocks/>
          </p:cNvGrpSpPr>
          <p:nvPr/>
        </p:nvGrpSpPr>
        <p:grpSpPr bwMode="auto">
          <a:xfrm>
            <a:off x="7112000" y="1962596"/>
            <a:ext cx="619125" cy="472157"/>
            <a:chOff x="0" y="0"/>
            <a:chExt cx="877513" cy="643017"/>
          </a:xfrm>
        </p:grpSpPr>
        <p:sp>
          <p:nvSpPr>
            <p:cNvPr id="17447" name="平行四边形 9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48" name="平行四边形 8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46" name="文本框 11"/>
          <p:cNvSpPr txBox="1">
            <a:spLocks noChangeArrowheads="1"/>
          </p:cNvSpPr>
          <p:nvPr/>
        </p:nvSpPr>
        <p:spPr bwMode="auto">
          <a:xfrm>
            <a:off x="721434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41" name="组合 14"/>
          <p:cNvGrpSpPr>
            <a:grpSpLocks/>
          </p:cNvGrpSpPr>
          <p:nvPr/>
        </p:nvGrpSpPr>
        <p:grpSpPr bwMode="auto">
          <a:xfrm>
            <a:off x="7112000" y="2724596"/>
            <a:ext cx="619125" cy="472157"/>
            <a:chOff x="0" y="0"/>
            <a:chExt cx="877513" cy="643017"/>
          </a:xfrm>
        </p:grpSpPr>
        <p:sp>
          <p:nvSpPr>
            <p:cNvPr id="17443" name="平行四边形 16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7444" name="平行四边形 17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7442" name="文本框 15"/>
          <p:cNvSpPr txBox="1">
            <a:spLocks noChangeArrowheads="1"/>
          </p:cNvSpPr>
          <p:nvPr/>
        </p:nvSpPr>
        <p:spPr bwMode="auto">
          <a:xfrm>
            <a:off x="721434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37" name="组合 19"/>
          <p:cNvGrpSpPr>
            <a:grpSpLocks/>
          </p:cNvGrpSpPr>
          <p:nvPr/>
        </p:nvGrpSpPr>
        <p:grpSpPr bwMode="auto">
          <a:xfrm>
            <a:off x="7112000" y="3486596"/>
            <a:ext cx="619125" cy="472157"/>
            <a:chOff x="0" y="0"/>
            <a:chExt cx="877513" cy="643017"/>
          </a:xfrm>
        </p:grpSpPr>
        <p:sp>
          <p:nvSpPr>
            <p:cNvPr id="17439" name="平行四边形 21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40" name="平行四边形 22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8" name="文本框 20"/>
          <p:cNvSpPr txBox="1">
            <a:spLocks noChangeArrowheads="1"/>
          </p:cNvSpPr>
          <p:nvPr/>
        </p:nvSpPr>
        <p:spPr bwMode="auto">
          <a:xfrm>
            <a:off x="721434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33" name="组合 24"/>
          <p:cNvGrpSpPr>
            <a:grpSpLocks/>
          </p:cNvGrpSpPr>
          <p:nvPr/>
        </p:nvGrpSpPr>
        <p:grpSpPr bwMode="auto">
          <a:xfrm>
            <a:off x="7112000" y="4248596"/>
            <a:ext cx="619125" cy="472157"/>
            <a:chOff x="0" y="0"/>
            <a:chExt cx="877513" cy="643017"/>
          </a:xfrm>
        </p:grpSpPr>
        <p:sp>
          <p:nvSpPr>
            <p:cNvPr id="17435" name="平行四边形 26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6" name="平行四边形 27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4" name="文本框 25"/>
          <p:cNvSpPr txBox="1">
            <a:spLocks noChangeArrowheads="1"/>
          </p:cNvSpPr>
          <p:nvPr/>
        </p:nvSpPr>
        <p:spPr bwMode="auto">
          <a:xfrm>
            <a:off x="721434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29" name="组合 29"/>
          <p:cNvGrpSpPr>
            <a:grpSpLocks/>
          </p:cNvGrpSpPr>
          <p:nvPr/>
        </p:nvGrpSpPr>
        <p:grpSpPr bwMode="auto">
          <a:xfrm>
            <a:off x="7112000" y="5010596"/>
            <a:ext cx="619125" cy="472157"/>
            <a:chOff x="0" y="0"/>
            <a:chExt cx="877513" cy="643017"/>
          </a:xfrm>
        </p:grpSpPr>
        <p:sp>
          <p:nvSpPr>
            <p:cNvPr id="17431" name="平行四边形 31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2" name="平行四边形 32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0" name="文本框 30"/>
          <p:cNvSpPr txBox="1">
            <a:spLocks noChangeArrowheads="1"/>
          </p:cNvSpPr>
          <p:nvPr/>
        </p:nvSpPr>
        <p:spPr bwMode="auto">
          <a:xfrm>
            <a:off x="721434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9" name="平行四边形 33"/>
          <p:cNvSpPr>
            <a:spLocks noChangeArrowheads="1"/>
          </p:cNvSpPr>
          <p:nvPr/>
        </p:nvSpPr>
        <p:spPr bwMode="auto">
          <a:xfrm>
            <a:off x="7756525" y="2030413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0" name="Rectangle 6"/>
          <p:cNvSpPr>
            <a:spLocks noChangeArrowheads="1"/>
          </p:cNvSpPr>
          <p:nvPr/>
        </p:nvSpPr>
        <p:spPr bwMode="auto">
          <a:xfrm>
            <a:off x="816292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17421" name="平行四边形 35"/>
          <p:cNvSpPr>
            <a:spLocks noChangeArrowheads="1"/>
          </p:cNvSpPr>
          <p:nvPr/>
        </p:nvSpPr>
        <p:spPr bwMode="auto">
          <a:xfrm>
            <a:off x="7756525" y="2778125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2" name="Rectangle 6"/>
          <p:cNvSpPr>
            <a:spLocks noChangeArrowheads="1"/>
          </p:cNvSpPr>
          <p:nvPr/>
        </p:nvSpPr>
        <p:spPr bwMode="auto">
          <a:xfrm>
            <a:off x="816292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17423" name="平行四边形 37"/>
          <p:cNvSpPr>
            <a:spLocks noChangeArrowheads="1"/>
          </p:cNvSpPr>
          <p:nvPr/>
        </p:nvSpPr>
        <p:spPr bwMode="auto">
          <a:xfrm>
            <a:off x="7756525" y="3529013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816292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17425" name="平行四边形 39"/>
          <p:cNvSpPr>
            <a:spLocks noChangeArrowheads="1"/>
          </p:cNvSpPr>
          <p:nvPr/>
        </p:nvSpPr>
        <p:spPr bwMode="auto">
          <a:xfrm>
            <a:off x="7756525" y="4300538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6" name="Rectangle 6"/>
          <p:cNvSpPr>
            <a:spLocks noChangeArrowheads="1"/>
          </p:cNvSpPr>
          <p:nvPr/>
        </p:nvSpPr>
        <p:spPr bwMode="auto">
          <a:xfrm>
            <a:off x="816292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17427" name="平行四边形 41"/>
          <p:cNvSpPr>
            <a:spLocks noChangeArrowheads="1"/>
          </p:cNvSpPr>
          <p:nvPr/>
        </p:nvSpPr>
        <p:spPr bwMode="auto">
          <a:xfrm>
            <a:off x="7756525" y="5056188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8" name="Rectangle 6"/>
          <p:cNvSpPr>
            <a:spLocks noChangeArrowheads="1"/>
          </p:cNvSpPr>
          <p:nvPr/>
        </p:nvSpPr>
        <p:spPr bwMode="auto">
          <a:xfrm>
            <a:off x="816292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41" name="矩形 40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等腰三角形 4"/>
          <p:cNvSpPr>
            <a:spLocks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724 w 3540538"/>
              <a:gd name="T1" fmla="*/ 6858000 h 6858000"/>
              <a:gd name="T2" fmla="*/ 3538886 w 3540538"/>
              <a:gd name="T3" fmla="*/ 0 h 6858000"/>
              <a:gd name="T4" fmla="*/ 1689179 w 3540538"/>
              <a:gd name="T5" fmla="*/ 6858000 h 6858000"/>
              <a:gd name="T6" fmla="*/ 818724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59" name="文本框 5"/>
          <p:cNvSpPr txBox="1">
            <a:spLocks noChangeArrowheads="1"/>
          </p:cNvSpPr>
          <p:nvPr/>
        </p:nvSpPr>
        <p:spPr bwMode="auto">
          <a:xfrm>
            <a:off x="9866313" y="1920875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zh-CN" altLang="en-US" sz="6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7570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感谢您的参与指导</a:t>
            </a:r>
          </a:p>
        </p:txBody>
      </p:sp>
      <p:sp>
        <p:nvSpPr>
          <p:cNvPr id="45061" name="文本框 8"/>
          <p:cNvSpPr txBox="1">
            <a:spLocks noChangeArrowheads="1"/>
          </p:cNvSpPr>
          <p:nvPr/>
        </p:nvSpPr>
        <p:spPr bwMode="auto">
          <a:xfrm>
            <a:off x="8945563" y="3876675"/>
            <a:ext cx="2374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</a:t>
            </a:r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演示设计</a:t>
            </a:r>
          </a:p>
        </p:txBody>
      </p:sp>
      <p:cxnSp>
        <p:nvCxnSpPr>
          <p:cNvPr id="45062" name="直接连接符 27"/>
          <p:cNvCxnSpPr>
            <a:cxnSpLocks noChangeShapeType="1"/>
          </p:cNvCxnSpPr>
          <p:nvPr/>
        </p:nvCxnSpPr>
        <p:spPr bwMode="auto">
          <a:xfrm>
            <a:off x="36512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3" name="文本框 32"/>
          <p:cNvSpPr txBox="1">
            <a:spLocks noChangeArrowheads="1"/>
          </p:cNvSpPr>
          <p:nvPr/>
        </p:nvSpPr>
        <p:spPr bwMode="auto">
          <a:xfrm>
            <a:off x="360363" y="336550"/>
            <a:ext cx="7457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</a:t>
            </a:r>
            <a:r>
              <a:rPr lang="en-US" altLang="zh-CN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组合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468688"/>
            <a:ext cx="27463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Freeform 7"/>
          <p:cNvSpPr>
            <a:spLocks/>
          </p:cNvSpPr>
          <p:nvPr/>
        </p:nvSpPr>
        <p:spPr bwMode="auto">
          <a:xfrm>
            <a:off x="5683250" y="1849438"/>
            <a:ext cx="274638" cy="188912"/>
          </a:xfrm>
          <a:custGeom>
            <a:avLst/>
            <a:gdLst>
              <a:gd name="T0" fmla="*/ 2147483647 w 288"/>
              <a:gd name="T1" fmla="*/ 2147483647 h 197"/>
              <a:gd name="T2" fmla="*/ 2147483647 w 288"/>
              <a:gd name="T3" fmla="*/ 2147483647 h 197"/>
              <a:gd name="T4" fmla="*/ 2147483647 w 288"/>
              <a:gd name="T5" fmla="*/ 0 h 197"/>
              <a:gd name="T6" fmla="*/ 0 w 288"/>
              <a:gd name="T7" fmla="*/ 2147483647 h 197"/>
              <a:gd name="T8" fmla="*/ 2147483647 w 288"/>
              <a:gd name="T9" fmla="*/ 2147483647 h 197"/>
              <a:gd name="T10" fmla="*/ 2147483647 w 288"/>
              <a:gd name="T11" fmla="*/ 2147483647 h 197"/>
              <a:gd name="T12" fmla="*/ 2147483647 w 288"/>
              <a:gd name="T13" fmla="*/ 2147483647 h 197"/>
              <a:gd name="T14" fmla="*/ 2147483647 w 288"/>
              <a:gd name="T15" fmla="*/ 2147483647 h 197"/>
              <a:gd name="T16" fmla="*/ 2147483647 w 288"/>
              <a:gd name="T17" fmla="*/ 2147483647 h 197"/>
              <a:gd name="T18" fmla="*/ 2147483647 w 288"/>
              <a:gd name="T19" fmla="*/ 2147483647 h 197"/>
              <a:gd name="T20" fmla="*/ 2147483647 w 288"/>
              <a:gd name="T21" fmla="*/ 2147483647 h 197"/>
              <a:gd name="T22" fmla="*/ 2147483647 w 288"/>
              <a:gd name="T23" fmla="*/ 2147483647 h 197"/>
              <a:gd name="T24" fmla="*/ 2147483647 w 288"/>
              <a:gd name="T25" fmla="*/ 2147483647 h 1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7">
                <a:moveTo>
                  <a:pt x="255" y="143"/>
                </a:moveTo>
                <a:cubicBezTo>
                  <a:pt x="255" y="143"/>
                  <a:pt x="255" y="143"/>
                  <a:pt x="255" y="143"/>
                </a:cubicBezTo>
                <a:cubicBezTo>
                  <a:pt x="255" y="64"/>
                  <a:pt x="191" y="0"/>
                  <a:pt x="113" y="0"/>
                </a:cubicBezTo>
                <a:cubicBezTo>
                  <a:pt x="67" y="0"/>
                  <a:pt x="26" y="22"/>
                  <a:pt x="0" y="56"/>
                </a:cubicBezTo>
                <a:cubicBezTo>
                  <a:pt x="12" y="68"/>
                  <a:pt x="12" y="68"/>
                  <a:pt x="12" y="68"/>
                </a:cubicBezTo>
                <a:cubicBezTo>
                  <a:pt x="29" y="84"/>
                  <a:pt x="29" y="84"/>
                  <a:pt x="29" y="84"/>
                </a:cubicBezTo>
                <a:cubicBezTo>
                  <a:pt x="47" y="57"/>
                  <a:pt x="78" y="40"/>
                  <a:pt x="113" y="40"/>
                </a:cubicBezTo>
                <a:cubicBezTo>
                  <a:pt x="169" y="40"/>
                  <a:pt x="215" y="86"/>
                  <a:pt x="215" y="143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235" y="197"/>
                  <a:pt x="235" y="197"/>
                  <a:pt x="235" y="197"/>
                </a:cubicBezTo>
                <a:cubicBezTo>
                  <a:pt x="288" y="143"/>
                  <a:pt x="288" y="143"/>
                  <a:pt x="288" y="143"/>
                </a:cubicBezTo>
                <a:lnTo>
                  <a:pt x="255" y="14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Freeform 8"/>
          <p:cNvSpPr>
            <a:spLocks/>
          </p:cNvSpPr>
          <p:nvPr/>
        </p:nvSpPr>
        <p:spPr bwMode="auto">
          <a:xfrm>
            <a:off x="6234113" y="1822450"/>
            <a:ext cx="276225" cy="244475"/>
          </a:xfrm>
          <a:custGeom>
            <a:avLst/>
            <a:gdLst>
              <a:gd name="T0" fmla="*/ 2147483647 w 288"/>
              <a:gd name="T1" fmla="*/ 2147483647 h 256"/>
              <a:gd name="T2" fmla="*/ 2147483647 w 288"/>
              <a:gd name="T3" fmla="*/ 2147483647 h 256"/>
              <a:gd name="T4" fmla="*/ 2147483647 w 288"/>
              <a:gd name="T5" fmla="*/ 2147483647 h 256"/>
              <a:gd name="T6" fmla="*/ 2147483647 w 288"/>
              <a:gd name="T7" fmla="*/ 2147483647 h 256"/>
              <a:gd name="T8" fmla="*/ 2147483647 w 288"/>
              <a:gd name="T9" fmla="*/ 0 h 256"/>
              <a:gd name="T10" fmla="*/ 0 w 288"/>
              <a:gd name="T11" fmla="*/ 2147483647 h 256"/>
              <a:gd name="T12" fmla="*/ 2147483647 w 288"/>
              <a:gd name="T13" fmla="*/ 2147483647 h 256"/>
              <a:gd name="T14" fmla="*/ 2147483647 w 288"/>
              <a:gd name="T15" fmla="*/ 2147483647 h 256"/>
              <a:gd name="T16" fmla="*/ 2147483647 w 288"/>
              <a:gd name="T17" fmla="*/ 2147483647 h 256"/>
              <a:gd name="T18" fmla="*/ 2147483647 w 288"/>
              <a:gd name="T19" fmla="*/ 2147483647 h 256"/>
              <a:gd name="T20" fmla="*/ 2147483647 w 288"/>
              <a:gd name="T21" fmla="*/ 2147483647 h 256"/>
              <a:gd name="T22" fmla="*/ 2147483647 w 288"/>
              <a:gd name="T23" fmla="*/ 2147483647 h 256"/>
              <a:gd name="T24" fmla="*/ 2147483647 w 288"/>
              <a:gd name="T25" fmla="*/ 2147483647 h 2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56">
                <a:moveTo>
                  <a:pt x="288" y="256"/>
                </a:moveTo>
                <a:cubicBezTo>
                  <a:pt x="288" y="256"/>
                  <a:pt x="288" y="256"/>
                  <a:pt x="288" y="255"/>
                </a:cubicBezTo>
                <a:cubicBezTo>
                  <a:pt x="288" y="140"/>
                  <a:pt x="194" y="47"/>
                  <a:pt x="79" y="47"/>
                </a:cubicBezTo>
                <a:cubicBezTo>
                  <a:pt x="79" y="47"/>
                  <a:pt x="78" y="47"/>
                  <a:pt x="78" y="47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5"/>
                  <a:pt x="79" y="105"/>
                  <a:pt x="79" y="105"/>
                </a:cubicBezTo>
                <a:cubicBezTo>
                  <a:pt x="162" y="105"/>
                  <a:pt x="230" y="172"/>
                  <a:pt x="230" y="255"/>
                </a:cubicBezTo>
                <a:cubicBezTo>
                  <a:pt x="230" y="256"/>
                  <a:pt x="230" y="256"/>
                  <a:pt x="230" y="256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5" name="Freeform 9"/>
          <p:cNvSpPr>
            <a:spLocks noEditPoints="1"/>
          </p:cNvSpPr>
          <p:nvPr/>
        </p:nvSpPr>
        <p:spPr bwMode="auto">
          <a:xfrm>
            <a:off x="10644188" y="5116513"/>
            <a:ext cx="276225" cy="274637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64" y="82"/>
                </a:moveTo>
                <a:cubicBezTo>
                  <a:pt x="224" y="82"/>
                  <a:pt x="224" y="82"/>
                  <a:pt x="224" y="82"/>
                </a:cubicBezTo>
                <a:cubicBezTo>
                  <a:pt x="225" y="82"/>
                  <a:pt x="226" y="83"/>
                  <a:pt x="227" y="83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61" y="83"/>
                  <a:pt x="61" y="83"/>
                  <a:pt x="61" y="83"/>
                </a:cubicBezTo>
                <a:cubicBezTo>
                  <a:pt x="62" y="83"/>
                  <a:pt x="63" y="82"/>
                  <a:pt x="64" y="82"/>
                </a:cubicBezTo>
                <a:close/>
                <a:moveTo>
                  <a:pt x="54" y="194"/>
                </a:moveTo>
                <a:cubicBezTo>
                  <a:pt x="54" y="93"/>
                  <a:pt x="54" y="93"/>
                  <a:pt x="54" y="93"/>
                </a:cubicBezTo>
                <a:cubicBezTo>
                  <a:pt x="54" y="92"/>
                  <a:pt x="54" y="91"/>
                  <a:pt x="54" y="90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54" y="196"/>
                  <a:pt x="54" y="195"/>
                  <a:pt x="54" y="194"/>
                </a:cubicBezTo>
                <a:close/>
                <a:moveTo>
                  <a:pt x="224" y="205"/>
                </a:moveTo>
                <a:cubicBezTo>
                  <a:pt x="64" y="205"/>
                  <a:pt x="64" y="205"/>
                  <a:pt x="64" y="205"/>
                </a:cubicBezTo>
                <a:cubicBezTo>
                  <a:pt x="63" y="205"/>
                  <a:pt x="62" y="205"/>
                  <a:pt x="61" y="204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227" y="204"/>
                  <a:pt x="227" y="204"/>
                  <a:pt x="227" y="204"/>
                </a:cubicBezTo>
                <a:cubicBezTo>
                  <a:pt x="226" y="205"/>
                  <a:pt x="225" y="205"/>
                  <a:pt x="224" y="205"/>
                </a:cubicBezTo>
                <a:close/>
                <a:moveTo>
                  <a:pt x="235" y="194"/>
                </a:moveTo>
                <a:cubicBezTo>
                  <a:pt x="235" y="195"/>
                  <a:pt x="234" y="196"/>
                  <a:pt x="234" y="197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91"/>
                  <a:pt x="235" y="92"/>
                  <a:pt x="235" y="93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86" name="组合 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组合 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267450"/>
            <a:ext cx="2746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组合 1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4011613"/>
            <a:ext cx="171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组合 2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408238"/>
            <a:ext cx="274637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组合 3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035425"/>
            <a:ext cx="2746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组合 3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2" name="Freeform 36"/>
          <p:cNvSpPr>
            <a:spLocks noEditPoints="1"/>
          </p:cNvSpPr>
          <p:nvPr/>
        </p:nvSpPr>
        <p:spPr bwMode="auto">
          <a:xfrm>
            <a:off x="8990013" y="2400300"/>
            <a:ext cx="276225" cy="184150"/>
          </a:xfrm>
          <a:custGeom>
            <a:avLst/>
            <a:gdLst>
              <a:gd name="T0" fmla="*/ 2147483647 w 288"/>
              <a:gd name="T1" fmla="*/ 0 h 192"/>
              <a:gd name="T2" fmla="*/ 2147483647 w 288"/>
              <a:gd name="T3" fmla="*/ 0 h 192"/>
              <a:gd name="T4" fmla="*/ 0 w 288"/>
              <a:gd name="T5" fmla="*/ 2147483647 h 192"/>
              <a:gd name="T6" fmla="*/ 0 w 288"/>
              <a:gd name="T7" fmla="*/ 2147483647 h 192"/>
              <a:gd name="T8" fmla="*/ 2147483647 w 288"/>
              <a:gd name="T9" fmla="*/ 2147483647 h 192"/>
              <a:gd name="T10" fmla="*/ 2147483647 w 288"/>
              <a:gd name="T11" fmla="*/ 2147483647 h 192"/>
              <a:gd name="T12" fmla="*/ 2147483647 w 288"/>
              <a:gd name="T13" fmla="*/ 2147483647 h 192"/>
              <a:gd name="T14" fmla="*/ 2147483647 w 288"/>
              <a:gd name="T15" fmla="*/ 2147483647 h 192"/>
              <a:gd name="T16" fmla="*/ 2147483647 w 288"/>
              <a:gd name="T17" fmla="*/ 0 h 192"/>
              <a:gd name="T18" fmla="*/ 2147483647 w 288"/>
              <a:gd name="T19" fmla="*/ 2147483647 h 192"/>
              <a:gd name="T20" fmla="*/ 2147483647 w 288"/>
              <a:gd name="T21" fmla="*/ 2147483647 h 192"/>
              <a:gd name="T22" fmla="*/ 2147483647 w 288"/>
              <a:gd name="T23" fmla="*/ 2147483647 h 192"/>
              <a:gd name="T24" fmla="*/ 2147483647 w 288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2">
                <a:moveTo>
                  <a:pt x="244" y="0"/>
                </a:move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44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75"/>
                  <a:pt x="18" y="192"/>
                  <a:pt x="4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71" y="192"/>
                  <a:pt x="288" y="175"/>
                  <a:pt x="288" y="148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18"/>
                  <a:pt x="271" y="0"/>
                  <a:pt x="244" y="0"/>
                </a:cubicBezTo>
                <a:close/>
                <a:moveTo>
                  <a:pt x="100" y="149"/>
                </a:moveTo>
                <a:cubicBezTo>
                  <a:pt x="100" y="43"/>
                  <a:pt x="100" y="43"/>
                  <a:pt x="100" y="43"/>
                </a:cubicBezTo>
                <a:cubicBezTo>
                  <a:pt x="206" y="96"/>
                  <a:pt x="206" y="96"/>
                  <a:pt x="206" y="96"/>
                </a:cubicBezTo>
                <a:lnTo>
                  <a:pt x="100" y="1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3" name="组合 4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481388"/>
            <a:ext cx="274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Freeform 44"/>
          <p:cNvSpPr>
            <a:spLocks/>
          </p:cNvSpPr>
          <p:nvPr/>
        </p:nvSpPr>
        <p:spPr bwMode="auto">
          <a:xfrm>
            <a:off x="10091738" y="2355850"/>
            <a:ext cx="277812" cy="277813"/>
          </a:xfrm>
          <a:custGeom>
            <a:avLst/>
            <a:gdLst>
              <a:gd name="T0" fmla="*/ 0 w 175"/>
              <a:gd name="T1" fmla="*/ 2147483647 h 175"/>
              <a:gd name="T2" fmla="*/ 2147483647 w 175"/>
              <a:gd name="T3" fmla="*/ 2147483647 h 175"/>
              <a:gd name="T4" fmla="*/ 2147483647 w 175"/>
              <a:gd name="T5" fmla="*/ 2147483647 h 175"/>
              <a:gd name="T6" fmla="*/ 2147483647 w 175"/>
              <a:gd name="T7" fmla="*/ 0 h 175"/>
              <a:gd name="T8" fmla="*/ 0 w 175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75">
                <a:moveTo>
                  <a:pt x="0" y="93"/>
                </a:moveTo>
                <a:lnTo>
                  <a:pt x="82" y="93"/>
                </a:lnTo>
                <a:lnTo>
                  <a:pt x="82" y="175"/>
                </a:lnTo>
                <a:lnTo>
                  <a:pt x="175" y="0"/>
                </a:lnTo>
                <a:lnTo>
                  <a:pt x="0" y="9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5" name="组合 51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338" y="3455988"/>
            <a:ext cx="2444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6" name="Freeform 50"/>
          <p:cNvSpPr>
            <a:spLocks noEditPoints="1"/>
          </p:cNvSpPr>
          <p:nvPr/>
        </p:nvSpPr>
        <p:spPr bwMode="auto">
          <a:xfrm>
            <a:off x="10093325" y="3535363"/>
            <a:ext cx="276225" cy="127000"/>
          </a:xfrm>
          <a:custGeom>
            <a:avLst/>
            <a:gdLst>
              <a:gd name="T0" fmla="*/ 2147483647 w 288"/>
              <a:gd name="T1" fmla="*/ 0 h 132"/>
              <a:gd name="T2" fmla="*/ 2147483647 w 288"/>
              <a:gd name="T3" fmla="*/ 2147483647 h 132"/>
              <a:gd name="T4" fmla="*/ 2147483647 w 288"/>
              <a:gd name="T5" fmla="*/ 2147483647 h 132"/>
              <a:gd name="T6" fmla="*/ 2147483647 w 288"/>
              <a:gd name="T7" fmla="*/ 2147483647 h 132"/>
              <a:gd name="T8" fmla="*/ 2147483647 w 288"/>
              <a:gd name="T9" fmla="*/ 2147483647 h 132"/>
              <a:gd name="T10" fmla="*/ 2147483647 w 288"/>
              <a:gd name="T11" fmla="*/ 0 h 132"/>
              <a:gd name="T12" fmla="*/ 0 w 288"/>
              <a:gd name="T13" fmla="*/ 2147483647 h 132"/>
              <a:gd name="T14" fmla="*/ 2147483647 w 288"/>
              <a:gd name="T15" fmla="*/ 2147483647 h 132"/>
              <a:gd name="T16" fmla="*/ 2147483647 w 288"/>
              <a:gd name="T17" fmla="*/ 2147483647 h 132"/>
              <a:gd name="T18" fmla="*/ 2147483647 w 288"/>
              <a:gd name="T19" fmla="*/ 2147483647 h 132"/>
              <a:gd name="T20" fmla="*/ 2147483647 w 288"/>
              <a:gd name="T21" fmla="*/ 2147483647 h 132"/>
              <a:gd name="T22" fmla="*/ 2147483647 w 288"/>
              <a:gd name="T23" fmla="*/ 2147483647 h 132"/>
              <a:gd name="T24" fmla="*/ 2147483647 w 288"/>
              <a:gd name="T25" fmla="*/ 2147483647 h 132"/>
              <a:gd name="T26" fmla="*/ 2147483647 w 288"/>
              <a:gd name="T27" fmla="*/ 2147483647 h 132"/>
              <a:gd name="T28" fmla="*/ 2147483647 w 288"/>
              <a:gd name="T29" fmla="*/ 0 h 132"/>
              <a:gd name="T30" fmla="*/ 2147483647 w 288"/>
              <a:gd name="T31" fmla="*/ 2147483647 h 132"/>
              <a:gd name="T32" fmla="*/ 2147483647 w 288"/>
              <a:gd name="T33" fmla="*/ 2147483647 h 132"/>
              <a:gd name="T34" fmla="*/ 2147483647 w 288"/>
              <a:gd name="T35" fmla="*/ 2147483647 h 132"/>
              <a:gd name="T36" fmla="*/ 2147483647 w 288"/>
              <a:gd name="T37" fmla="*/ 2147483647 h 132"/>
              <a:gd name="T38" fmla="*/ 2147483647 w 288"/>
              <a:gd name="T39" fmla="*/ 2147483647 h 132"/>
              <a:gd name="T40" fmla="*/ 2147483647 w 288"/>
              <a:gd name="T41" fmla="*/ 2147483647 h 132"/>
              <a:gd name="T42" fmla="*/ 2147483647 w 288"/>
              <a:gd name="T43" fmla="*/ 2147483647 h 132"/>
              <a:gd name="T44" fmla="*/ 2147483647 w 288"/>
              <a:gd name="T45" fmla="*/ 2147483647 h 132"/>
              <a:gd name="T46" fmla="*/ 2147483647 w 288"/>
              <a:gd name="T47" fmla="*/ 2147483647 h 132"/>
              <a:gd name="T48" fmla="*/ 2147483647 w 288"/>
              <a:gd name="T49" fmla="*/ 2147483647 h 13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132">
                <a:moveTo>
                  <a:pt x="222" y="0"/>
                </a:moveTo>
                <a:cubicBezTo>
                  <a:pt x="186" y="0"/>
                  <a:pt x="156" y="30"/>
                  <a:pt x="156" y="66"/>
                </a:cubicBezTo>
                <a:cubicBezTo>
                  <a:pt x="156" y="80"/>
                  <a:pt x="161" y="93"/>
                  <a:pt x="168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7" y="93"/>
                  <a:pt x="131" y="80"/>
                  <a:pt x="131" y="66"/>
                </a:cubicBezTo>
                <a:cubicBezTo>
                  <a:pt x="131" y="30"/>
                  <a:pt x="102" y="0"/>
                  <a:pt x="66" y="0"/>
                </a:cubicBezTo>
                <a:cubicBezTo>
                  <a:pt x="29" y="0"/>
                  <a:pt x="0" y="30"/>
                  <a:pt x="0" y="66"/>
                </a:cubicBezTo>
                <a:cubicBezTo>
                  <a:pt x="0" y="102"/>
                  <a:pt x="29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58" y="132"/>
                  <a:pt x="288" y="102"/>
                  <a:pt x="288" y="66"/>
                </a:cubicBezTo>
                <a:cubicBezTo>
                  <a:pt x="288" y="30"/>
                  <a:pt x="258" y="0"/>
                  <a:pt x="222" y="0"/>
                </a:cubicBezTo>
                <a:close/>
                <a:moveTo>
                  <a:pt x="184" y="66"/>
                </a:moveTo>
                <a:cubicBezTo>
                  <a:pt x="184" y="45"/>
                  <a:pt x="201" y="28"/>
                  <a:pt x="222" y="28"/>
                </a:cubicBezTo>
                <a:cubicBezTo>
                  <a:pt x="243" y="28"/>
                  <a:pt x="260" y="45"/>
                  <a:pt x="260" y="66"/>
                </a:cubicBezTo>
                <a:cubicBezTo>
                  <a:pt x="260" y="87"/>
                  <a:pt x="243" y="104"/>
                  <a:pt x="222" y="104"/>
                </a:cubicBezTo>
                <a:cubicBezTo>
                  <a:pt x="201" y="104"/>
                  <a:pt x="184" y="87"/>
                  <a:pt x="184" y="66"/>
                </a:cubicBezTo>
                <a:close/>
                <a:moveTo>
                  <a:pt x="66" y="28"/>
                </a:moveTo>
                <a:cubicBezTo>
                  <a:pt x="86" y="28"/>
                  <a:pt x="103" y="45"/>
                  <a:pt x="103" y="66"/>
                </a:cubicBezTo>
                <a:cubicBezTo>
                  <a:pt x="103" y="87"/>
                  <a:pt x="86" y="104"/>
                  <a:pt x="66" y="104"/>
                </a:cubicBezTo>
                <a:cubicBezTo>
                  <a:pt x="45" y="104"/>
                  <a:pt x="28" y="87"/>
                  <a:pt x="28" y="66"/>
                </a:cubicBezTo>
                <a:cubicBezTo>
                  <a:pt x="28" y="45"/>
                  <a:pt x="45" y="28"/>
                  <a:pt x="66" y="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7" name="Freeform 51"/>
          <p:cNvSpPr>
            <a:spLocks noEditPoints="1"/>
          </p:cNvSpPr>
          <p:nvPr/>
        </p:nvSpPr>
        <p:spPr bwMode="auto">
          <a:xfrm>
            <a:off x="6784975" y="6216650"/>
            <a:ext cx="276225" cy="276225"/>
          </a:xfrm>
          <a:custGeom>
            <a:avLst/>
            <a:gdLst>
              <a:gd name="T0" fmla="*/ 0 w 174"/>
              <a:gd name="T1" fmla="*/ 0 h 174"/>
              <a:gd name="T2" fmla="*/ 0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0 h 174"/>
              <a:gd name="T8" fmla="*/ 0 w 174"/>
              <a:gd name="T9" fmla="*/ 0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4" h="174">
                <a:moveTo>
                  <a:pt x="0" y="0"/>
                </a:moveTo>
                <a:lnTo>
                  <a:pt x="0" y="174"/>
                </a:lnTo>
                <a:lnTo>
                  <a:pt x="174" y="174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7" y="87"/>
                </a:moveTo>
                <a:lnTo>
                  <a:pt x="87" y="87"/>
                </a:lnTo>
                <a:lnTo>
                  <a:pt x="87" y="17"/>
                </a:lnTo>
                <a:lnTo>
                  <a:pt x="157" y="17"/>
                </a:lnTo>
                <a:lnTo>
                  <a:pt x="157" y="87"/>
                </a:lnTo>
                <a:lnTo>
                  <a:pt x="87" y="87"/>
                </a:lnTo>
                <a:lnTo>
                  <a:pt x="87" y="157"/>
                </a:lnTo>
                <a:lnTo>
                  <a:pt x="17" y="157"/>
                </a:lnTo>
                <a:lnTo>
                  <a:pt x="17" y="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8" name="组合 59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34559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9" name="组合 69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88" y="5662613"/>
            <a:ext cx="225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0" name="Freeform 63"/>
          <p:cNvSpPr>
            <a:spLocks noEditPoints="1"/>
          </p:cNvSpPr>
          <p:nvPr/>
        </p:nvSpPr>
        <p:spPr bwMode="auto">
          <a:xfrm>
            <a:off x="7327900" y="4572000"/>
            <a:ext cx="298450" cy="250825"/>
          </a:xfrm>
          <a:custGeom>
            <a:avLst/>
            <a:gdLst>
              <a:gd name="T0" fmla="*/ 2147483647 w 311"/>
              <a:gd name="T1" fmla="*/ 2147483647 h 263"/>
              <a:gd name="T2" fmla="*/ 2147483647 w 311"/>
              <a:gd name="T3" fmla="*/ 2147483647 h 263"/>
              <a:gd name="T4" fmla="*/ 2147483647 w 311"/>
              <a:gd name="T5" fmla="*/ 2147483647 h 263"/>
              <a:gd name="T6" fmla="*/ 2147483647 w 311"/>
              <a:gd name="T7" fmla="*/ 2147483647 h 263"/>
              <a:gd name="T8" fmla="*/ 2147483647 w 311"/>
              <a:gd name="T9" fmla="*/ 2147483647 h 263"/>
              <a:gd name="T10" fmla="*/ 2147483647 w 311"/>
              <a:gd name="T11" fmla="*/ 2147483647 h 263"/>
              <a:gd name="T12" fmla="*/ 2147483647 w 311"/>
              <a:gd name="T13" fmla="*/ 2147483647 h 263"/>
              <a:gd name="T14" fmla="*/ 2147483647 w 311"/>
              <a:gd name="T15" fmla="*/ 2147483647 h 263"/>
              <a:gd name="T16" fmla="*/ 2147483647 w 311"/>
              <a:gd name="T17" fmla="*/ 2147483647 h 263"/>
              <a:gd name="T18" fmla="*/ 2147483647 w 311"/>
              <a:gd name="T19" fmla="*/ 2147483647 h 263"/>
              <a:gd name="T20" fmla="*/ 2147483647 w 311"/>
              <a:gd name="T21" fmla="*/ 2147483647 h 263"/>
              <a:gd name="T22" fmla="*/ 2147483647 w 311"/>
              <a:gd name="T23" fmla="*/ 2147483647 h 263"/>
              <a:gd name="T24" fmla="*/ 2147483647 w 311"/>
              <a:gd name="T25" fmla="*/ 2147483647 h 263"/>
              <a:gd name="T26" fmla="*/ 2147483647 w 311"/>
              <a:gd name="T27" fmla="*/ 2147483647 h 263"/>
              <a:gd name="T28" fmla="*/ 2147483647 w 311"/>
              <a:gd name="T29" fmla="*/ 2147483647 h 263"/>
              <a:gd name="T30" fmla="*/ 2147483647 w 311"/>
              <a:gd name="T31" fmla="*/ 2147483647 h 263"/>
              <a:gd name="T32" fmla="*/ 2147483647 w 311"/>
              <a:gd name="T33" fmla="*/ 2147483647 h 263"/>
              <a:gd name="T34" fmla="*/ 2147483647 w 311"/>
              <a:gd name="T35" fmla="*/ 2147483647 h 263"/>
              <a:gd name="T36" fmla="*/ 2147483647 w 311"/>
              <a:gd name="T37" fmla="*/ 2147483647 h 263"/>
              <a:gd name="T38" fmla="*/ 2147483647 w 311"/>
              <a:gd name="T39" fmla="*/ 2147483647 h 263"/>
              <a:gd name="T40" fmla="*/ 2147483647 w 311"/>
              <a:gd name="T41" fmla="*/ 2147483647 h 263"/>
              <a:gd name="T42" fmla="*/ 2147483647 w 311"/>
              <a:gd name="T43" fmla="*/ 2147483647 h 263"/>
              <a:gd name="T44" fmla="*/ 2147483647 w 311"/>
              <a:gd name="T45" fmla="*/ 2147483647 h 263"/>
              <a:gd name="T46" fmla="*/ 2147483647 w 311"/>
              <a:gd name="T47" fmla="*/ 2147483647 h 263"/>
              <a:gd name="T48" fmla="*/ 2147483647 w 311"/>
              <a:gd name="T49" fmla="*/ 2147483647 h 263"/>
              <a:gd name="T50" fmla="*/ 2147483647 w 311"/>
              <a:gd name="T51" fmla="*/ 2147483647 h 263"/>
              <a:gd name="T52" fmla="*/ 2147483647 w 311"/>
              <a:gd name="T53" fmla="*/ 2147483647 h 263"/>
              <a:gd name="T54" fmla="*/ 2147483647 w 311"/>
              <a:gd name="T55" fmla="*/ 2147483647 h 263"/>
              <a:gd name="T56" fmla="*/ 2147483647 w 311"/>
              <a:gd name="T57" fmla="*/ 2147483647 h 263"/>
              <a:gd name="T58" fmla="*/ 2147483647 w 311"/>
              <a:gd name="T59" fmla="*/ 2147483647 h 263"/>
              <a:gd name="T60" fmla="*/ 2147483647 w 311"/>
              <a:gd name="T61" fmla="*/ 2147483647 h 263"/>
              <a:gd name="T62" fmla="*/ 2147483647 w 311"/>
              <a:gd name="T63" fmla="*/ 2147483647 h 263"/>
              <a:gd name="T64" fmla="*/ 2147483647 w 311"/>
              <a:gd name="T65" fmla="*/ 2147483647 h 263"/>
              <a:gd name="T66" fmla="*/ 2147483647 w 311"/>
              <a:gd name="T67" fmla="*/ 2147483647 h 263"/>
              <a:gd name="T68" fmla="*/ 2147483647 w 311"/>
              <a:gd name="T69" fmla="*/ 2147483647 h 263"/>
              <a:gd name="T70" fmla="*/ 2147483647 w 311"/>
              <a:gd name="T71" fmla="*/ 2147483647 h 263"/>
              <a:gd name="T72" fmla="*/ 2147483647 w 311"/>
              <a:gd name="T73" fmla="*/ 2147483647 h 263"/>
              <a:gd name="T74" fmla="*/ 2147483647 w 311"/>
              <a:gd name="T75" fmla="*/ 2147483647 h 263"/>
              <a:gd name="T76" fmla="*/ 2147483647 w 311"/>
              <a:gd name="T77" fmla="*/ 2147483647 h 263"/>
              <a:gd name="T78" fmla="*/ 2147483647 w 311"/>
              <a:gd name="T79" fmla="*/ 2147483647 h 263"/>
              <a:gd name="T80" fmla="*/ 2147483647 w 311"/>
              <a:gd name="T81" fmla="*/ 2147483647 h 263"/>
              <a:gd name="T82" fmla="*/ 2147483647 w 311"/>
              <a:gd name="T83" fmla="*/ 2147483647 h 263"/>
              <a:gd name="T84" fmla="*/ 2147483647 w 311"/>
              <a:gd name="T85" fmla="*/ 2147483647 h 263"/>
              <a:gd name="T86" fmla="*/ 2147483647 w 311"/>
              <a:gd name="T87" fmla="*/ 2147483647 h 263"/>
              <a:gd name="T88" fmla="*/ 2147483647 w 311"/>
              <a:gd name="T89" fmla="*/ 2147483647 h 263"/>
              <a:gd name="T90" fmla="*/ 2147483647 w 311"/>
              <a:gd name="T91" fmla="*/ 2147483647 h 2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11" h="263">
                <a:moveTo>
                  <a:pt x="288" y="86"/>
                </a:moveTo>
                <a:cubicBezTo>
                  <a:pt x="266" y="26"/>
                  <a:pt x="186" y="0"/>
                  <a:pt x="109" y="29"/>
                </a:cubicBezTo>
                <a:cubicBezTo>
                  <a:pt x="32" y="57"/>
                  <a:pt x="0" y="120"/>
                  <a:pt x="11" y="171"/>
                </a:cubicBezTo>
                <a:cubicBezTo>
                  <a:pt x="15" y="187"/>
                  <a:pt x="17" y="202"/>
                  <a:pt x="32" y="224"/>
                </a:cubicBezTo>
                <a:cubicBezTo>
                  <a:pt x="34" y="228"/>
                  <a:pt x="52" y="248"/>
                  <a:pt x="71" y="252"/>
                </a:cubicBezTo>
                <a:cubicBezTo>
                  <a:pt x="118" y="263"/>
                  <a:pt x="158" y="155"/>
                  <a:pt x="181" y="167"/>
                </a:cubicBezTo>
                <a:cubicBezTo>
                  <a:pt x="203" y="179"/>
                  <a:pt x="154" y="241"/>
                  <a:pt x="181" y="241"/>
                </a:cubicBezTo>
                <a:cubicBezTo>
                  <a:pt x="193" y="241"/>
                  <a:pt x="204" y="236"/>
                  <a:pt x="216" y="231"/>
                </a:cubicBezTo>
                <a:cubicBezTo>
                  <a:pt x="293" y="203"/>
                  <a:pt x="311" y="146"/>
                  <a:pt x="288" y="86"/>
                </a:cubicBezTo>
                <a:close/>
                <a:moveTo>
                  <a:pt x="49" y="110"/>
                </a:moveTo>
                <a:cubicBezTo>
                  <a:pt x="49" y="110"/>
                  <a:pt x="57" y="101"/>
                  <a:pt x="75" y="109"/>
                </a:cubicBezTo>
                <a:cubicBezTo>
                  <a:pt x="92" y="117"/>
                  <a:pt x="84" y="116"/>
                  <a:pt x="86" y="121"/>
                </a:cubicBezTo>
                <a:cubicBezTo>
                  <a:pt x="87" y="126"/>
                  <a:pt x="71" y="137"/>
                  <a:pt x="61" y="131"/>
                </a:cubicBezTo>
                <a:cubicBezTo>
                  <a:pt x="51" y="126"/>
                  <a:pt x="49" y="125"/>
                  <a:pt x="42" y="125"/>
                </a:cubicBezTo>
                <a:cubicBezTo>
                  <a:pt x="35" y="125"/>
                  <a:pt x="43" y="111"/>
                  <a:pt x="49" y="110"/>
                </a:cubicBezTo>
                <a:close/>
                <a:moveTo>
                  <a:pt x="88" y="196"/>
                </a:moveTo>
                <a:cubicBezTo>
                  <a:pt x="82" y="198"/>
                  <a:pt x="82" y="198"/>
                  <a:pt x="81" y="201"/>
                </a:cubicBezTo>
                <a:cubicBezTo>
                  <a:pt x="80" y="205"/>
                  <a:pt x="74" y="209"/>
                  <a:pt x="69" y="205"/>
                </a:cubicBezTo>
                <a:cubicBezTo>
                  <a:pt x="65" y="201"/>
                  <a:pt x="52" y="209"/>
                  <a:pt x="52" y="199"/>
                </a:cubicBezTo>
                <a:cubicBezTo>
                  <a:pt x="51" y="190"/>
                  <a:pt x="45" y="185"/>
                  <a:pt x="50" y="182"/>
                </a:cubicBezTo>
                <a:cubicBezTo>
                  <a:pt x="54" y="178"/>
                  <a:pt x="56" y="177"/>
                  <a:pt x="58" y="175"/>
                </a:cubicBezTo>
                <a:cubicBezTo>
                  <a:pt x="62" y="171"/>
                  <a:pt x="65" y="163"/>
                  <a:pt x="79" y="169"/>
                </a:cubicBezTo>
                <a:cubicBezTo>
                  <a:pt x="92" y="176"/>
                  <a:pt x="93" y="178"/>
                  <a:pt x="94" y="182"/>
                </a:cubicBezTo>
                <a:cubicBezTo>
                  <a:pt x="96" y="186"/>
                  <a:pt x="93" y="194"/>
                  <a:pt x="88" y="196"/>
                </a:cubicBezTo>
                <a:close/>
                <a:moveTo>
                  <a:pt x="129" y="74"/>
                </a:moveTo>
                <a:cubicBezTo>
                  <a:pt x="129" y="81"/>
                  <a:pt x="107" y="92"/>
                  <a:pt x="102" y="81"/>
                </a:cubicBezTo>
                <a:cubicBezTo>
                  <a:pt x="97" y="70"/>
                  <a:pt x="105" y="72"/>
                  <a:pt x="106" y="56"/>
                </a:cubicBezTo>
                <a:cubicBezTo>
                  <a:pt x="106" y="52"/>
                  <a:pt x="113" y="57"/>
                  <a:pt x="121" y="57"/>
                </a:cubicBezTo>
                <a:cubicBezTo>
                  <a:pt x="128" y="56"/>
                  <a:pt x="130" y="68"/>
                  <a:pt x="129" y="74"/>
                </a:cubicBezTo>
                <a:close/>
                <a:moveTo>
                  <a:pt x="210" y="68"/>
                </a:moveTo>
                <a:cubicBezTo>
                  <a:pt x="210" y="76"/>
                  <a:pt x="180" y="80"/>
                  <a:pt x="171" y="68"/>
                </a:cubicBezTo>
                <a:cubicBezTo>
                  <a:pt x="161" y="55"/>
                  <a:pt x="181" y="49"/>
                  <a:pt x="183" y="43"/>
                </a:cubicBezTo>
                <a:cubicBezTo>
                  <a:pt x="183" y="41"/>
                  <a:pt x="194" y="37"/>
                  <a:pt x="196" y="44"/>
                </a:cubicBezTo>
                <a:cubicBezTo>
                  <a:pt x="199" y="51"/>
                  <a:pt x="200" y="44"/>
                  <a:pt x="208" y="47"/>
                </a:cubicBezTo>
                <a:cubicBezTo>
                  <a:pt x="215" y="50"/>
                  <a:pt x="206" y="55"/>
                  <a:pt x="201" y="61"/>
                </a:cubicBezTo>
                <a:cubicBezTo>
                  <a:pt x="196" y="66"/>
                  <a:pt x="210" y="60"/>
                  <a:pt x="210" y="68"/>
                </a:cubicBezTo>
                <a:close/>
                <a:moveTo>
                  <a:pt x="241" y="197"/>
                </a:moveTo>
                <a:cubicBezTo>
                  <a:pt x="237" y="202"/>
                  <a:pt x="219" y="199"/>
                  <a:pt x="215" y="194"/>
                </a:cubicBezTo>
                <a:cubicBezTo>
                  <a:pt x="211" y="188"/>
                  <a:pt x="216" y="185"/>
                  <a:pt x="220" y="177"/>
                </a:cubicBezTo>
                <a:cubicBezTo>
                  <a:pt x="225" y="169"/>
                  <a:pt x="238" y="180"/>
                  <a:pt x="238" y="180"/>
                </a:cubicBezTo>
                <a:cubicBezTo>
                  <a:pt x="245" y="174"/>
                  <a:pt x="245" y="191"/>
                  <a:pt x="241" y="197"/>
                </a:cubicBezTo>
                <a:close/>
                <a:moveTo>
                  <a:pt x="254" y="124"/>
                </a:moveTo>
                <a:cubicBezTo>
                  <a:pt x="242" y="132"/>
                  <a:pt x="228" y="121"/>
                  <a:pt x="229" y="104"/>
                </a:cubicBezTo>
                <a:cubicBezTo>
                  <a:pt x="230" y="87"/>
                  <a:pt x="236" y="97"/>
                  <a:pt x="251" y="87"/>
                </a:cubicBezTo>
                <a:cubicBezTo>
                  <a:pt x="266" y="77"/>
                  <a:pt x="267" y="90"/>
                  <a:pt x="270" y="91"/>
                </a:cubicBezTo>
                <a:cubicBezTo>
                  <a:pt x="281" y="93"/>
                  <a:pt x="266" y="116"/>
                  <a:pt x="254" y="1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64"/>
          <p:cNvSpPr>
            <a:spLocks noEditPoints="1"/>
          </p:cNvSpPr>
          <p:nvPr/>
        </p:nvSpPr>
        <p:spPr bwMode="auto">
          <a:xfrm>
            <a:off x="1873250" y="5665788"/>
            <a:ext cx="177800" cy="274637"/>
          </a:xfrm>
          <a:custGeom>
            <a:avLst/>
            <a:gdLst>
              <a:gd name="T0" fmla="*/ 2147483647 w 112"/>
              <a:gd name="T1" fmla="*/ 2147483647 h 173"/>
              <a:gd name="T2" fmla="*/ 2147483647 w 112"/>
              <a:gd name="T3" fmla="*/ 0 h 173"/>
              <a:gd name="T4" fmla="*/ 2147483647 w 112"/>
              <a:gd name="T5" fmla="*/ 0 h 173"/>
              <a:gd name="T6" fmla="*/ 2147483647 w 112"/>
              <a:gd name="T7" fmla="*/ 2147483647 h 173"/>
              <a:gd name="T8" fmla="*/ 0 w 112"/>
              <a:gd name="T9" fmla="*/ 2147483647 h 173"/>
              <a:gd name="T10" fmla="*/ 2147483647 w 112"/>
              <a:gd name="T11" fmla="*/ 2147483647 h 173"/>
              <a:gd name="T12" fmla="*/ 2147483647 w 112"/>
              <a:gd name="T13" fmla="*/ 2147483647 h 173"/>
              <a:gd name="T14" fmla="*/ 2147483647 w 112"/>
              <a:gd name="T15" fmla="*/ 2147483647 h 173"/>
              <a:gd name="T16" fmla="*/ 2147483647 w 112"/>
              <a:gd name="T17" fmla="*/ 2147483647 h 173"/>
              <a:gd name="T18" fmla="*/ 2147483647 w 112"/>
              <a:gd name="T19" fmla="*/ 2147483647 h 173"/>
              <a:gd name="T20" fmla="*/ 2147483647 w 112"/>
              <a:gd name="T21" fmla="*/ 2147483647 h 173"/>
              <a:gd name="T22" fmla="*/ 2147483647 w 112"/>
              <a:gd name="T23" fmla="*/ 2147483647 h 173"/>
              <a:gd name="T24" fmla="*/ 2147483647 w 112"/>
              <a:gd name="T25" fmla="*/ 2147483647 h 173"/>
              <a:gd name="T26" fmla="*/ 2147483647 w 112"/>
              <a:gd name="T27" fmla="*/ 2147483647 h 173"/>
              <a:gd name="T28" fmla="*/ 2147483647 w 112"/>
              <a:gd name="T29" fmla="*/ 2147483647 h 173"/>
              <a:gd name="T30" fmla="*/ 2147483647 w 112"/>
              <a:gd name="T31" fmla="*/ 2147483647 h 173"/>
              <a:gd name="T32" fmla="*/ 2147483647 w 112"/>
              <a:gd name="T33" fmla="*/ 2147483647 h 173"/>
              <a:gd name="T34" fmla="*/ 2147483647 w 112"/>
              <a:gd name="T35" fmla="*/ 2147483647 h 173"/>
              <a:gd name="T36" fmla="*/ 2147483647 w 112"/>
              <a:gd name="T37" fmla="*/ 2147483647 h 173"/>
              <a:gd name="T38" fmla="*/ 2147483647 w 112"/>
              <a:gd name="T39" fmla="*/ 2147483647 h 173"/>
              <a:gd name="T40" fmla="*/ 2147483647 w 112"/>
              <a:gd name="T41" fmla="*/ 2147483647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2" name="组合 74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5662613"/>
            <a:ext cx="2000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3" name="Freeform 67"/>
          <p:cNvSpPr>
            <a:spLocks noEditPoints="1"/>
          </p:cNvSpPr>
          <p:nvPr/>
        </p:nvSpPr>
        <p:spPr bwMode="auto">
          <a:xfrm>
            <a:off x="6772275" y="5180013"/>
            <a:ext cx="290513" cy="146050"/>
          </a:xfrm>
          <a:custGeom>
            <a:avLst/>
            <a:gdLst>
              <a:gd name="T0" fmla="*/ 2147483647 w 303"/>
              <a:gd name="T1" fmla="*/ 2147483647 h 154"/>
              <a:gd name="T2" fmla="*/ 2147483647 w 303"/>
              <a:gd name="T3" fmla="*/ 2147483647 h 154"/>
              <a:gd name="T4" fmla="*/ 2147483647 w 303"/>
              <a:gd name="T5" fmla="*/ 2147483647 h 154"/>
              <a:gd name="T6" fmla="*/ 2147483647 w 303"/>
              <a:gd name="T7" fmla="*/ 2147483647 h 154"/>
              <a:gd name="T8" fmla="*/ 2147483647 w 303"/>
              <a:gd name="T9" fmla="*/ 2147483647 h 154"/>
              <a:gd name="T10" fmla="*/ 2147483647 w 303"/>
              <a:gd name="T11" fmla="*/ 2147483647 h 154"/>
              <a:gd name="T12" fmla="*/ 2147483647 w 303"/>
              <a:gd name="T13" fmla="*/ 2147483647 h 154"/>
              <a:gd name="T14" fmla="*/ 2147483647 w 303"/>
              <a:gd name="T15" fmla="*/ 2147483647 h 154"/>
              <a:gd name="T16" fmla="*/ 2147483647 w 303"/>
              <a:gd name="T17" fmla="*/ 2147483647 h 154"/>
              <a:gd name="T18" fmla="*/ 2147483647 w 303"/>
              <a:gd name="T19" fmla="*/ 2147483647 h 154"/>
              <a:gd name="T20" fmla="*/ 2147483647 w 303"/>
              <a:gd name="T21" fmla="*/ 2147483647 h 154"/>
              <a:gd name="T22" fmla="*/ 2147483647 w 303"/>
              <a:gd name="T23" fmla="*/ 2147483647 h 154"/>
              <a:gd name="T24" fmla="*/ 2147483647 w 303"/>
              <a:gd name="T25" fmla="*/ 2147483647 h 154"/>
              <a:gd name="T26" fmla="*/ 2147483647 w 303"/>
              <a:gd name="T27" fmla="*/ 2147483647 h 154"/>
              <a:gd name="T28" fmla="*/ 2147483647 w 303"/>
              <a:gd name="T29" fmla="*/ 2147483647 h 154"/>
              <a:gd name="T30" fmla="*/ 2147483647 w 303"/>
              <a:gd name="T31" fmla="*/ 2147483647 h 154"/>
              <a:gd name="T32" fmla="*/ 2147483647 w 303"/>
              <a:gd name="T33" fmla="*/ 2147483647 h 154"/>
              <a:gd name="T34" fmla="*/ 2147483647 w 303"/>
              <a:gd name="T35" fmla="*/ 2147483647 h 154"/>
              <a:gd name="T36" fmla="*/ 2147483647 w 303"/>
              <a:gd name="T37" fmla="*/ 2147483647 h 1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3" h="154">
                <a:moveTo>
                  <a:pt x="230" y="119"/>
                </a:moveTo>
                <a:cubicBezTo>
                  <a:pt x="263" y="118"/>
                  <a:pt x="288" y="109"/>
                  <a:pt x="300" y="103"/>
                </a:cubicBezTo>
                <a:cubicBezTo>
                  <a:pt x="303" y="73"/>
                  <a:pt x="296" y="26"/>
                  <a:pt x="259" y="19"/>
                </a:cubicBezTo>
                <a:cubicBezTo>
                  <a:pt x="245" y="16"/>
                  <a:pt x="128" y="0"/>
                  <a:pt x="132" y="86"/>
                </a:cubicBezTo>
                <a:cubicBezTo>
                  <a:pt x="132" y="86"/>
                  <a:pt x="90" y="124"/>
                  <a:pt x="76" y="68"/>
                </a:cubicBezTo>
                <a:cubicBezTo>
                  <a:pt x="76" y="68"/>
                  <a:pt x="96" y="35"/>
                  <a:pt x="96" y="17"/>
                </a:cubicBezTo>
                <a:cubicBezTo>
                  <a:pt x="96" y="17"/>
                  <a:pt x="52" y="3"/>
                  <a:pt x="52" y="54"/>
                </a:cubicBezTo>
                <a:cubicBezTo>
                  <a:pt x="52" y="55"/>
                  <a:pt x="52" y="55"/>
                  <a:pt x="52" y="55"/>
                </a:cubicBezTo>
                <a:cubicBezTo>
                  <a:pt x="0" y="55"/>
                  <a:pt x="15" y="98"/>
                  <a:pt x="15" y="98"/>
                </a:cubicBezTo>
                <a:cubicBezTo>
                  <a:pt x="28" y="98"/>
                  <a:pt x="57" y="82"/>
                  <a:pt x="57" y="82"/>
                </a:cubicBezTo>
                <a:cubicBezTo>
                  <a:pt x="57" y="82"/>
                  <a:pt x="70" y="123"/>
                  <a:pt x="110" y="139"/>
                </a:cubicBezTo>
                <a:cubicBezTo>
                  <a:pt x="150" y="154"/>
                  <a:pt x="272" y="143"/>
                  <a:pt x="291" y="128"/>
                </a:cubicBezTo>
                <a:cubicBezTo>
                  <a:pt x="293" y="126"/>
                  <a:pt x="296" y="121"/>
                  <a:pt x="297" y="115"/>
                </a:cubicBezTo>
                <a:cubicBezTo>
                  <a:pt x="261" y="131"/>
                  <a:pt x="190" y="119"/>
                  <a:pt x="230" y="119"/>
                </a:cubicBezTo>
                <a:close/>
                <a:moveTo>
                  <a:pt x="230" y="92"/>
                </a:moveTo>
                <a:cubicBezTo>
                  <a:pt x="237" y="92"/>
                  <a:pt x="241" y="94"/>
                  <a:pt x="241" y="98"/>
                </a:cubicBezTo>
                <a:cubicBezTo>
                  <a:pt x="242" y="102"/>
                  <a:pt x="241" y="100"/>
                  <a:pt x="230" y="101"/>
                </a:cubicBezTo>
                <a:cubicBezTo>
                  <a:pt x="220" y="103"/>
                  <a:pt x="220" y="105"/>
                  <a:pt x="219" y="101"/>
                </a:cubicBezTo>
                <a:cubicBezTo>
                  <a:pt x="219" y="97"/>
                  <a:pt x="222" y="93"/>
                  <a:pt x="230" y="9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4" name="组合 78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114925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5" name="Freeform 70"/>
          <p:cNvSpPr>
            <a:spLocks/>
          </p:cNvSpPr>
          <p:nvPr/>
        </p:nvSpPr>
        <p:spPr bwMode="auto">
          <a:xfrm>
            <a:off x="4029075" y="4011613"/>
            <a:ext cx="274638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6" name="组合 82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7" name="组合 91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8" name="组合 101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2352675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9" name="Freeform 97"/>
          <p:cNvSpPr>
            <a:spLocks/>
          </p:cNvSpPr>
          <p:nvPr/>
        </p:nvSpPr>
        <p:spPr bwMode="auto">
          <a:xfrm>
            <a:off x="7893050" y="4618038"/>
            <a:ext cx="268288" cy="165100"/>
          </a:xfrm>
          <a:custGeom>
            <a:avLst/>
            <a:gdLst>
              <a:gd name="T0" fmla="*/ 2147483647 w 280"/>
              <a:gd name="T1" fmla="*/ 2147483647 h 172"/>
              <a:gd name="T2" fmla="*/ 2147483647 w 280"/>
              <a:gd name="T3" fmla="*/ 2147483647 h 172"/>
              <a:gd name="T4" fmla="*/ 2147483647 w 280"/>
              <a:gd name="T5" fmla="*/ 2147483647 h 172"/>
              <a:gd name="T6" fmla="*/ 2147483647 w 280"/>
              <a:gd name="T7" fmla="*/ 2147483647 h 172"/>
              <a:gd name="T8" fmla="*/ 2147483647 w 280"/>
              <a:gd name="T9" fmla="*/ 2147483647 h 172"/>
              <a:gd name="T10" fmla="*/ 2147483647 w 280"/>
              <a:gd name="T11" fmla="*/ 0 h 172"/>
              <a:gd name="T12" fmla="*/ 2147483647 w 280"/>
              <a:gd name="T13" fmla="*/ 0 h 172"/>
              <a:gd name="T14" fmla="*/ 2147483647 w 280"/>
              <a:gd name="T15" fmla="*/ 2147483647 h 172"/>
              <a:gd name="T16" fmla="*/ 2147483647 w 280"/>
              <a:gd name="T17" fmla="*/ 2147483647 h 172"/>
              <a:gd name="T18" fmla="*/ 2147483647 w 280"/>
              <a:gd name="T19" fmla="*/ 2147483647 h 172"/>
              <a:gd name="T20" fmla="*/ 0 w 280"/>
              <a:gd name="T21" fmla="*/ 2147483647 h 172"/>
              <a:gd name="T22" fmla="*/ 0 w 280"/>
              <a:gd name="T23" fmla="*/ 2147483647 h 172"/>
              <a:gd name="T24" fmla="*/ 2147483647 w 280"/>
              <a:gd name="T25" fmla="*/ 2147483647 h 172"/>
              <a:gd name="T26" fmla="*/ 2147483647 w 280"/>
              <a:gd name="T27" fmla="*/ 2147483647 h 172"/>
              <a:gd name="T28" fmla="*/ 2147483647 w 280"/>
              <a:gd name="T29" fmla="*/ 2147483647 h 172"/>
              <a:gd name="T30" fmla="*/ 2147483647 w 280"/>
              <a:gd name="T31" fmla="*/ 2147483647 h 172"/>
              <a:gd name="T32" fmla="*/ 2147483647 w 280"/>
              <a:gd name="T33" fmla="*/ 2147483647 h 172"/>
              <a:gd name="T34" fmla="*/ 2147483647 w 280"/>
              <a:gd name="T35" fmla="*/ 2147483647 h 172"/>
              <a:gd name="T36" fmla="*/ 2147483647 w 280"/>
              <a:gd name="T37" fmla="*/ 2147483647 h 172"/>
              <a:gd name="T38" fmla="*/ 2147483647 w 280"/>
              <a:gd name="T39" fmla="*/ 2147483647 h 172"/>
              <a:gd name="T40" fmla="*/ 2147483647 w 280"/>
              <a:gd name="T41" fmla="*/ 2147483647 h 172"/>
              <a:gd name="T42" fmla="*/ 2147483647 w 280"/>
              <a:gd name="T43" fmla="*/ 2147483647 h 172"/>
              <a:gd name="T44" fmla="*/ 2147483647 w 280"/>
              <a:gd name="T45" fmla="*/ 2147483647 h 172"/>
              <a:gd name="T46" fmla="*/ 2147483647 w 280"/>
              <a:gd name="T47" fmla="*/ 2147483647 h 172"/>
              <a:gd name="T48" fmla="*/ 2147483647 w 280"/>
              <a:gd name="T49" fmla="*/ 2147483647 h 172"/>
              <a:gd name="T50" fmla="*/ 2147483647 w 280"/>
              <a:gd name="T51" fmla="*/ 2147483647 h 172"/>
              <a:gd name="T52" fmla="*/ 2147483647 w 280"/>
              <a:gd name="T53" fmla="*/ 2147483647 h 172"/>
              <a:gd name="T54" fmla="*/ 2147483647 w 280"/>
              <a:gd name="T55" fmla="*/ 2147483647 h 172"/>
              <a:gd name="T56" fmla="*/ 2147483647 w 280"/>
              <a:gd name="T57" fmla="*/ 2147483647 h 172"/>
              <a:gd name="T58" fmla="*/ 2147483647 w 280"/>
              <a:gd name="T59" fmla="*/ 2147483647 h 172"/>
              <a:gd name="T60" fmla="*/ 2147483647 w 280"/>
              <a:gd name="T61" fmla="*/ 2147483647 h 172"/>
              <a:gd name="T62" fmla="*/ 2147483647 w 280"/>
              <a:gd name="T63" fmla="*/ 2147483647 h 172"/>
              <a:gd name="T64" fmla="*/ 2147483647 w 280"/>
              <a:gd name="T65" fmla="*/ 2147483647 h 172"/>
              <a:gd name="T66" fmla="*/ 2147483647 w 280"/>
              <a:gd name="T67" fmla="*/ 2147483647 h 172"/>
              <a:gd name="T68" fmla="*/ 2147483647 w 280"/>
              <a:gd name="T69" fmla="*/ 2147483647 h 1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0" h="172">
                <a:moveTo>
                  <a:pt x="280" y="49"/>
                </a:moveTo>
                <a:cubicBezTo>
                  <a:pt x="280" y="15"/>
                  <a:pt x="280" y="15"/>
                  <a:pt x="280" y="15"/>
                </a:cubicBezTo>
                <a:cubicBezTo>
                  <a:pt x="246" y="15"/>
                  <a:pt x="246" y="15"/>
                  <a:pt x="246" y="15"/>
                </a:cubicBezTo>
                <a:cubicBezTo>
                  <a:pt x="246" y="25"/>
                  <a:pt x="246" y="25"/>
                  <a:pt x="246" y="25"/>
                </a:cubicBezTo>
                <a:cubicBezTo>
                  <a:pt x="172" y="25"/>
                  <a:pt x="172" y="25"/>
                  <a:pt x="172" y="25"/>
                </a:cubicBezTo>
                <a:cubicBezTo>
                  <a:pt x="172" y="0"/>
                  <a:pt x="172" y="0"/>
                  <a:pt x="1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15"/>
                  <a:pt x="34" y="15"/>
                  <a:pt x="3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49"/>
                  <a:pt x="0" y="49"/>
                  <a:pt x="0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39"/>
                  <a:pt x="34" y="39"/>
                  <a:pt x="34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42" y="61"/>
                  <a:pt x="28" y="105"/>
                  <a:pt x="25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2" y="103"/>
                  <a:pt x="60" y="58"/>
                  <a:pt x="108" y="4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220" y="58"/>
                  <a:pt x="238" y="103"/>
                  <a:pt x="241" y="138"/>
                </a:cubicBezTo>
                <a:cubicBezTo>
                  <a:pt x="232" y="138"/>
                  <a:pt x="232" y="138"/>
                  <a:pt x="232" y="138"/>
                </a:cubicBezTo>
                <a:cubicBezTo>
                  <a:pt x="232" y="172"/>
                  <a:pt x="232" y="172"/>
                  <a:pt x="232" y="172"/>
                </a:cubicBezTo>
                <a:cubicBezTo>
                  <a:pt x="266" y="172"/>
                  <a:pt x="266" y="172"/>
                  <a:pt x="266" y="172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56" y="138"/>
                  <a:pt x="256" y="138"/>
                  <a:pt x="256" y="138"/>
                </a:cubicBezTo>
                <a:cubicBezTo>
                  <a:pt x="253" y="105"/>
                  <a:pt x="238" y="61"/>
                  <a:pt x="200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49"/>
                  <a:pt x="246" y="49"/>
                  <a:pt x="246" y="49"/>
                </a:cubicBezTo>
                <a:lnTo>
                  <a:pt x="280" y="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0" name="组合 112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4559300"/>
            <a:ext cx="2571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1" name="Freeform 102"/>
          <p:cNvSpPr>
            <a:spLocks/>
          </p:cNvSpPr>
          <p:nvPr/>
        </p:nvSpPr>
        <p:spPr bwMode="auto">
          <a:xfrm>
            <a:off x="8991600" y="4621213"/>
            <a:ext cx="274638" cy="158750"/>
          </a:xfrm>
          <a:custGeom>
            <a:avLst/>
            <a:gdLst>
              <a:gd name="T0" fmla="*/ 2147483647 w 287"/>
              <a:gd name="T1" fmla="*/ 2147483647 h 166"/>
              <a:gd name="T2" fmla="*/ 2147483647 w 287"/>
              <a:gd name="T3" fmla="*/ 2147483647 h 166"/>
              <a:gd name="T4" fmla="*/ 2147483647 w 287"/>
              <a:gd name="T5" fmla="*/ 2147483647 h 166"/>
              <a:gd name="T6" fmla="*/ 2147483647 w 287"/>
              <a:gd name="T7" fmla="*/ 2147483647 h 166"/>
              <a:gd name="T8" fmla="*/ 2147483647 w 287"/>
              <a:gd name="T9" fmla="*/ 0 h 166"/>
              <a:gd name="T10" fmla="*/ 2147483647 w 287"/>
              <a:gd name="T11" fmla="*/ 0 h 166"/>
              <a:gd name="T12" fmla="*/ 2147483647 w 287"/>
              <a:gd name="T13" fmla="*/ 2147483647 h 166"/>
              <a:gd name="T14" fmla="*/ 2147483647 w 287"/>
              <a:gd name="T15" fmla="*/ 2147483647 h 166"/>
              <a:gd name="T16" fmla="*/ 2147483647 w 287"/>
              <a:gd name="T17" fmla="*/ 2147483647 h 166"/>
              <a:gd name="T18" fmla="*/ 2147483647 w 287"/>
              <a:gd name="T19" fmla="*/ 2147483647 h 166"/>
              <a:gd name="T20" fmla="*/ 2147483647 w 287"/>
              <a:gd name="T21" fmla="*/ 2147483647 h 166"/>
              <a:gd name="T22" fmla="*/ 2147483647 w 287"/>
              <a:gd name="T23" fmla="*/ 2147483647 h 166"/>
              <a:gd name="T24" fmla="*/ 2147483647 w 287"/>
              <a:gd name="T25" fmla="*/ 0 h 166"/>
              <a:gd name="T26" fmla="*/ 2147483647 w 287"/>
              <a:gd name="T27" fmla="*/ 0 h 166"/>
              <a:gd name="T28" fmla="*/ 2147483647 w 287"/>
              <a:gd name="T29" fmla="*/ 2147483647 h 166"/>
              <a:gd name="T30" fmla="*/ 2147483647 w 287"/>
              <a:gd name="T31" fmla="*/ 2147483647 h 166"/>
              <a:gd name="T32" fmla="*/ 2147483647 w 287"/>
              <a:gd name="T33" fmla="*/ 2147483647 h 166"/>
              <a:gd name="T34" fmla="*/ 2147483647 w 287"/>
              <a:gd name="T35" fmla="*/ 2147483647 h 166"/>
              <a:gd name="T36" fmla="*/ 0 w 287"/>
              <a:gd name="T37" fmla="*/ 2147483647 h 166"/>
              <a:gd name="T38" fmla="*/ 0 w 287"/>
              <a:gd name="T39" fmla="*/ 2147483647 h 166"/>
              <a:gd name="T40" fmla="*/ 2147483647 w 287"/>
              <a:gd name="T41" fmla="*/ 2147483647 h 166"/>
              <a:gd name="T42" fmla="*/ 2147483647 w 287"/>
              <a:gd name="T43" fmla="*/ 2147483647 h 166"/>
              <a:gd name="T44" fmla="*/ 2147483647 w 287"/>
              <a:gd name="T45" fmla="*/ 2147483647 h 166"/>
              <a:gd name="T46" fmla="*/ 2147483647 w 287"/>
              <a:gd name="T47" fmla="*/ 2147483647 h 166"/>
              <a:gd name="T48" fmla="*/ 2147483647 w 287"/>
              <a:gd name="T49" fmla="*/ 2147483647 h 166"/>
              <a:gd name="T50" fmla="*/ 2147483647 w 287"/>
              <a:gd name="T51" fmla="*/ 2147483647 h 166"/>
              <a:gd name="T52" fmla="*/ 2147483647 w 287"/>
              <a:gd name="T53" fmla="*/ 2147483647 h 166"/>
              <a:gd name="T54" fmla="*/ 2147483647 w 287"/>
              <a:gd name="T55" fmla="*/ 2147483647 h 166"/>
              <a:gd name="T56" fmla="*/ 2147483647 w 287"/>
              <a:gd name="T57" fmla="*/ 2147483647 h 166"/>
              <a:gd name="T58" fmla="*/ 2147483647 w 287"/>
              <a:gd name="T59" fmla="*/ 2147483647 h 166"/>
              <a:gd name="T60" fmla="*/ 2147483647 w 287"/>
              <a:gd name="T61" fmla="*/ 2147483647 h 166"/>
              <a:gd name="T62" fmla="*/ 2147483647 w 287"/>
              <a:gd name="T63" fmla="*/ 2147483647 h 166"/>
              <a:gd name="T64" fmla="*/ 2147483647 w 287"/>
              <a:gd name="T65" fmla="*/ 2147483647 h 166"/>
              <a:gd name="T66" fmla="*/ 2147483647 w 287"/>
              <a:gd name="T67" fmla="*/ 2147483647 h 166"/>
              <a:gd name="T68" fmla="*/ 2147483647 w 287"/>
              <a:gd name="T69" fmla="*/ 2147483647 h 166"/>
              <a:gd name="T70" fmla="*/ 2147483647 w 287"/>
              <a:gd name="T71" fmla="*/ 2147483647 h 166"/>
              <a:gd name="T72" fmla="*/ 2147483647 w 287"/>
              <a:gd name="T73" fmla="*/ 2147483647 h 166"/>
              <a:gd name="T74" fmla="*/ 2147483647 w 287"/>
              <a:gd name="T75" fmla="*/ 2147483647 h 166"/>
              <a:gd name="T76" fmla="*/ 2147483647 w 287"/>
              <a:gd name="T77" fmla="*/ 2147483647 h 166"/>
              <a:gd name="T78" fmla="*/ 2147483647 w 287"/>
              <a:gd name="T79" fmla="*/ 2147483647 h 166"/>
              <a:gd name="T80" fmla="*/ 2147483647 w 287"/>
              <a:gd name="T81" fmla="*/ 2147483647 h 1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7" h="166">
                <a:moveTo>
                  <a:pt x="263" y="55"/>
                </a:moveTo>
                <a:cubicBezTo>
                  <a:pt x="255" y="55"/>
                  <a:pt x="255" y="55"/>
                  <a:pt x="255" y="55"/>
                </a:cubicBezTo>
                <a:cubicBezTo>
                  <a:pt x="250" y="55"/>
                  <a:pt x="244" y="57"/>
                  <a:pt x="238" y="59"/>
                </a:cubicBezTo>
                <a:cubicBezTo>
                  <a:pt x="238" y="17"/>
                  <a:pt x="238" y="17"/>
                  <a:pt x="238" y="17"/>
                </a:cubicBezTo>
                <a:cubicBezTo>
                  <a:pt x="238" y="8"/>
                  <a:pt x="230" y="0"/>
                  <a:pt x="22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8" y="6"/>
                  <a:pt x="171" y="15"/>
                  <a:pt x="171" y="21"/>
                </a:cubicBezTo>
                <a:cubicBezTo>
                  <a:pt x="171" y="29"/>
                  <a:pt x="171" y="29"/>
                  <a:pt x="171" y="29"/>
                </a:cubicBezTo>
                <a:cubicBezTo>
                  <a:pt x="171" y="42"/>
                  <a:pt x="160" y="53"/>
                  <a:pt x="147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26" y="53"/>
                  <a:pt x="115" y="42"/>
                  <a:pt x="115" y="29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15"/>
                  <a:pt x="118" y="6"/>
                  <a:pt x="12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57"/>
                  <a:pt x="36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10" y="55"/>
                  <a:pt x="0" y="66"/>
                  <a:pt x="0" y="7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0"/>
                  <a:pt x="10" y="111"/>
                  <a:pt x="23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36" y="111"/>
                  <a:pt x="43" y="109"/>
                  <a:pt x="48" y="107"/>
                </a:cubicBezTo>
                <a:cubicBezTo>
                  <a:pt x="48" y="149"/>
                  <a:pt x="48" y="149"/>
                  <a:pt x="48" y="149"/>
                </a:cubicBezTo>
                <a:cubicBezTo>
                  <a:pt x="48" y="158"/>
                  <a:pt x="56" y="166"/>
                  <a:pt x="66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18" y="160"/>
                  <a:pt x="115" y="151"/>
                  <a:pt x="115" y="145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15" y="123"/>
                  <a:pt x="126" y="113"/>
                  <a:pt x="139" y="113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60" y="113"/>
                  <a:pt x="171" y="123"/>
                  <a:pt x="171" y="137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51"/>
                  <a:pt x="169" y="160"/>
                  <a:pt x="166" y="166"/>
                </a:cubicBezTo>
                <a:cubicBezTo>
                  <a:pt x="220" y="166"/>
                  <a:pt x="220" y="166"/>
                  <a:pt x="220" y="166"/>
                </a:cubicBezTo>
                <a:cubicBezTo>
                  <a:pt x="230" y="166"/>
                  <a:pt x="238" y="158"/>
                  <a:pt x="238" y="149"/>
                </a:cubicBezTo>
                <a:cubicBezTo>
                  <a:pt x="238" y="107"/>
                  <a:pt x="238" y="107"/>
                  <a:pt x="238" y="107"/>
                </a:cubicBezTo>
                <a:cubicBezTo>
                  <a:pt x="244" y="109"/>
                  <a:pt x="250" y="111"/>
                  <a:pt x="255" y="111"/>
                </a:cubicBezTo>
                <a:cubicBezTo>
                  <a:pt x="263" y="111"/>
                  <a:pt x="263" y="111"/>
                  <a:pt x="263" y="111"/>
                </a:cubicBezTo>
                <a:cubicBezTo>
                  <a:pt x="276" y="111"/>
                  <a:pt x="287" y="100"/>
                  <a:pt x="287" y="87"/>
                </a:cubicBezTo>
                <a:cubicBezTo>
                  <a:pt x="287" y="79"/>
                  <a:pt x="287" y="79"/>
                  <a:pt x="287" y="79"/>
                </a:cubicBezTo>
                <a:cubicBezTo>
                  <a:pt x="287" y="66"/>
                  <a:pt x="276" y="55"/>
                  <a:pt x="263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2" name="组合 118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584700"/>
            <a:ext cx="28098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3" name="组合 122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4" name="组合 125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5" name="Freeform 110"/>
          <p:cNvSpPr>
            <a:spLocks noEditPoints="1"/>
          </p:cNvSpPr>
          <p:nvPr/>
        </p:nvSpPr>
        <p:spPr bwMode="auto">
          <a:xfrm>
            <a:off x="2400300" y="4562475"/>
            <a:ext cx="222250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2147483647 w 233"/>
              <a:gd name="T73" fmla="*/ 2147483647 h 288"/>
              <a:gd name="T74" fmla="*/ 2147483647 w 233"/>
              <a:gd name="T75" fmla="*/ 2147483647 h 288"/>
              <a:gd name="T76" fmla="*/ 2147483647 w 233"/>
              <a:gd name="T77" fmla="*/ 2147483647 h 288"/>
              <a:gd name="T78" fmla="*/ 2147483647 w 233"/>
              <a:gd name="T79" fmla="*/ 2147483647 h 288"/>
              <a:gd name="T80" fmla="*/ 2147483647 w 233"/>
              <a:gd name="T81" fmla="*/ 2147483647 h 288"/>
              <a:gd name="T82" fmla="*/ 2147483647 w 233"/>
              <a:gd name="T83" fmla="*/ 2147483647 h 288"/>
              <a:gd name="T84" fmla="*/ 2147483647 w 233"/>
              <a:gd name="T85" fmla="*/ 2147483647 h 288"/>
              <a:gd name="T86" fmla="*/ 2147483647 w 233"/>
              <a:gd name="T87" fmla="*/ 2147483647 h 288"/>
              <a:gd name="T88" fmla="*/ 2147483647 w 233"/>
              <a:gd name="T89" fmla="*/ 2147483647 h 288"/>
              <a:gd name="T90" fmla="*/ 2147483647 w 233"/>
              <a:gd name="T91" fmla="*/ 2147483647 h 288"/>
              <a:gd name="T92" fmla="*/ 2147483647 w 233"/>
              <a:gd name="T93" fmla="*/ 2147483647 h 288"/>
              <a:gd name="T94" fmla="*/ 2147483647 w 233"/>
              <a:gd name="T95" fmla="*/ 2147483647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6" name="Freeform 111"/>
          <p:cNvSpPr>
            <a:spLocks noEditPoints="1"/>
          </p:cNvSpPr>
          <p:nvPr/>
        </p:nvSpPr>
        <p:spPr bwMode="auto">
          <a:xfrm>
            <a:off x="2951163" y="4562475"/>
            <a:ext cx="223837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3" h="288">
                <a:moveTo>
                  <a:pt x="213" y="0"/>
                </a:moveTo>
                <a:cubicBezTo>
                  <a:pt x="20" y="0"/>
                  <a:pt x="20" y="0"/>
                  <a:pt x="20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81"/>
                  <a:pt x="7" y="288"/>
                  <a:pt x="20" y="288"/>
                </a:cubicBezTo>
                <a:cubicBezTo>
                  <a:pt x="213" y="288"/>
                  <a:pt x="213" y="288"/>
                  <a:pt x="213" y="288"/>
                </a:cubicBezTo>
                <a:cubicBezTo>
                  <a:pt x="226" y="288"/>
                  <a:pt x="233" y="281"/>
                  <a:pt x="233" y="268"/>
                </a:cubicBezTo>
                <a:cubicBezTo>
                  <a:pt x="233" y="20"/>
                  <a:pt x="233" y="20"/>
                  <a:pt x="233" y="20"/>
                </a:cubicBezTo>
                <a:cubicBezTo>
                  <a:pt x="233" y="7"/>
                  <a:pt x="226" y="0"/>
                  <a:pt x="213" y="0"/>
                </a:cubicBezTo>
                <a:close/>
                <a:moveTo>
                  <a:pt x="75" y="238"/>
                </a:moveTo>
                <a:cubicBezTo>
                  <a:pt x="75" y="246"/>
                  <a:pt x="68" y="253"/>
                  <a:pt x="60" y="253"/>
                </a:cubicBezTo>
                <a:cubicBezTo>
                  <a:pt x="45" y="253"/>
                  <a:pt x="45" y="253"/>
                  <a:pt x="45" y="253"/>
                </a:cubicBezTo>
                <a:cubicBezTo>
                  <a:pt x="36" y="253"/>
                  <a:pt x="30" y="246"/>
                  <a:pt x="30" y="238"/>
                </a:cubicBezTo>
                <a:cubicBezTo>
                  <a:pt x="30" y="227"/>
                  <a:pt x="30" y="227"/>
                  <a:pt x="30" y="227"/>
                </a:cubicBezTo>
                <a:cubicBezTo>
                  <a:pt x="30" y="219"/>
                  <a:pt x="36" y="212"/>
                  <a:pt x="45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68" y="212"/>
                  <a:pt x="75" y="219"/>
                  <a:pt x="75" y="227"/>
                </a:cubicBezTo>
                <a:lnTo>
                  <a:pt x="75" y="238"/>
                </a:lnTo>
                <a:close/>
                <a:moveTo>
                  <a:pt x="75" y="171"/>
                </a:moveTo>
                <a:cubicBezTo>
                  <a:pt x="75" y="179"/>
                  <a:pt x="68" y="186"/>
                  <a:pt x="60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6" y="186"/>
                  <a:pt x="30" y="179"/>
                  <a:pt x="30" y="171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30" y="152"/>
                  <a:pt x="36" y="145"/>
                  <a:pt x="45" y="145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68" y="145"/>
                  <a:pt x="75" y="152"/>
                  <a:pt x="75" y="160"/>
                </a:cubicBezTo>
                <a:lnTo>
                  <a:pt x="75" y="171"/>
                </a:lnTo>
                <a:close/>
                <a:moveTo>
                  <a:pt x="139" y="238"/>
                </a:moveTo>
                <a:cubicBezTo>
                  <a:pt x="139" y="246"/>
                  <a:pt x="132" y="253"/>
                  <a:pt x="124" y="253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00" y="253"/>
                  <a:pt x="94" y="246"/>
                  <a:pt x="94" y="238"/>
                </a:cubicBezTo>
                <a:cubicBezTo>
                  <a:pt x="94" y="227"/>
                  <a:pt x="94" y="227"/>
                  <a:pt x="94" y="227"/>
                </a:cubicBezTo>
                <a:cubicBezTo>
                  <a:pt x="94" y="219"/>
                  <a:pt x="100" y="212"/>
                  <a:pt x="109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132" y="212"/>
                  <a:pt x="139" y="219"/>
                  <a:pt x="139" y="227"/>
                </a:cubicBezTo>
                <a:lnTo>
                  <a:pt x="139" y="238"/>
                </a:lnTo>
                <a:close/>
                <a:moveTo>
                  <a:pt x="139" y="171"/>
                </a:moveTo>
                <a:cubicBezTo>
                  <a:pt x="139" y="179"/>
                  <a:pt x="132" y="186"/>
                  <a:pt x="124" y="186"/>
                </a:cubicBezTo>
                <a:cubicBezTo>
                  <a:pt x="109" y="186"/>
                  <a:pt x="109" y="186"/>
                  <a:pt x="109" y="186"/>
                </a:cubicBezTo>
                <a:cubicBezTo>
                  <a:pt x="100" y="186"/>
                  <a:pt x="94" y="179"/>
                  <a:pt x="94" y="171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52"/>
                  <a:pt x="100" y="145"/>
                  <a:pt x="109" y="145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32" y="145"/>
                  <a:pt x="139" y="152"/>
                  <a:pt x="139" y="160"/>
                </a:cubicBezTo>
                <a:lnTo>
                  <a:pt x="139" y="171"/>
                </a:lnTo>
                <a:close/>
                <a:moveTo>
                  <a:pt x="203" y="238"/>
                </a:moveTo>
                <a:cubicBezTo>
                  <a:pt x="203" y="246"/>
                  <a:pt x="196" y="253"/>
                  <a:pt x="188" y="253"/>
                </a:cubicBezTo>
                <a:cubicBezTo>
                  <a:pt x="173" y="253"/>
                  <a:pt x="173" y="253"/>
                  <a:pt x="173" y="253"/>
                </a:cubicBezTo>
                <a:cubicBezTo>
                  <a:pt x="164" y="253"/>
                  <a:pt x="158" y="246"/>
                  <a:pt x="158" y="238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58" y="219"/>
                  <a:pt x="164" y="212"/>
                  <a:pt x="173" y="212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96" y="212"/>
                  <a:pt x="203" y="219"/>
                  <a:pt x="203" y="227"/>
                </a:cubicBezTo>
                <a:lnTo>
                  <a:pt x="203" y="238"/>
                </a:lnTo>
                <a:close/>
                <a:moveTo>
                  <a:pt x="203" y="171"/>
                </a:moveTo>
                <a:cubicBezTo>
                  <a:pt x="203" y="179"/>
                  <a:pt x="196" y="186"/>
                  <a:pt x="188" y="186"/>
                </a:cubicBezTo>
                <a:cubicBezTo>
                  <a:pt x="173" y="186"/>
                  <a:pt x="173" y="186"/>
                  <a:pt x="173" y="186"/>
                </a:cubicBezTo>
                <a:cubicBezTo>
                  <a:pt x="164" y="186"/>
                  <a:pt x="158" y="179"/>
                  <a:pt x="158" y="171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52"/>
                  <a:pt x="164" y="145"/>
                  <a:pt x="173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96" y="145"/>
                  <a:pt x="203" y="152"/>
                  <a:pt x="203" y="160"/>
                </a:cubicBezTo>
                <a:lnTo>
                  <a:pt x="203" y="171"/>
                </a:lnTo>
                <a:close/>
                <a:moveTo>
                  <a:pt x="203" y="106"/>
                </a:moveTo>
                <a:cubicBezTo>
                  <a:pt x="203" y="112"/>
                  <a:pt x="197" y="117"/>
                  <a:pt x="190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6" y="117"/>
                  <a:pt x="30" y="112"/>
                  <a:pt x="30" y="10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35"/>
                  <a:pt x="36" y="30"/>
                  <a:pt x="43" y="30"/>
                </a:cubicBezTo>
                <a:cubicBezTo>
                  <a:pt x="190" y="30"/>
                  <a:pt x="190" y="30"/>
                  <a:pt x="190" y="30"/>
                </a:cubicBezTo>
                <a:cubicBezTo>
                  <a:pt x="197" y="30"/>
                  <a:pt x="203" y="35"/>
                  <a:pt x="203" y="41"/>
                </a:cubicBezTo>
                <a:lnTo>
                  <a:pt x="203" y="10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7" name="组合 130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6218238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8" name="组合 134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114925"/>
            <a:ext cx="1889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9" name="Freeform 120"/>
          <p:cNvSpPr>
            <a:spLocks noEditPoints="1"/>
          </p:cNvSpPr>
          <p:nvPr/>
        </p:nvSpPr>
        <p:spPr bwMode="auto">
          <a:xfrm>
            <a:off x="1271588" y="2947988"/>
            <a:ext cx="276225" cy="195262"/>
          </a:xfrm>
          <a:custGeom>
            <a:avLst/>
            <a:gdLst>
              <a:gd name="T0" fmla="*/ 2147483647 w 288"/>
              <a:gd name="T1" fmla="*/ 0 h 204"/>
              <a:gd name="T2" fmla="*/ 0 w 288"/>
              <a:gd name="T3" fmla="*/ 2147483647 h 204"/>
              <a:gd name="T4" fmla="*/ 2147483647 w 288"/>
              <a:gd name="T5" fmla="*/ 2147483647 h 204"/>
              <a:gd name="T6" fmla="*/ 2147483647 w 288"/>
              <a:gd name="T7" fmla="*/ 2147483647 h 204"/>
              <a:gd name="T8" fmla="*/ 2147483647 w 288"/>
              <a:gd name="T9" fmla="*/ 2147483647 h 204"/>
              <a:gd name="T10" fmla="*/ 2147483647 w 288"/>
              <a:gd name="T11" fmla="*/ 2147483647 h 204"/>
              <a:gd name="T12" fmla="*/ 2147483647 w 288"/>
              <a:gd name="T13" fmla="*/ 2147483647 h 204"/>
              <a:gd name="T14" fmla="*/ 2147483647 w 288"/>
              <a:gd name="T15" fmla="*/ 2147483647 h 204"/>
              <a:gd name="T16" fmla="*/ 2147483647 w 288"/>
              <a:gd name="T17" fmla="*/ 2147483647 h 204"/>
              <a:gd name="T18" fmla="*/ 2147483647 w 288"/>
              <a:gd name="T19" fmla="*/ 2147483647 h 204"/>
              <a:gd name="T20" fmla="*/ 2147483647 w 288"/>
              <a:gd name="T21" fmla="*/ 2147483647 h 204"/>
              <a:gd name="T22" fmla="*/ 2147483647 w 288"/>
              <a:gd name="T23" fmla="*/ 2147483647 h 204"/>
              <a:gd name="T24" fmla="*/ 2147483647 w 288"/>
              <a:gd name="T25" fmla="*/ 2147483647 h 204"/>
              <a:gd name="T26" fmla="*/ 2147483647 w 288"/>
              <a:gd name="T27" fmla="*/ 2147483647 h 204"/>
              <a:gd name="T28" fmla="*/ 2147483647 w 288"/>
              <a:gd name="T29" fmla="*/ 2147483647 h 204"/>
              <a:gd name="T30" fmla="*/ 2147483647 w 288"/>
              <a:gd name="T31" fmla="*/ 2147483647 h 204"/>
              <a:gd name="T32" fmla="*/ 2147483647 w 288"/>
              <a:gd name="T33" fmla="*/ 2147483647 h 204"/>
              <a:gd name="T34" fmla="*/ 2147483647 w 288"/>
              <a:gd name="T35" fmla="*/ 2147483647 h 204"/>
              <a:gd name="T36" fmla="*/ 2147483647 w 288"/>
              <a:gd name="T37" fmla="*/ 2147483647 h 204"/>
              <a:gd name="T38" fmla="*/ 2147483647 w 288"/>
              <a:gd name="T39" fmla="*/ 2147483647 h 204"/>
              <a:gd name="T40" fmla="*/ 2147483647 w 288"/>
              <a:gd name="T41" fmla="*/ 2147483647 h 204"/>
              <a:gd name="T42" fmla="*/ 2147483647 w 288"/>
              <a:gd name="T43" fmla="*/ 2147483647 h 204"/>
              <a:gd name="T44" fmla="*/ 2147483647 w 288"/>
              <a:gd name="T45" fmla="*/ 2147483647 h 204"/>
              <a:gd name="T46" fmla="*/ 2147483647 w 288"/>
              <a:gd name="T47" fmla="*/ 2147483647 h 204"/>
              <a:gd name="T48" fmla="*/ 2147483647 w 288"/>
              <a:gd name="T49" fmla="*/ 2147483647 h 204"/>
              <a:gd name="T50" fmla="*/ 2147483647 w 288"/>
              <a:gd name="T51" fmla="*/ 2147483647 h 204"/>
              <a:gd name="T52" fmla="*/ 2147483647 w 288"/>
              <a:gd name="T53" fmla="*/ 2147483647 h 204"/>
              <a:gd name="T54" fmla="*/ 2147483647 w 288"/>
              <a:gd name="T55" fmla="*/ 2147483647 h 204"/>
              <a:gd name="T56" fmla="*/ 2147483647 w 288"/>
              <a:gd name="T57" fmla="*/ 2147483647 h 204"/>
              <a:gd name="T58" fmla="*/ 2147483647 w 288"/>
              <a:gd name="T59" fmla="*/ 2147483647 h 204"/>
              <a:gd name="T60" fmla="*/ 2147483647 w 288"/>
              <a:gd name="T61" fmla="*/ 2147483647 h 204"/>
              <a:gd name="T62" fmla="*/ 2147483647 w 288"/>
              <a:gd name="T63" fmla="*/ 2147483647 h 204"/>
              <a:gd name="T64" fmla="*/ 2147483647 w 288"/>
              <a:gd name="T65" fmla="*/ 2147483647 h 204"/>
              <a:gd name="T66" fmla="*/ 2147483647 w 288"/>
              <a:gd name="T67" fmla="*/ 2147483647 h 204"/>
              <a:gd name="T68" fmla="*/ 2147483647 w 288"/>
              <a:gd name="T69" fmla="*/ 2147483647 h 204"/>
              <a:gd name="T70" fmla="*/ 2147483647 w 288"/>
              <a:gd name="T71" fmla="*/ 2147483647 h 204"/>
              <a:gd name="T72" fmla="*/ 2147483647 w 288"/>
              <a:gd name="T73" fmla="*/ 2147483647 h 204"/>
              <a:gd name="T74" fmla="*/ 2147483647 w 288"/>
              <a:gd name="T75" fmla="*/ 2147483647 h 204"/>
              <a:gd name="T76" fmla="*/ 2147483647 w 288"/>
              <a:gd name="T77" fmla="*/ 2147483647 h 204"/>
              <a:gd name="T78" fmla="*/ 2147483647 w 288"/>
              <a:gd name="T79" fmla="*/ 2147483647 h 204"/>
              <a:gd name="T80" fmla="*/ 2147483647 w 288"/>
              <a:gd name="T81" fmla="*/ 2147483647 h 204"/>
              <a:gd name="T82" fmla="*/ 2147483647 w 288"/>
              <a:gd name="T83" fmla="*/ 2147483647 h 204"/>
              <a:gd name="T84" fmla="*/ 2147483647 w 288"/>
              <a:gd name="T85" fmla="*/ 2147483647 h 204"/>
              <a:gd name="T86" fmla="*/ 2147483647 w 288"/>
              <a:gd name="T87" fmla="*/ 2147483647 h 204"/>
              <a:gd name="T88" fmla="*/ 2147483647 w 288"/>
              <a:gd name="T89" fmla="*/ 2147483647 h 2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04">
                <a:moveTo>
                  <a:pt x="2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00"/>
                  <a:pt x="4" y="204"/>
                  <a:pt x="8" y="204"/>
                </a:cubicBezTo>
                <a:cubicBezTo>
                  <a:pt x="280" y="204"/>
                  <a:pt x="280" y="204"/>
                  <a:pt x="280" y="204"/>
                </a:cubicBezTo>
                <a:cubicBezTo>
                  <a:pt x="284" y="204"/>
                  <a:pt x="288" y="200"/>
                  <a:pt x="288" y="196"/>
                </a:cubicBezTo>
                <a:cubicBezTo>
                  <a:pt x="288" y="8"/>
                  <a:pt x="288" y="8"/>
                  <a:pt x="288" y="8"/>
                </a:cubicBezTo>
                <a:cubicBezTo>
                  <a:pt x="288" y="4"/>
                  <a:pt x="284" y="0"/>
                  <a:pt x="280" y="0"/>
                </a:cubicBezTo>
                <a:close/>
                <a:moveTo>
                  <a:pt x="43" y="176"/>
                </a:moveTo>
                <a:cubicBezTo>
                  <a:pt x="43" y="178"/>
                  <a:pt x="42" y="180"/>
                  <a:pt x="39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19" y="180"/>
                  <a:pt x="17" y="178"/>
                  <a:pt x="17" y="176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56"/>
                  <a:pt x="19" y="154"/>
                  <a:pt x="21" y="154"/>
                </a:cubicBezTo>
                <a:cubicBezTo>
                  <a:pt x="39" y="154"/>
                  <a:pt x="39" y="154"/>
                  <a:pt x="39" y="154"/>
                </a:cubicBezTo>
                <a:cubicBezTo>
                  <a:pt x="42" y="154"/>
                  <a:pt x="43" y="156"/>
                  <a:pt x="43" y="158"/>
                </a:cubicBezTo>
                <a:lnTo>
                  <a:pt x="43" y="176"/>
                </a:lnTo>
                <a:close/>
                <a:moveTo>
                  <a:pt x="43" y="132"/>
                </a:moveTo>
                <a:cubicBezTo>
                  <a:pt x="43" y="134"/>
                  <a:pt x="42" y="136"/>
                  <a:pt x="39" y="136"/>
                </a:cubicBezTo>
                <a:cubicBezTo>
                  <a:pt x="21" y="136"/>
                  <a:pt x="21" y="136"/>
                  <a:pt x="21" y="136"/>
                </a:cubicBezTo>
                <a:cubicBezTo>
                  <a:pt x="19" y="136"/>
                  <a:pt x="17" y="134"/>
                  <a:pt x="17" y="132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7" y="112"/>
                  <a:pt x="19" y="110"/>
                  <a:pt x="21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2" y="110"/>
                  <a:pt x="43" y="112"/>
                  <a:pt x="43" y="114"/>
                </a:cubicBezTo>
                <a:lnTo>
                  <a:pt x="43" y="132"/>
                </a:lnTo>
                <a:close/>
                <a:moveTo>
                  <a:pt x="43" y="90"/>
                </a:moveTo>
                <a:cubicBezTo>
                  <a:pt x="43" y="92"/>
                  <a:pt x="42" y="94"/>
                  <a:pt x="39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19" y="94"/>
                  <a:pt x="17" y="92"/>
                  <a:pt x="17" y="9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0"/>
                  <a:pt x="19" y="68"/>
                  <a:pt x="21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8"/>
                  <a:pt x="43" y="70"/>
                  <a:pt x="43" y="72"/>
                </a:cubicBezTo>
                <a:lnTo>
                  <a:pt x="43" y="90"/>
                </a:lnTo>
                <a:close/>
                <a:moveTo>
                  <a:pt x="43" y="46"/>
                </a:moveTo>
                <a:cubicBezTo>
                  <a:pt x="43" y="48"/>
                  <a:pt x="42" y="50"/>
                  <a:pt x="39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19" y="50"/>
                  <a:pt x="17" y="48"/>
                  <a:pt x="17" y="46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6"/>
                  <a:pt x="19" y="24"/>
                  <a:pt x="21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4"/>
                  <a:pt x="43" y="26"/>
                  <a:pt x="43" y="28"/>
                </a:cubicBezTo>
                <a:lnTo>
                  <a:pt x="43" y="46"/>
                </a:lnTo>
                <a:close/>
                <a:moveTo>
                  <a:pt x="226" y="177"/>
                </a:moveTo>
                <a:cubicBezTo>
                  <a:pt x="226" y="182"/>
                  <a:pt x="222" y="185"/>
                  <a:pt x="218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66" y="185"/>
                  <a:pt x="62" y="182"/>
                  <a:pt x="62" y="17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2"/>
                  <a:pt x="66" y="18"/>
                  <a:pt x="70" y="18"/>
                </a:cubicBezTo>
                <a:cubicBezTo>
                  <a:pt x="218" y="18"/>
                  <a:pt x="218" y="18"/>
                  <a:pt x="218" y="18"/>
                </a:cubicBezTo>
                <a:cubicBezTo>
                  <a:pt x="222" y="18"/>
                  <a:pt x="226" y="22"/>
                  <a:pt x="226" y="26"/>
                </a:cubicBezTo>
                <a:lnTo>
                  <a:pt x="226" y="177"/>
                </a:lnTo>
                <a:close/>
                <a:moveTo>
                  <a:pt x="271" y="176"/>
                </a:moveTo>
                <a:cubicBezTo>
                  <a:pt x="271" y="178"/>
                  <a:pt x="269" y="180"/>
                  <a:pt x="267" y="180"/>
                </a:cubicBezTo>
                <a:cubicBezTo>
                  <a:pt x="249" y="180"/>
                  <a:pt x="249" y="180"/>
                  <a:pt x="249" y="180"/>
                </a:cubicBezTo>
                <a:cubicBezTo>
                  <a:pt x="247" y="180"/>
                  <a:pt x="245" y="178"/>
                  <a:pt x="245" y="176"/>
                </a:cubicBezTo>
                <a:cubicBezTo>
                  <a:pt x="245" y="158"/>
                  <a:pt x="245" y="158"/>
                  <a:pt x="245" y="158"/>
                </a:cubicBezTo>
                <a:cubicBezTo>
                  <a:pt x="245" y="156"/>
                  <a:pt x="247" y="154"/>
                  <a:pt x="249" y="154"/>
                </a:cubicBezTo>
                <a:cubicBezTo>
                  <a:pt x="267" y="154"/>
                  <a:pt x="267" y="154"/>
                  <a:pt x="267" y="154"/>
                </a:cubicBezTo>
                <a:cubicBezTo>
                  <a:pt x="269" y="154"/>
                  <a:pt x="271" y="156"/>
                  <a:pt x="271" y="158"/>
                </a:cubicBezTo>
                <a:lnTo>
                  <a:pt x="271" y="176"/>
                </a:lnTo>
                <a:close/>
                <a:moveTo>
                  <a:pt x="271" y="132"/>
                </a:moveTo>
                <a:cubicBezTo>
                  <a:pt x="271" y="134"/>
                  <a:pt x="269" y="136"/>
                  <a:pt x="267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47" y="136"/>
                  <a:pt x="245" y="134"/>
                  <a:pt x="245" y="132"/>
                </a:cubicBezTo>
                <a:cubicBezTo>
                  <a:pt x="245" y="114"/>
                  <a:pt x="245" y="114"/>
                  <a:pt x="245" y="114"/>
                </a:cubicBezTo>
                <a:cubicBezTo>
                  <a:pt x="245" y="112"/>
                  <a:pt x="247" y="110"/>
                  <a:pt x="249" y="110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9" y="110"/>
                  <a:pt x="271" y="112"/>
                  <a:pt x="271" y="114"/>
                </a:cubicBezTo>
                <a:lnTo>
                  <a:pt x="271" y="132"/>
                </a:lnTo>
                <a:close/>
                <a:moveTo>
                  <a:pt x="271" y="90"/>
                </a:moveTo>
                <a:cubicBezTo>
                  <a:pt x="271" y="92"/>
                  <a:pt x="269" y="94"/>
                  <a:pt x="267" y="94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47" y="94"/>
                  <a:pt x="245" y="92"/>
                  <a:pt x="245" y="90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5" y="70"/>
                  <a:pt x="247" y="68"/>
                  <a:pt x="249" y="6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9" y="68"/>
                  <a:pt x="271" y="70"/>
                  <a:pt x="271" y="72"/>
                </a:cubicBezTo>
                <a:lnTo>
                  <a:pt x="271" y="90"/>
                </a:lnTo>
                <a:close/>
                <a:moveTo>
                  <a:pt x="271" y="46"/>
                </a:moveTo>
                <a:cubicBezTo>
                  <a:pt x="271" y="48"/>
                  <a:pt x="269" y="50"/>
                  <a:pt x="267" y="50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7" y="50"/>
                  <a:pt x="245" y="48"/>
                  <a:pt x="245" y="46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45" y="26"/>
                  <a:pt x="247" y="24"/>
                  <a:pt x="249" y="24"/>
                </a:cubicBezTo>
                <a:cubicBezTo>
                  <a:pt x="267" y="24"/>
                  <a:pt x="267" y="24"/>
                  <a:pt x="267" y="24"/>
                </a:cubicBezTo>
                <a:cubicBezTo>
                  <a:pt x="269" y="24"/>
                  <a:pt x="271" y="26"/>
                  <a:pt x="271" y="28"/>
                </a:cubicBezTo>
                <a:lnTo>
                  <a:pt x="271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20" name="组合 141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2951163"/>
            <a:ext cx="2746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21" name="Freeform 123"/>
          <p:cNvSpPr>
            <a:spLocks noEditPoints="1"/>
          </p:cNvSpPr>
          <p:nvPr/>
        </p:nvSpPr>
        <p:spPr bwMode="auto">
          <a:xfrm>
            <a:off x="5130800" y="4564063"/>
            <a:ext cx="276225" cy="274637"/>
          </a:xfrm>
          <a:custGeom>
            <a:avLst/>
            <a:gdLst>
              <a:gd name="T0" fmla="*/ 2147483647 w 174"/>
              <a:gd name="T1" fmla="*/ 2147483647 h 173"/>
              <a:gd name="T2" fmla="*/ 2147483647 w 174"/>
              <a:gd name="T3" fmla="*/ 2147483647 h 173"/>
              <a:gd name="T4" fmla="*/ 2147483647 w 174"/>
              <a:gd name="T5" fmla="*/ 2147483647 h 173"/>
              <a:gd name="T6" fmla="*/ 2147483647 w 174"/>
              <a:gd name="T7" fmla="*/ 2147483647 h 173"/>
              <a:gd name="T8" fmla="*/ 2147483647 w 174"/>
              <a:gd name="T9" fmla="*/ 2147483647 h 173"/>
              <a:gd name="T10" fmla="*/ 2147483647 w 174"/>
              <a:gd name="T11" fmla="*/ 2147483647 h 173"/>
              <a:gd name="T12" fmla="*/ 2147483647 w 174"/>
              <a:gd name="T13" fmla="*/ 2147483647 h 173"/>
              <a:gd name="T14" fmla="*/ 2147483647 w 174"/>
              <a:gd name="T15" fmla="*/ 2147483647 h 173"/>
              <a:gd name="T16" fmla="*/ 2147483647 w 174"/>
              <a:gd name="T17" fmla="*/ 2147483647 h 173"/>
              <a:gd name="T18" fmla="*/ 2147483647 w 174"/>
              <a:gd name="T19" fmla="*/ 2147483647 h 173"/>
              <a:gd name="T20" fmla="*/ 2147483647 w 174"/>
              <a:gd name="T21" fmla="*/ 2147483647 h 173"/>
              <a:gd name="T22" fmla="*/ 2147483647 w 174"/>
              <a:gd name="T23" fmla="*/ 2147483647 h 173"/>
              <a:gd name="T24" fmla="*/ 2147483647 w 174"/>
              <a:gd name="T25" fmla="*/ 2147483647 h 173"/>
              <a:gd name="T26" fmla="*/ 2147483647 w 174"/>
              <a:gd name="T27" fmla="*/ 2147483647 h 173"/>
              <a:gd name="T28" fmla="*/ 2147483647 w 174"/>
              <a:gd name="T29" fmla="*/ 2147483647 h 173"/>
              <a:gd name="T30" fmla="*/ 2147483647 w 174"/>
              <a:gd name="T31" fmla="*/ 2147483647 h 173"/>
              <a:gd name="T32" fmla="*/ 2147483647 w 174"/>
              <a:gd name="T33" fmla="*/ 2147483647 h 173"/>
              <a:gd name="T34" fmla="*/ 2147483647 w 174"/>
              <a:gd name="T35" fmla="*/ 2147483647 h 173"/>
              <a:gd name="T36" fmla="*/ 2147483647 w 174"/>
              <a:gd name="T37" fmla="*/ 2147483647 h 173"/>
              <a:gd name="T38" fmla="*/ 2147483647 w 174"/>
              <a:gd name="T39" fmla="*/ 2147483647 h 173"/>
              <a:gd name="T40" fmla="*/ 2147483647 w 174"/>
              <a:gd name="T41" fmla="*/ 2147483647 h 173"/>
              <a:gd name="T42" fmla="*/ 2147483647 w 174"/>
              <a:gd name="T43" fmla="*/ 0 h 173"/>
              <a:gd name="T44" fmla="*/ 2147483647 w 174"/>
              <a:gd name="T45" fmla="*/ 2147483647 h 173"/>
              <a:gd name="T46" fmla="*/ 0 w 174"/>
              <a:gd name="T47" fmla="*/ 2147483647 h 173"/>
              <a:gd name="T48" fmla="*/ 2147483647 w 174"/>
              <a:gd name="T49" fmla="*/ 2147483647 h 173"/>
              <a:gd name="T50" fmla="*/ 2147483647 w 174"/>
              <a:gd name="T51" fmla="*/ 2147483647 h 173"/>
              <a:gd name="T52" fmla="*/ 2147483647 w 174"/>
              <a:gd name="T53" fmla="*/ 2147483647 h 173"/>
              <a:gd name="T54" fmla="*/ 2147483647 w 174"/>
              <a:gd name="T55" fmla="*/ 2147483647 h 173"/>
              <a:gd name="T56" fmla="*/ 2147483647 w 174"/>
              <a:gd name="T57" fmla="*/ 2147483647 h 173"/>
              <a:gd name="T58" fmla="*/ 2147483647 w 174"/>
              <a:gd name="T59" fmla="*/ 2147483647 h 173"/>
              <a:gd name="T60" fmla="*/ 2147483647 w 174"/>
              <a:gd name="T61" fmla="*/ 2147483647 h 173"/>
              <a:gd name="T62" fmla="*/ 2147483647 w 174"/>
              <a:gd name="T63" fmla="*/ 0 h 1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" h="173">
                <a:moveTo>
                  <a:pt x="87" y="49"/>
                </a:moveTo>
                <a:lnTo>
                  <a:pt x="93" y="72"/>
                </a:lnTo>
                <a:lnTo>
                  <a:pt x="96" y="82"/>
                </a:lnTo>
                <a:lnTo>
                  <a:pt x="106" y="82"/>
                </a:lnTo>
                <a:lnTo>
                  <a:pt x="130" y="82"/>
                </a:lnTo>
                <a:lnTo>
                  <a:pt x="112" y="94"/>
                </a:lnTo>
                <a:lnTo>
                  <a:pt x="103" y="99"/>
                </a:lnTo>
                <a:lnTo>
                  <a:pt x="106" y="109"/>
                </a:lnTo>
                <a:lnTo>
                  <a:pt x="115" y="134"/>
                </a:lnTo>
                <a:lnTo>
                  <a:pt x="95" y="118"/>
                </a:lnTo>
                <a:lnTo>
                  <a:pt x="87" y="111"/>
                </a:lnTo>
                <a:lnTo>
                  <a:pt x="79" y="118"/>
                </a:lnTo>
                <a:lnTo>
                  <a:pt x="60" y="134"/>
                </a:lnTo>
                <a:lnTo>
                  <a:pt x="68" y="109"/>
                </a:lnTo>
                <a:lnTo>
                  <a:pt x="71" y="99"/>
                </a:lnTo>
                <a:lnTo>
                  <a:pt x="62" y="94"/>
                </a:lnTo>
                <a:lnTo>
                  <a:pt x="44" y="82"/>
                </a:lnTo>
                <a:lnTo>
                  <a:pt x="68" y="82"/>
                </a:lnTo>
                <a:lnTo>
                  <a:pt x="78" y="82"/>
                </a:lnTo>
                <a:lnTo>
                  <a:pt x="80" y="72"/>
                </a:lnTo>
                <a:lnTo>
                  <a:pt x="87" y="49"/>
                </a:lnTo>
                <a:close/>
                <a:moveTo>
                  <a:pt x="87" y="0"/>
                </a:moveTo>
                <a:lnTo>
                  <a:pt x="68" y="68"/>
                </a:lnTo>
                <a:lnTo>
                  <a:pt x="0" y="68"/>
                </a:lnTo>
                <a:lnTo>
                  <a:pt x="55" y="105"/>
                </a:lnTo>
                <a:lnTo>
                  <a:pt x="34" y="173"/>
                </a:lnTo>
                <a:lnTo>
                  <a:pt x="87" y="128"/>
                </a:lnTo>
                <a:lnTo>
                  <a:pt x="143" y="173"/>
                </a:lnTo>
                <a:lnTo>
                  <a:pt x="119" y="105"/>
                </a:lnTo>
                <a:lnTo>
                  <a:pt x="174" y="68"/>
                </a:lnTo>
                <a:lnTo>
                  <a:pt x="106" y="68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22" name="组合 145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908300"/>
            <a:ext cx="2016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3" name="组合 149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6218238"/>
            <a:ext cx="268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4" name="组合 152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352675"/>
            <a:ext cx="201612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5" name="组合 155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352675"/>
            <a:ext cx="20161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6" name="组合 158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908300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7" name="组合 164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211888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8" name="组合 168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662613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29" name="Freeform 144"/>
          <p:cNvSpPr>
            <a:spLocks noEditPoints="1"/>
          </p:cNvSpPr>
          <p:nvPr/>
        </p:nvSpPr>
        <p:spPr bwMode="auto">
          <a:xfrm>
            <a:off x="8439150" y="6234113"/>
            <a:ext cx="276225" cy="241300"/>
          </a:xfrm>
          <a:custGeom>
            <a:avLst/>
            <a:gdLst>
              <a:gd name="T0" fmla="*/ 2147483647 w 288"/>
              <a:gd name="T1" fmla="*/ 2147483647 h 253"/>
              <a:gd name="T2" fmla="*/ 2147483647 w 288"/>
              <a:gd name="T3" fmla="*/ 2147483647 h 253"/>
              <a:gd name="T4" fmla="*/ 2147483647 w 288"/>
              <a:gd name="T5" fmla="*/ 2147483647 h 253"/>
              <a:gd name="T6" fmla="*/ 2147483647 w 288"/>
              <a:gd name="T7" fmla="*/ 0 h 253"/>
              <a:gd name="T8" fmla="*/ 2147483647 w 288"/>
              <a:gd name="T9" fmla="*/ 0 h 253"/>
              <a:gd name="T10" fmla="*/ 2147483647 w 288"/>
              <a:gd name="T11" fmla="*/ 2147483647 h 253"/>
              <a:gd name="T12" fmla="*/ 0 w 288"/>
              <a:gd name="T13" fmla="*/ 2147483647 h 253"/>
              <a:gd name="T14" fmla="*/ 0 w 288"/>
              <a:gd name="T15" fmla="*/ 2147483647 h 253"/>
              <a:gd name="T16" fmla="*/ 0 w 288"/>
              <a:gd name="T17" fmla="*/ 2147483647 h 253"/>
              <a:gd name="T18" fmla="*/ 2147483647 w 288"/>
              <a:gd name="T19" fmla="*/ 2147483647 h 253"/>
              <a:gd name="T20" fmla="*/ 2147483647 w 288"/>
              <a:gd name="T21" fmla="*/ 2147483647 h 253"/>
              <a:gd name="T22" fmla="*/ 2147483647 w 288"/>
              <a:gd name="T23" fmla="*/ 2147483647 h 253"/>
              <a:gd name="T24" fmla="*/ 2147483647 w 288"/>
              <a:gd name="T25" fmla="*/ 2147483647 h 253"/>
              <a:gd name="T26" fmla="*/ 2147483647 w 288"/>
              <a:gd name="T27" fmla="*/ 2147483647 h 253"/>
              <a:gd name="T28" fmla="*/ 2147483647 w 288"/>
              <a:gd name="T29" fmla="*/ 2147483647 h 253"/>
              <a:gd name="T30" fmla="*/ 2147483647 w 288"/>
              <a:gd name="T31" fmla="*/ 2147483647 h 253"/>
              <a:gd name="T32" fmla="*/ 2147483647 w 288"/>
              <a:gd name="T33" fmla="*/ 2147483647 h 253"/>
              <a:gd name="T34" fmla="*/ 2147483647 w 288"/>
              <a:gd name="T35" fmla="*/ 2147483647 h 253"/>
              <a:gd name="T36" fmla="*/ 2147483647 w 288"/>
              <a:gd name="T37" fmla="*/ 2147483647 h 253"/>
              <a:gd name="T38" fmla="*/ 2147483647 w 288"/>
              <a:gd name="T39" fmla="*/ 2147483647 h 253"/>
              <a:gd name="T40" fmla="*/ 2147483647 w 288"/>
              <a:gd name="T41" fmla="*/ 2147483647 h 253"/>
              <a:gd name="T42" fmla="*/ 2147483647 w 288"/>
              <a:gd name="T43" fmla="*/ 2147483647 h 253"/>
              <a:gd name="T44" fmla="*/ 2147483647 w 288"/>
              <a:gd name="T45" fmla="*/ 2147483647 h 253"/>
              <a:gd name="T46" fmla="*/ 2147483647 w 288"/>
              <a:gd name="T47" fmla="*/ 2147483647 h 253"/>
              <a:gd name="T48" fmla="*/ 2147483647 w 288"/>
              <a:gd name="T49" fmla="*/ 2147483647 h 253"/>
              <a:gd name="T50" fmla="*/ 2147483647 w 288"/>
              <a:gd name="T51" fmla="*/ 2147483647 h 253"/>
              <a:gd name="T52" fmla="*/ 2147483647 w 288"/>
              <a:gd name="T53" fmla="*/ 2147483647 h 253"/>
              <a:gd name="T54" fmla="*/ 2147483647 w 288"/>
              <a:gd name="T55" fmla="*/ 2147483647 h 253"/>
              <a:gd name="T56" fmla="*/ 2147483647 w 288"/>
              <a:gd name="T57" fmla="*/ 2147483647 h 253"/>
              <a:gd name="T58" fmla="*/ 2147483647 w 288"/>
              <a:gd name="T59" fmla="*/ 2147483647 h 253"/>
              <a:gd name="T60" fmla="*/ 2147483647 w 288"/>
              <a:gd name="T61" fmla="*/ 2147483647 h 2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30" name="组合 172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455988"/>
            <a:ext cx="2682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1" name="组合 180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511550"/>
            <a:ext cx="2794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2" name="组合 187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498850"/>
            <a:ext cx="274638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3" name="组合 196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242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34" name="Freeform 169"/>
          <p:cNvSpPr>
            <a:spLocks/>
          </p:cNvSpPr>
          <p:nvPr/>
        </p:nvSpPr>
        <p:spPr bwMode="auto">
          <a:xfrm>
            <a:off x="10644188" y="6216650"/>
            <a:ext cx="276225" cy="276225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0 w 288"/>
              <a:gd name="T11" fmla="*/ 2147483647 h 288"/>
              <a:gd name="T12" fmla="*/ 0 w 288"/>
              <a:gd name="T13" fmla="*/ 2147483647 h 288"/>
              <a:gd name="T14" fmla="*/ 2147483647 w 288"/>
              <a:gd name="T15" fmla="*/ 0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88">
                <a:moveTo>
                  <a:pt x="288" y="48"/>
                </a:moveTo>
                <a:cubicBezTo>
                  <a:pt x="288" y="216"/>
                  <a:pt x="288" y="216"/>
                  <a:pt x="288" y="216"/>
                </a:cubicBezTo>
                <a:cubicBezTo>
                  <a:pt x="202" y="216"/>
                  <a:pt x="202" y="216"/>
                  <a:pt x="202" y="216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7" y="0"/>
                  <a:pt x="288" y="22"/>
                  <a:pt x="288" y="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5" name="Freeform 170"/>
          <p:cNvSpPr>
            <a:spLocks/>
          </p:cNvSpPr>
          <p:nvPr/>
        </p:nvSpPr>
        <p:spPr bwMode="auto">
          <a:xfrm>
            <a:off x="1822450" y="2395538"/>
            <a:ext cx="276225" cy="200025"/>
          </a:xfrm>
          <a:custGeom>
            <a:avLst/>
            <a:gdLst>
              <a:gd name="T0" fmla="*/ 2147483647 w 288"/>
              <a:gd name="T1" fmla="*/ 2147483647 h 209"/>
              <a:gd name="T2" fmla="*/ 2147483647 w 288"/>
              <a:gd name="T3" fmla="*/ 0 h 209"/>
              <a:gd name="T4" fmla="*/ 2147483647 w 288"/>
              <a:gd name="T5" fmla="*/ 0 h 209"/>
              <a:gd name="T6" fmla="*/ 0 w 288"/>
              <a:gd name="T7" fmla="*/ 2147483647 h 209"/>
              <a:gd name="T8" fmla="*/ 0 w 288"/>
              <a:gd name="T9" fmla="*/ 2147483647 h 209"/>
              <a:gd name="T10" fmla="*/ 0 w 288"/>
              <a:gd name="T11" fmla="*/ 2147483647 h 209"/>
              <a:gd name="T12" fmla="*/ 2147483647 w 288"/>
              <a:gd name="T13" fmla="*/ 2147483647 h 209"/>
              <a:gd name="T14" fmla="*/ 2147483647 w 288"/>
              <a:gd name="T15" fmla="*/ 2147483647 h 209"/>
              <a:gd name="T16" fmla="*/ 2147483647 w 288"/>
              <a:gd name="T17" fmla="*/ 2147483647 h 209"/>
              <a:gd name="T18" fmla="*/ 2147483647 w 288"/>
              <a:gd name="T19" fmla="*/ 2147483647 h 209"/>
              <a:gd name="T20" fmla="*/ 2147483647 w 288"/>
              <a:gd name="T21" fmla="*/ 2147483647 h 209"/>
              <a:gd name="T22" fmla="*/ 2147483647 w 288"/>
              <a:gd name="T23" fmla="*/ 2147483647 h 209"/>
              <a:gd name="T24" fmla="*/ 2147483647 w 288"/>
              <a:gd name="T25" fmla="*/ 2147483647 h 209"/>
              <a:gd name="T26" fmla="*/ 2147483647 w 288"/>
              <a:gd name="T27" fmla="*/ 2147483647 h 209"/>
              <a:gd name="T28" fmla="*/ 2147483647 w 288"/>
              <a:gd name="T29" fmla="*/ 2147483647 h 209"/>
              <a:gd name="T30" fmla="*/ 2147483647 w 288"/>
              <a:gd name="T31" fmla="*/ 2147483647 h 209"/>
              <a:gd name="T32" fmla="*/ 2147483647 w 288"/>
              <a:gd name="T33" fmla="*/ 2147483647 h 209"/>
              <a:gd name="T34" fmla="*/ 2147483647 w 288"/>
              <a:gd name="T35" fmla="*/ 2147483647 h 209"/>
              <a:gd name="T36" fmla="*/ 2147483647 w 288"/>
              <a:gd name="T37" fmla="*/ 2147483647 h 209"/>
              <a:gd name="T38" fmla="*/ 2147483647 w 288"/>
              <a:gd name="T39" fmla="*/ 2147483647 h 209"/>
              <a:gd name="T40" fmla="*/ 2147483647 w 288"/>
              <a:gd name="T41" fmla="*/ 2147483647 h 209"/>
              <a:gd name="T42" fmla="*/ 2147483647 w 288"/>
              <a:gd name="T43" fmla="*/ 2147483647 h 209"/>
              <a:gd name="T44" fmla="*/ 2147483647 w 288"/>
              <a:gd name="T45" fmla="*/ 2147483647 h 209"/>
              <a:gd name="T46" fmla="*/ 2147483647 w 288"/>
              <a:gd name="T47" fmla="*/ 2147483647 h 209"/>
              <a:gd name="T48" fmla="*/ 2147483647 w 288"/>
              <a:gd name="T49" fmla="*/ 2147483647 h 209"/>
              <a:gd name="T50" fmla="*/ 2147483647 w 288"/>
              <a:gd name="T51" fmla="*/ 2147483647 h 209"/>
              <a:gd name="T52" fmla="*/ 2147483647 w 288"/>
              <a:gd name="T53" fmla="*/ 2147483647 h 209"/>
              <a:gd name="T54" fmla="*/ 2147483647 w 288"/>
              <a:gd name="T55" fmla="*/ 2147483647 h 20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09">
                <a:moveTo>
                  <a:pt x="288" y="78"/>
                </a:moveTo>
                <a:cubicBezTo>
                  <a:pt x="288" y="35"/>
                  <a:pt x="253" y="0"/>
                  <a:pt x="2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79"/>
                  <a:pt x="0" y="79"/>
                  <a:pt x="0" y="80"/>
                </a:cubicBezTo>
                <a:cubicBezTo>
                  <a:pt x="0" y="80"/>
                  <a:pt x="0" y="81"/>
                  <a:pt x="0" y="81"/>
                </a:cubicBezTo>
                <a:cubicBezTo>
                  <a:pt x="0" y="125"/>
                  <a:pt x="35" y="160"/>
                  <a:pt x="79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57" y="121"/>
                  <a:pt x="39" y="103"/>
                  <a:pt x="39" y="81"/>
                </a:cubicBezTo>
                <a:cubicBezTo>
                  <a:pt x="39" y="81"/>
                  <a:pt x="39" y="79"/>
                  <a:pt x="39" y="79"/>
                </a:cubicBezTo>
                <a:cubicBezTo>
                  <a:pt x="39" y="79"/>
                  <a:pt x="39" y="79"/>
                  <a:pt x="39" y="78"/>
                </a:cubicBezTo>
                <a:cubicBezTo>
                  <a:pt x="39" y="57"/>
                  <a:pt x="57" y="39"/>
                  <a:pt x="79" y="39"/>
                </a:cubicBezTo>
                <a:cubicBezTo>
                  <a:pt x="210" y="39"/>
                  <a:pt x="210" y="39"/>
                  <a:pt x="210" y="39"/>
                </a:cubicBezTo>
                <a:cubicBezTo>
                  <a:pt x="231" y="39"/>
                  <a:pt x="249" y="57"/>
                  <a:pt x="249" y="78"/>
                </a:cubicBezTo>
                <a:cubicBezTo>
                  <a:pt x="249" y="79"/>
                  <a:pt x="249" y="80"/>
                  <a:pt x="249" y="80"/>
                </a:cubicBezTo>
                <a:cubicBezTo>
                  <a:pt x="249" y="80"/>
                  <a:pt x="249" y="81"/>
                  <a:pt x="249" y="81"/>
                </a:cubicBezTo>
                <a:cubicBezTo>
                  <a:pt x="249" y="103"/>
                  <a:pt x="231" y="121"/>
                  <a:pt x="210" y="121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83" y="71"/>
                  <a:pt x="183" y="71"/>
                  <a:pt x="183" y="71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3" y="160"/>
                  <a:pt x="183" y="160"/>
                  <a:pt x="183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53" y="160"/>
                  <a:pt x="288" y="125"/>
                  <a:pt x="288" y="81"/>
                </a:cubicBezTo>
                <a:cubicBezTo>
                  <a:pt x="288" y="81"/>
                  <a:pt x="288" y="80"/>
                  <a:pt x="288" y="80"/>
                </a:cubicBezTo>
                <a:cubicBezTo>
                  <a:pt x="288" y="79"/>
                  <a:pt x="288" y="79"/>
                  <a:pt x="288" y="7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6" name="Freeform 171"/>
          <p:cNvSpPr>
            <a:spLocks/>
          </p:cNvSpPr>
          <p:nvPr/>
        </p:nvSpPr>
        <p:spPr bwMode="auto">
          <a:xfrm>
            <a:off x="2378075" y="2908300"/>
            <a:ext cx="269875" cy="276225"/>
          </a:xfrm>
          <a:custGeom>
            <a:avLst/>
            <a:gdLst>
              <a:gd name="T0" fmla="*/ 2147483647 w 170"/>
              <a:gd name="T1" fmla="*/ 2147483647 h 174"/>
              <a:gd name="T2" fmla="*/ 2147483647 w 170"/>
              <a:gd name="T3" fmla="*/ 2147483647 h 174"/>
              <a:gd name="T4" fmla="*/ 2147483647 w 170"/>
              <a:gd name="T5" fmla="*/ 2147483647 h 174"/>
              <a:gd name="T6" fmla="*/ 2147483647 w 170"/>
              <a:gd name="T7" fmla="*/ 2147483647 h 174"/>
              <a:gd name="T8" fmla="*/ 2147483647 w 170"/>
              <a:gd name="T9" fmla="*/ 2147483647 h 174"/>
              <a:gd name="T10" fmla="*/ 2147483647 w 170"/>
              <a:gd name="T11" fmla="*/ 2147483647 h 174"/>
              <a:gd name="T12" fmla="*/ 2147483647 w 170"/>
              <a:gd name="T13" fmla="*/ 2147483647 h 174"/>
              <a:gd name="T14" fmla="*/ 2147483647 w 170"/>
              <a:gd name="T15" fmla="*/ 2147483647 h 174"/>
              <a:gd name="T16" fmla="*/ 2147483647 w 170"/>
              <a:gd name="T17" fmla="*/ 2147483647 h 174"/>
              <a:gd name="T18" fmla="*/ 2147483647 w 170"/>
              <a:gd name="T19" fmla="*/ 2147483647 h 174"/>
              <a:gd name="T20" fmla="*/ 2147483647 w 170"/>
              <a:gd name="T21" fmla="*/ 2147483647 h 174"/>
              <a:gd name="T22" fmla="*/ 2147483647 w 170"/>
              <a:gd name="T23" fmla="*/ 2147483647 h 174"/>
              <a:gd name="T24" fmla="*/ 2147483647 w 170"/>
              <a:gd name="T25" fmla="*/ 2147483647 h 174"/>
              <a:gd name="T26" fmla="*/ 2147483647 w 170"/>
              <a:gd name="T27" fmla="*/ 2147483647 h 174"/>
              <a:gd name="T28" fmla="*/ 2147483647 w 170"/>
              <a:gd name="T29" fmla="*/ 2147483647 h 174"/>
              <a:gd name="T30" fmla="*/ 2147483647 w 170"/>
              <a:gd name="T31" fmla="*/ 0 h 174"/>
              <a:gd name="T32" fmla="*/ 2147483647 w 170"/>
              <a:gd name="T33" fmla="*/ 2147483647 h 174"/>
              <a:gd name="T34" fmla="*/ 2147483647 w 170"/>
              <a:gd name="T35" fmla="*/ 2147483647 h 174"/>
              <a:gd name="T36" fmla="*/ 2147483647 w 170"/>
              <a:gd name="T37" fmla="*/ 2147483647 h 174"/>
              <a:gd name="T38" fmla="*/ 2147483647 w 170"/>
              <a:gd name="T39" fmla="*/ 2147483647 h 174"/>
              <a:gd name="T40" fmla="*/ 2147483647 w 170"/>
              <a:gd name="T41" fmla="*/ 2147483647 h 174"/>
              <a:gd name="T42" fmla="*/ 2147483647 w 170"/>
              <a:gd name="T43" fmla="*/ 2147483647 h 174"/>
              <a:gd name="T44" fmla="*/ 2147483647 w 170"/>
              <a:gd name="T45" fmla="*/ 2147483647 h 174"/>
              <a:gd name="T46" fmla="*/ 0 w 170"/>
              <a:gd name="T47" fmla="*/ 2147483647 h 174"/>
              <a:gd name="T48" fmla="*/ 2147483647 w 170"/>
              <a:gd name="T49" fmla="*/ 2147483647 h 174"/>
              <a:gd name="T50" fmla="*/ 2147483647 w 170"/>
              <a:gd name="T51" fmla="*/ 2147483647 h 174"/>
              <a:gd name="T52" fmla="*/ 2147483647 w 170"/>
              <a:gd name="T53" fmla="*/ 2147483647 h 174"/>
              <a:gd name="T54" fmla="*/ 2147483647 w 170"/>
              <a:gd name="T55" fmla="*/ 2147483647 h 174"/>
              <a:gd name="T56" fmla="*/ 2147483647 w 170"/>
              <a:gd name="T57" fmla="*/ 2147483647 h 174"/>
              <a:gd name="T58" fmla="*/ 2147483647 w 170"/>
              <a:gd name="T59" fmla="*/ 2147483647 h 174"/>
              <a:gd name="T60" fmla="*/ 2147483647 w 170"/>
              <a:gd name="T61" fmla="*/ 2147483647 h 174"/>
              <a:gd name="T62" fmla="*/ 2147483647 w 170"/>
              <a:gd name="T63" fmla="*/ 2147483647 h 174"/>
              <a:gd name="T64" fmla="*/ 2147483647 w 170"/>
              <a:gd name="T65" fmla="*/ 2147483647 h 174"/>
              <a:gd name="T66" fmla="*/ 2147483647 w 170"/>
              <a:gd name="T67" fmla="*/ 2147483647 h 174"/>
              <a:gd name="T68" fmla="*/ 2147483647 w 170"/>
              <a:gd name="T69" fmla="*/ 2147483647 h 174"/>
              <a:gd name="T70" fmla="*/ 2147483647 w 170"/>
              <a:gd name="T71" fmla="*/ 2147483647 h 174"/>
              <a:gd name="T72" fmla="*/ 2147483647 w 170"/>
              <a:gd name="T73" fmla="*/ 2147483647 h 174"/>
              <a:gd name="T74" fmla="*/ 2147483647 w 170"/>
              <a:gd name="T75" fmla="*/ 2147483647 h 174"/>
              <a:gd name="T76" fmla="*/ 2147483647 w 170"/>
              <a:gd name="T77" fmla="*/ 2147483647 h 174"/>
              <a:gd name="T78" fmla="*/ 2147483647 w 170"/>
              <a:gd name="T79" fmla="*/ 2147483647 h 174"/>
              <a:gd name="T80" fmla="*/ 2147483647 w 170"/>
              <a:gd name="T81" fmla="*/ 2147483647 h 174"/>
              <a:gd name="T82" fmla="*/ 2147483647 w 170"/>
              <a:gd name="T83" fmla="*/ 2147483647 h 174"/>
              <a:gd name="T84" fmla="*/ 2147483647 w 170"/>
              <a:gd name="T85" fmla="*/ 2147483647 h 174"/>
              <a:gd name="T86" fmla="*/ 2147483647 w 170"/>
              <a:gd name="T87" fmla="*/ 2147483647 h 174"/>
              <a:gd name="T88" fmla="*/ 2147483647 w 170"/>
              <a:gd name="T89" fmla="*/ 2147483647 h 174"/>
              <a:gd name="T90" fmla="*/ 2147483647 w 170"/>
              <a:gd name="T91" fmla="*/ 2147483647 h 174"/>
              <a:gd name="T92" fmla="*/ 2147483647 w 170"/>
              <a:gd name="T93" fmla="*/ 2147483647 h 174"/>
              <a:gd name="T94" fmla="*/ 2147483647 w 170"/>
              <a:gd name="T95" fmla="*/ 2147483647 h 1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0" h="174">
                <a:moveTo>
                  <a:pt x="163" y="72"/>
                </a:moveTo>
                <a:lnTo>
                  <a:pt x="163" y="63"/>
                </a:lnTo>
                <a:lnTo>
                  <a:pt x="156" y="63"/>
                </a:lnTo>
                <a:lnTo>
                  <a:pt x="156" y="45"/>
                </a:lnTo>
                <a:lnTo>
                  <a:pt x="148" y="45"/>
                </a:lnTo>
                <a:lnTo>
                  <a:pt x="148" y="25"/>
                </a:lnTo>
                <a:lnTo>
                  <a:pt x="141" y="25"/>
                </a:lnTo>
                <a:lnTo>
                  <a:pt x="141" y="16"/>
                </a:lnTo>
                <a:lnTo>
                  <a:pt x="135" y="16"/>
                </a:lnTo>
                <a:lnTo>
                  <a:pt x="135" y="43"/>
                </a:lnTo>
                <a:lnTo>
                  <a:pt x="127" y="43"/>
                </a:lnTo>
                <a:lnTo>
                  <a:pt x="127" y="20"/>
                </a:lnTo>
                <a:lnTo>
                  <a:pt x="120" y="20"/>
                </a:lnTo>
                <a:lnTo>
                  <a:pt x="120" y="40"/>
                </a:lnTo>
                <a:lnTo>
                  <a:pt x="113" y="40"/>
                </a:lnTo>
                <a:lnTo>
                  <a:pt x="113" y="24"/>
                </a:lnTo>
                <a:lnTo>
                  <a:pt x="106" y="24"/>
                </a:lnTo>
                <a:lnTo>
                  <a:pt x="106" y="55"/>
                </a:lnTo>
                <a:lnTo>
                  <a:pt x="99" y="55"/>
                </a:lnTo>
                <a:lnTo>
                  <a:pt x="99" y="65"/>
                </a:lnTo>
                <a:lnTo>
                  <a:pt x="92" y="65"/>
                </a:lnTo>
                <a:lnTo>
                  <a:pt x="92" y="56"/>
                </a:lnTo>
                <a:lnTo>
                  <a:pt x="85" y="56"/>
                </a:lnTo>
                <a:lnTo>
                  <a:pt x="85" y="40"/>
                </a:lnTo>
                <a:lnTo>
                  <a:pt x="78" y="40"/>
                </a:lnTo>
                <a:lnTo>
                  <a:pt x="78" y="19"/>
                </a:lnTo>
                <a:lnTo>
                  <a:pt x="71" y="19"/>
                </a:lnTo>
                <a:lnTo>
                  <a:pt x="71" y="34"/>
                </a:lnTo>
                <a:lnTo>
                  <a:pt x="63" y="34"/>
                </a:lnTo>
                <a:lnTo>
                  <a:pt x="63" y="24"/>
                </a:lnTo>
                <a:lnTo>
                  <a:pt x="57" y="24"/>
                </a:lnTo>
                <a:lnTo>
                  <a:pt x="57" y="0"/>
                </a:lnTo>
                <a:lnTo>
                  <a:pt x="50" y="0"/>
                </a:lnTo>
                <a:lnTo>
                  <a:pt x="50" y="49"/>
                </a:lnTo>
                <a:lnTo>
                  <a:pt x="42" y="49"/>
                </a:lnTo>
                <a:lnTo>
                  <a:pt x="42" y="34"/>
                </a:lnTo>
                <a:lnTo>
                  <a:pt x="36" y="34"/>
                </a:lnTo>
                <a:lnTo>
                  <a:pt x="36" y="12"/>
                </a:lnTo>
                <a:lnTo>
                  <a:pt x="28" y="12"/>
                </a:lnTo>
                <a:lnTo>
                  <a:pt x="28" y="48"/>
                </a:lnTo>
                <a:lnTo>
                  <a:pt x="21" y="48"/>
                </a:lnTo>
                <a:lnTo>
                  <a:pt x="21" y="61"/>
                </a:lnTo>
                <a:lnTo>
                  <a:pt x="14" y="61"/>
                </a:lnTo>
                <a:lnTo>
                  <a:pt x="14" y="53"/>
                </a:lnTo>
                <a:lnTo>
                  <a:pt x="7" y="53"/>
                </a:lnTo>
                <a:lnTo>
                  <a:pt x="7" y="75"/>
                </a:lnTo>
                <a:lnTo>
                  <a:pt x="0" y="75"/>
                </a:lnTo>
                <a:lnTo>
                  <a:pt x="0" y="98"/>
                </a:lnTo>
                <a:lnTo>
                  <a:pt x="7" y="98"/>
                </a:lnTo>
                <a:lnTo>
                  <a:pt x="7" y="121"/>
                </a:lnTo>
                <a:lnTo>
                  <a:pt x="14" y="121"/>
                </a:lnTo>
                <a:lnTo>
                  <a:pt x="14" y="113"/>
                </a:lnTo>
                <a:lnTo>
                  <a:pt x="21" y="113"/>
                </a:lnTo>
                <a:lnTo>
                  <a:pt x="21" y="125"/>
                </a:lnTo>
                <a:lnTo>
                  <a:pt x="28" y="125"/>
                </a:lnTo>
                <a:lnTo>
                  <a:pt x="28" y="162"/>
                </a:lnTo>
                <a:lnTo>
                  <a:pt x="36" y="162"/>
                </a:lnTo>
                <a:lnTo>
                  <a:pt x="36" y="140"/>
                </a:lnTo>
                <a:lnTo>
                  <a:pt x="42" y="140"/>
                </a:lnTo>
                <a:lnTo>
                  <a:pt x="42" y="125"/>
                </a:lnTo>
                <a:lnTo>
                  <a:pt x="50" y="125"/>
                </a:lnTo>
                <a:lnTo>
                  <a:pt x="50" y="174"/>
                </a:lnTo>
                <a:lnTo>
                  <a:pt x="57" y="174"/>
                </a:lnTo>
                <a:lnTo>
                  <a:pt x="57" y="149"/>
                </a:lnTo>
                <a:lnTo>
                  <a:pt x="63" y="149"/>
                </a:lnTo>
                <a:lnTo>
                  <a:pt x="63" y="140"/>
                </a:lnTo>
                <a:lnTo>
                  <a:pt x="71" y="140"/>
                </a:lnTo>
                <a:lnTo>
                  <a:pt x="71" y="156"/>
                </a:lnTo>
                <a:lnTo>
                  <a:pt x="78" y="156"/>
                </a:lnTo>
                <a:lnTo>
                  <a:pt x="78" y="134"/>
                </a:lnTo>
                <a:lnTo>
                  <a:pt x="85" y="134"/>
                </a:lnTo>
                <a:lnTo>
                  <a:pt x="85" y="119"/>
                </a:lnTo>
                <a:lnTo>
                  <a:pt x="92" y="119"/>
                </a:lnTo>
                <a:lnTo>
                  <a:pt x="92" y="108"/>
                </a:lnTo>
                <a:lnTo>
                  <a:pt x="99" y="108"/>
                </a:lnTo>
                <a:lnTo>
                  <a:pt x="99" y="119"/>
                </a:lnTo>
                <a:lnTo>
                  <a:pt x="106" y="119"/>
                </a:lnTo>
                <a:lnTo>
                  <a:pt x="106" y="149"/>
                </a:lnTo>
                <a:lnTo>
                  <a:pt x="113" y="149"/>
                </a:lnTo>
                <a:lnTo>
                  <a:pt x="113" y="134"/>
                </a:lnTo>
                <a:lnTo>
                  <a:pt x="120" y="134"/>
                </a:lnTo>
                <a:lnTo>
                  <a:pt x="120" y="154"/>
                </a:lnTo>
                <a:lnTo>
                  <a:pt x="127" y="154"/>
                </a:lnTo>
                <a:lnTo>
                  <a:pt x="127" y="132"/>
                </a:lnTo>
                <a:lnTo>
                  <a:pt x="135" y="132"/>
                </a:lnTo>
                <a:lnTo>
                  <a:pt x="135" y="157"/>
                </a:lnTo>
                <a:lnTo>
                  <a:pt x="141" y="157"/>
                </a:lnTo>
                <a:lnTo>
                  <a:pt x="141" y="150"/>
                </a:lnTo>
                <a:lnTo>
                  <a:pt x="148" y="150"/>
                </a:lnTo>
                <a:lnTo>
                  <a:pt x="148" y="130"/>
                </a:lnTo>
                <a:lnTo>
                  <a:pt x="156" y="130"/>
                </a:lnTo>
                <a:lnTo>
                  <a:pt x="156" y="110"/>
                </a:lnTo>
                <a:lnTo>
                  <a:pt x="163" y="110"/>
                </a:lnTo>
                <a:lnTo>
                  <a:pt x="163" y="102"/>
                </a:lnTo>
                <a:lnTo>
                  <a:pt x="170" y="102"/>
                </a:lnTo>
                <a:lnTo>
                  <a:pt x="170" y="72"/>
                </a:lnTo>
                <a:lnTo>
                  <a:pt x="163" y="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7" name="Freeform 172"/>
          <p:cNvSpPr>
            <a:spLocks noEditPoints="1"/>
          </p:cNvSpPr>
          <p:nvPr/>
        </p:nvSpPr>
        <p:spPr bwMode="auto">
          <a:xfrm>
            <a:off x="2955925" y="2908300"/>
            <a:ext cx="215900" cy="276225"/>
          </a:xfrm>
          <a:custGeom>
            <a:avLst/>
            <a:gdLst>
              <a:gd name="T0" fmla="*/ 2147483647 w 136"/>
              <a:gd name="T1" fmla="*/ 2147483647 h 174"/>
              <a:gd name="T2" fmla="*/ 2147483647 w 136"/>
              <a:gd name="T3" fmla="*/ 0 h 174"/>
              <a:gd name="T4" fmla="*/ 2147483647 w 136"/>
              <a:gd name="T5" fmla="*/ 0 h 174"/>
              <a:gd name="T6" fmla="*/ 0 w 136"/>
              <a:gd name="T7" fmla="*/ 2147483647 h 174"/>
              <a:gd name="T8" fmla="*/ 0 w 136"/>
              <a:gd name="T9" fmla="*/ 2147483647 h 174"/>
              <a:gd name="T10" fmla="*/ 2147483647 w 136"/>
              <a:gd name="T11" fmla="*/ 2147483647 h 174"/>
              <a:gd name="T12" fmla="*/ 2147483647 w 136"/>
              <a:gd name="T13" fmla="*/ 2147483647 h 174"/>
              <a:gd name="T14" fmla="*/ 2147483647 w 136"/>
              <a:gd name="T15" fmla="*/ 2147483647 h 174"/>
              <a:gd name="T16" fmla="*/ 2147483647 w 136"/>
              <a:gd name="T17" fmla="*/ 2147483647 h 174"/>
              <a:gd name="T18" fmla="*/ 2147483647 w 136"/>
              <a:gd name="T19" fmla="*/ 2147483647 h 174"/>
              <a:gd name="T20" fmla="*/ 2147483647 w 136"/>
              <a:gd name="T21" fmla="*/ 2147483647 h 174"/>
              <a:gd name="T22" fmla="*/ 2147483647 w 136"/>
              <a:gd name="T23" fmla="*/ 2147483647 h 174"/>
              <a:gd name="T24" fmla="*/ 2147483647 w 136"/>
              <a:gd name="T25" fmla="*/ 2147483647 h 174"/>
              <a:gd name="T26" fmla="*/ 2147483647 w 136"/>
              <a:gd name="T27" fmla="*/ 2147483647 h 174"/>
              <a:gd name="T28" fmla="*/ 2147483647 w 136"/>
              <a:gd name="T29" fmla="*/ 2147483647 h 174"/>
              <a:gd name="T30" fmla="*/ 2147483647 w 136"/>
              <a:gd name="T31" fmla="*/ 2147483647 h 174"/>
              <a:gd name="T32" fmla="*/ 2147483647 w 136"/>
              <a:gd name="T33" fmla="*/ 2147483647 h 174"/>
              <a:gd name="T34" fmla="*/ 2147483647 w 136"/>
              <a:gd name="T35" fmla="*/ 2147483647 h 174"/>
              <a:gd name="T36" fmla="*/ 2147483647 w 136"/>
              <a:gd name="T37" fmla="*/ 2147483647 h 174"/>
              <a:gd name="T38" fmla="*/ 2147483647 w 136"/>
              <a:gd name="T39" fmla="*/ 2147483647 h 174"/>
              <a:gd name="T40" fmla="*/ 2147483647 w 136"/>
              <a:gd name="T41" fmla="*/ 2147483647 h 174"/>
              <a:gd name="T42" fmla="*/ 2147483647 w 136"/>
              <a:gd name="T43" fmla="*/ 2147483647 h 174"/>
              <a:gd name="T44" fmla="*/ 2147483647 w 136"/>
              <a:gd name="T45" fmla="*/ 2147483647 h 174"/>
              <a:gd name="T46" fmla="*/ 2147483647 w 136"/>
              <a:gd name="T47" fmla="*/ 2147483647 h 174"/>
              <a:gd name="T48" fmla="*/ 2147483647 w 136"/>
              <a:gd name="T49" fmla="*/ 214748364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6" h="174">
                <a:moveTo>
                  <a:pt x="136" y="165"/>
                </a:moveTo>
                <a:lnTo>
                  <a:pt x="136" y="0"/>
                </a:lnTo>
                <a:lnTo>
                  <a:pt x="39" y="0"/>
                </a:lnTo>
                <a:lnTo>
                  <a:pt x="0" y="40"/>
                </a:lnTo>
                <a:lnTo>
                  <a:pt x="0" y="165"/>
                </a:lnTo>
                <a:lnTo>
                  <a:pt x="16" y="165"/>
                </a:lnTo>
                <a:lnTo>
                  <a:pt x="29" y="149"/>
                </a:lnTo>
                <a:lnTo>
                  <a:pt x="49" y="174"/>
                </a:lnTo>
                <a:lnTo>
                  <a:pt x="68" y="150"/>
                </a:lnTo>
                <a:lnTo>
                  <a:pt x="87" y="174"/>
                </a:lnTo>
                <a:lnTo>
                  <a:pt x="107" y="149"/>
                </a:lnTo>
                <a:lnTo>
                  <a:pt x="120" y="165"/>
                </a:lnTo>
                <a:lnTo>
                  <a:pt x="136" y="165"/>
                </a:lnTo>
                <a:close/>
                <a:moveTo>
                  <a:pt x="107" y="125"/>
                </a:moveTo>
                <a:lnTo>
                  <a:pt x="87" y="149"/>
                </a:lnTo>
                <a:lnTo>
                  <a:pt x="68" y="125"/>
                </a:lnTo>
                <a:lnTo>
                  <a:pt x="49" y="149"/>
                </a:lnTo>
                <a:lnTo>
                  <a:pt x="29" y="125"/>
                </a:lnTo>
                <a:lnTo>
                  <a:pt x="15" y="141"/>
                </a:lnTo>
                <a:lnTo>
                  <a:pt x="15" y="55"/>
                </a:lnTo>
                <a:lnTo>
                  <a:pt x="55" y="55"/>
                </a:lnTo>
                <a:lnTo>
                  <a:pt x="55" y="16"/>
                </a:lnTo>
                <a:lnTo>
                  <a:pt x="120" y="16"/>
                </a:lnTo>
                <a:lnTo>
                  <a:pt x="120" y="142"/>
                </a:lnTo>
                <a:lnTo>
                  <a:pt x="107" y="1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38" name="组合 204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08300"/>
            <a:ext cx="244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39" name="Freeform 177"/>
          <p:cNvSpPr>
            <a:spLocks noEditPoints="1"/>
          </p:cNvSpPr>
          <p:nvPr/>
        </p:nvSpPr>
        <p:spPr bwMode="auto">
          <a:xfrm>
            <a:off x="5130800" y="6237288"/>
            <a:ext cx="276225" cy="236537"/>
          </a:xfrm>
          <a:custGeom>
            <a:avLst/>
            <a:gdLst>
              <a:gd name="T0" fmla="*/ 2147483647 w 288"/>
              <a:gd name="T1" fmla="*/ 2147483647 h 247"/>
              <a:gd name="T2" fmla="*/ 2147483647 w 288"/>
              <a:gd name="T3" fmla="*/ 0 h 247"/>
              <a:gd name="T4" fmla="*/ 2147483647 w 288"/>
              <a:gd name="T5" fmla="*/ 2147483647 h 247"/>
              <a:gd name="T6" fmla="*/ 0 w 288"/>
              <a:gd name="T7" fmla="*/ 2147483647 h 247"/>
              <a:gd name="T8" fmla="*/ 2147483647 w 288"/>
              <a:gd name="T9" fmla="*/ 2147483647 h 247"/>
              <a:gd name="T10" fmla="*/ 2147483647 w 288"/>
              <a:gd name="T11" fmla="*/ 2147483647 h 247"/>
              <a:gd name="T12" fmla="*/ 2147483647 w 288"/>
              <a:gd name="T13" fmla="*/ 2147483647 h 247"/>
              <a:gd name="T14" fmla="*/ 2147483647 w 288"/>
              <a:gd name="T15" fmla="*/ 2147483647 h 247"/>
              <a:gd name="T16" fmla="*/ 2147483647 w 288"/>
              <a:gd name="T17" fmla="*/ 2147483647 h 247"/>
              <a:gd name="T18" fmla="*/ 2147483647 w 288"/>
              <a:gd name="T19" fmla="*/ 2147483647 h 247"/>
              <a:gd name="T20" fmla="*/ 2147483647 w 288"/>
              <a:gd name="T21" fmla="*/ 2147483647 h 247"/>
              <a:gd name="T22" fmla="*/ 2147483647 w 288"/>
              <a:gd name="T23" fmla="*/ 2147483647 h 247"/>
              <a:gd name="T24" fmla="*/ 2147483647 w 288"/>
              <a:gd name="T25" fmla="*/ 2147483647 h 247"/>
              <a:gd name="T26" fmla="*/ 2147483647 w 288"/>
              <a:gd name="T27" fmla="*/ 2147483647 h 247"/>
              <a:gd name="T28" fmla="*/ 2147483647 w 288"/>
              <a:gd name="T29" fmla="*/ 2147483647 h 247"/>
              <a:gd name="T30" fmla="*/ 2147483647 w 288"/>
              <a:gd name="T31" fmla="*/ 2147483647 h 247"/>
              <a:gd name="T32" fmla="*/ 2147483647 w 288"/>
              <a:gd name="T33" fmla="*/ 2147483647 h 247"/>
              <a:gd name="T34" fmla="*/ 2147483647 w 288"/>
              <a:gd name="T35" fmla="*/ 2147483647 h 247"/>
              <a:gd name="T36" fmla="*/ 2147483647 w 288"/>
              <a:gd name="T37" fmla="*/ 2147483647 h 247"/>
              <a:gd name="T38" fmla="*/ 2147483647 w 288"/>
              <a:gd name="T39" fmla="*/ 2147483647 h 247"/>
              <a:gd name="T40" fmla="*/ 2147483647 w 288"/>
              <a:gd name="T41" fmla="*/ 2147483647 h 247"/>
              <a:gd name="T42" fmla="*/ 2147483647 w 288"/>
              <a:gd name="T43" fmla="*/ 2147483647 h 247"/>
              <a:gd name="T44" fmla="*/ 2147483647 w 288"/>
              <a:gd name="T45" fmla="*/ 2147483647 h 247"/>
              <a:gd name="T46" fmla="*/ 2147483647 w 288"/>
              <a:gd name="T47" fmla="*/ 2147483647 h 247"/>
              <a:gd name="T48" fmla="*/ 2147483647 w 288"/>
              <a:gd name="T49" fmla="*/ 2147483647 h 247"/>
              <a:gd name="T50" fmla="*/ 2147483647 w 288"/>
              <a:gd name="T51" fmla="*/ 2147483647 h 247"/>
              <a:gd name="T52" fmla="*/ 2147483647 w 288"/>
              <a:gd name="T53" fmla="*/ 2147483647 h 247"/>
              <a:gd name="T54" fmla="*/ 2147483647 w 288"/>
              <a:gd name="T55" fmla="*/ 2147483647 h 247"/>
              <a:gd name="T56" fmla="*/ 2147483647 w 288"/>
              <a:gd name="T57" fmla="*/ 2147483647 h 247"/>
              <a:gd name="T58" fmla="*/ 2147483647 w 288"/>
              <a:gd name="T59" fmla="*/ 2147483647 h 247"/>
              <a:gd name="T60" fmla="*/ 2147483647 w 288"/>
              <a:gd name="T61" fmla="*/ 2147483647 h 247"/>
              <a:gd name="T62" fmla="*/ 2147483647 w 288"/>
              <a:gd name="T63" fmla="*/ 2147483647 h 247"/>
              <a:gd name="T64" fmla="*/ 2147483647 w 288"/>
              <a:gd name="T65" fmla="*/ 2147483647 h 247"/>
              <a:gd name="T66" fmla="*/ 2147483647 w 288"/>
              <a:gd name="T67" fmla="*/ 2147483647 h 247"/>
              <a:gd name="T68" fmla="*/ 2147483647 w 288"/>
              <a:gd name="T69" fmla="*/ 2147483647 h 247"/>
              <a:gd name="T70" fmla="*/ 2147483647 w 288"/>
              <a:gd name="T71" fmla="*/ 2147483647 h 247"/>
              <a:gd name="T72" fmla="*/ 2147483647 w 288"/>
              <a:gd name="T73" fmla="*/ 2147483647 h 247"/>
              <a:gd name="T74" fmla="*/ 2147483647 w 288"/>
              <a:gd name="T75" fmla="*/ 2147483647 h 247"/>
              <a:gd name="T76" fmla="*/ 2147483647 w 288"/>
              <a:gd name="T77" fmla="*/ 2147483647 h 247"/>
              <a:gd name="T78" fmla="*/ 2147483647 w 288"/>
              <a:gd name="T79" fmla="*/ 2147483647 h 247"/>
              <a:gd name="T80" fmla="*/ 2147483647 w 288"/>
              <a:gd name="T81" fmla="*/ 2147483647 h 247"/>
              <a:gd name="T82" fmla="*/ 2147483647 w 288"/>
              <a:gd name="T83" fmla="*/ 2147483647 h 247"/>
              <a:gd name="T84" fmla="*/ 2147483647 w 288"/>
              <a:gd name="T85" fmla="*/ 2147483647 h 247"/>
              <a:gd name="T86" fmla="*/ 2147483647 w 288"/>
              <a:gd name="T87" fmla="*/ 2147483647 h 247"/>
              <a:gd name="T88" fmla="*/ 2147483647 w 288"/>
              <a:gd name="T89" fmla="*/ 2147483647 h 247"/>
              <a:gd name="T90" fmla="*/ 2147483647 w 288"/>
              <a:gd name="T91" fmla="*/ 2147483647 h 247"/>
              <a:gd name="T92" fmla="*/ 2147483647 w 288"/>
              <a:gd name="T93" fmla="*/ 2147483647 h 247"/>
              <a:gd name="T94" fmla="*/ 2147483647 w 288"/>
              <a:gd name="T95" fmla="*/ 2147483647 h 247"/>
              <a:gd name="T96" fmla="*/ 2147483647 w 288"/>
              <a:gd name="T97" fmla="*/ 2147483647 h 247"/>
              <a:gd name="T98" fmla="*/ 2147483647 w 288"/>
              <a:gd name="T99" fmla="*/ 2147483647 h 247"/>
              <a:gd name="T100" fmla="*/ 2147483647 w 288"/>
              <a:gd name="T101" fmla="*/ 2147483647 h 247"/>
              <a:gd name="T102" fmla="*/ 2147483647 w 288"/>
              <a:gd name="T103" fmla="*/ 2147483647 h 247"/>
              <a:gd name="T104" fmla="*/ 2147483647 w 288"/>
              <a:gd name="T105" fmla="*/ 2147483647 h 247"/>
              <a:gd name="T106" fmla="*/ 2147483647 w 288"/>
              <a:gd name="T107" fmla="*/ 2147483647 h 247"/>
              <a:gd name="T108" fmla="*/ 2147483647 w 288"/>
              <a:gd name="T109" fmla="*/ 2147483647 h 247"/>
              <a:gd name="T110" fmla="*/ 2147483647 w 288"/>
              <a:gd name="T111" fmla="*/ 2147483647 h 24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40" name="组合 210"/>
          <p:cNvPicPr>
            <a:picLocks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181600"/>
            <a:ext cx="2746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1" name="组合 213"/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162550"/>
            <a:ext cx="274637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2" name="组合 216"/>
          <p:cNvPicPr>
            <a:picLocks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71182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3" name="组合 219"/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735638"/>
            <a:ext cx="274638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4" name="组合 223"/>
          <p:cNvPicPr>
            <a:picLocks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71817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5" name="组合 226"/>
          <p:cNvPicPr>
            <a:picLocks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5114925"/>
            <a:ext cx="273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6" name="组合 236"/>
          <p:cNvPicPr>
            <a:picLocks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145088"/>
            <a:ext cx="2746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47" name="Freeform 207"/>
          <p:cNvSpPr>
            <a:spLocks/>
          </p:cNvSpPr>
          <p:nvPr/>
        </p:nvSpPr>
        <p:spPr bwMode="auto">
          <a:xfrm>
            <a:off x="3476625" y="5178425"/>
            <a:ext cx="276225" cy="146050"/>
          </a:xfrm>
          <a:custGeom>
            <a:avLst/>
            <a:gdLst>
              <a:gd name="T0" fmla="*/ 2147483647 w 288"/>
              <a:gd name="T1" fmla="*/ 2147483647 h 153"/>
              <a:gd name="T2" fmla="*/ 2147483647 w 288"/>
              <a:gd name="T3" fmla="*/ 2147483647 h 153"/>
              <a:gd name="T4" fmla="*/ 2147483647 w 288"/>
              <a:gd name="T5" fmla="*/ 2147483647 h 153"/>
              <a:gd name="T6" fmla="*/ 2147483647 w 288"/>
              <a:gd name="T7" fmla="*/ 2147483647 h 153"/>
              <a:gd name="T8" fmla="*/ 2147483647 w 288"/>
              <a:gd name="T9" fmla="*/ 0 h 153"/>
              <a:gd name="T10" fmla="*/ 2147483647 w 288"/>
              <a:gd name="T11" fmla="*/ 2147483647 h 153"/>
              <a:gd name="T12" fmla="*/ 2147483647 w 288"/>
              <a:gd name="T13" fmla="*/ 2147483647 h 153"/>
              <a:gd name="T14" fmla="*/ 2147483647 w 288"/>
              <a:gd name="T15" fmla="*/ 2147483647 h 153"/>
              <a:gd name="T16" fmla="*/ 2147483647 w 288"/>
              <a:gd name="T17" fmla="*/ 2147483647 h 153"/>
              <a:gd name="T18" fmla="*/ 0 w 288"/>
              <a:gd name="T19" fmla="*/ 2147483647 h 153"/>
              <a:gd name="T20" fmla="*/ 2147483647 w 288"/>
              <a:gd name="T21" fmla="*/ 2147483647 h 153"/>
              <a:gd name="T22" fmla="*/ 2147483647 w 288"/>
              <a:gd name="T23" fmla="*/ 2147483647 h 153"/>
              <a:gd name="T24" fmla="*/ 2147483647 w 288"/>
              <a:gd name="T25" fmla="*/ 2147483647 h 153"/>
              <a:gd name="T26" fmla="*/ 2147483647 w 288"/>
              <a:gd name="T27" fmla="*/ 2147483647 h 153"/>
              <a:gd name="T28" fmla="*/ 2147483647 w 288"/>
              <a:gd name="T29" fmla="*/ 2147483647 h 153"/>
              <a:gd name="T30" fmla="*/ 2147483647 w 288"/>
              <a:gd name="T31" fmla="*/ 2147483647 h 153"/>
              <a:gd name="T32" fmla="*/ 2147483647 w 288"/>
              <a:gd name="T33" fmla="*/ 2147483647 h 153"/>
              <a:gd name="T34" fmla="*/ 2147483647 w 288"/>
              <a:gd name="T35" fmla="*/ 2147483647 h 153"/>
              <a:gd name="T36" fmla="*/ 2147483647 w 288"/>
              <a:gd name="T37" fmla="*/ 2147483647 h 1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48" name="组合 246"/>
          <p:cNvPicPr>
            <a:picLocks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5121275"/>
            <a:ext cx="2746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9" name="组合 253"/>
          <p:cNvPicPr>
            <a:picLocks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5114925"/>
            <a:ext cx="244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50" name="Freeform 217"/>
          <p:cNvSpPr>
            <a:spLocks noEditPoints="1"/>
          </p:cNvSpPr>
          <p:nvPr/>
        </p:nvSpPr>
        <p:spPr bwMode="auto">
          <a:xfrm>
            <a:off x="9042400" y="5114925"/>
            <a:ext cx="173038" cy="274638"/>
          </a:xfrm>
          <a:custGeom>
            <a:avLst/>
            <a:gdLst>
              <a:gd name="T0" fmla="*/ 2147483647 w 180"/>
              <a:gd name="T1" fmla="*/ 2147483647 h 287"/>
              <a:gd name="T2" fmla="*/ 2147483647 w 180"/>
              <a:gd name="T3" fmla="*/ 0 h 287"/>
              <a:gd name="T4" fmla="*/ 2147483647 w 180"/>
              <a:gd name="T5" fmla="*/ 2147483647 h 287"/>
              <a:gd name="T6" fmla="*/ 0 w 180"/>
              <a:gd name="T7" fmla="*/ 2147483647 h 287"/>
              <a:gd name="T8" fmla="*/ 2147483647 w 180"/>
              <a:gd name="T9" fmla="*/ 2147483647 h 287"/>
              <a:gd name="T10" fmla="*/ 2147483647 w 180"/>
              <a:gd name="T11" fmla="*/ 2147483647 h 287"/>
              <a:gd name="T12" fmla="*/ 2147483647 w 180"/>
              <a:gd name="T13" fmla="*/ 2147483647 h 287"/>
              <a:gd name="T14" fmla="*/ 2147483647 w 180"/>
              <a:gd name="T15" fmla="*/ 2147483647 h 287"/>
              <a:gd name="T16" fmla="*/ 2147483647 w 180"/>
              <a:gd name="T17" fmla="*/ 2147483647 h 287"/>
              <a:gd name="T18" fmla="*/ 2147483647 w 180"/>
              <a:gd name="T19" fmla="*/ 2147483647 h 287"/>
              <a:gd name="T20" fmla="*/ 2147483647 w 180"/>
              <a:gd name="T21" fmla="*/ 2147483647 h 287"/>
              <a:gd name="T22" fmla="*/ 2147483647 w 180"/>
              <a:gd name="T23" fmla="*/ 2147483647 h 287"/>
              <a:gd name="T24" fmla="*/ 2147483647 w 180"/>
              <a:gd name="T25" fmla="*/ 2147483647 h 287"/>
              <a:gd name="T26" fmla="*/ 2147483647 w 180"/>
              <a:gd name="T27" fmla="*/ 2147483647 h 287"/>
              <a:gd name="T28" fmla="*/ 2147483647 w 180"/>
              <a:gd name="T29" fmla="*/ 2147483647 h 287"/>
              <a:gd name="T30" fmla="*/ 2147483647 w 180"/>
              <a:gd name="T31" fmla="*/ 2147483647 h 287"/>
              <a:gd name="T32" fmla="*/ 2147483647 w 180"/>
              <a:gd name="T33" fmla="*/ 2147483647 h 287"/>
              <a:gd name="T34" fmla="*/ 2147483647 w 180"/>
              <a:gd name="T35" fmla="*/ 2147483647 h 28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0" h="287">
                <a:moveTo>
                  <a:pt x="92" y="1"/>
                </a:moveTo>
                <a:cubicBezTo>
                  <a:pt x="92" y="0"/>
                  <a:pt x="91" y="0"/>
                  <a:pt x="90" y="0"/>
                </a:cubicBezTo>
                <a:cubicBezTo>
                  <a:pt x="89" y="0"/>
                  <a:pt x="88" y="0"/>
                  <a:pt x="87" y="1"/>
                </a:cubicBezTo>
                <a:cubicBezTo>
                  <a:pt x="84" y="6"/>
                  <a:pt x="0" y="122"/>
                  <a:pt x="0" y="181"/>
                </a:cubicBezTo>
                <a:cubicBezTo>
                  <a:pt x="0" y="282"/>
                  <a:pt x="75" y="287"/>
                  <a:pt x="90" y="287"/>
                </a:cubicBezTo>
                <a:cubicBezTo>
                  <a:pt x="105" y="287"/>
                  <a:pt x="180" y="282"/>
                  <a:pt x="180" y="181"/>
                </a:cubicBezTo>
                <a:cubicBezTo>
                  <a:pt x="180" y="123"/>
                  <a:pt x="96" y="6"/>
                  <a:pt x="92" y="1"/>
                </a:cubicBezTo>
                <a:close/>
                <a:moveTo>
                  <a:pt x="59" y="179"/>
                </a:moveTo>
                <a:cubicBezTo>
                  <a:pt x="62" y="191"/>
                  <a:pt x="65" y="197"/>
                  <a:pt x="69" y="202"/>
                </a:cubicBezTo>
                <a:cubicBezTo>
                  <a:pt x="71" y="207"/>
                  <a:pt x="74" y="211"/>
                  <a:pt x="76" y="219"/>
                </a:cubicBezTo>
                <a:cubicBezTo>
                  <a:pt x="77" y="225"/>
                  <a:pt x="76" y="231"/>
                  <a:pt x="72" y="236"/>
                </a:cubicBezTo>
                <a:cubicBezTo>
                  <a:pt x="69" y="240"/>
                  <a:pt x="64" y="243"/>
                  <a:pt x="58" y="243"/>
                </a:cubicBezTo>
                <a:cubicBezTo>
                  <a:pt x="55" y="243"/>
                  <a:pt x="51" y="241"/>
                  <a:pt x="48" y="239"/>
                </a:cubicBezTo>
                <a:cubicBezTo>
                  <a:pt x="34" y="231"/>
                  <a:pt x="25" y="202"/>
                  <a:pt x="29" y="174"/>
                </a:cubicBezTo>
                <a:cubicBezTo>
                  <a:pt x="32" y="147"/>
                  <a:pt x="56" y="99"/>
                  <a:pt x="57" y="97"/>
                </a:cubicBezTo>
                <a:cubicBezTo>
                  <a:pt x="58" y="95"/>
                  <a:pt x="60" y="95"/>
                  <a:pt x="61" y="95"/>
                </a:cubicBezTo>
                <a:cubicBezTo>
                  <a:pt x="63" y="96"/>
                  <a:pt x="64" y="98"/>
                  <a:pt x="63" y="99"/>
                </a:cubicBezTo>
                <a:cubicBezTo>
                  <a:pt x="51" y="135"/>
                  <a:pt x="55" y="161"/>
                  <a:pt x="59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1" name="Freeform 218"/>
          <p:cNvSpPr>
            <a:spLocks noEditPoints="1"/>
          </p:cNvSpPr>
          <p:nvPr/>
        </p:nvSpPr>
        <p:spPr bwMode="auto">
          <a:xfrm>
            <a:off x="9566275" y="5114925"/>
            <a:ext cx="214313" cy="274638"/>
          </a:xfrm>
          <a:custGeom>
            <a:avLst/>
            <a:gdLst>
              <a:gd name="T0" fmla="*/ 2147483647 w 224"/>
              <a:gd name="T1" fmla="*/ 2147483647 h 287"/>
              <a:gd name="T2" fmla="*/ 2147483647 w 224"/>
              <a:gd name="T3" fmla="*/ 0 h 287"/>
              <a:gd name="T4" fmla="*/ 0 w 224"/>
              <a:gd name="T5" fmla="*/ 2147483647 h 287"/>
              <a:gd name="T6" fmla="*/ 2147483647 w 224"/>
              <a:gd name="T7" fmla="*/ 2147483647 h 287"/>
              <a:gd name="T8" fmla="*/ 2147483647 w 224"/>
              <a:gd name="T9" fmla="*/ 2147483647 h 287"/>
              <a:gd name="T10" fmla="*/ 2147483647 w 224"/>
              <a:gd name="T11" fmla="*/ 2147483647 h 287"/>
              <a:gd name="T12" fmla="*/ 2147483647 w 224"/>
              <a:gd name="T13" fmla="*/ 2147483647 h 287"/>
              <a:gd name="T14" fmla="*/ 2147483647 w 224"/>
              <a:gd name="T15" fmla="*/ 2147483647 h 287"/>
              <a:gd name="T16" fmla="*/ 2147483647 w 224"/>
              <a:gd name="T17" fmla="*/ 2147483647 h 287"/>
              <a:gd name="T18" fmla="*/ 2147483647 w 224"/>
              <a:gd name="T19" fmla="*/ 2147483647 h 287"/>
              <a:gd name="T20" fmla="*/ 2147483647 w 224"/>
              <a:gd name="T21" fmla="*/ 2147483647 h 287"/>
              <a:gd name="T22" fmla="*/ 2147483647 w 224"/>
              <a:gd name="T23" fmla="*/ 2147483647 h 287"/>
              <a:gd name="T24" fmla="*/ 2147483647 w 224"/>
              <a:gd name="T25" fmla="*/ 2147483647 h 287"/>
              <a:gd name="T26" fmla="*/ 2147483647 w 224"/>
              <a:gd name="T27" fmla="*/ 2147483647 h 287"/>
              <a:gd name="T28" fmla="*/ 2147483647 w 224"/>
              <a:gd name="T29" fmla="*/ 2147483647 h 287"/>
              <a:gd name="T30" fmla="*/ 2147483647 w 224"/>
              <a:gd name="T31" fmla="*/ 2147483647 h 287"/>
              <a:gd name="T32" fmla="*/ 2147483647 w 224"/>
              <a:gd name="T33" fmla="*/ 2147483647 h 287"/>
              <a:gd name="T34" fmla="*/ 2147483647 w 224"/>
              <a:gd name="T35" fmla="*/ 2147483647 h 287"/>
              <a:gd name="T36" fmla="*/ 2147483647 w 224"/>
              <a:gd name="T37" fmla="*/ 2147483647 h 287"/>
              <a:gd name="T38" fmla="*/ 2147483647 w 224"/>
              <a:gd name="T39" fmla="*/ 2147483647 h 287"/>
              <a:gd name="T40" fmla="*/ 2147483647 w 224"/>
              <a:gd name="T41" fmla="*/ 2147483647 h 287"/>
              <a:gd name="T42" fmla="*/ 2147483647 w 224"/>
              <a:gd name="T43" fmla="*/ 2147483647 h 287"/>
              <a:gd name="T44" fmla="*/ 2147483647 w 224"/>
              <a:gd name="T45" fmla="*/ 2147483647 h 2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2" name="Freeform 219"/>
          <p:cNvSpPr>
            <a:spLocks noEditPoints="1"/>
          </p:cNvSpPr>
          <p:nvPr/>
        </p:nvSpPr>
        <p:spPr bwMode="auto">
          <a:xfrm>
            <a:off x="7370763" y="2901950"/>
            <a:ext cx="201612" cy="282575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3" name="Freeform 220"/>
          <p:cNvSpPr>
            <a:spLocks/>
          </p:cNvSpPr>
          <p:nvPr/>
        </p:nvSpPr>
        <p:spPr bwMode="auto">
          <a:xfrm>
            <a:off x="1271588" y="4044950"/>
            <a:ext cx="276225" cy="206375"/>
          </a:xfrm>
          <a:custGeom>
            <a:avLst/>
            <a:gdLst>
              <a:gd name="T0" fmla="*/ 2147483647 w 174"/>
              <a:gd name="T1" fmla="*/ 2147483647 h 130"/>
              <a:gd name="T2" fmla="*/ 2147483647 w 174"/>
              <a:gd name="T3" fmla="*/ 0 h 130"/>
              <a:gd name="T4" fmla="*/ 2147483647 w 174"/>
              <a:gd name="T5" fmla="*/ 0 h 130"/>
              <a:gd name="T6" fmla="*/ 2147483647 w 174"/>
              <a:gd name="T7" fmla="*/ 2147483647 h 130"/>
              <a:gd name="T8" fmla="*/ 2147483647 w 174"/>
              <a:gd name="T9" fmla="*/ 2147483647 h 130"/>
              <a:gd name="T10" fmla="*/ 2147483647 w 174"/>
              <a:gd name="T11" fmla="*/ 2147483647 h 130"/>
              <a:gd name="T12" fmla="*/ 2147483647 w 174"/>
              <a:gd name="T13" fmla="*/ 2147483647 h 130"/>
              <a:gd name="T14" fmla="*/ 2147483647 w 174"/>
              <a:gd name="T15" fmla="*/ 2147483647 h 130"/>
              <a:gd name="T16" fmla="*/ 2147483647 w 174"/>
              <a:gd name="T17" fmla="*/ 2147483647 h 130"/>
              <a:gd name="T18" fmla="*/ 2147483647 w 174"/>
              <a:gd name="T19" fmla="*/ 2147483647 h 130"/>
              <a:gd name="T20" fmla="*/ 2147483647 w 174"/>
              <a:gd name="T21" fmla="*/ 2147483647 h 130"/>
              <a:gd name="T22" fmla="*/ 2147483647 w 174"/>
              <a:gd name="T23" fmla="*/ 2147483647 h 130"/>
              <a:gd name="T24" fmla="*/ 0 w 174"/>
              <a:gd name="T25" fmla="*/ 2147483647 h 130"/>
              <a:gd name="T26" fmla="*/ 0 w 174"/>
              <a:gd name="T27" fmla="*/ 2147483647 h 130"/>
              <a:gd name="T28" fmla="*/ 2147483647 w 174"/>
              <a:gd name="T29" fmla="*/ 2147483647 h 130"/>
              <a:gd name="T30" fmla="*/ 2147483647 w 174"/>
              <a:gd name="T31" fmla="*/ 2147483647 h 130"/>
              <a:gd name="T32" fmla="*/ 2147483647 w 174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4" name="Freeform 221"/>
          <p:cNvSpPr>
            <a:spLocks noEditPoints="1"/>
          </p:cNvSpPr>
          <p:nvPr/>
        </p:nvSpPr>
        <p:spPr bwMode="auto">
          <a:xfrm>
            <a:off x="4579938" y="4562475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0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0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0 h 17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" h="174">
                <a:moveTo>
                  <a:pt x="87" y="40"/>
                </a:moveTo>
                <a:lnTo>
                  <a:pt x="93" y="60"/>
                </a:lnTo>
                <a:lnTo>
                  <a:pt x="134" y="41"/>
                </a:lnTo>
                <a:lnTo>
                  <a:pt x="114" y="80"/>
                </a:lnTo>
                <a:lnTo>
                  <a:pt x="134" y="87"/>
                </a:lnTo>
                <a:lnTo>
                  <a:pt x="114" y="94"/>
                </a:lnTo>
                <a:lnTo>
                  <a:pt x="134" y="135"/>
                </a:lnTo>
                <a:lnTo>
                  <a:pt x="93" y="115"/>
                </a:lnTo>
                <a:lnTo>
                  <a:pt x="87" y="135"/>
                </a:lnTo>
                <a:lnTo>
                  <a:pt x="80" y="115"/>
                </a:lnTo>
                <a:lnTo>
                  <a:pt x="39" y="135"/>
                </a:lnTo>
                <a:lnTo>
                  <a:pt x="60" y="94"/>
                </a:lnTo>
                <a:lnTo>
                  <a:pt x="39" y="87"/>
                </a:lnTo>
                <a:lnTo>
                  <a:pt x="60" y="80"/>
                </a:lnTo>
                <a:lnTo>
                  <a:pt x="39" y="40"/>
                </a:lnTo>
                <a:lnTo>
                  <a:pt x="80" y="60"/>
                </a:lnTo>
                <a:lnTo>
                  <a:pt x="87" y="40"/>
                </a:lnTo>
                <a:close/>
                <a:moveTo>
                  <a:pt x="87" y="0"/>
                </a:moveTo>
                <a:lnTo>
                  <a:pt x="73" y="43"/>
                </a:lnTo>
                <a:lnTo>
                  <a:pt x="11" y="12"/>
                </a:lnTo>
                <a:lnTo>
                  <a:pt x="42" y="73"/>
                </a:lnTo>
                <a:lnTo>
                  <a:pt x="0" y="87"/>
                </a:lnTo>
                <a:lnTo>
                  <a:pt x="42" y="101"/>
                </a:lnTo>
                <a:lnTo>
                  <a:pt x="11" y="162"/>
                </a:lnTo>
                <a:lnTo>
                  <a:pt x="73" y="132"/>
                </a:lnTo>
                <a:lnTo>
                  <a:pt x="87" y="174"/>
                </a:lnTo>
                <a:lnTo>
                  <a:pt x="101" y="132"/>
                </a:lnTo>
                <a:lnTo>
                  <a:pt x="162" y="163"/>
                </a:lnTo>
                <a:lnTo>
                  <a:pt x="131" y="101"/>
                </a:lnTo>
                <a:lnTo>
                  <a:pt x="174" y="87"/>
                </a:lnTo>
                <a:lnTo>
                  <a:pt x="131" y="73"/>
                </a:lnTo>
                <a:lnTo>
                  <a:pt x="162" y="13"/>
                </a:lnTo>
                <a:lnTo>
                  <a:pt x="101" y="43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55" name="组合 262"/>
          <p:cNvPicPr>
            <a:picLocks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56" name="组合 269"/>
          <p:cNvPicPr>
            <a:picLocks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08300"/>
            <a:ext cx="1952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57" name="组合 277"/>
          <p:cNvPicPr>
            <a:picLocks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2908300"/>
            <a:ext cx="225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58" name="Freeform 243"/>
          <p:cNvSpPr>
            <a:spLocks noEditPoints="1"/>
          </p:cNvSpPr>
          <p:nvPr/>
        </p:nvSpPr>
        <p:spPr bwMode="auto">
          <a:xfrm>
            <a:off x="788670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9" name="Freeform 244"/>
          <p:cNvSpPr>
            <a:spLocks noEditPoints="1"/>
          </p:cNvSpPr>
          <p:nvPr/>
        </p:nvSpPr>
        <p:spPr bwMode="auto">
          <a:xfrm>
            <a:off x="7335838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51" y="82"/>
                  <a:pt x="264" y="111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60" name="组合 287"/>
          <p:cNvPicPr>
            <a:picLocks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61" name="Freeform 247"/>
          <p:cNvSpPr>
            <a:spLocks noEditPoints="1"/>
          </p:cNvSpPr>
          <p:nvPr/>
        </p:nvSpPr>
        <p:spPr bwMode="auto">
          <a:xfrm>
            <a:off x="10091738" y="4597400"/>
            <a:ext cx="242887" cy="241300"/>
          </a:xfrm>
          <a:custGeom>
            <a:avLst/>
            <a:gdLst>
              <a:gd name="T0" fmla="*/ 2147483647 w 153"/>
              <a:gd name="T1" fmla="*/ 2147483647 h 152"/>
              <a:gd name="T2" fmla="*/ 2147483647 w 153"/>
              <a:gd name="T3" fmla="*/ 2147483647 h 152"/>
              <a:gd name="T4" fmla="*/ 2147483647 w 153"/>
              <a:gd name="T5" fmla="*/ 2147483647 h 152"/>
              <a:gd name="T6" fmla="*/ 2147483647 w 153"/>
              <a:gd name="T7" fmla="*/ 2147483647 h 152"/>
              <a:gd name="T8" fmla="*/ 2147483647 w 153"/>
              <a:gd name="T9" fmla="*/ 2147483647 h 152"/>
              <a:gd name="T10" fmla="*/ 2147483647 w 153"/>
              <a:gd name="T11" fmla="*/ 2147483647 h 152"/>
              <a:gd name="T12" fmla="*/ 2147483647 w 153"/>
              <a:gd name="T13" fmla="*/ 2147483647 h 152"/>
              <a:gd name="T14" fmla="*/ 2147483647 w 153"/>
              <a:gd name="T15" fmla="*/ 0 h 152"/>
              <a:gd name="T16" fmla="*/ 2147483647 w 153"/>
              <a:gd name="T17" fmla="*/ 2147483647 h 152"/>
              <a:gd name="T18" fmla="*/ 0 w 153"/>
              <a:gd name="T19" fmla="*/ 2147483647 h 152"/>
              <a:gd name="T20" fmla="*/ 2147483647 w 153"/>
              <a:gd name="T21" fmla="*/ 2147483647 h 152"/>
              <a:gd name="T22" fmla="*/ 2147483647 w 153"/>
              <a:gd name="T23" fmla="*/ 2147483647 h 152"/>
              <a:gd name="T24" fmla="*/ 2147483647 w 153"/>
              <a:gd name="T25" fmla="*/ 2147483647 h 152"/>
              <a:gd name="T26" fmla="*/ 2147483647 w 153"/>
              <a:gd name="T27" fmla="*/ 2147483647 h 152"/>
              <a:gd name="T28" fmla="*/ 2147483647 w 153"/>
              <a:gd name="T29" fmla="*/ 2147483647 h 152"/>
              <a:gd name="T30" fmla="*/ 2147483647 w 153"/>
              <a:gd name="T31" fmla="*/ 2147483647 h 152"/>
              <a:gd name="T32" fmla="*/ 2147483647 w 153"/>
              <a:gd name="T33" fmla="*/ 2147483647 h 152"/>
              <a:gd name="T34" fmla="*/ 2147483647 w 153"/>
              <a:gd name="T35" fmla="*/ 2147483647 h 1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53" h="152">
                <a:moveTo>
                  <a:pt x="45" y="125"/>
                </a:moveTo>
                <a:lnTo>
                  <a:pt x="38" y="118"/>
                </a:lnTo>
                <a:lnTo>
                  <a:pt x="139" y="17"/>
                </a:lnTo>
                <a:lnTo>
                  <a:pt x="136" y="14"/>
                </a:lnTo>
                <a:lnTo>
                  <a:pt x="35" y="114"/>
                </a:lnTo>
                <a:lnTo>
                  <a:pt x="28" y="108"/>
                </a:lnTo>
                <a:lnTo>
                  <a:pt x="128" y="6"/>
                </a:lnTo>
                <a:lnTo>
                  <a:pt x="122" y="0"/>
                </a:lnTo>
                <a:lnTo>
                  <a:pt x="16" y="106"/>
                </a:lnTo>
                <a:lnTo>
                  <a:pt x="0" y="152"/>
                </a:lnTo>
                <a:lnTo>
                  <a:pt x="47" y="137"/>
                </a:lnTo>
                <a:lnTo>
                  <a:pt x="153" y="31"/>
                </a:lnTo>
                <a:lnTo>
                  <a:pt x="146" y="24"/>
                </a:lnTo>
                <a:lnTo>
                  <a:pt x="45" y="125"/>
                </a:lnTo>
                <a:close/>
                <a:moveTo>
                  <a:pt x="22" y="119"/>
                </a:moveTo>
                <a:lnTo>
                  <a:pt x="34" y="131"/>
                </a:lnTo>
                <a:lnTo>
                  <a:pt x="16" y="137"/>
                </a:lnTo>
                <a:lnTo>
                  <a:pt x="22" y="11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62" name="Freeform 248"/>
          <p:cNvSpPr>
            <a:spLocks/>
          </p:cNvSpPr>
          <p:nvPr/>
        </p:nvSpPr>
        <p:spPr bwMode="auto">
          <a:xfrm>
            <a:off x="10301288" y="4562475"/>
            <a:ext cx="85725" cy="68263"/>
          </a:xfrm>
          <a:custGeom>
            <a:avLst/>
            <a:gdLst>
              <a:gd name="T0" fmla="*/ 2147483647 w 89"/>
              <a:gd name="T1" fmla="*/ 2147483647 h 71"/>
              <a:gd name="T2" fmla="*/ 2147483647 w 89"/>
              <a:gd name="T3" fmla="*/ 2147483647 h 71"/>
              <a:gd name="T4" fmla="*/ 2147483647 w 89"/>
              <a:gd name="T5" fmla="*/ 2147483647 h 71"/>
              <a:gd name="T6" fmla="*/ 2147483647 w 89"/>
              <a:gd name="T7" fmla="*/ 0 h 71"/>
              <a:gd name="T8" fmla="*/ 2147483647 w 89"/>
              <a:gd name="T9" fmla="*/ 2147483647 h 71"/>
              <a:gd name="T10" fmla="*/ 0 w 89"/>
              <a:gd name="T11" fmla="*/ 2147483647 h 71"/>
              <a:gd name="T12" fmla="*/ 2147483647 w 89"/>
              <a:gd name="T13" fmla="*/ 2147483647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9" h="71">
                <a:moveTo>
                  <a:pt x="52" y="71"/>
                </a:moveTo>
                <a:cubicBezTo>
                  <a:pt x="55" y="68"/>
                  <a:pt x="55" y="68"/>
                  <a:pt x="55" y="68"/>
                </a:cubicBezTo>
                <a:cubicBezTo>
                  <a:pt x="55" y="68"/>
                  <a:pt x="89" y="42"/>
                  <a:pt x="59" y="12"/>
                </a:cubicBezTo>
                <a:cubicBezTo>
                  <a:pt x="49" y="3"/>
                  <a:pt x="41" y="0"/>
                  <a:pt x="33" y="0"/>
                </a:cubicBezTo>
                <a:cubicBezTo>
                  <a:pt x="15" y="0"/>
                  <a:pt x="3" y="16"/>
                  <a:pt x="3" y="16"/>
                </a:cubicBezTo>
                <a:cubicBezTo>
                  <a:pt x="0" y="19"/>
                  <a:pt x="0" y="19"/>
                  <a:pt x="0" y="19"/>
                </a:cubicBezTo>
                <a:lnTo>
                  <a:pt x="52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63" name="组合 292"/>
          <p:cNvPicPr>
            <a:picLocks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6261100"/>
            <a:ext cx="2730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4" name="组合 303"/>
          <p:cNvPicPr>
            <a:picLocks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6267450"/>
            <a:ext cx="2746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5" name="组合 306"/>
          <p:cNvPicPr>
            <a:picLocks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62118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6" name="组合 324"/>
          <p:cNvPicPr>
            <a:picLocks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114925"/>
            <a:ext cx="27463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7" name="组合 328"/>
          <p:cNvPicPr>
            <a:picLocks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2908300"/>
            <a:ext cx="25558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8" name="组合 331"/>
          <p:cNvPicPr>
            <a:picLocks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4591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69" name="Freeform 286"/>
          <p:cNvSpPr>
            <a:spLocks noEditPoints="1"/>
          </p:cNvSpPr>
          <p:nvPr/>
        </p:nvSpPr>
        <p:spPr bwMode="auto">
          <a:xfrm>
            <a:off x="1273175" y="2355850"/>
            <a:ext cx="273050" cy="276225"/>
          </a:xfrm>
          <a:custGeom>
            <a:avLst/>
            <a:gdLst>
              <a:gd name="T0" fmla="*/ 2147483647 w 285"/>
              <a:gd name="T1" fmla="*/ 2147483647 h 288"/>
              <a:gd name="T2" fmla="*/ 0 w 285"/>
              <a:gd name="T3" fmla="*/ 2147483647 h 288"/>
              <a:gd name="T4" fmla="*/ 2147483647 w 285"/>
              <a:gd name="T5" fmla="*/ 0 h 288"/>
              <a:gd name="T6" fmla="*/ 2147483647 w 285"/>
              <a:gd name="T7" fmla="*/ 2147483647 h 288"/>
              <a:gd name="T8" fmla="*/ 2147483647 w 285"/>
              <a:gd name="T9" fmla="*/ 2147483647 h 288"/>
              <a:gd name="T10" fmla="*/ 2147483647 w 285"/>
              <a:gd name="T11" fmla="*/ 2147483647 h 288"/>
              <a:gd name="T12" fmla="*/ 2147483647 w 285"/>
              <a:gd name="T13" fmla="*/ 2147483647 h 288"/>
              <a:gd name="T14" fmla="*/ 2147483647 w 285"/>
              <a:gd name="T15" fmla="*/ 2147483647 h 288"/>
              <a:gd name="T16" fmla="*/ 2147483647 w 285"/>
              <a:gd name="T17" fmla="*/ 2147483647 h 288"/>
              <a:gd name="T18" fmla="*/ 2147483647 w 285"/>
              <a:gd name="T19" fmla="*/ 2147483647 h 288"/>
              <a:gd name="T20" fmla="*/ 2147483647 w 285"/>
              <a:gd name="T21" fmla="*/ 2147483647 h 288"/>
              <a:gd name="T22" fmla="*/ 2147483647 w 285"/>
              <a:gd name="T23" fmla="*/ 2147483647 h 288"/>
              <a:gd name="T24" fmla="*/ 2147483647 w 285"/>
              <a:gd name="T25" fmla="*/ 2147483647 h 288"/>
              <a:gd name="T26" fmla="*/ 2147483647 w 285"/>
              <a:gd name="T27" fmla="*/ 2147483647 h 288"/>
              <a:gd name="T28" fmla="*/ 2147483647 w 285"/>
              <a:gd name="T29" fmla="*/ 2147483647 h 288"/>
              <a:gd name="T30" fmla="*/ 2147483647 w 285"/>
              <a:gd name="T31" fmla="*/ 2147483647 h 288"/>
              <a:gd name="T32" fmla="*/ 2147483647 w 285"/>
              <a:gd name="T33" fmla="*/ 2147483647 h 288"/>
              <a:gd name="T34" fmla="*/ 2147483647 w 285"/>
              <a:gd name="T35" fmla="*/ 2147483647 h 288"/>
              <a:gd name="T36" fmla="*/ 2147483647 w 285"/>
              <a:gd name="T37" fmla="*/ 2147483647 h 288"/>
              <a:gd name="T38" fmla="*/ 2147483647 w 285"/>
              <a:gd name="T39" fmla="*/ 2147483647 h 288"/>
              <a:gd name="T40" fmla="*/ 2147483647 w 285"/>
              <a:gd name="T41" fmla="*/ 2147483647 h 288"/>
              <a:gd name="T42" fmla="*/ 2147483647 w 285"/>
              <a:gd name="T43" fmla="*/ 2147483647 h 288"/>
              <a:gd name="T44" fmla="*/ 2147483647 w 285"/>
              <a:gd name="T45" fmla="*/ 2147483647 h 288"/>
              <a:gd name="T46" fmla="*/ 2147483647 w 285"/>
              <a:gd name="T47" fmla="*/ 2147483647 h 288"/>
              <a:gd name="T48" fmla="*/ 2147483647 w 285"/>
              <a:gd name="T49" fmla="*/ 2147483647 h 288"/>
              <a:gd name="T50" fmla="*/ 2147483647 w 285"/>
              <a:gd name="T51" fmla="*/ 2147483647 h 288"/>
              <a:gd name="T52" fmla="*/ 2147483647 w 285"/>
              <a:gd name="T53" fmla="*/ 2147483647 h 288"/>
              <a:gd name="T54" fmla="*/ 2147483647 w 285"/>
              <a:gd name="T55" fmla="*/ 2147483647 h 288"/>
              <a:gd name="T56" fmla="*/ 2147483647 w 285"/>
              <a:gd name="T57" fmla="*/ 2147483647 h 288"/>
              <a:gd name="T58" fmla="*/ 2147483647 w 285"/>
              <a:gd name="T59" fmla="*/ 2147483647 h 288"/>
              <a:gd name="T60" fmla="*/ 2147483647 w 285"/>
              <a:gd name="T61" fmla="*/ 2147483647 h 288"/>
              <a:gd name="T62" fmla="*/ 2147483647 w 285"/>
              <a:gd name="T63" fmla="*/ 2147483647 h 288"/>
              <a:gd name="T64" fmla="*/ 2147483647 w 285"/>
              <a:gd name="T65" fmla="*/ 2147483647 h 288"/>
              <a:gd name="T66" fmla="*/ 2147483647 w 285"/>
              <a:gd name="T67" fmla="*/ 2147483647 h 288"/>
              <a:gd name="T68" fmla="*/ 2147483647 w 285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0" name="组合 336"/>
          <p:cNvPicPr>
            <a:picLocks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2352675"/>
            <a:ext cx="27463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71" name="Freeform 289"/>
          <p:cNvSpPr>
            <a:spLocks noEditPoints="1"/>
          </p:cNvSpPr>
          <p:nvPr/>
        </p:nvSpPr>
        <p:spPr bwMode="auto">
          <a:xfrm>
            <a:off x="7891463" y="6216650"/>
            <a:ext cx="271462" cy="276225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0 h 288"/>
              <a:gd name="T4" fmla="*/ 0 w 284"/>
              <a:gd name="T5" fmla="*/ 0 h 288"/>
              <a:gd name="T6" fmla="*/ 0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0 w 284"/>
              <a:gd name="T19" fmla="*/ 2147483647 h 288"/>
              <a:gd name="T20" fmla="*/ 0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2" name="组合 340"/>
          <p:cNvPicPr>
            <a:picLocks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6254750"/>
            <a:ext cx="279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3" name="组合 349"/>
          <p:cNvPicPr>
            <a:picLocks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486150"/>
            <a:ext cx="27940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4" name="组合 354"/>
          <p:cNvPicPr>
            <a:picLocks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5" name="组合 359"/>
          <p:cNvPicPr>
            <a:picLocks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76" name="Freeform 314"/>
          <p:cNvSpPr>
            <a:spLocks/>
          </p:cNvSpPr>
          <p:nvPr/>
        </p:nvSpPr>
        <p:spPr bwMode="auto">
          <a:xfrm>
            <a:off x="6234113" y="3487738"/>
            <a:ext cx="254000" cy="166687"/>
          </a:xfrm>
          <a:custGeom>
            <a:avLst/>
            <a:gdLst>
              <a:gd name="T0" fmla="*/ 2147483647 w 265"/>
              <a:gd name="T1" fmla="*/ 2147483647 h 174"/>
              <a:gd name="T2" fmla="*/ 2147483647 w 265"/>
              <a:gd name="T3" fmla="*/ 2147483647 h 174"/>
              <a:gd name="T4" fmla="*/ 2147483647 w 265"/>
              <a:gd name="T5" fmla="*/ 2147483647 h 174"/>
              <a:gd name="T6" fmla="*/ 2147483647 w 265"/>
              <a:gd name="T7" fmla="*/ 0 h 174"/>
              <a:gd name="T8" fmla="*/ 2147483647 w 265"/>
              <a:gd name="T9" fmla="*/ 0 h 174"/>
              <a:gd name="T10" fmla="*/ 0 w 265"/>
              <a:gd name="T11" fmla="*/ 2147483647 h 174"/>
              <a:gd name="T12" fmla="*/ 2147483647 w 265"/>
              <a:gd name="T13" fmla="*/ 2147483647 h 174"/>
              <a:gd name="T14" fmla="*/ 2147483647 w 265"/>
              <a:gd name="T15" fmla="*/ 2147483647 h 174"/>
              <a:gd name="T16" fmla="*/ 2147483647 w 265"/>
              <a:gd name="T17" fmla="*/ 2147483647 h 174"/>
              <a:gd name="T18" fmla="*/ 2147483647 w 265"/>
              <a:gd name="T19" fmla="*/ 2147483647 h 174"/>
              <a:gd name="T20" fmla="*/ 2147483647 w 265"/>
              <a:gd name="T21" fmla="*/ 2147483647 h 174"/>
              <a:gd name="T22" fmla="*/ 2147483647 w 265"/>
              <a:gd name="T23" fmla="*/ 2147483647 h 174"/>
              <a:gd name="T24" fmla="*/ 2147483647 w 265"/>
              <a:gd name="T25" fmla="*/ 2147483647 h 17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5" h="174">
                <a:moveTo>
                  <a:pt x="255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3"/>
                  <a:pt x="58" y="0"/>
                  <a:pt x="5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6"/>
                  <a:pt x="5" y="21"/>
                  <a:pt x="10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7" y="171"/>
                  <a:pt x="101" y="174"/>
                  <a:pt x="105" y="174"/>
                </a:cubicBezTo>
                <a:cubicBezTo>
                  <a:pt x="255" y="174"/>
                  <a:pt x="255" y="174"/>
                  <a:pt x="255" y="174"/>
                </a:cubicBezTo>
                <a:cubicBezTo>
                  <a:pt x="261" y="174"/>
                  <a:pt x="265" y="169"/>
                  <a:pt x="265" y="164"/>
                </a:cubicBezTo>
                <a:cubicBezTo>
                  <a:pt x="265" y="158"/>
                  <a:pt x="261" y="153"/>
                  <a:pt x="255" y="15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7" name="组合 367"/>
          <p:cNvPicPr>
            <a:picLocks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3511550"/>
            <a:ext cx="188913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8" name="组合 371"/>
          <p:cNvPicPr>
            <a:picLocks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4591050"/>
            <a:ext cx="2730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9" name="组合 374"/>
          <p:cNvPicPr>
            <a:picLocks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8" y="2908300"/>
            <a:ext cx="2016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80" name="Freeform 321"/>
          <p:cNvSpPr>
            <a:spLocks noEditPoints="1"/>
          </p:cNvSpPr>
          <p:nvPr/>
        </p:nvSpPr>
        <p:spPr bwMode="auto">
          <a:xfrm>
            <a:off x="843915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" y="144"/>
                </a:moveTo>
                <a:cubicBezTo>
                  <a:pt x="24" y="78"/>
                  <a:pt x="78" y="24"/>
                  <a:pt x="144" y="24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1" name="Freeform 322"/>
          <p:cNvSpPr>
            <a:spLocks/>
          </p:cNvSpPr>
          <p:nvPr/>
        </p:nvSpPr>
        <p:spPr bwMode="auto">
          <a:xfrm>
            <a:off x="6234113" y="4011613"/>
            <a:ext cx="276225" cy="274637"/>
          </a:xfrm>
          <a:custGeom>
            <a:avLst/>
            <a:gdLst>
              <a:gd name="T0" fmla="*/ 2147483647 w 287"/>
              <a:gd name="T1" fmla="*/ 2147483647 h 287"/>
              <a:gd name="T2" fmla="*/ 2147483647 w 287"/>
              <a:gd name="T3" fmla="*/ 2147483647 h 287"/>
              <a:gd name="T4" fmla="*/ 2147483647 w 287"/>
              <a:gd name="T5" fmla="*/ 2147483647 h 287"/>
              <a:gd name="T6" fmla="*/ 2147483647 w 287"/>
              <a:gd name="T7" fmla="*/ 2147483647 h 287"/>
              <a:gd name="T8" fmla="*/ 2147483647 w 287"/>
              <a:gd name="T9" fmla="*/ 2147483647 h 287"/>
              <a:gd name="T10" fmla="*/ 2147483647 w 287"/>
              <a:gd name="T11" fmla="*/ 2147483647 h 287"/>
              <a:gd name="T12" fmla="*/ 2147483647 w 287"/>
              <a:gd name="T13" fmla="*/ 2147483647 h 287"/>
              <a:gd name="T14" fmla="*/ 2147483647 w 287"/>
              <a:gd name="T15" fmla="*/ 2147483647 h 287"/>
              <a:gd name="T16" fmla="*/ 2147483647 w 287"/>
              <a:gd name="T17" fmla="*/ 2147483647 h 287"/>
              <a:gd name="T18" fmla="*/ 2147483647 w 287"/>
              <a:gd name="T19" fmla="*/ 2147483647 h 287"/>
              <a:gd name="T20" fmla="*/ 2147483647 w 287"/>
              <a:gd name="T21" fmla="*/ 2147483647 h 287"/>
              <a:gd name="T22" fmla="*/ 2147483647 w 287"/>
              <a:gd name="T23" fmla="*/ 0 h 287"/>
              <a:gd name="T24" fmla="*/ 2147483647 w 287"/>
              <a:gd name="T25" fmla="*/ 2147483647 h 287"/>
              <a:gd name="T26" fmla="*/ 2147483647 w 287"/>
              <a:gd name="T27" fmla="*/ 2147483647 h 287"/>
              <a:gd name="T28" fmla="*/ 2147483647 w 287"/>
              <a:gd name="T29" fmla="*/ 2147483647 h 287"/>
              <a:gd name="T30" fmla="*/ 2147483647 w 287"/>
              <a:gd name="T31" fmla="*/ 2147483647 h 287"/>
              <a:gd name="T32" fmla="*/ 2147483647 w 287"/>
              <a:gd name="T33" fmla="*/ 2147483647 h 287"/>
              <a:gd name="T34" fmla="*/ 2147483647 w 287"/>
              <a:gd name="T35" fmla="*/ 2147483647 h 287"/>
              <a:gd name="T36" fmla="*/ 2147483647 w 287"/>
              <a:gd name="T37" fmla="*/ 2147483647 h 287"/>
              <a:gd name="T38" fmla="*/ 2147483647 w 287"/>
              <a:gd name="T39" fmla="*/ 2147483647 h 287"/>
              <a:gd name="T40" fmla="*/ 2147483647 w 287"/>
              <a:gd name="T41" fmla="*/ 2147483647 h 287"/>
              <a:gd name="T42" fmla="*/ 2147483647 w 287"/>
              <a:gd name="T43" fmla="*/ 2147483647 h 287"/>
              <a:gd name="T44" fmla="*/ 2147483647 w 287"/>
              <a:gd name="T45" fmla="*/ 2147483647 h 287"/>
              <a:gd name="T46" fmla="*/ 0 w 287"/>
              <a:gd name="T47" fmla="*/ 2147483647 h 287"/>
              <a:gd name="T48" fmla="*/ 0 w 287"/>
              <a:gd name="T49" fmla="*/ 2147483647 h 287"/>
              <a:gd name="T50" fmla="*/ 2147483647 w 287"/>
              <a:gd name="T51" fmla="*/ 2147483647 h 287"/>
              <a:gd name="T52" fmla="*/ 2147483647 w 287"/>
              <a:gd name="T53" fmla="*/ 2147483647 h 287"/>
              <a:gd name="T54" fmla="*/ 2147483647 w 287"/>
              <a:gd name="T55" fmla="*/ 2147483647 h 2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7" h="287">
                <a:moveTo>
                  <a:pt x="249" y="220"/>
                </a:moveTo>
                <a:cubicBezTo>
                  <a:pt x="230" y="212"/>
                  <a:pt x="208" y="196"/>
                  <a:pt x="168" y="191"/>
                </a:cubicBezTo>
                <a:cubicBezTo>
                  <a:pt x="180" y="181"/>
                  <a:pt x="186" y="162"/>
                  <a:pt x="196" y="136"/>
                </a:cubicBezTo>
                <a:cubicBezTo>
                  <a:pt x="196" y="136"/>
                  <a:pt x="196" y="135"/>
                  <a:pt x="196" y="135"/>
                </a:cubicBezTo>
                <a:cubicBezTo>
                  <a:pt x="199" y="135"/>
                  <a:pt x="201" y="135"/>
                  <a:pt x="203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5" y="96"/>
                  <a:pt x="205" y="96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4" y="54"/>
                </a:cubicBezTo>
                <a:cubicBezTo>
                  <a:pt x="200" y="39"/>
                  <a:pt x="194" y="26"/>
                  <a:pt x="183" y="22"/>
                </a:cubicBezTo>
                <a:cubicBezTo>
                  <a:pt x="169" y="16"/>
                  <a:pt x="149" y="0"/>
                  <a:pt x="143" y="0"/>
                </a:cubicBezTo>
                <a:cubicBezTo>
                  <a:pt x="135" y="0"/>
                  <a:pt x="115" y="16"/>
                  <a:pt x="103" y="22"/>
                </a:cubicBezTo>
                <a:cubicBezTo>
                  <a:pt x="93" y="27"/>
                  <a:pt x="86" y="39"/>
                  <a:pt x="82" y="54"/>
                </a:cubicBezTo>
                <a:cubicBezTo>
                  <a:pt x="79" y="64"/>
                  <a:pt x="81" y="82"/>
                  <a:pt x="81" y="93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75" y="95"/>
                  <a:pt x="75" y="107"/>
                </a:cubicBezTo>
                <a:cubicBezTo>
                  <a:pt x="75" y="115"/>
                  <a:pt x="78" y="131"/>
                  <a:pt x="83" y="134"/>
                </a:cubicBezTo>
                <a:cubicBezTo>
                  <a:pt x="85" y="135"/>
                  <a:pt x="87" y="135"/>
                  <a:pt x="89" y="135"/>
                </a:cubicBezTo>
                <a:cubicBezTo>
                  <a:pt x="89" y="135"/>
                  <a:pt x="90" y="136"/>
                  <a:pt x="90" y="136"/>
                </a:cubicBezTo>
                <a:cubicBezTo>
                  <a:pt x="100" y="163"/>
                  <a:pt x="105" y="182"/>
                  <a:pt x="118" y="191"/>
                </a:cubicBezTo>
                <a:cubicBezTo>
                  <a:pt x="78" y="196"/>
                  <a:pt x="56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7" y="256"/>
                  <a:pt x="287" y="256"/>
                  <a:pt x="287" y="256"/>
                </a:cubicBezTo>
                <a:cubicBezTo>
                  <a:pt x="287" y="256"/>
                  <a:pt x="287" y="237"/>
                  <a:pt x="249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2" name="Freeform 323"/>
          <p:cNvSpPr>
            <a:spLocks/>
          </p:cNvSpPr>
          <p:nvPr/>
        </p:nvSpPr>
        <p:spPr bwMode="auto">
          <a:xfrm>
            <a:off x="6783388" y="4011613"/>
            <a:ext cx="276225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2147483647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2147483647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0 w 288"/>
              <a:gd name="T49" fmla="*/ 2147483647 h 287"/>
              <a:gd name="T50" fmla="*/ 0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0" y="220"/>
                </a:moveTo>
                <a:cubicBezTo>
                  <a:pt x="231" y="212"/>
                  <a:pt x="209" y="196"/>
                  <a:pt x="169" y="191"/>
                </a:cubicBezTo>
                <a:cubicBezTo>
                  <a:pt x="181" y="181"/>
                  <a:pt x="186" y="162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200" y="135"/>
                  <a:pt x="202" y="135"/>
                  <a:pt x="204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6" y="96"/>
                  <a:pt x="206" y="96"/>
                </a:cubicBezTo>
                <a:cubicBezTo>
                  <a:pt x="206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5" y="54"/>
                </a:cubicBezTo>
                <a:cubicBezTo>
                  <a:pt x="200" y="39"/>
                  <a:pt x="201" y="33"/>
                  <a:pt x="193" y="25"/>
                </a:cubicBezTo>
                <a:cubicBezTo>
                  <a:pt x="182" y="13"/>
                  <a:pt x="166" y="8"/>
                  <a:pt x="160" y="8"/>
                </a:cubicBezTo>
                <a:cubicBezTo>
                  <a:pt x="155" y="8"/>
                  <a:pt x="133" y="0"/>
                  <a:pt x="120" y="4"/>
                </a:cubicBezTo>
                <a:cubicBezTo>
                  <a:pt x="107" y="9"/>
                  <a:pt x="114" y="22"/>
                  <a:pt x="103" y="22"/>
                </a:cubicBezTo>
                <a:cubicBezTo>
                  <a:pt x="92" y="22"/>
                  <a:pt x="87" y="39"/>
                  <a:pt x="83" y="54"/>
                </a:cubicBezTo>
                <a:cubicBezTo>
                  <a:pt x="80" y="64"/>
                  <a:pt x="82" y="82"/>
                  <a:pt x="82" y="93"/>
                </a:cubicBezTo>
                <a:cubicBezTo>
                  <a:pt x="82" y="94"/>
                  <a:pt x="82" y="95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76" y="95"/>
                  <a:pt x="76" y="107"/>
                </a:cubicBezTo>
                <a:cubicBezTo>
                  <a:pt x="76" y="115"/>
                  <a:pt x="79" y="131"/>
                  <a:pt x="83" y="134"/>
                </a:cubicBezTo>
                <a:cubicBezTo>
                  <a:pt x="85" y="135"/>
                  <a:pt x="88" y="135"/>
                  <a:pt x="90" y="135"/>
                </a:cubicBezTo>
                <a:cubicBezTo>
                  <a:pt x="90" y="135"/>
                  <a:pt x="90" y="136"/>
                  <a:pt x="90" y="136"/>
                </a:cubicBezTo>
                <a:cubicBezTo>
                  <a:pt x="101" y="163"/>
                  <a:pt x="106" y="182"/>
                  <a:pt x="118" y="191"/>
                </a:cubicBezTo>
                <a:cubicBezTo>
                  <a:pt x="79" y="196"/>
                  <a:pt x="57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8" y="287"/>
                  <a:pt x="288" y="287"/>
                  <a:pt x="288" y="287"/>
                </a:cubicBezTo>
                <a:cubicBezTo>
                  <a:pt x="288" y="256"/>
                  <a:pt x="288" y="256"/>
                  <a:pt x="288" y="256"/>
                </a:cubicBezTo>
                <a:cubicBezTo>
                  <a:pt x="288" y="256"/>
                  <a:pt x="287" y="237"/>
                  <a:pt x="250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3" name="Freeform 324"/>
          <p:cNvSpPr>
            <a:spLocks/>
          </p:cNvSpPr>
          <p:nvPr/>
        </p:nvSpPr>
        <p:spPr bwMode="auto">
          <a:xfrm>
            <a:off x="8432800" y="4011613"/>
            <a:ext cx="287338" cy="274637"/>
          </a:xfrm>
          <a:custGeom>
            <a:avLst/>
            <a:gdLst>
              <a:gd name="T0" fmla="*/ 2147483647 w 301"/>
              <a:gd name="T1" fmla="*/ 2147483647 h 288"/>
              <a:gd name="T2" fmla="*/ 2147483647 w 301"/>
              <a:gd name="T3" fmla="*/ 2147483647 h 288"/>
              <a:gd name="T4" fmla="*/ 2147483647 w 301"/>
              <a:gd name="T5" fmla="*/ 2147483647 h 288"/>
              <a:gd name="T6" fmla="*/ 2147483647 w 301"/>
              <a:gd name="T7" fmla="*/ 2147483647 h 288"/>
              <a:gd name="T8" fmla="*/ 2147483647 w 301"/>
              <a:gd name="T9" fmla="*/ 2147483647 h 288"/>
              <a:gd name="T10" fmla="*/ 2147483647 w 301"/>
              <a:gd name="T11" fmla="*/ 2147483647 h 288"/>
              <a:gd name="T12" fmla="*/ 2147483647 w 301"/>
              <a:gd name="T13" fmla="*/ 2147483647 h 288"/>
              <a:gd name="T14" fmla="*/ 2147483647 w 301"/>
              <a:gd name="T15" fmla="*/ 2147483647 h 288"/>
              <a:gd name="T16" fmla="*/ 2147483647 w 301"/>
              <a:gd name="T17" fmla="*/ 2147483647 h 288"/>
              <a:gd name="T18" fmla="*/ 2147483647 w 301"/>
              <a:gd name="T19" fmla="*/ 2147483647 h 288"/>
              <a:gd name="T20" fmla="*/ 2147483647 w 301"/>
              <a:gd name="T21" fmla="*/ 2147483647 h 288"/>
              <a:gd name="T22" fmla="*/ 2147483647 w 301"/>
              <a:gd name="T23" fmla="*/ 2147483647 h 288"/>
              <a:gd name="T24" fmla="*/ 2147483647 w 301"/>
              <a:gd name="T25" fmla="*/ 2147483647 h 288"/>
              <a:gd name="T26" fmla="*/ 2147483647 w 301"/>
              <a:gd name="T27" fmla="*/ 2147483647 h 288"/>
              <a:gd name="T28" fmla="*/ 2147483647 w 301"/>
              <a:gd name="T29" fmla="*/ 0 h 288"/>
              <a:gd name="T30" fmla="*/ 2147483647 w 301"/>
              <a:gd name="T31" fmla="*/ 2147483647 h 288"/>
              <a:gd name="T32" fmla="*/ 2147483647 w 301"/>
              <a:gd name="T33" fmla="*/ 2147483647 h 288"/>
              <a:gd name="T34" fmla="*/ 2147483647 w 301"/>
              <a:gd name="T35" fmla="*/ 2147483647 h 288"/>
              <a:gd name="T36" fmla="*/ 2147483647 w 301"/>
              <a:gd name="T37" fmla="*/ 2147483647 h 288"/>
              <a:gd name="T38" fmla="*/ 2147483647 w 301"/>
              <a:gd name="T39" fmla="*/ 2147483647 h 288"/>
              <a:gd name="T40" fmla="*/ 2147483647 w 301"/>
              <a:gd name="T41" fmla="*/ 2147483647 h 288"/>
              <a:gd name="T42" fmla="*/ 2147483647 w 301"/>
              <a:gd name="T43" fmla="*/ 2147483647 h 288"/>
              <a:gd name="T44" fmla="*/ 2147483647 w 301"/>
              <a:gd name="T45" fmla="*/ 2147483647 h 288"/>
              <a:gd name="T46" fmla="*/ 2147483647 w 301"/>
              <a:gd name="T47" fmla="*/ 2147483647 h 288"/>
              <a:gd name="T48" fmla="*/ 2147483647 w 301"/>
              <a:gd name="T49" fmla="*/ 2147483647 h 288"/>
              <a:gd name="T50" fmla="*/ 2147483647 w 301"/>
              <a:gd name="T51" fmla="*/ 2147483647 h 288"/>
              <a:gd name="T52" fmla="*/ 2147483647 w 301"/>
              <a:gd name="T53" fmla="*/ 2147483647 h 288"/>
              <a:gd name="T54" fmla="*/ 2147483647 w 301"/>
              <a:gd name="T55" fmla="*/ 2147483647 h 288"/>
              <a:gd name="T56" fmla="*/ 2147483647 w 301"/>
              <a:gd name="T57" fmla="*/ 2147483647 h 288"/>
              <a:gd name="T58" fmla="*/ 2147483647 w 301"/>
              <a:gd name="T59" fmla="*/ 2147483647 h 288"/>
              <a:gd name="T60" fmla="*/ 2147483647 w 301"/>
              <a:gd name="T61" fmla="*/ 2147483647 h 288"/>
              <a:gd name="T62" fmla="*/ 2147483647 w 301"/>
              <a:gd name="T63" fmla="*/ 2147483647 h 288"/>
              <a:gd name="T64" fmla="*/ 2147483647 w 301"/>
              <a:gd name="T65" fmla="*/ 2147483647 h 288"/>
              <a:gd name="T66" fmla="*/ 2147483647 w 301"/>
              <a:gd name="T67" fmla="*/ 2147483647 h 288"/>
              <a:gd name="T68" fmla="*/ 2147483647 w 301"/>
              <a:gd name="T69" fmla="*/ 2147483647 h 288"/>
              <a:gd name="T70" fmla="*/ 2147483647 w 301"/>
              <a:gd name="T71" fmla="*/ 2147483647 h 288"/>
              <a:gd name="T72" fmla="*/ 2147483647 w 301"/>
              <a:gd name="T73" fmla="*/ 2147483647 h 288"/>
              <a:gd name="T74" fmla="*/ 2147483647 w 301"/>
              <a:gd name="T75" fmla="*/ 2147483647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01" h="288">
                <a:moveTo>
                  <a:pt x="283" y="199"/>
                </a:moveTo>
                <a:cubicBezTo>
                  <a:pt x="279" y="208"/>
                  <a:pt x="260" y="212"/>
                  <a:pt x="241" y="213"/>
                </a:cubicBezTo>
                <a:cubicBezTo>
                  <a:pt x="226" y="204"/>
                  <a:pt x="208" y="191"/>
                  <a:pt x="180" y="185"/>
                </a:cubicBezTo>
                <a:cubicBezTo>
                  <a:pt x="186" y="176"/>
                  <a:pt x="190" y="162"/>
                  <a:pt x="197" y="145"/>
                </a:cubicBezTo>
                <a:cubicBezTo>
                  <a:pt x="197" y="145"/>
                  <a:pt x="197" y="145"/>
                  <a:pt x="197" y="144"/>
                </a:cubicBezTo>
                <a:cubicBezTo>
                  <a:pt x="199" y="145"/>
                  <a:pt x="201" y="145"/>
                  <a:pt x="203" y="144"/>
                </a:cubicBezTo>
                <a:cubicBezTo>
                  <a:pt x="207" y="141"/>
                  <a:pt x="210" y="126"/>
                  <a:pt x="210" y="119"/>
                </a:cubicBezTo>
                <a:cubicBezTo>
                  <a:pt x="210" y="108"/>
                  <a:pt x="205" y="109"/>
                  <a:pt x="205" y="109"/>
                </a:cubicBezTo>
                <a:cubicBezTo>
                  <a:pt x="205" y="109"/>
                  <a:pt x="205" y="109"/>
                  <a:pt x="204" y="109"/>
                </a:cubicBezTo>
                <a:cubicBezTo>
                  <a:pt x="204" y="108"/>
                  <a:pt x="205" y="107"/>
                  <a:pt x="205" y="106"/>
                </a:cubicBezTo>
                <a:cubicBezTo>
                  <a:pt x="205" y="96"/>
                  <a:pt x="207" y="80"/>
                  <a:pt x="204" y="70"/>
                </a:cubicBezTo>
                <a:cubicBezTo>
                  <a:pt x="200" y="56"/>
                  <a:pt x="194" y="45"/>
                  <a:pt x="185" y="41"/>
                </a:cubicBezTo>
                <a:cubicBezTo>
                  <a:pt x="180" y="39"/>
                  <a:pt x="175" y="36"/>
                  <a:pt x="170" y="33"/>
                </a:cubicBezTo>
                <a:cubicBezTo>
                  <a:pt x="171" y="31"/>
                  <a:pt x="171" y="28"/>
                  <a:pt x="171" y="26"/>
                </a:cubicBezTo>
                <a:cubicBezTo>
                  <a:pt x="171" y="12"/>
                  <a:pt x="161" y="0"/>
                  <a:pt x="148" y="0"/>
                </a:cubicBezTo>
                <a:cubicBezTo>
                  <a:pt x="136" y="0"/>
                  <a:pt x="126" y="12"/>
                  <a:pt x="126" y="26"/>
                </a:cubicBezTo>
                <a:cubicBezTo>
                  <a:pt x="126" y="28"/>
                  <a:pt x="126" y="30"/>
                  <a:pt x="126" y="32"/>
                </a:cubicBezTo>
                <a:cubicBezTo>
                  <a:pt x="121" y="35"/>
                  <a:pt x="116" y="39"/>
                  <a:pt x="111" y="41"/>
                </a:cubicBezTo>
                <a:cubicBezTo>
                  <a:pt x="102" y="46"/>
                  <a:pt x="96" y="56"/>
                  <a:pt x="92" y="70"/>
                </a:cubicBezTo>
                <a:cubicBezTo>
                  <a:pt x="90" y="79"/>
                  <a:pt x="92" y="96"/>
                  <a:pt x="92" y="106"/>
                </a:cubicBezTo>
                <a:cubicBezTo>
                  <a:pt x="92" y="107"/>
                  <a:pt x="92" y="108"/>
                  <a:pt x="92" y="109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09"/>
                  <a:pt x="86" y="108"/>
                  <a:pt x="86" y="119"/>
                </a:cubicBezTo>
                <a:cubicBezTo>
                  <a:pt x="86" y="126"/>
                  <a:pt x="89" y="141"/>
                  <a:pt x="93" y="144"/>
                </a:cubicBezTo>
                <a:cubicBezTo>
                  <a:pt x="95" y="145"/>
                  <a:pt x="97" y="145"/>
                  <a:pt x="99" y="144"/>
                </a:cubicBezTo>
                <a:cubicBezTo>
                  <a:pt x="99" y="145"/>
                  <a:pt x="99" y="145"/>
                  <a:pt x="99" y="146"/>
                </a:cubicBezTo>
                <a:cubicBezTo>
                  <a:pt x="106" y="163"/>
                  <a:pt x="111" y="177"/>
                  <a:pt x="117" y="186"/>
                </a:cubicBezTo>
                <a:cubicBezTo>
                  <a:pt x="91" y="193"/>
                  <a:pt x="74" y="205"/>
                  <a:pt x="60" y="213"/>
                </a:cubicBezTo>
                <a:cubicBezTo>
                  <a:pt x="41" y="212"/>
                  <a:pt x="22" y="208"/>
                  <a:pt x="19" y="199"/>
                </a:cubicBezTo>
                <a:cubicBezTo>
                  <a:pt x="11" y="183"/>
                  <a:pt x="0" y="243"/>
                  <a:pt x="12" y="276"/>
                </a:cubicBezTo>
                <a:cubicBezTo>
                  <a:pt x="12" y="288"/>
                  <a:pt x="12" y="288"/>
                  <a:pt x="12" y="288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0" y="276"/>
                  <a:pt x="290" y="276"/>
                  <a:pt x="290" y="276"/>
                </a:cubicBezTo>
                <a:cubicBezTo>
                  <a:pt x="301" y="243"/>
                  <a:pt x="290" y="183"/>
                  <a:pt x="283" y="1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4" name="Freeform 325"/>
          <p:cNvSpPr>
            <a:spLocks/>
          </p:cNvSpPr>
          <p:nvPr/>
        </p:nvSpPr>
        <p:spPr bwMode="auto">
          <a:xfrm>
            <a:off x="7888288" y="4022725"/>
            <a:ext cx="274637" cy="265113"/>
          </a:xfrm>
          <a:custGeom>
            <a:avLst/>
            <a:gdLst>
              <a:gd name="T0" fmla="*/ 2147483647 w 287"/>
              <a:gd name="T1" fmla="*/ 2147483647 h 277"/>
              <a:gd name="T2" fmla="*/ 2147483647 w 287"/>
              <a:gd name="T3" fmla="*/ 2147483647 h 277"/>
              <a:gd name="T4" fmla="*/ 2147483647 w 287"/>
              <a:gd name="T5" fmla="*/ 2147483647 h 277"/>
              <a:gd name="T6" fmla="*/ 2147483647 w 287"/>
              <a:gd name="T7" fmla="*/ 2147483647 h 277"/>
              <a:gd name="T8" fmla="*/ 2147483647 w 287"/>
              <a:gd name="T9" fmla="*/ 2147483647 h 277"/>
              <a:gd name="T10" fmla="*/ 2147483647 w 287"/>
              <a:gd name="T11" fmla="*/ 2147483647 h 277"/>
              <a:gd name="T12" fmla="*/ 2147483647 w 287"/>
              <a:gd name="T13" fmla="*/ 2147483647 h 277"/>
              <a:gd name="T14" fmla="*/ 2147483647 w 287"/>
              <a:gd name="T15" fmla="*/ 2147483647 h 277"/>
              <a:gd name="T16" fmla="*/ 2147483647 w 287"/>
              <a:gd name="T17" fmla="*/ 2147483647 h 277"/>
              <a:gd name="T18" fmla="*/ 2147483647 w 287"/>
              <a:gd name="T19" fmla="*/ 2147483647 h 277"/>
              <a:gd name="T20" fmla="*/ 2147483647 w 287"/>
              <a:gd name="T21" fmla="*/ 2147483647 h 277"/>
              <a:gd name="T22" fmla="*/ 2147483647 w 287"/>
              <a:gd name="T23" fmla="*/ 2147483647 h 277"/>
              <a:gd name="T24" fmla="*/ 2147483647 w 287"/>
              <a:gd name="T25" fmla="*/ 2147483647 h 277"/>
              <a:gd name="T26" fmla="*/ 2147483647 w 287"/>
              <a:gd name="T27" fmla="*/ 0 h 277"/>
              <a:gd name="T28" fmla="*/ 2147483647 w 287"/>
              <a:gd name="T29" fmla="*/ 2147483647 h 277"/>
              <a:gd name="T30" fmla="*/ 2147483647 w 287"/>
              <a:gd name="T31" fmla="*/ 0 h 277"/>
              <a:gd name="T32" fmla="*/ 2147483647 w 287"/>
              <a:gd name="T33" fmla="*/ 2147483647 h 277"/>
              <a:gd name="T34" fmla="*/ 2147483647 w 287"/>
              <a:gd name="T35" fmla="*/ 2147483647 h 277"/>
              <a:gd name="T36" fmla="*/ 2147483647 w 287"/>
              <a:gd name="T37" fmla="*/ 2147483647 h 277"/>
              <a:gd name="T38" fmla="*/ 2147483647 w 287"/>
              <a:gd name="T39" fmla="*/ 2147483647 h 277"/>
              <a:gd name="T40" fmla="*/ 2147483647 w 287"/>
              <a:gd name="T41" fmla="*/ 2147483647 h 277"/>
              <a:gd name="T42" fmla="*/ 2147483647 w 287"/>
              <a:gd name="T43" fmla="*/ 2147483647 h 277"/>
              <a:gd name="T44" fmla="*/ 2147483647 w 287"/>
              <a:gd name="T45" fmla="*/ 2147483647 h 277"/>
              <a:gd name="T46" fmla="*/ 2147483647 w 287"/>
              <a:gd name="T47" fmla="*/ 2147483647 h 277"/>
              <a:gd name="T48" fmla="*/ 2147483647 w 287"/>
              <a:gd name="T49" fmla="*/ 2147483647 h 277"/>
              <a:gd name="T50" fmla="*/ 2147483647 w 287"/>
              <a:gd name="T51" fmla="*/ 2147483647 h 277"/>
              <a:gd name="T52" fmla="*/ 2147483647 w 287"/>
              <a:gd name="T53" fmla="*/ 2147483647 h 277"/>
              <a:gd name="T54" fmla="*/ 2147483647 w 287"/>
              <a:gd name="T55" fmla="*/ 2147483647 h 277"/>
              <a:gd name="T56" fmla="*/ 2147483647 w 287"/>
              <a:gd name="T57" fmla="*/ 2147483647 h 277"/>
              <a:gd name="T58" fmla="*/ 0 w 287"/>
              <a:gd name="T59" fmla="*/ 2147483647 h 277"/>
              <a:gd name="T60" fmla="*/ 0 w 287"/>
              <a:gd name="T61" fmla="*/ 2147483647 h 277"/>
              <a:gd name="T62" fmla="*/ 2147483647 w 287"/>
              <a:gd name="T63" fmla="*/ 2147483647 h 277"/>
              <a:gd name="T64" fmla="*/ 2147483647 w 287"/>
              <a:gd name="T65" fmla="*/ 2147483647 h 277"/>
              <a:gd name="T66" fmla="*/ 2147483647 w 287"/>
              <a:gd name="T67" fmla="*/ 2147483647 h 27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7" h="277">
                <a:moveTo>
                  <a:pt x="249" y="222"/>
                </a:moveTo>
                <a:cubicBezTo>
                  <a:pt x="233" y="214"/>
                  <a:pt x="214" y="211"/>
                  <a:pt x="182" y="206"/>
                </a:cubicBezTo>
                <a:cubicBezTo>
                  <a:pt x="180" y="203"/>
                  <a:pt x="176" y="190"/>
                  <a:pt x="172" y="176"/>
                </a:cubicBezTo>
                <a:cubicBezTo>
                  <a:pt x="173" y="176"/>
                  <a:pt x="178" y="180"/>
                  <a:pt x="179" y="180"/>
                </a:cubicBezTo>
                <a:cubicBezTo>
                  <a:pt x="181" y="180"/>
                  <a:pt x="183" y="180"/>
                  <a:pt x="185" y="180"/>
                </a:cubicBezTo>
                <a:cubicBezTo>
                  <a:pt x="186" y="180"/>
                  <a:pt x="201" y="177"/>
                  <a:pt x="207" y="177"/>
                </a:cubicBezTo>
                <a:cubicBezTo>
                  <a:pt x="209" y="177"/>
                  <a:pt x="210" y="177"/>
                  <a:pt x="211" y="178"/>
                </a:cubicBezTo>
                <a:cubicBezTo>
                  <a:pt x="211" y="178"/>
                  <a:pt x="213" y="179"/>
                  <a:pt x="215" y="179"/>
                </a:cubicBezTo>
                <a:cubicBezTo>
                  <a:pt x="214" y="178"/>
                  <a:pt x="214" y="176"/>
                  <a:pt x="214" y="175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60"/>
                  <a:pt x="214" y="152"/>
                  <a:pt x="218" y="154"/>
                </a:cubicBezTo>
                <a:cubicBezTo>
                  <a:pt x="222" y="156"/>
                  <a:pt x="228" y="152"/>
                  <a:pt x="228" y="152"/>
                </a:cubicBezTo>
                <a:cubicBezTo>
                  <a:pt x="233" y="116"/>
                  <a:pt x="238" y="42"/>
                  <a:pt x="200" y="13"/>
                </a:cubicBezTo>
                <a:cubicBezTo>
                  <a:pt x="187" y="4"/>
                  <a:pt x="175" y="0"/>
                  <a:pt x="166" y="0"/>
                </a:cubicBezTo>
                <a:cubicBezTo>
                  <a:pt x="156" y="0"/>
                  <a:pt x="149" y="4"/>
                  <a:pt x="143" y="8"/>
                </a:cubicBezTo>
                <a:cubicBezTo>
                  <a:pt x="138" y="4"/>
                  <a:pt x="130" y="0"/>
                  <a:pt x="121" y="0"/>
                </a:cubicBezTo>
                <a:cubicBezTo>
                  <a:pt x="111" y="0"/>
                  <a:pt x="100" y="4"/>
                  <a:pt x="87" y="13"/>
                </a:cubicBezTo>
                <a:cubicBezTo>
                  <a:pt x="50" y="41"/>
                  <a:pt x="52" y="114"/>
                  <a:pt x="55" y="151"/>
                </a:cubicBezTo>
                <a:cubicBezTo>
                  <a:pt x="55" y="151"/>
                  <a:pt x="58" y="149"/>
                  <a:pt x="63" y="154"/>
                </a:cubicBezTo>
                <a:cubicBezTo>
                  <a:pt x="68" y="159"/>
                  <a:pt x="77" y="160"/>
                  <a:pt x="77" y="160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74" y="179"/>
                  <a:pt x="76" y="178"/>
                  <a:pt x="78" y="177"/>
                </a:cubicBezTo>
                <a:cubicBezTo>
                  <a:pt x="79" y="177"/>
                  <a:pt x="79" y="177"/>
                  <a:pt x="80" y="177"/>
                </a:cubicBezTo>
                <a:cubicBezTo>
                  <a:pt x="86" y="177"/>
                  <a:pt x="92" y="180"/>
                  <a:pt x="94" y="180"/>
                </a:cubicBezTo>
                <a:cubicBezTo>
                  <a:pt x="96" y="180"/>
                  <a:pt x="98" y="180"/>
                  <a:pt x="100" y="180"/>
                </a:cubicBezTo>
                <a:cubicBezTo>
                  <a:pt x="103" y="180"/>
                  <a:pt x="113" y="176"/>
                  <a:pt x="115" y="176"/>
                </a:cubicBezTo>
                <a:cubicBezTo>
                  <a:pt x="112" y="184"/>
                  <a:pt x="108" y="200"/>
                  <a:pt x="104" y="206"/>
                </a:cubicBezTo>
                <a:cubicBezTo>
                  <a:pt x="73" y="211"/>
                  <a:pt x="54" y="214"/>
                  <a:pt x="38" y="222"/>
                </a:cubicBezTo>
                <a:cubicBezTo>
                  <a:pt x="0" y="239"/>
                  <a:pt x="0" y="257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287" y="277"/>
                  <a:pt x="287" y="277"/>
                  <a:pt x="287" y="27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7" y="257"/>
                  <a:pt x="287" y="239"/>
                  <a:pt x="249" y="22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85" name="组合 383"/>
          <p:cNvPicPr>
            <a:picLocks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065588"/>
            <a:ext cx="2730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86" name="组合 386"/>
          <p:cNvPicPr>
            <a:picLocks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4065588"/>
            <a:ext cx="2746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87" name="Freeform 330"/>
          <p:cNvSpPr>
            <a:spLocks/>
          </p:cNvSpPr>
          <p:nvPr/>
        </p:nvSpPr>
        <p:spPr bwMode="auto">
          <a:xfrm>
            <a:off x="7335838" y="4013200"/>
            <a:ext cx="276225" cy="273050"/>
          </a:xfrm>
          <a:custGeom>
            <a:avLst/>
            <a:gdLst>
              <a:gd name="T0" fmla="*/ 2147483647 w 289"/>
              <a:gd name="T1" fmla="*/ 2147483647 h 286"/>
              <a:gd name="T2" fmla="*/ 2147483647 w 289"/>
              <a:gd name="T3" fmla="*/ 2147483647 h 286"/>
              <a:gd name="T4" fmla="*/ 2147483647 w 289"/>
              <a:gd name="T5" fmla="*/ 2147483647 h 286"/>
              <a:gd name="T6" fmla="*/ 2147483647 w 289"/>
              <a:gd name="T7" fmla="*/ 2147483647 h 286"/>
              <a:gd name="T8" fmla="*/ 2147483647 w 289"/>
              <a:gd name="T9" fmla="*/ 2147483647 h 286"/>
              <a:gd name="T10" fmla="*/ 2147483647 w 289"/>
              <a:gd name="T11" fmla="*/ 2147483647 h 286"/>
              <a:gd name="T12" fmla="*/ 2147483647 w 289"/>
              <a:gd name="T13" fmla="*/ 2147483647 h 286"/>
              <a:gd name="T14" fmla="*/ 2147483647 w 289"/>
              <a:gd name="T15" fmla="*/ 2147483647 h 286"/>
              <a:gd name="T16" fmla="*/ 2147483647 w 289"/>
              <a:gd name="T17" fmla="*/ 2147483647 h 286"/>
              <a:gd name="T18" fmla="*/ 2147483647 w 289"/>
              <a:gd name="T19" fmla="*/ 2147483647 h 286"/>
              <a:gd name="T20" fmla="*/ 2147483647 w 289"/>
              <a:gd name="T21" fmla="*/ 2147483647 h 286"/>
              <a:gd name="T22" fmla="*/ 2147483647 w 289"/>
              <a:gd name="T23" fmla="*/ 2147483647 h 286"/>
              <a:gd name="T24" fmla="*/ 2147483647 w 289"/>
              <a:gd name="T25" fmla="*/ 2147483647 h 286"/>
              <a:gd name="T26" fmla="*/ 2147483647 w 289"/>
              <a:gd name="T27" fmla="*/ 2147483647 h 286"/>
              <a:gd name="T28" fmla="*/ 2147483647 w 289"/>
              <a:gd name="T29" fmla="*/ 2147483647 h 286"/>
              <a:gd name="T30" fmla="*/ 2147483647 w 289"/>
              <a:gd name="T31" fmla="*/ 2147483647 h 286"/>
              <a:gd name="T32" fmla="*/ 2147483647 w 289"/>
              <a:gd name="T33" fmla="*/ 2147483647 h 286"/>
              <a:gd name="T34" fmla="*/ 2147483647 w 289"/>
              <a:gd name="T35" fmla="*/ 2147483647 h 286"/>
              <a:gd name="T36" fmla="*/ 2147483647 w 289"/>
              <a:gd name="T37" fmla="*/ 2147483647 h 286"/>
              <a:gd name="T38" fmla="*/ 2147483647 w 289"/>
              <a:gd name="T39" fmla="*/ 2147483647 h 286"/>
              <a:gd name="T40" fmla="*/ 2147483647 w 289"/>
              <a:gd name="T41" fmla="*/ 2147483647 h 286"/>
              <a:gd name="T42" fmla="*/ 2147483647 w 289"/>
              <a:gd name="T43" fmla="*/ 2147483647 h 286"/>
              <a:gd name="T44" fmla="*/ 2147483647 w 289"/>
              <a:gd name="T45" fmla="*/ 2147483647 h 286"/>
              <a:gd name="T46" fmla="*/ 2147483647 w 289"/>
              <a:gd name="T47" fmla="*/ 2147483647 h 286"/>
              <a:gd name="T48" fmla="*/ 2147483647 w 289"/>
              <a:gd name="T49" fmla="*/ 2147483647 h 286"/>
              <a:gd name="T50" fmla="*/ 2147483647 w 289"/>
              <a:gd name="T51" fmla="*/ 2147483647 h 286"/>
              <a:gd name="T52" fmla="*/ 2147483647 w 289"/>
              <a:gd name="T53" fmla="*/ 2147483647 h 286"/>
              <a:gd name="T54" fmla="*/ 2147483647 w 289"/>
              <a:gd name="T55" fmla="*/ 2147483647 h 286"/>
              <a:gd name="T56" fmla="*/ 2147483647 w 289"/>
              <a:gd name="T57" fmla="*/ 2147483647 h 286"/>
              <a:gd name="T58" fmla="*/ 2147483647 w 289"/>
              <a:gd name="T59" fmla="*/ 2147483647 h 286"/>
              <a:gd name="T60" fmla="*/ 2147483647 w 289"/>
              <a:gd name="T61" fmla="*/ 2147483647 h 286"/>
              <a:gd name="T62" fmla="*/ 2147483647 w 289"/>
              <a:gd name="T63" fmla="*/ 2147483647 h 286"/>
              <a:gd name="T64" fmla="*/ 2147483647 w 289"/>
              <a:gd name="T65" fmla="*/ 2147483647 h 286"/>
              <a:gd name="T66" fmla="*/ 2147483647 w 289"/>
              <a:gd name="T67" fmla="*/ 2147483647 h 286"/>
              <a:gd name="T68" fmla="*/ 2147483647 w 289"/>
              <a:gd name="T69" fmla="*/ 2147483647 h 286"/>
              <a:gd name="T70" fmla="*/ 2147483647 w 289"/>
              <a:gd name="T71" fmla="*/ 2147483647 h 286"/>
              <a:gd name="T72" fmla="*/ 2147483647 w 289"/>
              <a:gd name="T73" fmla="*/ 2147483647 h 286"/>
              <a:gd name="T74" fmla="*/ 2147483647 w 289"/>
              <a:gd name="T75" fmla="*/ 2147483647 h 286"/>
              <a:gd name="T76" fmla="*/ 2147483647 w 289"/>
              <a:gd name="T77" fmla="*/ 2147483647 h 286"/>
              <a:gd name="T78" fmla="*/ 2147483647 w 289"/>
              <a:gd name="T79" fmla="*/ 2147483647 h 286"/>
              <a:gd name="T80" fmla="*/ 2147483647 w 289"/>
              <a:gd name="T81" fmla="*/ 2147483647 h 286"/>
              <a:gd name="T82" fmla="*/ 2147483647 w 289"/>
              <a:gd name="T83" fmla="*/ 2147483647 h 286"/>
              <a:gd name="T84" fmla="*/ 2147483647 w 289"/>
              <a:gd name="T85" fmla="*/ 2147483647 h 28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9" h="286">
                <a:moveTo>
                  <a:pt x="250" y="231"/>
                </a:moveTo>
                <a:cubicBezTo>
                  <a:pt x="240" y="229"/>
                  <a:pt x="229" y="225"/>
                  <a:pt x="215" y="221"/>
                </a:cubicBezTo>
                <a:cubicBezTo>
                  <a:pt x="217" y="211"/>
                  <a:pt x="218" y="201"/>
                  <a:pt x="219" y="190"/>
                </a:cubicBezTo>
                <a:cubicBezTo>
                  <a:pt x="223" y="181"/>
                  <a:pt x="225" y="167"/>
                  <a:pt x="224" y="151"/>
                </a:cubicBezTo>
                <a:cubicBezTo>
                  <a:pt x="224" y="150"/>
                  <a:pt x="224" y="149"/>
                  <a:pt x="224" y="147"/>
                </a:cubicBezTo>
                <a:cubicBezTo>
                  <a:pt x="228" y="141"/>
                  <a:pt x="230" y="133"/>
                  <a:pt x="230" y="123"/>
                </a:cubicBezTo>
                <a:cubicBezTo>
                  <a:pt x="230" y="112"/>
                  <a:pt x="228" y="103"/>
                  <a:pt x="223" y="97"/>
                </a:cubicBezTo>
                <a:cubicBezTo>
                  <a:pt x="223" y="96"/>
                  <a:pt x="223" y="94"/>
                  <a:pt x="223" y="93"/>
                </a:cubicBezTo>
                <a:cubicBezTo>
                  <a:pt x="224" y="90"/>
                  <a:pt x="225" y="86"/>
                  <a:pt x="225" y="82"/>
                </a:cubicBezTo>
                <a:cubicBezTo>
                  <a:pt x="225" y="75"/>
                  <a:pt x="223" y="69"/>
                  <a:pt x="219" y="64"/>
                </a:cubicBezTo>
                <a:cubicBezTo>
                  <a:pt x="219" y="63"/>
                  <a:pt x="219" y="62"/>
                  <a:pt x="219" y="61"/>
                </a:cubicBezTo>
                <a:cubicBezTo>
                  <a:pt x="219" y="59"/>
                  <a:pt x="220" y="56"/>
                  <a:pt x="219" y="53"/>
                </a:cubicBezTo>
                <a:cubicBezTo>
                  <a:pt x="219" y="42"/>
                  <a:pt x="214" y="33"/>
                  <a:pt x="208" y="30"/>
                </a:cubicBezTo>
                <a:cubicBezTo>
                  <a:pt x="207" y="27"/>
                  <a:pt x="205" y="25"/>
                  <a:pt x="204" y="23"/>
                </a:cubicBezTo>
                <a:cubicBezTo>
                  <a:pt x="197" y="13"/>
                  <a:pt x="188" y="8"/>
                  <a:pt x="180" y="9"/>
                </a:cubicBezTo>
                <a:cubicBezTo>
                  <a:pt x="179" y="8"/>
                  <a:pt x="178" y="8"/>
                  <a:pt x="177" y="8"/>
                </a:cubicBezTo>
                <a:cubicBezTo>
                  <a:pt x="166" y="1"/>
                  <a:pt x="154" y="1"/>
                  <a:pt x="149" y="8"/>
                </a:cubicBezTo>
                <a:cubicBezTo>
                  <a:pt x="148" y="8"/>
                  <a:pt x="147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44" y="9"/>
                  <a:pt x="144" y="9"/>
                  <a:pt x="143" y="9"/>
                </a:cubicBezTo>
                <a:cubicBezTo>
                  <a:pt x="143" y="9"/>
                  <a:pt x="142" y="9"/>
                  <a:pt x="142" y="8"/>
                </a:cubicBezTo>
                <a:cubicBezTo>
                  <a:pt x="142" y="8"/>
                  <a:pt x="142" y="8"/>
                  <a:pt x="141" y="8"/>
                </a:cubicBezTo>
                <a:cubicBezTo>
                  <a:pt x="136" y="1"/>
                  <a:pt x="125" y="0"/>
                  <a:pt x="114" y="7"/>
                </a:cubicBezTo>
                <a:cubicBezTo>
                  <a:pt x="112" y="7"/>
                  <a:pt x="111" y="8"/>
                  <a:pt x="109" y="9"/>
                </a:cubicBezTo>
                <a:cubicBezTo>
                  <a:pt x="101" y="8"/>
                  <a:pt x="91" y="13"/>
                  <a:pt x="84" y="23"/>
                </a:cubicBezTo>
                <a:cubicBezTo>
                  <a:pt x="83" y="25"/>
                  <a:pt x="81" y="27"/>
                  <a:pt x="80" y="30"/>
                </a:cubicBezTo>
                <a:cubicBezTo>
                  <a:pt x="74" y="33"/>
                  <a:pt x="69" y="42"/>
                  <a:pt x="69" y="53"/>
                </a:cubicBezTo>
                <a:cubicBezTo>
                  <a:pt x="68" y="56"/>
                  <a:pt x="69" y="60"/>
                  <a:pt x="70" y="63"/>
                </a:cubicBezTo>
                <a:cubicBezTo>
                  <a:pt x="70" y="63"/>
                  <a:pt x="70" y="63"/>
                  <a:pt x="69" y="63"/>
                </a:cubicBezTo>
                <a:cubicBezTo>
                  <a:pt x="66" y="68"/>
                  <a:pt x="63" y="75"/>
                  <a:pt x="63" y="82"/>
                </a:cubicBezTo>
                <a:cubicBezTo>
                  <a:pt x="63" y="86"/>
                  <a:pt x="64" y="90"/>
                  <a:pt x="65" y="94"/>
                </a:cubicBezTo>
                <a:cubicBezTo>
                  <a:pt x="65" y="95"/>
                  <a:pt x="65" y="96"/>
                  <a:pt x="65" y="97"/>
                </a:cubicBezTo>
                <a:cubicBezTo>
                  <a:pt x="60" y="102"/>
                  <a:pt x="58" y="112"/>
                  <a:pt x="58" y="123"/>
                </a:cubicBezTo>
                <a:cubicBezTo>
                  <a:pt x="58" y="131"/>
                  <a:pt x="59" y="139"/>
                  <a:pt x="62" y="144"/>
                </a:cubicBezTo>
                <a:cubicBezTo>
                  <a:pt x="62" y="147"/>
                  <a:pt x="62" y="150"/>
                  <a:pt x="62" y="153"/>
                </a:cubicBezTo>
                <a:cubicBezTo>
                  <a:pt x="61" y="170"/>
                  <a:pt x="63" y="184"/>
                  <a:pt x="67" y="193"/>
                </a:cubicBezTo>
                <a:cubicBezTo>
                  <a:pt x="68" y="203"/>
                  <a:pt x="70" y="213"/>
                  <a:pt x="71" y="222"/>
                </a:cubicBezTo>
                <a:cubicBezTo>
                  <a:pt x="59" y="226"/>
                  <a:pt x="49" y="229"/>
                  <a:pt x="39" y="231"/>
                </a:cubicBezTo>
                <a:cubicBezTo>
                  <a:pt x="0" y="239"/>
                  <a:pt x="1" y="263"/>
                  <a:pt x="1" y="263"/>
                </a:cubicBezTo>
                <a:cubicBezTo>
                  <a:pt x="1" y="286"/>
                  <a:pt x="1" y="286"/>
                  <a:pt x="1" y="286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89" y="263"/>
                  <a:pt x="289" y="263"/>
                  <a:pt x="289" y="263"/>
                </a:cubicBezTo>
                <a:cubicBezTo>
                  <a:pt x="289" y="263"/>
                  <a:pt x="289" y="239"/>
                  <a:pt x="250" y="23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8" name="Freeform 331"/>
          <p:cNvSpPr>
            <a:spLocks/>
          </p:cNvSpPr>
          <p:nvPr/>
        </p:nvSpPr>
        <p:spPr bwMode="auto">
          <a:xfrm>
            <a:off x="1822450" y="4048125"/>
            <a:ext cx="276225" cy="201613"/>
          </a:xfrm>
          <a:custGeom>
            <a:avLst/>
            <a:gdLst>
              <a:gd name="T0" fmla="*/ 2147483647 w 288"/>
              <a:gd name="T1" fmla="*/ 0 h 210"/>
              <a:gd name="T2" fmla="*/ 2147483647 w 288"/>
              <a:gd name="T3" fmla="*/ 2147483647 h 210"/>
              <a:gd name="T4" fmla="*/ 2147483647 w 288"/>
              <a:gd name="T5" fmla="*/ 2147483647 h 210"/>
              <a:gd name="T6" fmla="*/ 2147483647 w 288"/>
              <a:gd name="T7" fmla="*/ 2147483647 h 210"/>
              <a:gd name="T8" fmla="*/ 2147483647 w 288"/>
              <a:gd name="T9" fmla="*/ 2147483647 h 210"/>
              <a:gd name="T10" fmla="*/ 2147483647 w 288"/>
              <a:gd name="T11" fmla="*/ 2147483647 h 210"/>
              <a:gd name="T12" fmla="*/ 2147483647 w 288"/>
              <a:gd name="T13" fmla="*/ 2147483647 h 210"/>
              <a:gd name="T14" fmla="*/ 2147483647 w 288"/>
              <a:gd name="T15" fmla="*/ 2147483647 h 210"/>
              <a:gd name="T16" fmla="*/ 2147483647 w 288"/>
              <a:gd name="T17" fmla="*/ 2147483647 h 210"/>
              <a:gd name="T18" fmla="*/ 2147483647 w 288"/>
              <a:gd name="T19" fmla="*/ 2147483647 h 210"/>
              <a:gd name="T20" fmla="*/ 2147483647 w 288"/>
              <a:gd name="T21" fmla="*/ 2147483647 h 210"/>
              <a:gd name="T22" fmla="*/ 2147483647 w 288"/>
              <a:gd name="T23" fmla="*/ 2147483647 h 210"/>
              <a:gd name="T24" fmla="*/ 2147483647 w 288"/>
              <a:gd name="T25" fmla="*/ 2147483647 h 210"/>
              <a:gd name="T26" fmla="*/ 0 w 288"/>
              <a:gd name="T27" fmla="*/ 2147483647 h 210"/>
              <a:gd name="T28" fmla="*/ 2147483647 w 288"/>
              <a:gd name="T29" fmla="*/ 2147483647 h 210"/>
              <a:gd name="T30" fmla="*/ 2147483647 w 288"/>
              <a:gd name="T31" fmla="*/ 2147483647 h 210"/>
              <a:gd name="T32" fmla="*/ 2147483647 w 288"/>
              <a:gd name="T33" fmla="*/ 2147483647 h 210"/>
              <a:gd name="T34" fmla="*/ 2147483647 w 288"/>
              <a:gd name="T35" fmla="*/ 2147483647 h 210"/>
              <a:gd name="T36" fmla="*/ 2147483647 w 288"/>
              <a:gd name="T37" fmla="*/ 2147483647 h 210"/>
              <a:gd name="T38" fmla="*/ 2147483647 w 288"/>
              <a:gd name="T39" fmla="*/ 2147483647 h 210"/>
              <a:gd name="T40" fmla="*/ 2147483647 w 288"/>
              <a:gd name="T41" fmla="*/ 2147483647 h 210"/>
              <a:gd name="T42" fmla="*/ 2147483647 w 288"/>
              <a:gd name="T43" fmla="*/ 2147483647 h 210"/>
              <a:gd name="T44" fmla="*/ 2147483647 w 288"/>
              <a:gd name="T45" fmla="*/ 2147483647 h 210"/>
              <a:gd name="T46" fmla="*/ 2147483647 w 288"/>
              <a:gd name="T47" fmla="*/ 2147483647 h 210"/>
              <a:gd name="T48" fmla="*/ 2147483647 w 288"/>
              <a:gd name="T49" fmla="*/ 2147483647 h 210"/>
              <a:gd name="T50" fmla="*/ 2147483647 w 288"/>
              <a:gd name="T51" fmla="*/ 2147483647 h 210"/>
              <a:gd name="T52" fmla="*/ 2147483647 w 288"/>
              <a:gd name="T53" fmla="*/ 2147483647 h 210"/>
              <a:gd name="T54" fmla="*/ 2147483647 w 288"/>
              <a:gd name="T55" fmla="*/ 2147483647 h 210"/>
              <a:gd name="T56" fmla="*/ 2147483647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89" name="组合 391"/>
          <p:cNvPicPr>
            <a:picLocks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011613"/>
            <a:ext cx="257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0" name="组合 401"/>
          <p:cNvPicPr>
            <a:picLocks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813" y="3455988"/>
            <a:ext cx="1762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1" name="组合 404"/>
          <p:cNvPicPr>
            <a:picLocks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4084638"/>
            <a:ext cx="274637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2" name="组合 411"/>
          <p:cNvPicPr>
            <a:picLocks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3" name="组合 417"/>
          <p:cNvPicPr>
            <a:picLocks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2919413"/>
            <a:ext cx="27463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4" name="组合 426"/>
          <p:cNvPicPr>
            <a:picLocks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2938463"/>
            <a:ext cx="2730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5" name="组合 433"/>
          <p:cNvPicPr>
            <a:picLocks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292576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96" name="Freeform 372"/>
          <p:cNvSpPr>
            <a:spLocks/>
          </p:cNvSpPr>
          <p:nvPr/>
        </p:nvSpPr>
        <p:spPr bwMode="auto">
          <a:xfrm>
            <a:off x="2925763" y="2400300"/>
            <a:ext cx="276225" cy="185738"/>
          </a:xfrm>
          <a:custGeom>
            <a:avLst/>
            <a:gdLst>
              <a:gd name="T0" fmla="*/ 2147483647 w 174"/>
              <a:gd name="T1" fmla="*/ 2147483647 h 117"/>
              <a:gd name="T2" fmla="*/ 2147483647 w 174"/>
              <a:gd name="T3" fmla="*/ 0 h 117"/>
              <a:gd name="T4" fmla="*/ 2147483647 w 174"/>
              <a:gd name="T5" fmla="*/ 2147483647 h 117"/>
              <a:gd name="T6" fmla="*/ 2147483647 w 174"/>
              <a:gd name="T7" fmla="*/ 2147483647 h 117"/>
              <a:gd name="T8" fmla="*/ 2147483647 w 174"/>
              <a:gd name="T9" fmla="*/ 2147483647 h 117"/>
              <a:gd name="T10" fmla="*/ 2147483647 w 174"/>
              <a:gd name="T11" fmla="*/ 2147483647 h 117"/>
              <a:gd name="T12" fmla="*/ 0 w 174"/>
              <a:gd name="T13" fmla="*/ 2147483647 h 117"/>
              <a:gd name="T14" fmla="*/ 2147483647 w 174"/>
              <a:gd name="T15" fmla="*/ 2147483647 h 117"/>
              <a:gd name="T16" fmla="*/ 2147483647 w 174"/>
              <a:gd name="T17" fmla="*/ 2147483647 h 117"/>
              <a:gd name="T18" fmla="*/ 2147483647 w 174"/>
              <a:gd name="T19" fmla="*/ 2147483647 h 117"/>
              <a:gd name="T20" fmla="*/ 2147483647 w 174"/>
              <a:gd name="T21" fmla="*/ 2147483647 h 117"/>
              <a:gd name="T22" fmla="*/ 2147483647 w 174"/>
              <a:gd name="T23" fmla="*/ 2147483647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4" h="117">
                <a:moveTo>
                  <a:pt x="156" y="71"/>
                </a:moveTo>
                <a:lnTo>
                  <a:pt x="174" y="0"/>
                </a:lnTo>
                <a:lnTo>
                  <a:pt x="103" y="18"/>
                </a:lnTo>
                <a:lnTo>
                  <a:pt x="121" y="35"/>
                </a:lnTo>
                <a:lnTo>
                  <a:pt x="90" y="66"/>
                </a:lnTo>
                <a:lnTo>
                  <a:pt x="62" y="37"/>
                </a:lnTo>
                <a:lnTo>
                  <a:pt x="0" y="99"/>
                </a:lnTo>
                <a:lnTo>
                  <a:pt x="19" y="117"/>
                </a:lnTo>
                <a:lnTo>
                  <a:pt x="62" y="74"/>
                </a:lnTo>
                <a:lnTo>
                  <a:pt x="90" y="103"/>
                </a:lnTo>
                <a:lnTo>
                  <a:pt x="140" y="55"/>
                </a:lnTo>
                <a:lnTo>
                  <a:pt x="156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97" name="组合 439"/>
          <p:cNvPicPr>
            <a:picLocks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2352675"/>
            <a:ext cx="2444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8" name="组合 442"/>
          <p:cNvPicPr>
            <a:picLocks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3455988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9" name="组合 447"/>
          <p:cNvPicPr>
            <a:picLocks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365375"/>
            <a:ext cx="279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0" name="组合 452"/>
          <p:cNvPicPr>
            <a:picLocks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365375"/>
            <a:ext cx="274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1" name="Freeform 385"/>
          <p:cNvSpPr>
            <a:spLocks/>
          </p:cNvSpPr>
          <p:nvPr/>
        </p:nvSpPr>
        <p:spPr bwMode="auto">
          <a:xfrm>
            <a:off x="4029075" y="1817688"/>
            <a:ext cx="274638" cy="250825"/>
          </a:xfrm>
          <a:custGeom>
            <a:avLst/>
            <a:gdLst>
              <a:gd name="T0" fmla="*/ 2147483647 w 288"/>
              <a:gd name="T1" fmla="*/ 2147483647 h 262"/>
              <a:gd name="T2" fmla="*/ 2147483647 w 288"/>
              <a:gd name="T3" fmla="*/ 2147483647 h 262"/>
              <a:gd name="T4" fmla="*/ 2147483647 w 288"/>
              <a:gd name="T5" fmla="*/ 2147483647 h 262"/>
              <a:gd name="T6" fmla="*/ 2147483647 w 288"/>
              <a:gd name="T7" fmla="*/ 0 h 262"/>
              <a:gd name="T8" fmla="*/ 0 w 288"/>
              <a:gd name="T9" fmla="*/ 2147483647 h 262"/>
              <a:gd name="T10" fmla="*/ 2147483647 w 288"/>
              <a:gd name="T11" fmla="*/ 2147483647 h 262"/>
              <a:gd name="T12" fmla="*/ 2147483647 w 288"/>
              <a:gd name="T13" fmla="*/ 2147483647 h 262"/>
              <a:gd name="T14" fmla="*/ 2147483647 w 288"/>
              <a:gd name="T15" fmla="*/ 2147483647 h 262"/>
              <a:gd name="T16" fmla="*/ 2147483647 w 288"/>
              <a:gd name="T17" fmla="*/ 2147483647 h 262"/>
              <a:gd name="T18" fmla="*/ 2147483647 w 288"/>
              <a:gd name="T19" fmla="*/ 2147483647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62">
                <a:moveTo>
                  <a:pt x="167" y="129"/>
                </a:moveTo>
                <a:cubicBezTo>
                  <a:pt x="135" y="129"/>
                  <a:pt x="47" y="122"/>
                  <a:pt x="47" y="77"/>
                </a:cubicBezTo>
                <a:cubicBezTo>
                  <a:pt x="47" y="29"/>
                  <a:pt x="139" y="14"/>
                  <a:pt x="167" y="14"/>
                </a:cubicBezTo>
                <a:cubicBezTo>
                  <a:pt x="167" y="0"/>
                  <a:pt x="167" y="0"/>
                  <a:pt x="167" y="0"/>
                </a:cubicBezTo>
                <a:cubicBezTo>
                  <a:pt x="106" y="0"/>
                  <a:pt x="0" y="13"/>
                  <a:pt x="0" y="86"/>
                </a:cubicBezTo>
                <a:cubicBezTo>
                  <a:pt x="0" y="162"/>
                  <a:pt x="115" y="204"/>
                  <a:pt x="167" y="205"/>
                </a:cubicBezTo>
                <a:cubicBezTo>
                  <a:pt x="167" y="262"/>
                  <a:pt x="167" y="262"/>
                  <a:pt x="167" y="262"/>
                </a:cubicBezTo>
                <a:cubicBezTo>
                  <a:pt x="288" y="165"/>
                  <a:pt x="288" y="165"/>
                  <a:pt x="288" y="165"/>
                </a:cubicBezTo>
                <a:cubicBezTo>
                  <a:pt x="167" y="68"/>
                  <a:pt x="167" y="68"/>
                  <a:pt x="167" y="68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2" name="组合 456"/>
          <p:cNvPicPr>
            <a:picLocks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511550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3" name="组合 465"/>
          <p:cNvPicPr>
            <a:picLocks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6224588"/>
            <a:ext cx="2794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4" name="Freeform 402"/>
          <p:cNvSpPr>
            <a:spLocks/>
          </p:cNvSpPr>
          <p:nvPr/>
        </p:nvSpPr>
        <p:spPr bwMode="auto">
          <a:xfrm>
            <a:off x="5130800" y="1863725"/>
            <a:ext cx="276225" cy="161925"/>
          </a:xfrm>
          <a:custGeom>
            <a:avLst/>
            <a:gdLst>
              <a:gd name="T0" fmla="*/ 2147483647 w 289"/>
              <a:gd name="T1" fmla="*/ 2147483647 h 169"/>
              <a:gd name="T2" fmla="*/ 2147483647 w 289"/>
              <a:gd name="T3" fmla="*/ 2147483647 h 169"/>
              <a:gd name="T4" fmla="*/ 2147483647 w 289"/>
              <a:gd name="T5" fmla="*/ 2147483647 h 169"/>
              <a:gd name="T6" fmla="*/ 2147483647 w 289"/>
              <a:gd name="T7" fmla="*/ 2147483647 h 169"/>
              <a:gd name="T8" fmla="*/ 2147483647 w 289"/>
              <a:gd name="T9" fmla="*/ 2147483647 h 169"/>
              <a:gd name="T10" fmla="*/ 2147483647 w 289"/>
              <a:gd name="T11" fmla="*/ 2147483647 h 169"/>
              <a:gd name="T12" fmla="*/ 2147483647 w 289"/>
              <a:gd name="T13" fmla="*/ 2147483647 h 169"/>
              <a:gd name="T14" fmla="*/ 2147483647 w 289"/>
              <a:gd name="T15" fmla="*/ 2147483647 h 169"/>
              <a:gd name="T16" fmla="*/ 2147483647 w 289"/>
              <a:gd name="T17" fmla="*/ 2147483647 h 169"/>
              <a:gd name="T18" fmla="*/ 2147483647 w 289"/>
              <a:gd name="T19" fmla="*/ 2147483647 h 169"/>
              <a:gd name="T20" fmla="*/ 2147483647 w 289"/>
              <a:gd name="T21" fmla="*/ 2147483647 h 169"/>
              <a:gd name="T22" fmla="*/ 2147483647 w 289"/>
              <a:gd name="T23" fmla="*/ 2147483647 h 169"/>
              <a:gd name="T24" fmla="*/ 2147483647 w 289"/>
              <a:gd name="T25" fmla="*/ 2147483647 h 169"/>
              <a:gd name="T26" fmla="*/ 2147483647 w 289"/>
              <a:gd name="T27" fmla="*/ 2147483647 h 169"/>
              <a:gd name="T28" fmla="*/ 2147483647 w 289"/>
              <a:gd name="T29" fmla="*/ 2147483647 h 169"/>
              <a:gd name="T30" fmla="*/ 2147483647 w 289"/>
              <a:gd name="T31" fmla="*/ 2147483647 h 169"/>
              <a:gd name="T32" fmla="*/ 2147483647 w 289"/>
              <a:gd name="T33" fmla="*/ 2147483647 h 169"/>
              <a:gd name="T34" fmla="*/ 2147483647 w 289"/>
              <a:gd name="T35" fmla="*/ 2147483647 h 169"/>
              <a:gd name="T36" fmla="*/ 2147483647 w 289"/>
              <a:gd name="T37" fmla="*/ 2147483647 h 169"/>
              <a:gd name="T38" fmla="*/ 2147483647 w 289"/>
              <a:gd name="T39" fmla="*/ 2147483647 h 169"/>
              <a:gd name="T40" fmla="*/ 2147483647 w 289"/>
              <a:gd name="T41" fmla="*/ 2147483647 h 169"/>
              <a:gd name="T42" fmla="*/ 2147483647 w 289"/>
              <a:gd name="T43" fmla="*/ 2147483647 h 169"/>
              <a:gd name="T44" fmla="*/ 2147483647 w 289"/>
              <a:gd name="T45" fmla="*/ 2147483647 h 169"/>
              <a:gd name="T46" fmla="*/ 2147483647 w 289"/>
              <a:gd name="T47" fmla="*/ 2147483647 h 169"/>
              <a:gd name="T48" fmla="*/ 0 w 289"/>
              <a:gd name="T49" fmla="*/ 2147483647 h 169"/>
              <a:gd name="T50" fmla="*/ 2147483647 w 289"/>
              <a:gd name="T51" fmla="*/ 2147483647 h 169"/>
              <a:gd name="T52" fmla="*/ 2147483647 w 289"/>
              <a:gd name="T53" fmla="*/ 2147483647 h 169"/>
              <a:gd name="T54" fmla="*/ 2147483647 w 289"/>
              <a:gd name="T55" fmla="*/ 2147483647 h 169"/>
              <a:gd name="T56" fmla="*/ 2147483647 w 289"/>
              <a:gd name="T57" fmla="*/ 2147483647 h 169"/>
              <a:gd name="T58" fmla="*/ 2147483647 w 289"/>
              <a:gd name="T59" fmla="*/ 2147483647 h 169"/>
              <a:gd name="T60" fmla="*/ 2147483647 w 289"/>
              <a:gd name="T61" fmla="*/ 2147483647 h 169"/>
              <a:gd name="T62" fmla="*/ 2147483647 w 289"/>
              <a:gd name="T63" fmla="*/ 2147483647 h 169"/>
              <a:gd name="T64" fmla="*/ 2147483647 w 289"/>
              <a:gd name="T65" fmla="*/ 2147483647 h 169"/>
              <a:gd name="T66" fmla="*/ 2147483647 w 289"/>
              <a:gd name="T67" fmla="*/ 2147483647 h 1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9" h="169">
                <a:moveTo>
                  <a:pt x="288" y="63"/>
                </a:moveTo>
                <a:cubicBezTo>
                  <a:pt x="287" y="67"/>
                  <a:pt x="287" y="70"/>
                  <a:pt x="286" y="74"/>
                </a:cubicBezTo>
                <a:cubicBezTo>
                  <a:pt x="284" y="87"/>
                  <a:pt x="273" y="101"/>
                  <a:pt x="263" y="107"/>
                </a:cubicBezTo>
                <a:cubicBezTo>
                  <a:pt x="248" y="117"/>
                  <a:pt x="231" y="123"/>
                  <a:pt x="213" y="127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21" y="77"/>
                  <a:pt x="227" y="74"/>
                  <a:pt x="234" y="69"/>
                </a:cubicBezTo>
                <a:cubicBezTo>
                  <a:pt x="237" y="67"/>
                  <a:pt x="241" y="63"/>
                  <a:pt x="243" y="59"/>
                </a:cubicBezTo>
                <a:cubicBezTo>
                  <a:pt x="245" y="56"/>
                  <a:pt x="242" y="51"/>
                  <a:pt x="240" y="48"/>
                </a:cubicBezTo>
                <a:cubicBezTo>
                  <a:pt x="234" y="42"/>
                  <a:pt x="227" y="37"/>
                  <a:pt x="219" y="33"/>
                </a:cubicBezTo>
                <a:cubicBezTo>
                  <a:pt x="206" y="27"/>
                  <a:pt x="192" y="24"/>
                  <a:pt x="177" y="22"/>
                </a:cubicBezTo>
                <a:cubicBezTo>
                  <a:pt x="155" y="18"/>
                  <a:pt x="133" y="18"/>
                  <a:pt x="111" y="21"/>
                </a:cubicBezTo>
                <a:cubicBezTo>
                  <a:pt x="92" y="24"/>
                  <a:pt x="71" y="29"/>
                  <a:pt x="56" y="41"/>
                </a:cubicBezTo>
                <a:cubicBezTo>
                  <a:pt x="52" y="44"/>
                  <a:pt x="48" y="47"/>
                  <a:pt x="46" y="51"/>
                </a:cubicBezTo>
                <a:cubicBezTo>
                  <a:pt x="45" y="52"/>
                  <a:pt x="45" y="53"/>
                  <a:pt x="45" y="55"/>
                </a:cubicBezTo>
                <a:cubicBezTo>
                  <a:pt x="44" y="57"/>
                  <a:pt x="46" y="60"/>
                  <a:pt x="48" y="62"/>
                </a:cubicBezTo>
                <a:cubicBezTo>
                  <a:pt x="54" y="69"/>
                  <a:pt x="63" y="74"/>
                  <a:pt x="72" y="78"/>
                </a:cubicBezTo>
                <a:cubicBezTo>
                  <a:pt x="83" y="82"/>
                  <a:pt x="94" y="85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84" y="129"/>
                  <a:pt x="63" y="124"/>
                  <a:pt x="43" y="116"/>
                </a:cubicBezTo>
                <a:cubicBezTo>
                  <a:pt x="28" y="109"/>
                  <a:pt x="9" y="94"/>
                  <a:pt x="3" y="77"/>
                </a:cubicBezTo>
                <a:cubicBezTo>
                  <a:pt x="1" y="72"/>
                  <a:pt x="1" y="66"/>
                  <a:pt x="0" y="61"/>
                </a:cubicBezTo>
                <a:cubicBezTo>
                  <a:pt x="0" y="56"/>
                  <a:pt x="1" y="52"/>
                  <a:pt x="2" y="48"/>
                </a:cubicBezTo>
                <a:cubicBezTo>
                  <a:pt x="6" y="38"/>
                  <a:pt x="15" y="32"/>
                  <a:pt x="23" y="26"/>
                </a:cubicBezTo>
                <a:cubicBezTo>
                  <a:pt x="42" y="15"/>
                  <a:pt x="64" y="9"/>
                  <a:pt x="86" y="5"/>
                </a:cubicBezTo>
                <a:cubicBezTo>
                  <a:pt x="109" y="1"/>
                  <a:pt x="133" y="0"/>
                  <a:pt x="157" y="1"/>
                </a:cubicBezTo>
                <a:cubicBezTo>
                  <a:pt x="181" y="2"/>
                  <a:pt x="205" y="5"/>
                  <a:pt x="227" y="12"/>
                </a:cubicBezTo>
                <a:cubicBezTo>
                  <a:pt x="246" y="17"/>
                  <a:pt x="268" y="25"/>
                  <a:pt x="281" y="41"/>
                </a:cubicBezTo>
                <a:cubicBezTo>
                  <a:pt x="281" y="41"/>
                  <a:pt x="281" y="41"/>
                  <a:pt x="281" y="41"/>
                </a:cubicBezTo>
                <a:cubicBezTo>
                  <a:pt x="281" y="42"/>
                  <a:pt x="282" y="42"/>
                  <a:pt x="282" y="42"/>
                </a:cubicBezTo>
                <a:cubicBezTo>
                  <a:pt x="286" y="48"/>
                  <a:pt x="289" y="55"/>
                  <a:pt x="288" y="6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05" name="Freeform 403"/>
          <p:cNvSpPr>
            <a:spLocks/>
          </p:cNvSpPr>
          <p:nvPr/>
        </p:nvSpPr>
        <p:spPr bwMode="auto">
          <a:xfrm>
            <a:off x="4579938" y="1860550"/>
            <a:ext cx="276225" cy="163513"/>
          </a:xfrm>
          <a:custGeom>
            <a:avLst/>
            <a:gdLst>
              <a:gd name="T0" fmla="*/ 2147483647 w 289"/>
              <a:gd name="T1" fmla="*/ 2147483647 h 171"/>
              <a:gd name="T2" fmla="*/ 2147483647 w 289"/>
              <a:gd name="T3" fmla="*/ 2147483647 h 171"/>
              <a:gd name="T4" fmla="*/ 2147483647 w 289"/>
              <a:gd name="T5" fmla="*/ 2147483647 h 171"/>
              <a:gd name="T6" fmla="*/ 2147483647 w 289"/>
              <a:gd name="T7" fmla="*/ 2147483647 h 171"/>
              <a:gd name="T8" fmla="*/ 2147483647 w 289"/>
              <a:gd name="T9" fmla="*/ 2147483647 h 171"/>
              <a:gd name="T10" fmla="*/ 2147483647 w 289"/>
              <a:gd name="T11" fmla="*/ 2147483647 h 171"/>
              <a:gd name="T12" fmla="*/ 0 w 289"/>
              <a:gd name="T13" fmla="*/ 2147483647 h 171"/>
              <a:gd name="T14" fmla="*/ 2147483647 w 289"/>
              <a:gd name="T15" fmla="*/ 2147483647 h 171"/>
              <a:gd name="T16" fmla="*/ 2147483647 w 289"/>
              <a:gd name="T17" fmla="*/ 2147483647 h 171"/>
              <a:gd name="T18" fmla="*/ 2147483647 w 289"/>
              <a:gd name="T19" fmla="*/ 2147483647 h 171"/>
              <a:gd name="T20" fmla="*/ 2147483647 w 289"/>
              <a:gd name="T21" fmla="*/ 2147483647 h 171"/>
              <a:gd name="T22" fmla="*/ 2147483647 w 289"/>
              <a:gd name="T23" fmla="*/ 2147483647 h 171"/>
              <a:gd name="T24" fmla="*/ 2147483647 w 289"/>
              <a:gd name="T25" fmla="*/ 2147483647 h 171"/>
              <a:gd name="T26" fmla="*/ 2147483647 w 289"/>
              <a:gd name="T27" fmla="*/ 2147483647 h 171"/>
              <a:gd name="T28" fmla="*/ 2147483647 w 289"/>
              <a:gd name="T29" fmla="*/ 2147483647 h 171"/>
              <a:gd name="T30" fmla="*/ 2147483647 w 289"/>
              <a:gd name="T31" fmla="*/ 2147483647 h 171"/>
              <a:gd name="T32" fmla="*/ 2147483647 w 289"/>
              <a:gd name="T33" fmla="*/ 2147483647 h 171"/>
              <a:gd name="T34" fmla="*/ 2147483647 w 289"/>
              <a:gd name="T35" fmla="*/ 2147483647 h 171"/>
              <a:gd name="T36" fmla="*/ 2147483647 w 289"/>
              <a:gd name="T37" fmla="*/ 2147483647 h 171"/>
              <a:gd name="T38" fmla="*/ 2147483647 w 289"/>
              <a:gd name="T39" fmla="*/ 2147483647 h 171"/>
              <a:gd name="T40" fmla="*/ 2147483647 w 289"/>
              <a:gd name="T41" fmla="*/ 2147483647 h 171"/>
              <a:gd name="T42" fmla="*/ 2147483647 w 289"/>
              <a:gd name="T43" fmla="*/ 2147483647 h 171"/>
              <a:gd name="T44" fmla="*/ 2147483647 w 289"/>
              <a:gd name="T45" fmla="*/ 2147483647 h 171"/>
              <a:gd name="T46" fmla="*/ 2147483647 w 289"/>
              <a:gd name="T47" fmla="*/ 2147483647 h 171"/>
              <a:gd name="T48" fmla="*/ 2147483647 w 289"/>
              <a:gd name="T49" fmla="*/ 2147483647 h 171"/>
              <a:gd name="T50" fmla="*/ 2147483647 w 289"/>
              <a:gd name="T51" fmla="*/ 2147483647 h 171"/>
              <a:gd name="T52" fmla="*/ 2147483647 w 289"/>
              <a:gd name="T53" fmla="*/ 0 h 171"/>
              <a:gd name="T54" fmla="*/ 2147483647 w 289"/>
              <a:gd name="T55" fmla="*/ 2147483647 h 171"/>
              <a:gd name="T56" fmla="*/ 2147483647 w 289"/>
              <a:gd name="T57" fmla="*/ 2147483647 h 171"/>
              <a:gd name="T58" fmla="*/ 2147483647 w 289"/>
              <a:gd name="T59" fmla="*/ 2147483647 h 171"/>
              <a:gd name="T60" fmla="*/ 2147483647 w 289"/>
              <a:gd name="T61" fmla="*/ 2147483647 h 171"/>
              <a:gd name="T62" fmla="*/ 2147483647 w 289"/>
              <a:gd name="T63" fmla="*/ 2147483647 h 1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9" h="171">
                <a:moveTo>
                  <a:pt x="288" y="99"/>
                </a:moveTo>
                <a:cubicBezTo>
                  <a:pt x="287" y="103"/>
                  <a:pt x="287" y="106"/>
                  <a:pt x="286" y="110"/>
                </a:cubicBezTo>
                <a:cubicBezTo>
                  <a:pt x="284" y="123"/>
                  <a:pt x="273" y="137"/>
                  <a:pt x="263" y="143"/>
                </a:cubicBezTo>
                <a:cubicBezTo>
                  <a:pt x="233" y="162"/>
                  <a:pt x="194" y="168"/>
                  <a:pt x="159" y="170"/>
                </a:cubicBezTo>
                <a:cubicBezTo>
                  <a:pt x="120" y="171"/>
                  <a:pt x="79" y="167"/>
                  <a:pt x="43" y="152"/>
                </a:cubicBezTo>
                <a:cubicBezTo>
                  <a:pt x="28" y="145"/>
                  <a:pt x="9" y="130"/>
                  <a:pt x="3" y="113"/>
                </a:cubicBezTo>
                <a:cubicBezTo>
                  <a:pt x="1" y="108"/>
                  <a:pt x="1" y="102"/>
                  <a:pt x="0" y="97"/>
                </a:cubicBezTo>
                <a:cubicBezTo>
                  <a:pt x="0" y="92"/>
                  <a:pt x="0" y="88"/>
                  <a:pt x="2" y="84"/>
                </a:cubicBezTo>
                <a:cubicBezTo>
                  <a:pt x="6" y="74"/>
                  <a:pt x="15" y="68"/>
                  <a:pt x="23" y="62"/>
                </a:cubicBezTo>
                <a:cubicBezTo>
                  <a:pt x="42" y="51"/>
                  <a:pt x="64" y="45"/>
                  <a:pt x="86" y="41"/>
                </a:cubicBezTo>
                <a:cubicBezTo>
                  <a:pt x="88" y="41"/>
                  <a:pt x="91" y="40"/>
                  <a:pt x="93" y="40"/>
                </a:cubicBezTo>
                <a:cubicBezTo>
                  <a:pt x="93" y="61"/>
                  <a:pt x="93" y="61"/>
                  <a:pt x="93" y="61"/>
                </a:cubicBezTo>
                <a:cubicBezTo>
                  <a:pt x="80" y="64"/>
                  <a:pt x="66" y="68"/>
                  <a:pt x="56" y="77"/>
                </a:cubicBezTo>
                <a:cubicBezTo>
                  <a:pt x="52" y="80"/>
                  <a:pt x="48" y="83"/>
                  <a:pt x="46" y="87"/>
                </a:cubicBezTo>
                <a:cubicBezTo>
                  <a:pt x="45" y="88"/>
                  <a:pt x="45" y="89"/>
                  <a:pt x="45" y="91"/>
                </a:cubicBezTo>
                <a:cubicBezTo>
                  <a:pt x="44" y="93"/>
                  <a:pt x="46" y="96"/>
                  <a:pt x="48" y="98"/>
                </a:cubicBezTo>
                <a:cubicBezTo>
                  <a:pt x="54" y="105"/>
                  <a:pt x="63" y="110"/>
                  <a:pt x="72" y="114"/>
                </a:cubicBezTo>
                <a:cubicBezTo>
                  <a:pt x="83" y="118"/>
                  <a:pt x="94" y="121"/>
                  <a:pt x="105" y="123"/>
                </a:cubicBezTo>
                <a:cubicBezTo>
                  <a:pt x="127" y="126"/>
                  <a:pt x="151" y="127"/>
                  <a:pt x="173" y="124"/>
                </a:cubicBezTo>
                <a:cubicBezTo>
                  <a:pt x="194" y="122"/>
                  <a:pt x="217" y="118"/>
                  <a:pt x="234" y="105"/>
                </a:cubicBezTo>
                <a:cubicBezTo>
                  <a:pt x="237" y="103"/>
                  <a:pt x="241" y="99"/>
                  <a:pt x="243" y="95"/>
                </a:cubicBezTo>
                <a:cubicBezTo>
                  <a:pt x="245" y="92"/>
                  <a:pt x="242" y="87"/>
                  <a:pt x="240" y="85"/>
                </a:cubicBezTo>
                <a:cubicBezTo>
                  <a:pt x="234" y="78"/>
                  <a:pt x="227" y="73"/>
                  <a:pt x="219" y="69"/>
                </a:cubicBezTo>
                <a:cubicBezTo>
                  <a:pt x="211" y="66"/>
                  <a:pt x="202" y="63"/>
                  <a:pt x="193" y="61"/>
                </a:cubicBezTo>
                <a:cubicBezTo>
                  <a:pt x="193" y="98"/>
                  <a:pt x="193" y="98"/>
                  <a:pt x="193" y="98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205" y="42"/>
                  <a:pt x="216" y="44"/>
                  <a:pt x="227" y="48"/>
                </a:cubicBezTo>
                <a:cubicBezTo>
                  <a:pt x="246" y="53"/>
                  <a:pt x="268" y="61"/>
                  <a:pt x="281" y="77"/>
                </a:cubicBezTo>
                <a:cubicBezTo>
                  <a:pt x="281" y="77"/>
                  <a:pt x="282" y="78"/>
                  <a:pt x="282" y="78"/>
                </a:cubicBezTo>
                <a:cubicBezTo>
                  <a:pt x="286" y="84"/>
                  <a:pt x="289" y="92"/>
                  <a:pt x="288" y="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6" name="组合 476"/>
          <p:cNvPicPr>
            <a:picLocks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63" y="5151438"/>
            <a:ext cx="287337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7" name="组合 479"/>
          <p:cNvPicPr>
            <a:picLocks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5662613"/>
            <a:ext cx="2381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8" name="Freeform 409"/>
          <p:cNvSpPr>
            <a:spLocks/>
          </p:cNvSpPr>
          <p:nvPr/>
        </p:nvSpPr>
        <p:spPr bwMode="auto">
          <a:xfrm>
            <a:off x="10663238" y="4011613"/>
            <a:ext cx="239712" cy="274637"/>
          </a:xfrm>
          <a:custGeom>
            <a:avLst/>
            <a:gdLst>
              <a:gd name="T0" fmla="*/ 2147483647 w 250"/>
              <a:gd name="T1" fmla="*/ 2147483647 h 288"/>
              <a:gd name="T2" fmla="*/ 2147483647 w 250"/>
              <a:gd name="T3" fmla="*/ 2147483647 h 288"/>
              <a:gd name="T4" fmla="*/ 2147483647 w 250"/>
              <a:gd name="T5" fmla="*/ 2147483647 h 288"/>
              <a:gd name="T6" fmla="*/ 2147483647 w 250"/>
              <a:gd name="T7" fmla="*/ 2147483647 h 288"/>
              <a:gd name="T8" fmla="*/ 2147483647 w 250"/>
              <a:gd name="T9" fmla="*/ 2147483647 h 288"/>
              <a:gd name="T10" fmla="*/ 2147483647 w 250"/>
              <a:gd name="T11" fmla="*/ 2147483647 h 288"/>
              <a:gd name="T12" fmla="*/ 2147483647 w 250"/>
              <a:gd name="T13" fmla="*/ 2147483647 h 288"/>
              <a:gd name="T14" fmla="*/ 2147483647 w 250"/>
              <a:gd name="T15" fmla="*/ 2147483647 h 288"/>
              <a:gd name="T16" fmla="*/ 2147483647 w 250"/>
              <a:gd name="T17" fmla="*/ 2147483647 h 288"/>
              <a:gd name="T18" fmla="*/ 2147483647 w 250"/>
              <a:gd name="T19" fmla="*/ 2147483647 h 288"/>
              <a:gd name="T20" fmla="*/ 2147483647 w 250"/>
              <a:gd name="T21" fmla="*/ 2147483647 h 288"/>
              <a:gd name="T22" fmla="*/ 2147483647 w 250"/>
              <a:gd name="T23" fmla="*/ 2147483647 h 288"/>
              <a:gd name="T24" fmla="*/ 2147483647 w 250"/>
              <a:gd name="T25" fmla="*/ 2147483647 h 288"/>
              <a:gd name="T26" fmla="*/ 2147483647 w 250"/>
              <a:gd name="T27" fmla="*/ 2147483647 h 288"/>
              <a:gd name="T28" fmla="*/ 2147483647 w 250"/>
              <a:gd name="T29" fmla="*/ 2147483647 h 288"/>
              <a:gd name="T30" fmla="*/ 2147483647 w 250"/>
              <a:gd name="T31" fmla="*/ 2147483647 h 288"/>
              <a:gd name="T32" fmla="*/ 2147483647 w 250"/>
              <a:gd name="T33" fmla="*/ 2147483647 h 288"/>
              <a:gd name="T34" fmla="*/ 2147483647 w 250"/>
              <a:gd name="T35" fmla="*/ 2147483647 h 288"/>
              <a:gd name="T36" fmla="*/ 2147483647 w 250"/>
              <a:gd name="T37" fmla="*/ 2147483647 h 288"/>
              <a:gd name="T38" fmla="*/ 2147483647 w 250"/>
              <a:gd name="T39" fmla="*/ 2147483647 h 288"/>
              <a:gd name="T40" fmla="*/ 2147483647 w 250"/>
              <a:gd name="T41" fmla="*/ 2147483647 h 288"/>
              <a:gd name="T42" fmla="*/ 2147483647 w 250"/>
              <a:gd name="T43" fmla="*/ 2147483647 h 288"/>
              <a:gd name="T44" fmla="*/ 2147483647 w 250"/>
              <a:gd name="T45" fmla="*/ 2147483647 h 288"/>
              <a:gd name="T46" fmla="*/ 2147483647 w 250"/>
              <a:gd name="T47" fmla="*/ 2147483647 h 288"/>
              <a:gd name="T48" fmla="*/ 2147483647 w 250"/>
              <a:gd name="T49" fmla="*/ 2147483647 h 288"/>
              <a:gd name="T50" fmla="*/ 2147483647 w 250"/>
              <a:gd name="T51" fmla="*/ 2147483647 h 288"/>
              <a:gd name="T52" fmla="*/ 2147483647 w 250"/>
              <a:gd name="T53" fmla="*/ 2147483647 h 288"/>
              <a:gd name="T54" fmla="*/ 2147483647 w 250"/>
              <a:gd name="T55" fmla="*/ 2147483647 h 288"/>
              <a:gd name="T56" fmla="*/ 2147483647 w 250"/>
              <a:gd name="T57" fmla="*/ 2147483647 h 288"/>
              <a:gd name="T58" fmla="*/ 2147483647 w 250"/>
              <a:gd name="T59" fmla="*/ 2147483647 h 288"/>
              <a:gd name="T60" fmla="*/ 2147483647 w 250"/>
              <a:gd name="T61" fmla="*/ 2147483647 h 288"/>
              <a:gd name="T62" fmla="*/ 2147483647 w 250"/>
              <a:gd name="T63" fmla="*/ 2147483647 h 288"/>
              <a:gd name="T64" fmla="*/ 2147483647 w 250"/>
              <a:gd name="T65" fmla="*/ 2147483647 h 288"/>
              <a:gd name="T66" fmla="*/ 2147483647 w 250"/>
              <a:gd name="T67" fmla="*/ 2147483647 h 288"/>
              <a:gd name="T68" fmla="*/ 2147483647 w 250"/>
              <a:gd name="T69" fmla="*/ 2147483647 h 288"/>
              <a:gd name="T70" fmla="*/ 2147483647 w 250"/>
              <a:gd name="T71" fmla="*/ 2147483647 h 288"/>
              <a:gd name="T72" fmla="*/ 2147483647 w 250"/>
              <a:gd name="T73" fmla="*/ 2147483647 h 288"/>
              <a:gd name="T74" fmla="*/ 2147483647 w 250"/>
              <a:gd name="T75" fmla="*/ 2147483647 h 288"/>
              <a:gd name="T76" fmla="*/ 0 w 250"/>
              <a:gd name="T77" fmla="*/ 2147483647 h 288"/>
              <a:gd name="T78" fmla="*/ 0 w 250"/>
              <a:gd name="T79" fmla="*/ 2147483647 h 288"/>
              <a:gd name="T80" fmla="*/ 2147483647 w 250"/>
              <a:gd name="T81" fmla="*/ 2147483647 h 288"/>
              <a:gd name="T82" fmla="*/ 2147483647 w 250"/>
              <a:gd name="T83" fmla="*/ 2147483647 h 288"/>
              <a:gd name="T84" fmla="*/ 2147483647 w 250"/>
              <a:gd name="T85" fmla="*/ 2147483647 h 28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50" h="288">
                <a:moveTo>
                  <a:pt x="217" y="230"/>
                </a:moveTo>
                <a:cubicBezTo>
                  <a:pt x="201" y="223"/>
                  <a:pt x="183" y="212"/>
                  <a:pt x="150" y="208"/>
                </a:cubicBezTo>
                <a:cubicBezTo>
                  <a:pt x="159" y="199"/>
                  <a:pt x="163" y="184"/>
                  <a:pt x="171" y="164"/>
                </a:cubicBezTo>
                <a:cubicBezTo>
                  <a:pt x="171" y="164"/>
                  <a:pt x="171" y="163"/>
                  <a:pt x="172" y="163"/>
                </a:cubicBezTo>
                <a:cubicBezTo>
                  <a:pt x="174" y="163"/>
                  <a:pt x="176" y="163"/>
                  <a:pt x="177" y="162"/>
                </a:cubicBezTo>
                <a:cubicBezTo>
                  <a:pt x="179" y="161"/>
                  <a:pt x="181" y="157"/>
                  <a:pt x="182" y="152"/>
                </a:cubicBezTo>
                <a:cubicBezTo>
                  <a:pt x="188" y="147"/>
                  <a:pt x="193" y="142"/>
                  <a:pt x="198" y="136"/>
                </a:cubicBezTo>
                <a:cubicBezTo>
                  <a:pt x="202" y="134"/>
                  <a:pt x="206" y="128"/>
                  <a:pt x="210" y="121"/>
                </a:cubicBezTo>
                <a:cubicBezTo>
                  <a:pt x="213" y="114"/>
                  <a:pt x="214" y="106"/>
                  <a:pt x="213" y="102"/>
                </a:cubicBezTo>
                <a:cubicBezTo>
                  <a:pt x="214" y="97"/>
                  <a:pt x="215" y="92"/>
                  <a:pt x="215" y="87"/>
                </a:cubicBezTo>
                <a:cubicBezTo>
                  <a:pt x="215" y="82"/>
                  <a:pt x="214" y="78"/>
                  <a:pt x="214" y="74"/>
                </a:cubicBezTo>
                <a:cubicBezTo>
                  <a:pt x="215" y="67"/>
                  <a:pt x="214" y="59"/>
                  <a:pt x="210" y="51"/>
                </a:cubicBezTo>
                <a:cubicBezTo>
                  <a:pt x="206" y="41"/>
                  <a:pt x="199" y="34"/>
                  <a:pt x="192" y="30"/>
                </a:cubicBezTo>
                <a:cubicBezTo>
                  <a:pt x="192" y="30"/>
                  <a:pt x="192" y="30"/>
                  <a:pt x="192" y="30"/>
                </a:cubicBezTo>
                <a:cubicBezTo>
                  <a:pt x="190" y="26"/>
                  <a:pt x="186" y="22"/>
                  <a:pt x="182" y="19"/>
                </a:cubicBezTo>
                <a:cubicBezTo>
                  <a:pt x="180" y="18"/>
                  <a:pt x="177" y="17"/>
                  <a:pt x="175" y="16"/>
                </a:cubicBezTo>
                <a:cubicBezTo>
                  <a:pt x="171" y="12"/>
                  <a:pt x="166" y="10"/>
                  <a:pt x="161" y="9"/>
                </a:cubicBezTo>
                <a:cubicBezTo>
                  <a:pt x="151" y="5"/>
                  <a:pt x="140" y="3"/>
                  <a:pt x="128" y="2"/>
                </a:cubicBezTo>
                <a:cubicBezTo>
                  <a:pt x="124" y="0"/>
                  <a:pt x="117" y="0"/>
                  <a:pt x="110" y="1"/>
                </a:cubicBezTo>
                <a:cubicBezTo>
                  <a:pt x="102" y="2"/>
                  <a:pt x="96" y="5"/>
                  <a:pt x="93" y="8"/>
                </a:cubicBezTo>
                <a:cubicBezTo>
                  <a:pt x="90" y="9"/>
                  <a:pt x="88" y="10"/>
                  <a:pt x="85" y="11"/>
                </a:cubicBezTo>
                <a:cubicBezTo>
                  <a:pt x="81" y="11"/>
                  <a:pt x="74" y="13"/>
                  <a:pt x="67" y="18"/>
                </a:cubicBezTo>
                <a:cubicBezTo>
                  <a:pt x="62" y="22"/>
                  <a:pt x="58" y="26"/>
                  <a:pt x="56" y="30"/>
                </a:cubicBezTo>
                <a:cubicBezTo>
                  <a:pt x="48" y="37"/>
                  <a:pt x="44" y="45"/>
                  <a:pt x="43" y="52"/>
                </a:cubicBezTo>
                <a:cubicBezTo>
                  <a:pt x="40" y="54"/>
                  <a:pt x="37" y="58"/>
                  <a:pt x="36" y="63"/>
                </a:cubicBezTo>
                <a:cubicBezTo>
                  <a:pt x="34" y="69"/>
                  <a:pt x="34" y="75"/>
                  <a:pt x="35" y="80"/>
                </a:cubicBezTo>
                <a:cubicBezTo>
                  <a:pt x="35" y="82"/>
                  <a:pt x="35" y="84"/>
                  <a:pt x="35" y="87"/>
                </a:cubicBezTo>
                <a:cubicBezTo>
                  <a:pt x="35" y="90"/>
                  <a:pt x="35" y="93"/>
                  <a:pt x="36" y="96"/>
                </a:cubicBezTo>
                <a:cubicBezTo>
                  <a:pt x="36" y="96"/>
                  <a:pt x="35" y="97"/>
                  <a:pt x="35" y="97"/>
                </a:cubicBezTo>
                <a:cubicBezTo>
                  <a:pt x="34" y="106"/>
                  <a:pt x="36" y="113"/>
                  <a:pt x="40" y="118"/>
                </a:cubicBezTo>
                <a:cubicBezTo>
                  <a:pt x="41" y="121"/>
                  <a:pt x="43" y="126"/>
                  <a:pt x="47" y="130"/>
                </a:cubicBezTo>
                <a:cubicBezTo>
                  <a:pt x="49" y="133"/>
                  <a:pt x="51" y="135"/>
                  <a:pt x="53" y="137"/>
                </a:cubicBezTo>
                <a:cubicBezTo>
                  <a:pt x="57" y="143"/>
                  <a:pt x="62" y="148"/>
                  <a:pt x="68" y="152"/>
                </a:cubicBezTo>
                <a:cubicBezTo>
                  <a:pt x="69" y="157"/>
                  <a:pt x="71" y="161"/>
                  <a:pt x="73" y="162"/>
                </a:cubicBezTo>
                <a:cubicBezTo>
                  <a:pt x="74" y="163"/>
                  <a:pt x="76" y="163"/>
                  <a:pt x="78" y="163"/>
                </a:cubicBezTo>
                <a:cubicBezTo>
                  <a:pt x="79" y="163"/>
                  <a:pt x="79" y="164"/>
                  <a:pt x="79" y="164"/>
                </a:cubicBezTo>
                <a:cubicBezTo>
                  <a:pt x="87" y="184"/>
                  <a:pt x="91" y="199"/>
                  <a:pt x="99" y="208"/>
                </a:cubicBezTo>
                <a:cubicBezTo>
                  <a:pt x="67" y="212"/>
                  <a:pt x="49" y="223"/>
                  <a:pt x="33" y="230"/>
                </a:cubicBezTo>
                <a:cubicBezTo>
                  <a:pt x="1" y="245"/>
                  <a:pt x="0" y="261"/>
                  <a:pt x="0" y="2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261"/>
                  <a:pt x="250" y="261"/>
                  <a:pt x="250" y="261"/>
                </a:cubicBezTo>
                <a:cubicBezTo>
                  <a:pt x="250" y="261"/>
                  <a:pt x="250" y="245"/>
                  <a:pt x="217" y="2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9" name="组合 483"/>
          <p:cNvPicPr>
            <a:picLocks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595813"/>
            <a:ext cx="279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0" name="组合 486"/>
          <p:cNvPicPr>
            <a:picLocks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6235700"/>
            <a:ext cx="2746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1" name="组合 490"/>
          <p:cNvPicPr>
            <a:picLocks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059238"/>
            <a:ext cx="2730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12" name="Freeform 421"/>
          <p:cNvSpPr>
            <a:spLocks/>
          </p:cNvSpPr>
          <p:nvPr/>
        </p:nvSpPr>
        <p:spPr bwMode="auto">
          <a:xfrm>
            <a:off x="5683250" y="4564063"/>
            <a:ext cx="274638" cy="274637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136"/>
                  <a:pt x="272" y="129"/>
                  <a:pt x="246" y="124"/>
                </a:cubicBezTo>
                <a:cubicBezTo>
                  <a:pt x="268" y="109"/>
                  <a:pt x="280" y="96"/>
                  <a:pt x="277" y="89"/>
                </a:cubicBezTo>
                <a:cubicBezTo>
                  <a:pt x="274" y="81"/>
                  <a:pt x="257" y="81"/>
                  <a:pt x="231" y="86"/>
                </a:cubicBezTo>
                <a:cubicBezTo>
                  <a:pt x="245" y="64"/>
                  <a:pt x="252" y="48"/>
                  <a:pt x="246" y="42"/>
                </a:cubicBezTo>
                <a:cubicBezTo>
                  <a:pt x="240" y="36"/>
                  <a:pt x="224" y="43"/>
                  <a:pt x="202" y="57"/>
                </a:cubicBezTo>
                <a:cubicBezTo>
                  <a:pt x="207" y="31"/>
                  <a:pt x="206" y="14"/>
                  <a:pt x="199" y="11"/>
                </a:cubicBezTo>
                <a:cubicBezTo>
                  <a:pt x="192" y="8"/>
                  <a:pt x="179" y="20"/>
                  <a:pt x="164" y="42"/>
                </a:cubicBezTo>
                <a:cubicBezTo>
                  <a:pt x="159" y="16"/>
                  <a:pt x="152" y="0"/>
                  <a:pt x="144" y="0"/>
                </a:cubicBezTo>
                <a:cubicBezTo>
                  <a:pt x="136" y="0"/>
                  <a:pt x="129" y="16"/>
                  <a:pt x="124" y="42"/>
                </a:cubicBezTo>
                <a:cubicBezTo>
                  <a:pt x="109" y="20"/>
                  <a:pt x="96" y="8"/>
                  <a:pt x="89" y="11"/>
                </a:cubicBezTo>
                <a:cubicBezTo>
                  <a:pt x="81" y="14"/>
                  <a:pt x="81" y="31"/>
                  <a:pt x="86" y="57"/>
                </a:cubicBezTo>
                <a:cubicBezTo>
                  <a:pt x="64" y="43"/>
                  <a:pt x="48" y="36"/>
                  <a:pt x="42" y="42"/>
                </a:cubicBezTo>
                <a:cubicBezTo>
                  <a:pt x="36" y="48"/>
                  <a:pt x="43" y="64"/>
                  <a:pt x="57" y="86"/>
                </a:cubicBezTo>
                <a:cubicBezTo>
                  <a:pt x="31" y="81"/>
                  <a:pt x="14" y="81"/>
                  <a:pt x="11" y="89"/>
                </a:cubicBezTo>
                <a:cubicBezTo>
                  <a:pt x="8" y="96"/>
                  <a:pt x="20" y="109"/>
                  <a:pt x="42" y="124"/>
                </a:cubicBezTo>
                <a:cubicBezTo>
                  <a:pt x="16" y="129"/>
                  <a:pt x="0" y="136"/>
                  <a:pt x="0" y="144"/>
                </a:cubicBezTo>
                <a:cubicBezTo>
                  <a:pt x="0" y="152"/>
                  <a:pt x="16" y="159"/>
                  <a:pt x="42" y="164"/>
                </a:cubicBezTo>
                <a:cubicBezTo>
                  <a:pt x="20" y="179"/>
                  <a:pt x="8" y="192"/>
                  <a:pt x="11" y="199"/>
                </a:cubicBezTo>
                <a:cubicBezTo>
                  <a:pt x="14" y="206"/>
                  <a:pt x="31" y="207"/>
                  <a:pt x="57" y="202"/>
                </a:cubicBezTo>
                <a:cubicBezTo>
                  <a:pt x="43" y="224"/>
                  <a:pt x="36" y="240"/>
                  <a:pt x="42" y="246"/>
                </a:cubicBezTo>
                <a:cubicBezTo>
                  <a:pt x="48" y="252"/>
                  <a:pt x="64" y="245"/>
                  <a:pt x="86" y="231"/>
                </a:cubicBezTo>
                <a:cubicBezTo>
                  <a:pt x="81" y="257"/>
                  <a:pt x="81" y="274"/>
                  <a:pt x="89" y="277"/>
                </a:cubicBezTo>
                <a:cubicBezTo>
                  <a:pt x="96" y="280"/>
                  <a:pt x="109" y="268"/>
                  <a:pt x="124" y="246"/>
                </a:cubicBezTo>
                <a:cubicBezTo>
                  <a:pt x="129" y="272"/>
                  <a:pt x="136" y="288"/>
                  <a:pt x="144" y="288"/>
                </a:cubicBezTo>
                <a:cubicBezTo>
                  <a:pt x="152" y="288"/>
                  <a:pt x="159" y="272"/>
                  <a:pt x="164" y="246"/>
                </a:cubicBezTo>
                <a:cubicBezTo>
                  <a:pt x="179" y="268"/>
                  <a:pt x="192" y="280"/>
                  <a:pt x="199" y="277"/>
                </a:cubicBezTo>
                <a:cubicBezTo>
                  <a:pt x="206" y="274"/>
                  <a:pt x="207" y="257"/>
                  <a:pt x="202" y="231"/>
                </a:cubicBezTo>
                <a:cubicBezTo>
                  <a:pt x="224" y="245"/>
                  <a:pt x="240" y="252"/>
                  <a:pt x="246" y="246"/>
                </a:cubicBezTo>
                <a:cubicBezTo>
                  <a:pt x="252" y="240"/>
                  <a:pt x="245" y="224"/>
                  <a:pt x="231" y="202"/>
                </a:cubicBezTo>
                <a:cubicBezTo>
                  <a:pt x="257" y="207"/>
                  <a:pt x="274" y="206"/>
                  <a:pt x="277" y="199"/>
                </a:cubicBezTo>
                <a:cubicBezTo>
                  <a:pt x="280" y="192"/>
                  <a:pt x="268" y="179"/>
                  <a:pt x="246" y="164"/>
                </a:cubicBezTo>
                <a:cubicBezTo>
                  <a:pt x="272" y="159"/>
                  <a:pt x="288" y="152"/>
                  <a:pt x="288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13" name="组合 498"/>
          <p:cNvPicPr>
            <a:picLocks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559300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4" name="组合 502"/>
          <p:cNvPicPr>
            <a:picLocks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4090988"/>
            <a:ext cx="274637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5" name="组合 507"/>
          <p:cNvPicPr>
            <a:picLocks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804988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6" name="组合 511"/>
          <p:cNvPicPr>
            <a:picLocks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17" name="Freeform 434"/>
          <p:cNvSpPr>
            <a:spLocks/>
          </p:cNvSpPr>
          <p:nvPr/>
        </p:nvSpPr>
        <p:spPr bwMode="auto">
          <a:xfrm>
            <a:off x="7888288" y="1833563"/>
            <a:ext cx="274637" cy="217487"/>
          </a:xfrm>
          <a:custGeom>
            <a:avLst/>
            <a:gdLst>
              <a:gd name="T0" fmla="*/ 2147483647 w 173"/>
              <a:gd name="T1" fmla="*/ 2147483647 h 137"/>
              <a:gd name="T2" fmla="*/ 2147483647 w 173"/>
              <a:gd name="T3" fmla="*/ 0 h 137"/>
              <a:gd name="T4" fmla="*/ 0 w 173"/>
              <a:gd name="T5" fmla="*/ 2147483647 h 137"/>
              <a:gd name="T6" fmla="*/ 2147483647 w 173"/>
              <a:gd name="T7" fmla="*/ 2147483647 h 137"/>
              <a:gd name="T8" fmla="*/ 2147483647 w 173"/>
              <a:gd name="T9" fmla="*/ 2147483647 h 137"/>
              <a:gd name="T10" fmla="*/ 2147483647 w 173"/>
              <a:gd name="T11" fmla="*/ 2147483647 h 137"/>
              <a:gd name="T12" fmla="*/ 2147483647 w 173"/>
              <a:gd name="T13" fmla="*/ 2147483647 h 137"/>
              <a:gd name="T14" fmla="*/ 2147483647 w 173"/>
              <a:gd name="T15" fmla="*/ 2147483647 h 137"/>
              <a:gd name="T16" fmla="*/ 2147483647 w 173"/>
              <a:gd name="T17" fmla="*/ 2147483647 h 137"/>
              <a:gd name="T18" fmla="*/ 2147483647 w 173"/>
              <a:gd name="T19" fmla="*/ 2147483647 h 137"/>
              <a:gd name="T20" fmla="*/ 2147483647 w 173"/>
              <a:gd name="T21" fmla="*/ 2147483647 h 137"/>
              <a:gd name="T22" fmla="*/ 2147483647 w 173"/>
              <a:gd name="T23" fmla="*/ 2147483647 h 1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3" h="137">
                <a:moveTo>
                  <a:pt x="173" y="40"/>
                </a:moveTo>
                <a:lnTo>
                  <a:pt x="87" y="0"/>
                </a:lnTo>
                <a:lnTo>
                  <a:pt x="0" y="40"/>
                </a:lnTo>
                <a:lnTo>
                  <a:pt x="2" y="56"/>
                </a:lnTo>
                <a:lnTo>
                  <a:pt x="59" y="56"/>
                </a:lnTo>
                <a:lnTo>
                  <a:pt x="48" y="118"/>
                </a:lnTo>
                <a:lnTo>
                  <a:pt x="49" y="137"/>
                </a:lnTo>
                <a:lnTo>
                  <a:pt x="124" y="137"/>
                </a:lnTo>
                <a:lnTo>
                  <a:pt x="125" y="118"/>
                </a:lnTo>
                <a:lnTo>
                  <a:pt x="114" y="56"/>
                </a:lnTo>
                <a:lnTo>
                  <a:pt x="172" y="56"/>
                </a:lnTo>
                <a:lnTo>
                  <a:pt x="173" y="4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18" name="Freeform 435"/>
          <p:cNvSpPr>
            <a:spLocks noEditPoints="1"/>
          </p:cNvSpPr>
          <p:nvPr/>
        </p:nvSpPr>
        <p:spPr bwMode="auto">
          <a:xfrm>
            <a:off x="8990013" y="1835150"/>
            <a:ext cx="276225" cy="217488"/>
          </a:xfrm>
          <a:custGeom>
            <a:avLst/>
            <a:gdLst>
              <a:gd name="T0" fmla="*/ 2147483647 w 174"/>
              <a:gd name="T1" fmla="*/ 2147483647 h 137"/>
              <a:gd name="T2" fmla="*/ 2147483647 w 174"/>
              <a:gd name="T3" fmla="*/ 0 h 137"/>
              <a:gd name="T4" fmla="*/ 0 w 174"/>
              <a:gd name="T5" fmla="*/ 2147483647 h 137"/>
              <a:gd name="T6" fmla="*/ 2147483647 w 174"/>
              <a:gd name="T7" fmla="*/ 2147483647 h 137"/>
              <a:gd name="T8" fmla="*/ 2147483647 w 174"/>
              <a:gd name="T9" fmla="*/ 2147483647 h 137"/>
              <a:gd name="T10" fmla="*/ 2147483647 w 174"/>
              <a:gd name="T11" fmla="*/ 2147483647 h 137"/>
              <a:gd name="T12" fmla="*/ 2147483647 w 174"/>
              <a:gd name="T13" fmla="*/ 2147483647 h 137"/>
              <a:gd name="T14" fmla="*/ 2147483647 w 174"/>
              <a:gd name="T15" fmla="*/ 2147483647 h 137"/>
              <a:gd name="T16" fmla="*/ 2147483647 w 174"/>
              <a:gd name="T17" fmla="*/ 2147483647 h 137"/>
              <a:gd name="T18" fmla="*/ 2147483647 w 174"/>
              <a:gd name="T19" fmla="*/ 2147483647 h 137"/>
              <a:gd name="T20" fmla="*/ 2147483647 w 174"/>
              <a:gd name="T21" fmla="*/ 2147483647 h 137"/>
              <a:gd name="T22" fmla="*/ 2147483647 w 174"/>
              <a:gd name="T23" fmla="*/ 2147483647 h 137"/>
              <a:gd name="T24" fmla="*/ 2147483647 w 174"/>
              <a:gd name="T25" fmla="*/ 2147483647 h 137"/>
              <a:gd name="T26" fmla="*/ 2147483647 w 174"/>
              <a:gd name="T27" fmla="*/ 2147483647 h 137"/>
              <a:gd name="T28" fmla="*/ 2147483647 w 174"/>
              <a:gd name="T29" fmla="*/ 2147483647 h 137"/>
              <a:gd name="T30" fmla="*/ 2147483647 w 174"/>
              <a:gd name="T31" fmla="*/ 2147483647 h 137"/>
              <a:gd name="T32" fmla="*/ 2147483647 w 174"/>
              <a:gd name="T33" fmla="*/ 2147483647 h 137"/>
              <a:gd name="T34" fmla="*/ 2147483647 w 174"/>
              <a:gd name="T35" fmla="*/ 2147483647 h 137"/>
              <a:gd name="T36" fmla="*/ 2147483647 w 174"/>
              <a:gd name="T37" fmla="*/ 2147483647 h 137"/>
              <a:gd name="T38" fmla="*/ 2147483647 w 174"/>
              <a:gd name="T39" fmla="*/ 2147483647 h 1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" h="137">
                <a:moveTo>
                  <a:pt x="174" y="39"/>
                </a:moveTo>
                <a:lnTo>
                  <a:pt x="87" y="0"/>
                </a:lnTo>
                <a:lnTo>
                  <a:pt x="0" y="39"/>
                </a:lnTo>
                <a:lnTo>
                  <a:pt x="2" y="55"/>
                </a:lnTo>
                <a:lnTo>
                  <a:pt x="59" y="55"/>
                </a:lnTo>
                <a:lnTo>
                  <a:pt x="49" y="118"/>
                </a:lnTo>
                <a:lnTo>
                  <a:pt x="50" y="137"/>
                </a:lnTo>
                <a:lnTo>
                  <a:pt x="125" y="137"/>
                </a:lnTo>
                <a:lnTo>
                  <a:pt x="126" y="118"/>
                </a:lnTo>
                <a:lnTo>
                  <a:pt x="115" y="55"/>
                </a:lnTo>
                <a:lnTo>
                  <a:pt x="172" y="55"/>
                </a:lnTo>
                <a:lnTo>
                  <a:pt x="174" y="39"/>
                </a:lnTo>
                <a:close/>
                <a:moveTo>
                  <a:pt x="54" y="113"/>
                </a:moveTo>
                <a:lnTo>
                  <a:pt x="67" y="34"/>
                </a:lnTo>
                <a:lnTo>
                  <a:pt x="23" y="34"/>
                </a:lnTo>
                <a:lnTo>
                  <a:pt x="87" y="5"/>
                </a:lnTo>
                <a:lnTo>
                  <a:pt x="152" y="34"/>
                </a:lnTo>
                <a:lnTo>
                  <a:pt x="107" y="34"/>
                </a:lnTo>
                <a:lnTo>
                  <a:pt x="120" y="113"/>
                </a:lnTo>
                <a:lnTo>
                  <a:pt x="54" y="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19" name="Freeform 436"/>
          <p:cNvSpPr>
            <a:spLocks/>
          </p:cNvSpPr>
          <p:nvPr/>
        </p:nvSpPr>
        <p:spPr bwMode="auto">
          <a:xfrm>
            <a:off x="8439150" y="1825625"/>
            <a:ext cx="276225" cy="230188"/>
          </a:xfrm>
          <a:custGeom>
            <a:avLst/>
            <a:gdLst>
              <a:gd name="T0" fmla="*/ 2147483647 w 174"/>
              <a:gd name="T1" fmla="*/ 2147483647 h 145"/>
              <a:gd name="T2" fmla="*/ 2147483647 w 174"/>
              <a:gd name="T3" fmla="*/ 0 h 145"/>
              <a:gd name="T4" fmla="*/ 2147483647 w 174"/>
              <a:gd name="T5" fmla="*/ 0 h 145"/>
              <a:gd name="T6" fmla="*/ 2147483647 w 174"/>
              <a:gd name="T7" fmla="*/ 2147483647 h 145"/>
              <a:gd name="T8" fmla="*/ 0 w 174"/>
              <a:gd name="T9" fmla="*/ 2147483647 h 145"/>
              <a:gd name="T10" fmla="*/ 2147483647 w 174"/>
              <a:gd name="T11" fmla="*/ 2147483647 h 145"/>
              <a:gd name="T12" fmla="*/ 2147483647 w 174"/>
              <a:gd name="T13" fmla="*/ 2147483647 h 145"/>
              <a:gd name="T14" fmla="*/ 2147483647 w 174"/>
              <a:gd name="T15" fmla="*/ 2147483647 h 145"/>
              <a:gd name="T16" fmla="*/ 2147483647 w 174"/>
              <a:gd name="T17" fmla="*/ 2147483647 h 145"/>
              <a:gd name="T18" fmla="*/ 2147483647 w 174"/>
              <a:gd name="T19" fmla="*/ 2147483647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4" h="145">
                <a:moveTo>
                  <a:pt x="112" y="61"/>
                </a:moveTo>
                <a:lnTo>
                  <a:pt x="107" y="0"/>
                </a:lnTo>
                <a:lnTo>
                  <a:pt x="67" y="0"/>
                </a:lnTo>
                <a:lnTo>
                  <a:pt x="62" y="61"/>
                </a:lnTo>
                <a:lnTo>
                  <a:pt x="0" y="61"/>
                </a:lnTo>
                <a:lnTo>
                  <a:pt x="1" y="77"/>
                </a:lnTo>
                <a:lnTo>
                  <a:pt x="87" y="145"/>
                </a:lnTo>
                <a:lnTo>
                  <a:pt x="172" y="77"/>
                </a:lnTo>
                <a:lnTo>
                  <a:pt x="174" y="61"/>
                </a:lnTo>
                <a:lnTo>
                  <a:pt x="112" y="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0" name="Freeform 437"/>
          <p:cNvSpPr>
            <a:spLocks noEditPoints="1"/>
          </p:cNvSpPr>
          <p:nvPr/>
        </p:nvSpPr>
        <p:spPr bwMode="auto">
          <a:xfrm>
            <a:off x="9542463" y="1828800"/>
            <a:ext cx="274637" cy="228600"/>
          </a:xfrm>
          <a:custGeom>
            <a:avLst/>
            <a:gdLst>
              <a:gd name="T0" fmla="*/ 2147483647 w 173"/>
              <a:gd name="T1" fmla="*/ 2147483647 h 144"/>
              <a:gd name="T2" fmla="*/ 2147483647 w 173"/>
              <a:gd name="T3" fmla="*/ 0 h 144"/>
              <a:gd name="T4" fmla="*/ 2147483647 w 173"/>
              <a:gd name="T5" fmla="*/ 0 h 144"/>
              <a:gd name="T6" fmla="*/ 2147483647 w 173"/>
              <a:gd name="T7" fmla="*/ 2147483647 h 144"/>
              <a:gd name="T8" fmla="*/ 0 w 173"/>
              <a:gd name="T9" fmla="*/ 2147483647 h 144"/>
              <a:gd name="T10" fmla="*/ 2147483647 w 173"/>
              <a:gd name="T11" fmla="*/ 2147483647 h 144"/>
              <a:gd name="T12" fmla="*/ 2147483647 w 173"/>
              <a:gd name="T13" fmla="*/ 2147483647 h 144"/>
              <a:gd name="T14" fmla="*/ 2147483647 w 173"/>
              <a:gd name="T15" fmla="*/ 2147483647 h 144"/>
              <a:gd name="T16" fmla="*/ 2147483647 w 173"/>
              <a:gd name="T17" fmla="*/ 2147483647 h 144"/>
              <a:gd name="T18" fmla="*/ 2147483647 w 173"/>
              <a:gd name="T19" fmla="*/ 2147483647 h 144"/>
              <a:gd name="T20" fmla="*/ 2147483647 w 173"/>
              <a:gd name="T21" fmla="*/ 2147483647 h 144"/>
              <a:gd name="T22" fmla="*/ 2147483647 w 173"/>
              <a:gd name="T23" fmla="*/ 2147483647 h 144"/>
              <a:gd name="T24" fmla="*/ 2147483647 w 173"/>
              <a:gd name="T25" fmla="*/ 2147483647 h 144"/>
              <a:gd name="T26" fmla="*/ 2147483647 w 173"/>
              <a:gd name="T27" fmla="*/ 2147483647 h 144"/>
              <a:gd name="T28" fmla="*/ 2147483647 w 173"/>
              <a:gd name="T29" fmla="*/ 2147483647 h 144"/>
              <a:gd name="T30" fmla="*/ 2147483647 w 173"/>
              <a:gd name="T31" fmla="*/ 2147483647 h 144"/>
              <a:gd name="T32" fmla="*/ 2147483647 w 173"/>
              <a:gd name="T33" fmla="*/ 2147483647 h 144"/>
              <a:gd name="T34" fmla="*/ 2147483647 w 173"/>
              <a:gd name="T35" fmla="*/ 2147483647 h 1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3" h="144">
                <a:moveTo>
                  <a:pt x="111" y="60"/>
                </a:moveTo>
                <a:lnTo>
                  <a:pt x="106" y="0"/>
                </a:lnTo>
                <a:lnTo>
                  <a:pt x="67" y="0"/>
                </a:lnTo>
                <a:lnTo>
                  <a:pt x="61" y="60"/>
                </a:lnTo>
                <a:lnTo>
                  <a:pt x="0" y="60"/>
                </a:lnTo>
                <a:lnTo>
                  <a:pt x="2" y="76"/>
                </a:lnTo>
                <a:lnTo>
                  <a:pt x="87" y="144"/>
                </a:lnTo>
                <a:lnTo>
                  <a:pt x="171" y="76"/>
                </a:lnTo>
                <a:lnTo>
                  <a:pt x="173" y="60"/>
                </a:lnTo>
                <a:lnTo>
                  <a:pt x="111" y="60"/>
                </a:lnTo>
                <a:close/>
                <a:moveTo>
                  <a:pt x="65" y="65"/>
                </a:moveTo>
                <a:lnTo>
                  <a:pt x="71" y="4"/>
                </a:lnTo>
                <a:lnTo>
                  <a:pt x="102" y="4"/>
                </a:lnTo>
                <a:lnTo>
                  <a:pt x="107" y="65"/>
                </a:lnTo>
                <a:lnTo>
                  <a:pt x="158" y="65"/>
                </a:lnTo>
                <a:lnTo>
                  <a:pt x="87" y="118"/>
                </a:lnTo>
                <a:lnTo>
                  <a:pt x="14" y="65"/>
                </a:lnTo>
                <a:lnTo>
                  <a:pt x="65" y="6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21" name="组合 518"/>
          <p:cNvPicPr>
            <a:picLocks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2" name="组合 553"/>
          <p:cNvPicPr>
            <a:picLocks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2352675"/>
            <a:ext cx="26352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23" name="Freeform 475"/>
          <p:cNvSpPr>
            <a:spLocks/>
          </p:cNvSpPr>
          <p:nvPr/>
        </p:nvSpPr>
        <p:spPr bwMode="auto">
          <a:xfrm>
            <a:off x="4089400" y="4826000"/>
            <a:ext cx="153988" cy="12700"/>
          </a:xfrm>
          <a:custGeom>
            <a:avLst/>
            <a:gdLst>
              <a:gd name="T0" fmla="*/ 2147483647 w 162"/>
              <a:gd name="T1" fmla="*/ 2147483647 h 14"/>
              <a:gd name="T2" fmla="*/ 0 w 162"/>
              <a:gd name="T3" fmla="*/ 0 h 14"/>
              <a:gd name="T4" fmla="*/ 2147483647 w 162"/>
              <a:gd name="T5" fmla="*/ 2147483647 h 14"/>
              <a:gd name="T6" fmla="*/ 2147483647 w 162"/>
              <a:gd name="T7" fmla="*/ 2147483647 h 14"/>
              <a:gd name="T8" fmla="*/ 2147483647 w 162"/>
              <a:gd name="T9" fmla="*/ 0 h 14"/>
              <a:gd name="T10" fmla="*/ 2147483647 w 162"/>
              <a:gd name="T11" fmla="*/ 2147483647 h 14"/>
              <a:gd name="T12" fmla="*/ 2147483647 w 162"/>
              <a:gd name="T13" fmla="*/ 2147483647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2" h="14">
                <a:moveTo>
                  <a:pt x="16" y="2"/>
                </a:moveTo>
                <a:cubicBezTo>
                  <a:pt x="9" y="2"/>
                  <a:pt x="4" y="1"/>
                  <a:pt x="0" y="0"/>
                </a:cubicBezTo>
                <a:cubicBezTo>
                  <a:pt x="0" y="9"/>
                  <a:pt x="1" y="14"/>
                  <a:pt x="16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62" y="14"/>
                  <a:pt x="162" y="9"/>
                  <a:pt x="162" y="0"/>
                </a:cubicBezTo>
                <a:cubicBezTo>
                  <a:pt x="159" y="1"/>
                  <a:pt x="153" y="2"/>
                  <a:pt x="146" y="2"/>
                </a:cubicBezTo>
                <a:lnTo>
                  <a:pt x="16" y="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4" name="Freeform 476"/>
          <p:cNvSpPr>
            <a:spLocks noEditPoints="1"/>
          </p:cNvSpPr>
          <p:nvPr/>
        </p:nvSpPr>
        <p:spPr bwMode="auto">
          <a:xfrm>
            <a:off x="4089400" y="4562475"/>
            <a:ext cx="153988" cy="255588"/>
          </a:xfrm>
          <a:custGeom>
            <a:avLst/>
            <a:gdLst>
              <a:gd name="T0" fmla="*/ 2147483647 w 162"/>
              <a:gd name="T1" fmla="*/ 0 h 266"/>
              <a:gd name="T2" fmla="*/ 2147483647 w 162"/>
              <a:gd name="T3" fmla="*/ 0 h 266"/>
              <a:gd name="T4" fmla="*/ 0 w 162"/>
              <a:gd name="T5" fmla="*/ 2147483647 h 266"/>
              <a:gd name="T6" fmla="*/ 0 w 162"/>
              <a:gd name="T7" fmla="*/ 2147483647 h 266"/>
              <a:gd name="T8" fmla="*/ 0 w 162"/>
              <a:gd name="T9" fmla="*/ 2147483647 h 266"/>
              <a:gd name="T10" fmla="*/ 2147483647 w 162"/>
              <a:gd name="T11" fmla="*/ 2147483647 h 266"/>
              <a:gd name="T12" fmla="*/ 2147483647 w 162"/>
              <a:gd name="T13" fmla="*/ 2147483647 h 266"/>
              <a:gd name="T14" fmla="*/ 2147483647 w 162"/>
              <a:gd name="T15" fmla="*/ 2147483647 h 266"/>
              <a:gd name="T16" fmla="*/ 2147483647 w 162"/>
              <a:gd name="T17" fmla="*/ 2147483647 h 266"/>
              <a:gd name="T18" fmla="*/ 2147483647 w 162"/>
              <a:gd name="T19" fmla="*/ 2147483647 h 266"/>
              <a:gd name="T20" fmla="*/ 2147483647 w 162"/>
              <a:gd name="T21" fmla="*/ 0 h 266"/>
              <a:gd name="T22" fmla="*/ 2147483647 w 162"/>
              <a:gd name="T23" fmla="*/ 2147483647 h 266"/>
              <a:gd name="T24" fmla="*/ 2147483647 w 162"/>
              <a:gd name="T25" fmla="*/ 2147483647 h 266"/>
              <a:gd name="T26" fmla="*/ 2147483647 w 162"/>
              <a:gd name="T27" fmla="*/ 2147483647 h 266"/>
              <a:gd name="T28" fmla="*/ 2147483647 w 162"/>
              <a:gd name="T29" fmla="*/ 2147483647 h 266"/>
              <a:gd name="T30" fmla="*/ 2147483647 w 162"/>
              <a:gd name="T31" fmla="*/ 2147483647 h 266"/>
              <a:gd name="T32" fmla="*/ 2147483647 w 162"/>
              <a:gd name="T33" fmla="*/ 2147483647 h 266"/>
              <a:gd name="T34" fmla="*/ 2147483647 w 162"/>
              <a:gd name="T35" fmla="*/ 2147483647 h 266"/>
              <a:gd name="T36" fmla="*/ 2147483647 w 162"/>
              <a:gd name="T37" fmla="*/ 2147483647 h 266"/>
              <a:gd name="T38" fmla="*/ 2147483647 w 162"/>
              <a:gd name="T39" fmla="*/ 2147483647 h 266"/>
              <a:gd name="T40" fmla="*/ 2147483647 w 162"/>
              <a:gd name="T41" fmla="*/ 2147483647 h 266"/>
              <a:gd name="T42" fmla="*/ 2147483647 w 162"/>
              <a:gd name="T43" fmla="*/ 2147483647 h 266"/>
              <a:gd name="T44" fmla="*/ 2147483647 w 162"/>
              <a:gd name="T45" fmla="*/ 2147483647 h 26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2" h="266">
                <a:moveTo>
                  <a:pt x="146" y="0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5"/>
                  <a:pt x="0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1"/>
                  <a:pt x="0" y="266"/>
                  <a:pt x="16" y="266"/>
                </a:cubicBezTo>
                <a:cubicBezTo>
                  <a:pt x="146" y="266"/>
                  <a:pt x="146" y="266"/>
                  <a:pt x="146" y="266"/>
                </a:cubicBezTo>
                <a:cubicBezTo>
                  <a:pt x="162" y="266"/>
                  <a:pt x="162" y="261"/>
                  <a:pt x="162" y="250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62" y="5"/>
                  <a:pt x="162" y="0"/>
                  <a:pt x="146" y="0"/>
                </a:cubicBezTo>
                <a:close/>
                <a:moveTo>
                  <a:pt x="140" y="237"/>
                </a:moveTo>
                <a:cubicBezTo>
                  <a:pt x="22" y="237"/>
                  <a:pt x="22" y="237"/>
                  <a:pt x="22" y="2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40" y="33"/>
                  <a:pt x="140" y="33"/>
                  <a:pt x="140" y="33"/>
                </a:cubicBezTo>
                <a:lnTo>
                  <a:pt x="140" y="237"/>
                </a:lnTo>
                <a:close/>
                <a:moveTo>
                  <a:pt x="57" y="13"/>
                </a:moveTo>
                <a:cubicBezTo>
                  <a:pt x="106" y="13"/>
                  <a:pt x="106" y="13"/>
                  <a:pt x="106" y="13"/>
                </a:cubicBezTo>
                <a:cubicBezTo>
                  <a:pt x="108" y="13"/>
                  <a:pt x="110" y="15"/>
                  <a:pt x="110" y="17"/>
                </a:cubicBezTo>
                <a:cubicBezTo>
                  <a:pt x="110" y="19"/>
                  <a:pt x="108" y="20"/>
                  <a:pt x="106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5" y="20"/>
                  <a:pt x="53" y="19"/>
                  <a:pt x="53" y="17"/>
                </a:cubicBezTo>
                <a:cubicBezTo>
                  <a:pt x="53" y="15"/>
                  <a:pt x="55" y="13"/>
                  <a:pt x="57" y="1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5" name="Freeform 477"/>
          <p:cNvSpPr>
            <a:spLocks noEditPoints="1"/>
          </p:cNvSpPr>
          <p:nvPr/>
        </p:nvSpPr>
        <p:spPr bwMode="auto">
          <a:xfrm>
            <a:off x="10644188" y="5665788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0 h 174"/>
              <a:gd name="T4" fmla="*/ 2147483647 w 174"/>
              <a:gd name="T5" fmla="*/ 0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0 w 174"/>
              <a:gd name="T23" fmla="*/ 2147483647 h 174"/>
              <a:gd name="T24" fmla="*/ 0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2147483647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2147483647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2147483647 h 174"/>
              <a:gd name="T68" fmla="*/ 2147483647 w 174"/>
              <a:gd name="T69" fmla="*/ 2147483647 h 174"/>
              <a:gd name="T70" fmla="*/ 2147483647 w 174"/>
              <a:gd name="T71" fmla="*/ 2147483647 h 174"/>
              <a:gd name="T72" fmla="*/ 2147483647 w 174"/>
              <a:gd name="T73" fmla="*/ 2147483647 h 174"/>
              <a:gd name="T74" fmla="*/ 2147483647 w 174"/>
              <a:gd name="T75" fmla="*/ 2147483647 h 174"/>
              <a:gd name="T76" fmla="*/ 2147483647 w 174"/>
              <a:gd name="T77" fmla="*/ 2147483647 h 174"/>
              <a:gd name="T78" fmla="*/ 2147483647 w 174"/>
              <a:gd name="T79" fmla="*/ 2147483647 h 174"/>
              <a:gd name="T80" fmla="*/ 2147483647 w 174"/>
              <a:gd name="T81" fmla="*/ 2147483647 h 174"/>
              <a:gd name="T82" fmla="*/ 2147483647 w 174"/>
              <a:gd name="T83" fmla="*/ 2147483647 h 174"/>
              <a:gd name="T84" fmla="*/ 2147483647 w 174"/>
              <a:gd name="T85" fmla="*/ 2147483647 h 174"/>
              <a:gd name="T86" fmla="*/ 2147483647 w 174"/>
              <a:gd name="T87" fmla="*/ 2147483647 h 174"/>
              <a:gd name="T88" fmla="*/ 2147483647 w 174"/>
              <a:gd name="T89" fmla="*/ 2147483647 h 174"/>
              <a:gd name="T90" fmla="*/ 2147483647 w 174"/>
              <a:gd name="T91" fmla="*/ 2147483647 h 17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74" h="174">
                <a:moveTo>
                  <a:pt x="163" y="65"/>
                </a:moveTo>
                <a:lnTo>
                  <a:pt x="163" y="0"/>
                </a:lnTo>
                <a:lnTo>
                  <a:pt x="136" y="0"/>
                </a:lnTo>
                <a:lnTo>
                  <a:pt x="136" y="65"/>
                </a:lnTo>
                <a:lnTo>
                  <a:pt x="119" y="65"/>
                </a:lnTo>
                <a:lnTo>
                  <a:pt x="119" y="36"/>
                </a:lnTo>
                <a:lnTo>
                  <a:pt x="82" y="64"/>
                </a:lnTo>
                <a:lnTo>
                  <a:pt x="82" y="36"/>
                </a:lnTo>
                <a:lnTo>
                  <a:pt x="46" y="64"/>
                </a:lnTo>
                <a:lnTo>
                  <a:pt x="46" y="36"/>
                </a:lnTo>
                <a:lnTo>
                  <a:pt x="9" y="65"/>
                </a:lnTo>
                <a:lnTo>
                  <a:pt x="0" y="65"/>
                </a:lnTo>
                <a:lnTo>
                  <a:pt x="0" y="174"/>
                </a:lnTo>
                <a:lnTo>
                  <a:pt x="174" y="174"/>
                </a:lnTo>
                <a:lnTo>
                  <a:pt x="174" y="65"/>
                </a:lnTo>
                <a:lnTo>
                  <a:pt x="163" y="65"/>
                </a:lnTo>
                <a:close/>
                <a:moveTo>
                  <a:pt x="54" y="154"/>
                </a:moveTo>
                <a:lnTo>
                  <a:pt x="28" y="154"/>
                </a:lnTo>
                <a:lnTo>
                  <a:pt x="28" y="128"/>
                </a:lnTo>
                <a:lnTo>
                  <a:pt x="54" y="128"/>
                </a:lnTo>
                <a:lnTo>
                  <a:pt x="54" y="154"/>
                </a:lnTo>
                <a:close/>
                <a:moveTo>
                  <a:pt x="54" y="111"/>
                </a:moveTo>
                <a:lnTo>
                  <a:pt x="28" y="111"/>
                </a:lnTo>
                <a:lnTo>
                  <a:pt x="28" y="85"/>
                </a:lnTo>
                <a:lnTo>
                  <a:pt x="54" y="85"/>
                </a:lnTo>
                <a:lnTo>
                  <a:pt x="54" y="111"/>
                </a:lnTo>
                <a:close/>
                <a:moveTo>
                  <a:pt x="100" y="154"/>
                </a:moveTo>
                <a:lnTo>
                  <a:pt x="75" y="154"/>
                </a:lnTo>
                <a:lnTo>
                  <a:pt x="75" y="128"/>
                </a:lnTo>
                <a:lnTo>
                  <a:pt x="100" y="128"/>
                </a:lnTo>
                <a:lnTo>
                  <a:pt x="100" y="154"/>
                </a:lnTo>
                <a:close/>
                <a:moveTo>
                  <a:pt x="100" y="111"/>
                </a:moveTo>
                <a:lnTo>
                  <a:pt x="75" y="111"/>
                </a:lnTo>
                <a:lnTo>
                  <a:pt x="75" y="85"/>
                </a:lnTo>
                <a:lnTo>
                  <a:pt x="100" y="85"/>
                </a:lnTo>
                <a:lnTo>
                  <a:pt x="100" y="111"/>
                </a:lnTo>
                <a:close/>
                <a:moveTo>
                  <a:pt x="147" y="154"/>
                </a:moveTo>
                <a:lnTo>
                  <a:pt x="121" y="154"/>
                </a:lnTo>
                <a:lnTo>
                  <a:pt x="121" y="128"/>
                </a:lnTo>
                <a:lnTo>
                  <a:pt x="147" y="128"/>
                </a:lnTo>
                <a:lnTo>
                  <a:pt x="147" y="154"/>
                </a:lnTo>
                <a:close/>
                <a:moveTo>
                  <a:pt x="147" y="111"/>
                </a:moveTo>
                <a:lnTo>
                  <a:pt x="121" y="111"/>
                </a:lnTo>
                <a:lnTo>
                  <a:pt x="121" y="85"/>
                </a:lnTo>
                <a:lnTo>
                  <a:pt x="147" y="85"/>
                </a:lnTo>
                <a:lnTo>
                  <a:pt x="147" y="11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26" name="组合 560"/>
          <p:cNvPicPr>
            <a:picLocks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7" name="组合 565"/>
          <p:cNvPicPr>
            <a:picLocks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5724525"/>
            <a:ext cx="274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8" name="组合 569"/>
          <p:cNvPicPr>
            <a:picLocks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735638"/>
            <a:ext cx="279400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29" name="Freeform 487"/>
          <p:cNvSpPr>
            <a:spLocks noEditPoints="1"/>
          </p:cNvSpPr>
          <p:nvPr/>
        </p:nvSpPr>
        <p:spPr bwMode="auto">
          <a:xfrm>
            <a:off x="7904163" y="5665788"/>
            <a:ext cx="242887" cy="274637"/>
          </a:xfrm>
          <a:custGeom>
            <a:avLst/>
            <a:gdLst>
              <a:gd name="T0" fmla="*/ 2147483647 w 253"/>
              <a:gd name="T1" fmla="*/ 2147483647 h 287"/>
              <a:gd name="T2" fmla="*/ 2147483647 w 253"/>
              <a:gd name="T3" fmla="*/ 0 h 287"/>
              <a:gd name="T4" fmla="*/ 2147483647 w 253"/>
              <a:gd name="T5" fmla="*/ 0 h 287"/>
              <a:gd name="T6" fmla="*/ 2147483647 w 253"/>
              <a:gd name="T7" fmla="*/ 2147483647 h 287"/>
              <a:gd name="T8" fmla="*/ 0 w 253"/>
              <a:gd name="T9" fmla="*/ 2147483647 h 287"/>
              <a:gd name="T10" fmla="*/ 0 w 253"/>
              <a:gd name="T11" fmla="*/ 2147483647 h 287"/>
              <a:gd name="T12" fmla="*/ 0 w 253"/>
              <a:gd name="T13" fmla="*/ 2147483647 h 287"/>
              <a:gd name="T14" fmla="*/ 0 w 253"/>
              <a:gd name="T15" fmla="*/ 2147483647 h 287"/>
              <a:gd name="T16" fmla="*/ 2147483647 w 253"/>
              <a:gd name="T17" fmla="*/ 2147483647 h 287"/>
              <a:gd name="T18" fmla="*/ 2147483647 w 253"/>
              <a:gd name="T19" fmla="*/ 2147483647 h 287"/>
              <a:gd name="T20" fmla="*/ 2147483647 w 253"/>
              <a:gd name="T21" fmla="*/ 2147483647 h 287"/>
              <a:gd name="T22" fmla="*/ 2147483647 w 253"/>
              <a:gd name="T23" fmla="*/ 2147483647 h 287"/>
              <a:gd name="T24" fmla="*/ 2147483647 w 253"/>
              <a:gd name="T25" fmla="*/ 2147483647 h 287"/>
              <a:gd name="T26" fmla="*/ 2147483647 w 253"/>
              <a:gd name="T27" fmla="*/ 2147483647 h 287"/>
              <a:gd name="T28" fmla="*/ 2147483647 w 253"/>
              <a:gd name="T29" fmla="*/ 2147483647 h 287"/>
              <a:gd name="T30" fmla="*/ 2147483647 w 253"/>
              <a:gd name="T31" fmla="*/ 2147483647 h 287"/>
              <a:gd name="T32" fmla="*/ 2147483647 w 253"/>
              <a:gd name="T33" fmla="*/ 2147483647 h 287"/>
              <a:gd name="T34" fmla="*/ 2147483647 w 253"/>
              <a:gd name="T35" fmla="*/ 2147483647 h 287"/>
              <a:gd name="T36" fmla="*/ 2147483647 w 253"/>
              <a:gd name="T37" fmla="*/ 2147483647 h 287"/>
              <a:gd name="T38" fmla="*/ 2147483647 w 253"/>
              <a:gd name="T39" fmla="*/ 2147483647 h 287"/>
              <a:gd name="T40" fmla="*/ 2147483647 w 253"/>
              <a:gd name="T41" fmla="*/ 2147483647 h 287"/>
              <a:gd name="T42" fmla="*/ 2147483647 w 253"/>
              <a:gd name="T43" fmla="*/ 2147483647 h 287"/>
              <a:gd name="T44" fmla="*/ 2147483647 w 253"/>
              <a:gd name="T45" fmla="*/ 2147483647 h 287"/>
              <a:gd name="T46" fmla="*/ 2147483647 w 253"/>
              <a:gd name="T47" fmla="*/ 2147483647 h 287"/>
              <a:gd name="T48" fmla="*/ 2147483647 w 253"/>
              <a:gd name="T49" fmla="*/ 2147483647 h 287"/>
              <a:gd name="T50" fmla="*/ 2147483647 w 253"/>
              <a:gd name="T51" fmla="*/ 2147483647 h 287"/>
              <a:gd name="T52" fmla="*/ 2147483647 w 253"/>
              <a:gd name="T53" fmla="*/ 2147483647 h 287"/>
              <a:gd name="T54" fmla="*/ 2147483647 w 253"/>
              <a:gd name="T55" fmla="*/ 2147483647 h 287"/>
              <a:gd name="T56" fmla="*/ 2147483647 w 253"/>
              <a:gd name="T57" fmla="*/ 2147483647 h 287"/>
              <a:gd name="T58" fmla="*/ 2147483647 w 253"/>
              <a:gd name="T59" fmla="*/ 2147483647 h 287"/>
              <a:gd name="T60" fmla="*/ 2147483647 w 253"/>
              <a:gd name="T61" fmla="*/ 2147483647 h 287"/>
              <a:gd name="T62" fmla="*/ 2147483647 w 253"/>
              <a:gd name="T63" fmla="*/ 2147483647 h 287"/>
              <a:gd name="T64" fmla="*/ 2147483647 w 253"/>
              <a:gd name="T65" fmla="*/ 2147483647 h 287"/>
              <a:gd name="T66" fmla="*/ 2147483647 w 253"/>
              <a:gd name="T67" fmla="*/ 2147483647 h 28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3" h="287">
                <a:moveTo>
                  <a:pt x="185" y="37"/>
                </a:moveTo>
                <a:cubicBezTo>
                  <a:pt x="156" y="32"/>
                  <a:pt x="129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2"/>
                  <a:pt x="69" y="37"/>
                </a:cubicBezTo>
                <a:cubicBezTo>
                  <a:pt x="40" y="42"/>
                  <a:pt x="2" y="29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3" y="141"/>
                  <a:pt x="14" y="170"/>
                </a:cubicBezTo>
                <a:cubicBezTo>
                  <a:pt x="24" y="199"/>
                  <a:pt x="44" y="223"/>
                  <a:pt x="49" y="229"/>
                </a:cubicBezTo>
                <a:cubicBezTo>
                  <a:pt x="53" y="233"/>
                  <a:pt x="81" y="263"/>
                  <a:pt x="122" y="284"/>
                </a:cubicBezTo>
                <a:cubicBezTo>
                  <a:pt x="127" y="287"/>
                  <a:pt x="127" y="287"/>
                  <a:pt x="127" y="287"/>
                </a:cubicBezTo>
                <a:cubicBezTo>
                  <a:pt x="132" y="284"/>
                  <a:pt x="132" y="284"/>
                  <a:pt x="132" y="284"/>
                </a:cubicBezTo>
                <a:cubicBezTo>
                  <a:pt x="173" y="263"/>
                  <a:pt x="201" y="233"/>
                  <a:pt x="204" y="229"/>
                </a:cubicBezTo>
                <a:cubicBezTo>
                  <a:pt x="210" y="223"/>
                  <a:pt x="230" y="199"/>
                  <a:pt x="240" y="170"/>
                </a:cubicBezTo>
                <a:cubicBezTo>
                  <a:pt x="250" y="141"/>
                  <a:pt x="253" y="99"/>
                  <a:pt x="253" y="98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2" y="29"/>
                  <a:pt x="214" y="42"/>
                  <a:pt x="185" y="37"/>
                </a:cubicBezTo>
                <a:close/>
                <a:moveTo>
                  <a:pt x="219" y="101"/>
                </a:moveTo>
                <a:cubicBezTo>
                  <a:pt x="219" y="105"/>
                  <a:pt x="216" y="137"/>
                  <a:pt x="208" y="159"/>
                </a:cubicBezTo>
                <a:cubicBezTo>
                  <a:pt x="200" y="183"/>
                  <a:pt x="183" y="202"/>
                  <a:pt x="182" y="204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5"/>
                  <a:pt x="158" y="230"/>
                  <a:pt x="127" y="249"/>
                </a:cubicBezTo>
                <a:cubicBezTo>
                  <a:pt x="95" y="230"/>
                  <a:pt x="73" y="205"/>
                  <a:pt x="73" y="205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70" y="202"/>
                  <a:pt x="53" y="183"/>
                  <a:pt x="45" y="159"/>
                </a:cubicBezTo>
                <a:cubicBezTo>
                  <a:pt x="37" y="137"/>
                  <a:pt x="35" y="105"/>
                  <a:pt x="34" y="101"/>
                </a:cubicBezTo>
                <a:cubicBezTo>
                  <a:pt x="34" y="75"/>
                  <a:pt x="34" y="75"/>
                  <a:pt x="34" y="75"/>
                </a:cubicBezTo>
                <a:cubicBezTo>
                  <a:pt x="44" y="73"/>
                  <a:pt x="62" y="76"/>
                  <a:pt x="79" y="73"/>
                </a:cubicBezTo>
                <a:cubicBezTo>
                  <a:pt x="101" y="69"/>
                  <a:pt x="124" y="48"/>
                  <a:pt x="126" y="48"/>
                </a:cubicBezTo>
                <a:cubicBezTo>
                  <a:pt x="129" y="48"/>
                  <a:pt x="151" y="69"/>
                  <a:pt x="174" y="73"/>
                </a:cubicBezTo>
                <a:cubicBezTo>
                  <a:pt x="191" y="76"/>
                  <a:pt x="209" y="73"/>
                  <a:pt x="219" y="75"/>
                </a:cubicBezTo>
                <a:lnTo>
                  <a:pt x="219" y="10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0" name="Freeform 488"/>
          <p:cNvSpPr>
            <a:spLocks/>
          </p:cNvSpPr>
          <p:nvPr/>
        </p:nvSpPr>
        <p:spPr bwMode="auto">
          <a:xfrm>
            <a:off x="8455025" y="5665788"/>
            <a:ext cx="242888" cy="276225"/>
          </a:xfrm>
          <a:custGeom>
            <a:avLst/>
            <a:gdLst>
              <a:gd name="T0" fmla="*/ 2147483647 w 253"/>
              <a:gd name="T1" fmla="*/ 2147483647 h 288"/>
              <a:gd name="T2" fmla="*/ 2147483647 w 253"/>
              <a:gd name="T3" fmla="*/ 2147483647 h 288"/>
              <a:gd name="T4" fmla="*/ 2147483647 w 253"/>
              <a:gd name="T5" fmla="*/ 0 h 288"/>
              <a:gd name="T6" fmla="*/ 2147483647 w 253"/>
              <a:gd name="T7" fmla="*/ 0 h 288"/>
              <a:gd name="T8" fmla="*/ 2147483647 w 253"/>
              <a:gd name="T9" fmla="*/ 2147483647 h 288"/>
              <a:gd name="T10" fmla="*/ 0 w 253"/>
              <a:gd name="T11" fmla="*/ 2147483647 h 288"/>
              <a:gd name="T12" fmla="*/ 0 w 253"/>
              <a:gd name="T13" fmla="*/ 2147483647 h 288"/>
              <a:gd name="T14" fmla="*/ 0 w 253"/>
              <a:gd name="T15" fmla="*/ 2147483647 h 288"/>
              <a:gd name="T16" fmla="*/ 0 w 253"/>
              <a:gd name="T17" fmla="*/ 2147483647 h 288"/>
              <a:gd name="T18" fmla="*/ 2147483647 w 253"/>
              <a:gd name="T19" fmla="*/ 2147483647 h 288"/>
              <a:gd name="T20" fmla="*/ 2147483647 w 253"/>
              <a:gd name="T21" fmla="*/ 2147483647 h 288"/>
              <a:gd name="T22" fmla="*/ 2147483647 w 253"/>
              <a:gd name="T23" fmla="*/ 2147483647 h 288"/>
              <a:gd name="T24" fmla="*/ 2147483647 w 253"/>
              <a:gd name="T25" fmla="*/ 2147483647 h 288"/>
              <a:gd name="T26" fmla="*/ 2147483647 w 253"/>
              <a:gd name="T27" fmla="*/ 2147483647 h 288"/>
              <a:gd name="T28" fmla="*/ 2147483647 w 253"/>
              <a:gd name="T29" fmla="*/ 2147483647 h 288"/>
              <a:gd name="T30" fmla="*/ 2147483647 w 253"/>
              <a:gd name="T31" fmla="*/ 2147483647 h 288"/>
              <a:gd name="T32" fmla="*/ 2147483647 w 253"/>
              <a:gd name="T33" fmla="*/ 2147483647 h 288"/>
              <a:gd name="T34" fmla="*/ 2147483647 w 253"/>
              <a:gd name="T35" fmla="*/ 2147483647 h 288"/>
              <a:gd name="T36" fmla="*/ 2147483647 w 253"/>
              <a:gd name="T37" fmla="*/ 2147483647 h 288"/>
              <a:gd name="T38" fmla="*/ 2147483647 w 253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53" h="288">
                <a:moveTo>
                  <a:pt x="253" y="30"/>
                </a:moveTo>
                <a:cubicBezTo>
                  <a:pt x="252" y="30"/>
                  <a:pt x="214" y="43"/>
                  <a:pt x="185" y="38"/>
                </a:cubicBezTo>
                <a:cubicBezTo>
                  <a:pt x="156" y="33"/>
                  <a:pt x="128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3"/>
                  <a:pt x="69" y="38"/>
                </a:cubicBezTo>
                <a:cubicBezTo>
                  <a:pt x="39" y="43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0"/>
                  <a:pt x="3" y="141"/>
                  <a:pt x="14" y="171"/>
                </a:cubicBezTo>
                <a:cubicBezTo>
                  <a:pt x="24" y="200"/>
                  <a:pt x="44" y="224"/>
                  <a:pt x="49" y="230"/>
                </a:cubicBezTo>
                <a:cubicBezTo>
                  <a:pt x="53" y="233"/>
                  <a:pt x="81" y="263"/>
                  <a:pt x="121" y="285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72" y="263"/>
                  <a:pt x="201" y="233"/>
                  <a:pt x="204" y="230"/>
                </a:cubicBezTo>
                <a:cubicBezTo>
                  <a:pt x="210" y="224"/>
                  <a:pt x="230" y="200"/>
                  <a:pt x="240" y="171"/>
                </a:cubicBezTo>
                <a:cubicBezTo>
                  <a:pt x="250" y="141"/>
                  <a:pt x="253" y="100"/>
                  <a:pt x="253" y="98"/>
                </a:cubicBezTo>
                <a:cubicBezTo>
                  <a:pt x="253" y="31"/>
                  <a:pt x="253" y="31"/>
                  <a:pt x="253" y="31"/>
                </a:cubicBezTo>
                <a:lnTo>
                  <a:pt x="253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1" name="Freeform 489"/>
          <p:cNvSpPr>
            <a:spLocks/>
          </p:cNvSpPr>
          <p:nvPr/>
        </p:nvSpPr>
        <p:spPr bwMode="auto">
          <a:xfrm>
            <a:off x="4641850" y="5083175"/>
            <a:ext cx="152400" cy="306388"/>
          </a:xfrm>
          <a:custGeom>
            <a:avLst/>
            <a:gdLst>
              <a:gd name="T0" fmla="*/ 2147483647 w 159"/>
              <a:gd name="T1" fmla="*/ 2147483647 h 320"/>
              <a:gd name="T2" fmla="*/ 2147483647 w 159"/>
              <a:gd name="T3" fmla="*/ 2147483647 h 320"/>
              <a:gd name="T4" fmla="*/ 2147483647 w 159"/>
              <a:gd name="T5" fmla="*/ 2147483647 h 320"/>
              <a:gd name="T6" fmla="*/ 2147483647 w 159"/>
              <a:gd name="T7" fmla="*/ 2147483647 h 320"/>
              <a:gd name="T8" fmla="*/ 0 w 159"/>
              <a:gd name="T9" fmla="*/ 2147483647 h 320"/>
              <a:gd name="T10" fmla="*/ 2147483647 w 159"/>
              <a:gd name="T11" fmla="*/ 2147483647 h 320"/>
              <a:gd name="T12" fmla="*/ 2147483647 w 159"/>
              <a:gd name="T13" fmla="*/ 2147483647 h 320"/>
              <a:gd name="T14" fmla="*/ 2147483647 w 159"/>
              <a:gd name="T15" fmla="*/ 2147483647 h 320"/>
              <a:gd name="T16" fmla="*/ 2147483647 w 159"/>
              <a:gd name="T17" fmla="*/ 2147483647 h 320"/>
              <a:gd name="T18" fmla="*/ 2147483647 w 159"/>
              <a:gd name="T19" fmla="*/ 2147483647 h 320"/>
              <a:gd name="T20" fmla="*/ 2147483647 w 159"/>
              <a:gd name="T21" fmla="*/ 2147483647 h 320"/>
              <a:gd name="T22" fmla="*/ 2147483647 w 159"/>
              <a:gd name="T23" fmla="*/ 2147483647 h 320"/>
              <a:gd name="T24" fmla="*/ 2147483647 w 159"/>
              <a:gd name="T25" fmla="*/ 2147483647 h 3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9" h="320">
                <a:moveTo>
                  <a:pt x="159" y="245"/>
                </a:moveTo>
                <a:cubicBezTo>
                  <a:pt x="159" y="163"/>
                  <a:pt x="90" y="81"/>
                  <a:pt x="80" y="39"/>
                </a:cubicBezTo>
                <a:cubicBezTo>
                  <a:pt x="69" y="0"/>
                  <a:pt x="89" y="127"/>
                  <a:pt x="80" y="151"/>
                </a:cubicBezTo>
                <a:cubicBezTo>
                  <a:pt x="67" y="183"/>
                  <a:pt x="58" y="91"/>
                  <a:pt x="54" y="107"/>
                </a:cubicBezTo>
                <a:cubicBezTo>
                  <a:pt x="51" y="119"/>
                  <a:pt x="0" y="179"/>
                  <a:pt x="0" y="244"/>
                </a:cubicBezTo>
                <a:cubicBezTo>
                  <a:pt x="0" y="290"/>
                  <a:pt x="25" y="311"/>
                  <a:pt x="47" y="320"/>
                </a:cubicBezTo>
                <a:cubicBezTo>
                  <a:pt x="42" y="312"/>
                  <a:pt x="37" y="300"/>
                  <a:pt x="37" y="284"/>
                </a:cubicBezTo>
                <a:cubicBezTo>
                  <a:pt x="37" y="269"/>
                  <a:pt x="37" y="252"/>
                  <a:pt x="62" y="228"/>
                </a:cubicBezTo>
                <a:cubicBezTo>
                  <a:pt x="62" y="228"/>
                  <a:pt x="47" y="290"/>
                  <a:pt x="76" y="288"/>
                </a:cubicBezTo>
                <a:cubicBezTo>
                  <a:pt x="105" y="287"/>
                  <a:pt x="82" y="188"/>
                  <a:pt x="92" y="205"/>
                </a:cubicBezTo>
                <a:cubicBezTo>
                  <a:pt x="105" y="227"/>
                  <a:pt x="129" y="280"/>
                  <a:pt x="121" y="315"/>
                </a:cubicBezTo>
                <a:cubicBezTo>
                  <a:pt x="121" y="315"/>
                  <a:pt x="121" y="315"/>
                  <a:pt x="121" y="315"/>
                </a:cubicBezTo>
                <a:cubicBezTo>
                  <a:pt x="140" y="305"/>
                  <a:pt x="159" y="284"/>
                  <a:pt x="159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2" name="Freeform 490"/>
          <p:cNvSpPr>
            <a:spLocks noEditPoints="1"/>
          </p:cNvSpPr>
          <p:nvPr/>
        </p:nvSpPr>
        <p:spPr bwMode="auto">
          <a:xfrm>
            <a:off x="4581525" y="6210300"/>
            <a:ext cx="280988" cy="280988"/>
          </a:xfrm>
          <a:custGeom>
            <a:avLst/>
            <a:gdLst>
              <a:gd name="T0" fmla="*/ 2147483647 w 294"/>
              <a:gd name="T1" fmla="*/ 2147483647 h 294"/>
              <a:gd name="T2" fmla="*/ 2147483647 w 294"/>
              <a:gd name="T3" fmla="*/ 2147483647 h 294"/>
              <a:gd name="T4" fmla="*/ 2147483647 w 294"/>
              <a:gd name="T5" fmla="*/ 2147483647 h 294"/>
              <a:gd name="T6" fmla="*/ 2147483647 w 294"/>
              <a:gd name="T7" fmla="*/ 2147483647 h 294"/>
              <a:gd name="T8" fmla="*/ 2147483647 w 294"/>
              <a:gd name="T9" fmla="*/ 2147483647 h 294"/>
              <a:gd name="T10" fmla="*/ 2147483647 w 294"/>
              <a:gd name="T11" fmla="*/ 2147483647 h 294"/>
              <a:gd name="T12" fmla="*/ 0 w 294"/>
              <a:gd name="T13" fmla="*/ 2147483647 h 294"/>
              <a:gd name="T14" fmla="*/ 2147483647 w 294"/>
              <a:gd name="T15" fmla="*/ 2147483647 h 294"/>
              <a:gd name="T16" fmla="*/ 2147483647 w 294"/>
              <a:gd name="T17" fmla="*/ 2147483647 h 294"/>
              <a:gd name="T18" fmla="*/ 2147483647 w 294"/>
              <a:gd name="T19" fmla="*/ 2147483647 h 294"/>
              <a:gd name="T20" fmla="*/ 2147483647 w 294"/>
              <a:gd name="T21" fmla="*/ 2147483647 h 294"/>
              <a:gd name="T22" fmla="*/ 2147483647 w 294"/>
              <a:gd name="T23" fmla="*/ 2147483647 h 294"/>
              <a:gd name="T24" fmla="*/ 2147483647 w 294"/>
              <a:gd name="T25" fmla="*/ 2147483647 h 294"/>
              <a:gd name="T26" fmla="*/ 2147483647 w 294"/>
              <a:gd name="T27" fmla="*/ 2147483647 h 294"/>
              <a:gd name="T28" fmla="*/ 2147483647 w 294"/>
              <a:gd name="T29" fmla="*/ 2147483647 h 294"/>
              <a:gd name="T30" fmla="*/ 2147483647 w 294"/>
              <a:gd name="T31" fmla="*/ 2147483647 h 294"/>
              <a:gd name="T32" fmla="*/ 2147483647 w 294"/>
              <a:gd name="T33" fmla="*/ 2147483647 h 294"/>
              <a:gd name="T34" fmla="*/ 2147483647 w 294"/>
              <a:gd name="T35" fmla="*/ 2147483647 h 294"/>
              <a:gd name="T36" fmla="*/ 2147483647 w 294"/>
              <a:gd name="T37" fmla="*/ 2147483647 h 294"/>
              <a:gd name="T38" fmla="*/ 2147483647 w 294"/>
              <a:gd name="T39" fmla="*/ 2147483647 h 294"/>
              <a:gd name="T40" fmla="*/ 2147483647 w 294"/>
              <a:gd name="T41" fmla="*/ 2147483647 h 2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94" h="294">
                <a:moveTo>
                  <a:pt x="237" y="58"/>
                </a:moveTo>
                <a:cubicBezTo>
                  <a:pt x="197" y="17"/>
                  <a:pt x="163" y="0"/>
                  <a:pt x="153" y="10"/>
                </a:cubicBezTo>
                <a:cubicBezTo>
                  <a:pt x="147" y="16"/>
                  <a:pt x="150" y="29"/>
                  <a:pt x="160" y="4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57" y="106"/>
                  <a:pt x="38" y="101"/>
                  <a:pt x="30" y="108"/>
                </a:cubicBezTo>
                <a:cubicBezTo>
                  <a:pt x="19" y="120"/>
                  <a:pt x="35" y="154"/>
                  <a:pt x="74" y="196"/>
                </a:cubicBezTo>
                <a:cubicBezTo>
                  <a:pt x="0" y="286"/>
                  <a:pt x="0" y="286"/>
                  <a:pt x="0" y="286"/>
                </a:cubicBezTo>
                <a:cubicBezTo>
                  <a:pt x="8" y="294"/>
                  <a:pt x="8" y="294"/>
                  <a:pt x="8" y="294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141" y="260"/>
                  <a:pt x="175" y="276"/>
                  <a:pt x="186" y="264"/>
                </a:cubicBezTo>
                <a:cubicBezTo>
                  <a:pt x="194" y="257"/>
                  <a:pt x="189" y="238"/>
                  <a:pt x="171" y="213"/>
                </a:cubicBezTo>
                <a:cubicBezTo>
                  <a:pt x="249" y="135"/>
                  <a:pt x="249" y="135"/>
                  <a:pt x="249" y="135"/>
                </a:cubicBezTo>
                <a:cubicBezTo>
                  <a:pt x="266" y="145"/>
                  <a:pt x="278" y="148"/>
                  <a:pt x="284" y="142"/>
                </a:cubicBezTo>
                <a:cubicBezTo>
                  <a:pt x="294" y="132"/>
                  <a:pt x="277" y="98"/>
                  <a:pt x="237" y="58"/>
                </a:cubicBezTo>
                <a:close/>
                <a:moveTo>
                  <a:pt x="174" y="85"/>
                </a:moveTo>
                <a:cubicBezTo>
                  <a:pt x="116" y="144"/>
                  <a:pt x="116" y="144"/>
                  <a:pt x="116" y="144"/>
                </a:cubicBezTo>
                <a:cubicBezTo>
                  <a:pt x="112" y="147"/>
                  <a:pt x="107" y="147"/>
                  <a:pt x="103" y="144"/>
                </a:cubicBezTo>
                <a:cubicBezTo>
                  <a:pt x="99" y="140"/>
                  <a:pt x="99" y="134"/>
                  <a:pt x="103" y="131"/>
                </a:cubicBezTo>
                <a:cubicBezTo>
                  <a:pt x="162" y="72"/>
                  <a:pt x="162" y="72"/>
                  <a:pt x="162" y="72"/>
                </a:cubicBezTo>
                <a:cubicBezTo>
                  <a:pt x="165" y="69"/>
                  <a:pt x="171" y="69"/>
                  <a:pt x="174" y="72"/>
                </a:cubicBezTo>
                <a:cubicBezTo>
                  <a:pt x="178" y="76"/>
                  <a:pt x="178" y="82"/>
                  <a:pt x="174" y="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33" name="组合 576"/>
          <p:cNvPicPr>
            <a:picLocks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2932113"/>
            <a:ext cx="2794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34" name="Freeform 493"/>
          <p:cNvSpPr>
            <a:spLocks/>
          </p:cNvSpPr>
          <p:nvPr/>
        </p:nvSpPr>
        <p:spPr bwMode="auto">
          <a:xfrm>
            <a:off x="7893050" y="5114925"/>
            <a:ext cx="263525" cy="274638"/>
          </a:xfrm>
          <a:custGeom>
            <a:avLst/>
            <a:gdLst>
              <a:gd name="T0" fmla="*/ 2147483647 w 275"/>
              <a:gd name="T1" fmla="*/ 2147483647 h 287"/>
              <a:gd name="T2" fmla="*/ 2147483647 w 275"/>
              <a:gd name="T3" fmla="*/ 2147483647 h 287"/>
              <a:gd name="T4" fmla="*/ 2147483647 w 275"/>
              <a:gd name="T5" fmla="*/ 2147483647 h 287"/>
              <a:gd name="T6" fmla="*/ 2147483647 w 275"/>
              <a:gd name="T7" fmla="*/ 2147483647 h 287"/>
              <a:gd name="T8" fmla="*/ 2147483647 w 275"/>
              <a:gd name="T9" fmla="*/ 2147483647 h 287"/>
              <a:gd name="T10" fmla="*/ 2147483647 w 275"/>
              <a:gd name="T11" fmla="*/ 2147483647 h 287"/>
              <a:gd name="T12" fmla="*/ 2147483647 w 275"/>
              <a:gd name="T13" fmla="*/ 2147483647 h 287"/>
              <a:gd name="T14" fmla="*/ 2147483647 w 275"/>
              <a:gd name="T15" fmla="*/ 2147483647 h 287"/>
              <a:gd name="T16" fmla="*/ 2147483647 w 275"/>
              <a:gd name="T17" fmla="*/ 2147483647 h 287"/>
              <a:gd name="T18" fmla="*/ 2147483647 w 275"/>
              <a:gd name="T19" fmla="*/ 2147483647 h 287"/>
              <a:gd name="T20" fmla="*/ 2147483647 w 275"/>
              <a:gd name="T21" fmla="*/ 2147483647 h 287"/>
              <a:gd name="T22" fmla="*/ 2147483647 w 275"/>
              <a:gd name="T23" fmla="*/ 2147483647 h 287"/>
              <a:gd name="T24" fmla="*/ 2147483647 w 275"/>
              <a:gd name="T25" fmla="*/ 2147483647 h 287"/>
              <a:gd name="T26" fmla="*/ 2147483647 w 275"/>
              <a:gd name="T27" fmla="*/ 2147483647 h 287"/>
              <a:gd name="T28" fmla="*/ 2147483647 w 275"/>
              <a:gd name="T29" fmla="*/ 2147483647 h 287"/>
              <a:gd name="T30" fmla="*/ 2147483647 w 275"/>
              <a:gd name="T31" fmla="*/ 2147483647 h 287"/>
              <a:gd name="T32" fmla="*/ 2147483647 w 275"/>
              <a:gd name="T33" fmla="*/ 2147483647 h 287"/>
              <a:gd name="T34" fmla="*/ 2147483647 w 275"/>
              <a:gd name="T35" fmla="*/ 2147483647 h 287"/>
              <a:gd name="T36" fmla="*/ 2147483647 w 275"/>
              <a:gd name="T37" fmla="*/ 2147483647 h 287"/>
              <a:gd name="T38" fmla="*/ 2147483647 w 275"/>
              <a:gd name="T39" fmla="*/ 2147483647 h 287"/>
              <a:gd name="T40" fmla="*/ 2147483647 w 275"/>
              <a:gd name="T41" fmla="*/ 2147483647 h 287"/>
              <a:gd name="T42" fmla="*/ 2147483647 w 275"/>
              <a:gd name="T43" fmla="*/ 2147483647 h 287"/>
              <a:gd name="T44" fmla="*/ 2147483647 w 275"/>
              <a:gd name="T45" fmla="*/ 2147483647 h 287"/>
              <a:gd name="T46" fmla="*/ 2147483647 w 275"/>
              <a:gd name="T47" fmla="*/ 0 h 287"/>
              <a:gd name="T48" fmla="*/ 2147483647 w 275"/>
              <a:gd name="T49" fmla="*/ 2147483647 h 287"/>
              <a:gd name="T50" fmla="*/ 2147483647 w 275"/>
              <a:gd name="T51" fmla="*/ 2147483647 h 287"/>
              <a:gd name="T52" fmla="*/ 0 w 275"/>
              <a:gd name="T53" fmla="*/ 2147483647 h 287"/>
              <a:gd name="T54" fmla="*/ 2147483647 w 275"/>
              <a:gd name="T55" fmla="*/ 2147483647 h 287"/>
              <a:gd name="T56" fmla="*/ 2147483647 w 275"/>
              <a:gd name="T57" fmla="*/ 2147483647 h 287"/>
              <a:gd name="T58" fmla="*/ 2147483647 w 275"/>
              <a:gd name="T59" fmla="*/ 2147483647 h 2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35" name="组合 580"/>
          <p:cNvPicPr>
            <a:picLocks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6" name="组合 585"/>
          <p:cNvPicPr>
            <a:picLocks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804988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7" name="组合 588"/>
          <p:cNvPicPr>
            <a:picLocks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382838"/>
            <a:ext cx="27305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8" name="组合 592"/>
          <p:cNvPicPr>
            <a:picLocks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2359025"/>
            <a:ext cx="206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9" name="组合 595"/>
          <p:cNvPicPr>
            <a:picLocks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5705475"/>
            <a:ext cx="279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40" name="组合 599"/>
          <p:cNvPicPr>
            <a:picLocks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730875"/>
            <a:ext cx="274637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41" name="组合 604"/>
          <p:cNvPicPr>
            <a:picLocks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847850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42" name="Freeform 515"/>
          <p:cNvSpPr>
            <a:spLocks noEditPoints="1"/>
          </p:cNvSpPr>
          <p:nvPr/>
        </p:nvSpPr>
        <p:spPr bwMode="auto">
          <a:xfrm>
            <a:off x="7335838" y="1804988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3" name="Freeform 516"/>
          <p:cNvSpPr>
            <a:spLocks noEditPoints="1"/>
          </p:cNvSpPr>
          <p:nvPr/>
        </p:nvSpPr>
        <p:spPr bwMode="auto">
          <a:xfrm>
            <a:off x="10133013" y="5665788"/>
            <a:ext cx="198437" cy="276225"/>
          </a:xfrm>
          <a:custGeom>
            <a:avLst/>
            <a:gdLst>
              <a:gd name="T0" fmla="*/ 2147483647 w 207"/>
              <a:gd name="T1" fmla="*/ 2147483647 h 288"/>
              <a:gd name="T2" fmla="*/ 2147483647 w 207"/>
              <a:gd name="T3" fmla="*/ 2147483647 h 288"/>
              <a:gd name="T4" fmla="*/ 2147483647 w 207"/>
              <a:gd name="T5" fmla="*/ 2147483647 h 288"/>
              <a:gd name="T6" fmla="*/ 2147483647 w 207"/>
              <a:gd name="T7" fmla="*/ 0 h 288"/>
              <a:gd name="T8" fmla="*/ 2147483647 w 207"/>
              <a:gd name="T9" fmla="*/ 0 h 288"/>
              <a:gd name="T10" fmla="*/ 2147483647 w 207"/>
              <a:gd name="T11" fmla="*/ 2147483647 h 288"/>
              <a:gd name="T12" fmla="*/ 2147483647 w 207"/>
              <a:gd name="T13" fmla="*/ 2147483647 h 288"/>
              <a:gd name="T14" fmla="*/ 0 w 207"/>
              <a:gd name="T15" fmla="*/ 2147483647 h 288"/>
              <a:gd name="T16" fmla="*/ 0 w 207"/>
              <a:gd name="T17" fmla="*/ 2147483647 h 288"/>
              <a:gd name="T18" fmla="*/ 0 w 207"/>
              <a:gd name="T19" fmla="*/ 2147483647 h 288"/>
              <a:gd name="T20" fmla="*/ 2147483647 w 207"/>
              <a:gd name="T21" fmla="*/ 2147483647 h 288"/>
              <a:gd name="T22" fmla="*/ 2147483647 w 207"/>
              <a:gd name="T23" fmla="*/ 2147483647 h 288"/>
              <a:gd name="T24" fmla="*/ 2147483647 w 207"/>
              <a:gd name="T25" fmla="*/ 2147483647 h 288"/>
              <a:gd name="T26" fmla="*/ 2147483647 w 207"/>
              <a:gd name="T27" fmla="*/ 2147483647 h 288"/>
              <a:gd name="T28" fmla="*/ 2147483647 w 207"/>
              <a:gd name="T29" fmla="*/ 2147483647 h 288"/>
              <a:gd name="T30" fmla="*/ 2147483647 w 207"/>
              <a:gd name="T31" fmla="*/ 2147483647 h 288"/>
              <a:gd name="T32" fmla="*/ 2147483647 w 207"/>
              <a:gd name="T33" fmla="*/ 2147483647 h 288"/>
              <a:gd name="T34" fmla="*/ 2147483647 w 207"/>
              <a:gd name="T35" fmla="*/ 2147483647 h 288"/>
              <a:gd name="T36" fmla="*/ 2147483647 w 207"/>
              <a:gd name="T37" fmla="*/ 2147483647 h 288"/>
              <a:gd name="T38" fmla="*/ 2147483647 w 207"/>
              <a:gd name="T39" fmla="*/ 2147483647 h 288"/>
              <a:gd name="T40" fmla="*/ 2147483647 w 207"/>
              <a:gd name="T41" fmla="*/ 2147483647 h 288"/>
              <a:gd name="T42" fmla="*/ 2147483647 w 207"/>
              <a:gd name="T43" fmla="*/ 2147483647 h 288"/>
              <a:gd name="T44" fmla="*/ 2147483647 w 207"/>
              <a:gd name="T45" fmla="*/ 2147483647 h 288"/>
              <a:gd name="T46" fmla="*/ 2147483647 w 207"/>
              <a:gd name="T47" fmla="*/ 2147483647 h 288"/>
              <a:gd name="T48" fmla="*/ 2147483647 w 207"/>
              <a:gd name="T49" fmla="*/ 2147483647 h 288"/>
              <a:gd name="T50" fmla="*/ 2147483647 w 207"/>
              <a:gd name="T51" fmla="*/ 2147483647 h 288"/>
              <a:gd name="T52" fmla="*/ 2147483647 w 207"/>
              <a:gd name="T53" fmla="*/ 2147483647 h 2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7" h="288">
                <a:moveTo>
                  <a:pt x="207" y="165"/>
                </a:moveTo>
                <a:cubicBezTo>
                  <a:pt x="207" y="165"/>
                  <a:pt x="187" y="130"/>
                  <a:pt x="187" y="130"/>
                </a:cubicBezTo>
                <a:cubicBezTo>
                  <a:pt x="187" y="12"/>
                  <a:pt x="187" y="12"/>
                  <a:pt x="187" y="12"/>
                </a:cubicBezTo>
                <a:cubicBezTo>
                  <a:pt x="187" y="5"/>
                  <a:pt x="182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29"/>
                  <a:pt x="0" y="165"/>
                  <a:pt x="0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288"/>
                  <a:pt x="0" y="288"/>
                  <a:pt x="0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28" y="197"/>
                  <a:pt x="33" y="191"/>
                  <a:pt x="40" y="191"/>
                </a:cubicBezTo>
                <a:cubicBezTo>
                  <a:pt x="167" y="191"/>
                  <a:pt x="167" y="191"/>
                  <a:pt x="167" y="191"/>
                </a:cubicBezTo>
                <a:cubicBezTo>
                  <a:pt x="174" y="191"/>
                  <a:pt x="179" y="197"/>
                  <a:pt x="179" y="203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07" y="288"/>
                  <a:pt x="207" y="288"/>
                  <a:pt x="207" y="288"/>
                </a:cubicBezTo>
                <a:cubicBezTo>
                  <a:pt x="207" y="165"/>
                  <a:pt x="207" y="165"/>
                  <a:pt x="207" y="165"/>
                </a:cubicBezTo>
                <a:close/>
                <a:moveTo>
                  <a:pt x="48" y="71"/>
                </a:moveTo>
                <a:cubicBezTo>
                  <a:pt x="48" y="64"/>
                  <a:pt x="53" y="59"/>
                  <a:pt x="60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54" y="59"/>
                  <a:pt x="159" y="64"/>
                  <a:pt x="159" y="71"/>
                </a:cubicBezTo>
                <a:cubicBezTo>
                  <a:pt x="159" y="91"/>
                  <a:pt x="159" y="91"/>
                  <a:pt x="159" y="91"/>
                </a:cubicBezTo>
                <a:cubicBezTo>
                  <a:pt x="159" y="98"/>
                  <a:pt x="154" y="103"/>
                  <a:pt x="147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3" y="103"/>
                  <a:pt x="48" y="98"/>
                  <a:pt x="48" y="91"/>
                </a:cubicBezTo>
                <a:lnTo>
                  <a:pt x="48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4" name="Freeform 517"/>
          <p:cNvSpPr>
            <a:spLocks noEditPoints="1"/>
          </p:cNvSpPr>
          <p:nvPr/>
        </p:nvSpPr>
        <p:spPr bwMode="auto">
          <a:xfrm>
            <a:off x="8440738" y="5133975"/>
            <a:ext cx="277812" cy="233363"/>
          </a:xfrm>
          <a:custGeom>
            <a:avLst/>
            <a:gdLst>
              <a:gd name="T0" fmla="*/ 2147483647 w 291"/>
              <a:gd name="T1" fmla="*/ 2147483647 h 244"/>
              <a:gd name="T2" fmla="*/ 2147483647 w 291"/>
              <a:gd name="T3" fmla="*/ 2147483647 h 244"/>
              <a:gd name="T4" fmla="*/ 2147483647 w 291"/>
              <a:gd name="T5" fmla="*/ 2147483647 h 244"/>
              <a:gd name="T6" fmla="*/ 2147483647 w 291"/>
              <a:gd name="T7" fmla="*/ 2147483647 h 244"/>
              <a:gd name="T8" fmla="*/ 2147483647 w 291"/>
              <a:gd name="T9" fmla="*/ 2147483647 h 244"/>
              <a:gd name="T10" fmla="*/ 2147483647 w 291"/>
              <a:gd name="T11" fmla="*/ 2147483647 h 244"/>
              <a:gd name="T12" fmla="*/ 2147483647 w 291"/>
              <a:gd name="T13" fmla="*/ 2147483647 h 244"/>
              <a:gd name="T14" fmla="*/ 2147483647 w 291"/>
              <a:gd name="T15" fmla="*/ 2147483647 h 244"/>
              <a:gd name="T16" fmla="*/ 2147483647 w 291"/>
              <a:gd name="T17" fmla="*/ 2147483647 h 244"/>
              <a:gd name="T18" fmla="*/ 2147483647 w 291"/>
              <a:gd name="T19" fmla="*/ 2147483647 h 244"/>
              <a:gd name="T20" fmla="*/ 2147483647 w 291"/>
              <a:gd name="T21" fmla="*/ 2147483647 h 244"/>
              <a:gd name="T22" fmla="*/ 2147483647 w 291"/>
              <a:gd name="T23" fmla="*/ 2147483647 h 244"/>
              <a:gd name="T24" fmla="*/ 2147483647 w 291"/>
              <a:gd name="T25" fmla="*/ 2147483647 h 244"/>
              <a:gd name="T26" fmla="*/ 2147483647 w 291"/>
              <a:gd name="T27" fmla="*/ 2147483647 h 244"/>
              <a:gd name="T28" fmla="*/ 2147483647 w 291"/>
              <a:gd name="T29" fmla="*/ 2147483647 h 244"/>
              <a:gd name="T30" fmla="*/ 2147483647 w 291"/>
              <a:gd name="T31" fmla="*/ 2147483647 h 244"/>
              <a:gd name="T32" fmla="*/ 2147483647 w 291"/>
              <a:gd name="T33" fmla="*/ 2147483647 h 244"/>
              <a:gd name="T34" fmla="*/ 2147483647 w 291"/>
              <a:gd name="T35" fmla="*/ 2147483647 h 244"/>
              <a:gd name="T36" fmla="*/ 2147483647 w 291"/>
              <a:gd name="T37" fmla="*/ 2147483647 h 244"/>
              <a:gd name="T38" fmla="*/ 2147483647 w 291"/>
              <a:gd name="T39" fmla="*/ 2147483647 h 244"/>
              <a:gd name="T40" fmla="*/ 2147483647 w 291"/>
              <a:gd name="T41" fmla="*/ 2147483647 h 244"/>
              <a:gd name="T42" fmla="*/ 2147483647 w 291"/>
              <a:gd name="T43" fmla="*/ 2147483647 h 244"/>
              <a:gd name="T44" fmla="*/ 2147483647 w 291"/>
              <a:gd name="T45" fmla="*/ 0 h 244"/>
              <a:gd name="T46" fmla="*/ 2147483647 w 291"/>
              <a:gd name="T47" fmla="*/ 0 h 244"/>
              <a:gd name="T48" fmla="*/ 2147483647 w 291"/>
              <a:gd name="T49" fmla="*/ 2147483647 h 244"/>
              <a:gd name="T50" fmla="*/ 0 w 291"/>
              <a:gd name="T51" fmla="*/ 2147483647 h 244"/>
              <a:gd name="T52" fmla="*/ 0 w 291"/>
              <a:gd name="T53" fmla="*/ 2147483647 h 244"/>
              <a:gd name="T54" fmla="*/ 2147483647 w 291"/>
              <a:gd name="T55" fmla="*/ 2147483647 h 244"/>
              <a:gd name="T56" fmla="*/ 2147483647 w 291"/>
              <a:gd name="T57" fmla="*/ 2147483647 h 244"/>
              <a:gd name="T58" fmla="*/ 2147483647 w 291"/>
              <a:gd name="T59" fmla="*/ 2147483647 h 244"/>
              <a:gd name="T60" fmla="*/ 2147483647 w 291"/>
              <a:gd name="T61" fmla="*/ 2147483647 h 244"/>
              <a:gd name="T62" fmla="*/ 2147483647 w 291"/>
              <a:gd name="T63" fmla="*/ 2147483647 h 244"/>
              <a:gd name="T64" fmla="*/ 2147483647 w 291"/>
              <a:gd name="T65" fmla="*/ 2147483647 h 244"/>
              <a:gd name="T66" fmla="*/ 2147483647 w 291"/>
              <a:gd name="T67" fmla="*/ 2147483647 h 244"/>
              <a:gd name="T68" fmla="*/ 2147483647 w 291"/>
              <a:gd name="T69" fmla="*/ 2147483647 h 244"/>
              <a:gd name="T70" fmla="*/ 2147483647 w 291"/>
              <a:gd name="T71" fmla="*/ 2147483647 h 244"/>
              <a:gd name="T72" fmla="*/ 2147483647 w 291"/>
              <a:gd name="T73" fmla="*/ 2147483647 h 244"/>
              <a:gd name="T74" fmla="*/ 2147483647 w 291"/>
              <a:gd name="T75" fmla="*/ 2147483647 h 244"/>
              <a:gd name="T76" fmla="*/ 2147483647 w 291"/>
              <a:gd name="T77" fmla="*/ 2147483647 h 244"/>
              <a:gd name="T78" fmla="*/ 2147483647 w 291"/>
              <a:gd name="T79" fmla="*/ 2147483647 h 244"/>
              <a:gd name="T80" fmla="*/ 2147483647 w 291"/>
              <a:gd name="T81" fmla="*/ 2147483647 h 244"/>
              <a:gd name="T82" fmla="*/ 2147483647 w 291"/>
              <a:gd name="T83" fmla="*/ 2147483647 h 244"/>
              <a:gd name="T84" fmla="*/ 2147483647 w 291"/>
              <a:gd name="T85" fmla="*/ 2147483647 h 244"/>
              <a:gd name="T86" fmla="*/ 2147483647 w 291"/>
              <a:gd name="T87" fmla="*/ 2147483647 h 244"/>
              <a:gd name="T88" fmla="*/ 2147483647 w 291"/>
              <a:gd name="T89" fmla="*/ 2147483647 h 244"/>
              <a:gd name="T90" fmla="*/ 2147483647 w 291"/>
              <a:gd name="T91" fmla="*/ 2147483647 h 244"/>
              <a:gd name="T92" fmla="*/ 2147483647 w 291"/>
              <a:gd name="T93" fmla="*/ 2147483647 h 244"/>
              <a:gd name="T94" fmla="*/ 2147483647 w 291"/>
              <a:gd name="T95" fmla="*/ 2147483647 h 24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" h="244">
                <a:moveTo>
                  <a:pt x="273" y="152"/>
                </a:moveTo>
                <a:cubicBezTo>
                  <a:pt x="273" y="142"/>
                  <a:pt x="276" y="132"/>
                  <a:pt x="279" y="123"/>
                </a:cubicBezTo>
                <a:cubicBezTo>
                  <a:pt x="285" y="107"/>
                  <a:pt x="291" y="88"/>
                  <a:pt x="276" y="70"/>
                </a:cubicBezTo>
                <a:cubicBezTo>
                  <a:pt x="267" y="59"/>
                  <a:pt x="254" y="54"/>
                  <a:pt x="241" y="51"/>
                </a:cubicBezTo>
                <a:cubicBezTo>
                  <a:pt x="241" y="43"/>
                  <a:pt x="241" y="43"/>
                  <a:pt x="241" y="43"/>
                </a:cubicBezTo>
                <a:cubicBezTo>
                  <a:pt x="241" y="43"/>
                  <a:pt x="230" y="40"/>
                  <a:pt x="223" y="38"/>
                </a:cubicBezTo>
                <a:cubicBezTo>
                  <a:pt x="216" y="37"/>
                  <a:pt x="207" y="35"/>
                  <a:pt x="200" y="35"/>
                </a:cubicBezTo>
                <a:cubicBezTo>
                  <a:pt x="193" y="35"/>
                  <a:pt x="180" y="35"/>
                  <a:pt x="180" y="35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98" y="49"/>
                  <a:pt x="198" y="49"/>
                  <a:pt x="198" y="49"/>
                </a:cubicBezTo>
                <a:cubicBezTo>
                  <a:pt x="198" y="49"/>
                  <a:pt x="196" y="83"/>
                  <a:pt x="223" y="83"/>
                </a:cubicBezTo>
                <a:cubicBezTo>
                  <a:pt x="234" y="83"/>
                  <a:pt x="241" y="83"/>
                  <a:pt x="241" y="83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9" y="74"/>
                  <a:pt x="256" y="78"/>
                  <a:pt x="260" y="83"/>
                </a:cubicBezTo>
                <a:cubicBezTo>
                  <a:pt x="268" y="92"/>
                  <a:pt x="266" y="100"/>
                  <a:pt x="260" y="116"/>
                </a:cubicBezTo>
                <a:cubicBezTo>
                  <a:pt x="257" y="126"/>
                  <a:pt x="252" y="138"/>
                  <a:pt x="252" y="152"/>
                </a:cubicBezTo>
                <a:cubicBezTo>
                  <a:pt x="252" y="155"/>
                  <a:pt x="253" y="158"/>
                  <a:pt x="255" y="163"/>
                </a:cubicBezTo>
                <a:cubicBezTo>
                  <a:pt x="258" y="176"/>
                  <a:pt x="266" y="206"/>
                  <a:pt x="256" y="218"/>
                </a:cubicBezTo>
                <a:cubicBezTo>
                  <a:pt x="255" y="219"/>
                  <a:pt x="252" y="224"/>
                  <a:pt x="240" y="224"/>
                </a:cubicBezTo>
                <a:cubicBezTo>
                  <a:pt x="220" y="224"/>
                  <a:pt x="216" y="208"/>
                  <a:pt x="213" y="171"/>
                </a:cubicBezTo>
                <a:cubicBezTo>
                  <a:pt x="212" y="151"/>
                  <a:pt x="210" y="133"/>
                  <a:pt x="196" y="128"/>
                </a:cubicBezTo>
                <a:cubicBezTo>
                  <a:pt x="188" y="125"/>
                  <a:pt x="179" y="125"/>
                  <a:pt x="172" y="125"/>
                </a:cubicBezTo>
                <a:cubicBezTo>
                  <a:pt x="172" y="0"/>
                  <a:pt x="172" y="0"/>
                  <a:pt x="17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44"/>
                  <a:pt x="0" y="244"/>
                  <a:pt x="0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172" y="244"/>
                  <a:pt x="172" y="244"/>
                  <a:pt x="172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77" y="145"/>
                  <a:pt x="184" y="145"/>
                  <a:pt x="189" y="147"/>
                </a:cubicBezTo>
                <a:cubicBezTo>
                  <a:pt x="191" y="150"/>
                  <a:pt x="192" y="164"/>
                  <a:pt x="193" y="173"/>
                </a:cubicBezTo>
                <a:cubicBezTo>
                  <a:pt x="195" y="201"/>
                  <a:pt x="198" y="244"/>
                  <a:pt x="240" y="244"/>
                </a:cubicBezTo>
                <a:cubicBezTo>
                  <a:pt x="254" y="244"/>
                  <a:pt x="265" y="239"/>
                  <a:pt x="272" y="230"/>
                </a:cubicBezTo>
                <a:cubicBezTo>
                  <a:pt x="288" y="210"/>
                  <a:pt x="279" y="176"/>
                  <a:pt x="274" y="158"/>
                </a:cubicBezTo>
                <a:cubicBezTo>
                  <a:pt x="274" y="156"/>
                  <a:pt x="273" y="153"/>
                  <a:pt x="273" y="152"/>
                </a:cubicBezTo>
                <a:close/>
                <a:moveTo>
                  <a:pt x="225" y="75"/>
                </a:moveTo>
                <a:cubicBezTo>
                  <a:pt x="208" y="77"/>
                  <a:pt x="207" y="55"/>
                  <a:pt x="207" y="55"/>
                </a:cubicBezTo>
                <a:cubicBezTo>
                  <a:pt x="225" y="59"/>
                  <a:pt x="225" y="59"/>
                  <a:pt x="225" y="59"/>
                </a:cubicBezTo>
                <a:lnTo>
                  <a:pt x="225" y="75"/>
                </a:lnTo>
                <a:close/>
                <a:moveTo>
                  <a:pt x="47" y="27"/>
                </a:moveTo>
                <a:cubicBezTo>
                  <a:pt x="145" y="27"/>
                  <a:pt x="145" y="27"/>
                  <a:pt x="145" y="2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47" y="105"/>
                  <a:pt x="47" y="105"/>
                  <a:pt x="47" y="105"/>
                </a:cubicBezTo>
                <a:lnTo>
                  <a:pt x="47" y="2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5" name="Freeform 518"/>
          <p:cNvSpPr>
            <a:spLocks noEditPoints="1"/>
          </p:cNvSpPr>
          <p:nvPr/>
        </p:nvSpPr>
        <p:spPr bwMode="auto">
          <a:xfrm>
            <a:off x="8990013" y="4030663"/>
            <a:ext cx="276225" cy="234950"/>
          </a:xfrm>
          <a:custGeom>
            <a:avLst/>
            <a:gdLst>
              <a:gd name="T0" fmla="*/ 2147483647 w 289"/>
              <a:gd name="T1" fmla="*/ 2147483647 h 245"/>
              <a:gd name="T2" fmla="*/ 2147483647 w 289"/>
              <a:gd name="T3" fmla="*/ 2147483647 h 245"/>
              <a:gd name="T4" fmla="*/ 2147483647 w 289"/>
              <a:gd name="T5" fmla="*/ 2147483647 h 245"/>
              <a:gd name="T6" fmla="*/ 2147483647 w 289"/>
              <a:gd name="T7" fmla="*/ 0 h 245"/>
              <a:gd name="T8" fmla="*/ 2147483647 w 289"/>
              <a:gd name="T9" fmla="*/ 2147483647 h 245"/>
              <a:gd name="T10" fmla="*/ 2147483647 w 289"/>
              <a:gd name="T11" fmla="*/ 2147483647 h 245"/>
              <a:gd name="T12" fmla="*/ 2147483647 w 289"/>
              <a:gd name="T13" fmla="*/ 2147483647 h 245"/>
              <a:gd name="T14" fmla="*/ 0 w 289"/>
              <a:gd name="T15" fmla="*/ 2147483647 h 245"/>
              <a:gd name="T16" fmla="*/ 2147483647 w 289"/>
              <a:gd name="T17" fmla="*/ 2147483647 h 245"/>
              <a:gd name="T18" fmla="*/ 2147483647 w 289"/>
              <a:gd name="T19" fmla="*/ 2147483647 h 245"/>
              <a:gd name="T20" fmla="*/ 2147483647 w 289"/>
              <a:gd name="T21" fmla="*/ 2147483647 h 245"/>
              <a:gd name="T22" fmla="*/ 2147483647 w 289"/>
              <a:gd name="T23" fmla="*/ 2147483647 h 245"/>
              <a:gd name="T24" fmla="*/ 2147483647 w 289"/>
              <a:gd name="T25" fmla="*/ 2147483647 h 245"/>
              <a:gd name="T26" fmla="*/ 2147483647 w 289"/>
              <a:gd name="T27" fmla="*/ 2147483647 h 245"/>
              <a:gd name="T28" fmla="*/ 2147483647 w 289"/>
              <a:gd name="T29" fmla="*/ 2147483647 h 245"/>
              <a:gd name="T30" fmla="*/ 2147483647 w 289"/>
              <a:gd name="T31" fmla="*/ 2147483647 h 245"/>
              <a:gd name="T32" fmla="*/ 2147483647 w 289"/>
              <a:gd name="T33" fmla="*/ 2147483647 h 245"/>
              <a:gd name="T34" fmla="*/ 2147483647 w 289"/>
              <a:gd name="T35" fmla="*/ 2147483647 h 245"/>
              <a:gd name="T36" fmla="*/ 2147483647 w 289"/>
              <a:gd name="T37" fmla="*/ 2147483647 h 245"/>
              <a:gd name="T38" fmla="*/ 2147483647 w 289"/>
              <a:gd name="T39" fmla="*/ 2147483647 h 245"/>
              <a:gd name="T40" fmla="*/ 2147483647 w 289"/>
              <a:gd name="T41" fmla="*/ 2147483647 h 245"/>
              <a:gd name="T42" fmla="*/ 2147483647 w 289"/>
              <a:gd name="T43" fmla="*/ 2147483647 h 245"/>
              <a:gd name="T44" fmla="*/ 2147483647 w 289"/>
              <a:gd name="T45" fmla="*/ 2147483647 h 245"/>
              <a:gd name="T46" fmla="*/ 2147483647 w 289"/>
              <a:gd name="T47" fmla="*/ 2147483647 h 245"/>
              <a:gd name="T48" fmla="*/ 2147483647 w 289"/>
              <a:gd name="T49" fmla="*/ 2147483647 h 245"/>
              <a:gd name="T50" fmla="*/ 2147483647 w 289"/>
              <a:gd name="T51" fmla="*/ 2147483647 h 245"/>
              <a:gd name="T52" fmla="*/ 2147483647 w 289"/>
              <a:gd name="T53" fmla="*/ 2147483647 h 245"/>
              <a:gd name="T54" fmla="*/ 2147483647 w 289"/>
              <a:gd name="T55" fmla="*/ 2147483647 h 245"/>
              <a:gd name="T56" fmla="*/ 2147483647 w 289"/>
              <a:gd name="T57" fmla="*/ 2147483647 h 245"/>
              <a:gd name="T58" fmla="*/ 2147483647 w 289"/>
              <a:gd name="T59" fmla="*/ 2147483647 h 245"/>
              <a:gd name="T60" fmla="*/ 2147483647 w 289"/>
              <a:gd name="T61" fmla="*/ 2147483647 h 245"/>
              <a:gd name="T62" fmla="*/ 2147483647 w 289"/>
              <a:gd name="T63" fmla="*/ 2147483647 h 245"/>
              <a:gd name="T64" fmla="*/ 2147483647 w 289"/>
              <a:gd name="T65" fmla="*/ 2147483647 h 245"/>
              <a:gd name="T66" fmla="*/ 2147483647 w 289"/>
              <a:gd name="T67" fmla="*/ 2147483647 h 245"/>
              <a:gd name="T68" fmla="*/ 2147483647 w 289"/>
              <a:gd name="T69" fmla="*/ 2147483647 h 245"/>
              <a:gd name="T70" fmla="*/ 2147483647 w 289"/>
              <a:gd name="T71" fmla="*/ 2147483647 h 245"/>
              <a:gd name="T72" fmla="*/ 2147483647 w 289"/>
              <a:gd name="T73" fmla="*/ 2147483647 h 245"/>
              <a:gd name="T74" fmla="*/ 2147483647 w 289"/>
              <a:gd name="T75" fmla="*/ 2147483647 h 245"/>
              <a:gd name="T76" fmla="*/ 2147483647 w 289"/>
              <a:gd name="T77" fmla="*/ 2147483647 h 245"/>
              <a:gd name="T78" fmla="*/ 2147483647 w 289"/>
              <a:gd name="T79" fmla="*/ 2147483647 h 245"/>
              <a:gd name="T80" fmla="*/ 2147483647 w 289"/>
              <a:gd name="T81" fmla="*/ 2147483647 h 245"/>
              <a:gd name="T82" fmla="*/ 2147483647 w 289"/>
              <a:gd name="T83" fmla="*/ 2147483647 h 245"/>
              <a:gd name="T84" fmla="*/ 2147483647 w 289"/>
              <a:gd name="T85" fmla="*/ 2147483647 h 245"/>
              <a:gd name="T86" fmla="*/ 2147483647 w 289"/>
              <a:gd name="T87" fmla="*/ 2147483647 h 245"/>
              <a:gd name="T88" fmla="*/ 2147483647 w 289"/>
              <a:gd name="T89" fmla="*/ 2147483647 h 245"/>
              <a:gd name="T90" fmla="*/ 2147483647 w 289"/>
              <a:gd name="T91" fmla="*/ 2147483647 h 245"/>
              <a:gd name="T92" fmla="*/ 2147483647 w 289"/>
              <a:gd name="T93" fmla="*/ 2147483647 h 245"/>
              <a:gd name="T94" fmla="*/ 2147483647 w 289"/>
              <a:gd name="T95" fmla="*/ 2147483647 h 245"/>
              <a:gd name="T96" fmla="*/ 2147483647 w 289"/>
              <a:gd name="T97" fmla="*/ 2147483647 h 245"/>
              <a:gd name="T98" fmla="*/ 2147483647 w 289"/>
              <a:gd name="T99" fmla="*/ 2147483647 h 245"/>
              <a:gd name="T100" fmla="*/ 2147483647 w 289"/>
              <a:gd name="T101" fmla="*/ 2147483647 h 245"/>
              <a:gd name="T102" fmla="*/ 2147483647 w 289"/>
              <a:gd name="T103" fmla="*/ 2147483647 h 245"/>
              <a:gd name="T104" fmla="*/ 2147483647 w 289"/>
              <a:gd name="T105" fmla="*/ 2147483647 h 245"/>
              <a:gd name="T106" fmla="*/ 2147483647 w 289"/>
              <a:gd name="T107" fmla="*/ 2147483647 h 245"/>
              <a:gd name="T108" fmla="*/ 2147483647 w 289"/>
              <a:gd name="T109" fmla="*/ 2147483647 h 245"/>
              <a:gd name="T110" fmla="*/ 2147483647 w 289"/>
              <a:gd name="T111" fmla="*/ 2147483647 h 245"/>
              <a:gd name="T112" fmla="*/ 2147483647 w 289"/>
              <a:gd name="T113" fmla="*/ 2147483647 h 245"/>
              <a:gd name="T114" fmla="*/ 2147483647 w 289"/>
              <a:gd name="T115" fmla="*/ 2147483647 h 2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89" h="245">
                <a:moveTo>
                  <a:pt x="243" y="183"/>
                </a:moveTo>
                <a:cubicBezTo>
                  <a:pt x="229" y="177"/>
                  <a:pt x="213" y="167"/>
                  <a:pt x="189" y="160"/>
                </a:cubicBezTo>
                <a:cubicBezTo>
                  <a:pt x="188" y="157"/>
                  <a:pt x="186" y="153"/>
                  <a:pt x="185" y="148"/>
                </a:cubicBezTo>
                <a:cubicBezTo>
                  <a:pt x="207" y="144"/>
                  <a:pt x="228" y="138"/>
                  <a:pt x="228" y="133"/>
                </a:cubicBezTo>
                <a:cubicBezTo>
                  <a:pt x="228" y="124"/>
                  <a:pt x="197" y="62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49"/>
                  <a:pt x="197" y="47"/>
                  <a:pt x="197" y="46"/>
                </a:cubicBezTo>
                <a:cubicBezTo>
                  <a:pt x="197" y="15"/>
                  <a:pt x="175" y="0"/>
                  <a:pt x="145" y="0"/>
                </a:cubicBezTo>
                <a:cubicBezTo>
                  <a:pt x="114" y="0"/>
                  <a:pt x="92" y="15"/>
                  <a:pt x="92" y="46"/>
                </a:cubicBezTo>
                <a:cubicBezTo>
                  <a:pt x="92" y="47"/>
                  <a:pt x="92" y="48"/>
                  <a:pt x="92" y="49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62"/>
                  <a:pt x="61" y="124"/>
                  <a:pt x="61" y="133"/>
                </a:cubicBezTo>
                <a:cubicBezTo>
                  <a:pt x="61" y="138"/>
                  <a:pt x="82" y="144"/>
                  <a:pt x="104" y="148"/>
                </a:cubicBezTo>
                <a:cubicBezTo>
                  <a:pt x="102" y="153"/>
                  <a:pt x="100" y="157"/>
                  <a:pt x="99" y="161"/>
                </a:cubicBezTo>
                <a:cubicBezTo>
                  <a:pt x="75" y="167"/>
                  <a:pt x="60" y="177"/>
                  <a:pt x="47" y="183"/>
                </a:cubicBezTo>
                <a:cubicBezTo>
                  <a:pt x="12" y="199"/>
                  <a:pt x="0" y="224"/>
                  <a:pt x="0" y="224"/>
                </a:cubicBezTo>
                <a:cubicBezTo>
                  <a:pt x="0" y="245"/>
                  <a:pt x="0" y="245"/>
                  <a:pt x="0" y="245"/>
                </a:cubicBezTo>
                <a:cubicBezTo>
                  <a:pt x="289" y="245"/>
                  <a:pt x="289" y="245"/>
                  <a:pt x="289" y="245"/>
                </a:cubicBezTo>
                <a:cubicBezTo>
                  <a:pt x="289" y="224"/>
                  <a:pt x="289" y="224"/>
                  <a:pt x="289" y="224"/>
                </a:cubicBezTo>
                <a:cubicBezTo>
                  <a:pt x="289" y="224"/>
                  <a:pt x="278" y="199"/>
                  <a:pt x="243" y="183"/>
                </a:cubicBezTo>
                <a:close/>
                <a:moveTo>
                  <a:pt x="96" y="71"/>
                </a:moveTo>
                <a:cubicBezTo>
                  <a:pt x="86" y="86"/>
                  <a:pt x="71" y="127"/>
                  <a:pt x="71" y="130"/>
                </a:cubicBezTo>
                <a:cubicBezTo>
                  <a:pt x="72" y="131"/>
                  <a:pt x="71" y="132"/>
                  <a:pt x="70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8" y="126"/>
                  <a:pt x="85" y="83"/>
                  <a:pt x="93" y="70"/>
                </a:cubicBezTo>
                <a:cubicBezTo>
                  <a:pt x="100" y="59"/>
                  <a:pt x="109" y="54"/>
                  <a:pt x="121" y="53"/>
                </a:cubicBezTo>
                <a:cubicBezTo>
                  <a:pt x="126" y="52"/>
                  <a:pt x="132" y="54"/>
                  <a:pt x="136" y="55"/>
                </a:cubicBezTo>
                <a:cubicBezTo>
                  <a:pt x="137" y="55"/>
                  <a:pt x="138" y="55"/>
                  <a:pt x="138" y="55"/>
                </a:cubicBezTo>
                <a:cubicBezTo>
                  <a:pt x="139" y="55"/>
                  <a:pt x="141" y="55"/>
                  <a:pt x="142" y="55"/>
                </a:cubicBezTo>
                <a:cubicBezTo>
                  <a:pt x="144" y="55"/>
                  <a:pt x="144" y="55"/>
                  <a:pt x="144" y="55"/>
                </a:cubicBezTo>
                <a:cubicBezTo>
                  <a:pt x="147" y="55"/>
                  <a:pt x="151" y="54"/>
                  <a:pt x="154" y="53"/>
                </a:cubicBezTo>
                <a:cubicBezTo>
                  <a:pt x="160" y="52"/>
                  <a:pt x="166" y="51"/>
                  <a:pt x="169" y="51"/>
                </a:cubicBezTo>
                <a:cubicBezTo>
                  <a:pt x="182" y="52"/>
                  <a:pt x="191" y="58"/>
                  <a:pt x="198" y="69"/>
                </a:cubicBezTo>
                <a:cubicBezTo>
                  <a:pt x="205" y="82"/>
                  <a:pt x="223" y="125"/>
                  <a:pt x="222" y="131"/>
                </a:cubicBezTo>
                <a:cubicBezTo>
                  <a:pt x="222" y="132"/>
                  <a:pt x="221" y="133"/>
                  <a:pt x="219" y="133"/>
                </a:cubicBezTo>
                <a:cubicBezTo>
                  <a:pt x="219" y="133"/>
                  <a:pt x="219" y="133"/>
                  <a:pt x="219" y="133"/>
                </a:cubicBezTo>
                <a:cubicBezTo>
                  <a:pt x="218" y="133"/>
                  <a:pt x="218" y="133"/>
                  <a:pt x="217" y="132"/>
                </a:cubicBezTo>
                <a:cubicBezTo>
                  <a:pt x="217" y="132"/>
                  <a:pt x="217" y="131"/>
                  <a:pt x="217" y="130"/>
                </a:cubicBezTo>
                <a:cubicBezTo>
                  <a:pt x="217" y="127"/>
                  <a:pt x="201" y="86"/>
                  <a:pt x="193" y="72"/>
                </a:cubicBezTo>
                <a:cubicBezTo>
                  <a:pt x="184" y="58"/>
                  <a:pt x="172" y="57"/>
                  <a:pt x="169" y="57"/>
                </a:cubicBezTo>
                <a:cubicBezTo>
                  <a:pt x="168" y="57"/>
                  <a:pt x="167" y="57"/>
                  <a:pt x="167" y="57"/>
                </a:cubicBezTo>
                <a:cubicBezTo>
                  <a:pt x="164" y="57"/>
                  <a:pt x="158" y="57"/>
                  <a:pt x="146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7" y="58"/>
                  <a:pt x="127" y="55"/>
                  <a:pt x="121" y="55"/>
                </a:cubicBezTo>
                <a:cubicBezTo>
                  <a:pt x="117" y="56"/>
                  <a:pt x="104" y="57"/>
                  <a:pt x="96" y="71"/>
                </a:cubicBezTo>
                <a:close/>
                <a:moveTo>
                  <a:pt x="151" y="107"/>
                </a:moveTo>
                <a:cubicBezTo>
                  <a:pt x="151" y="107"/>
                  <a:pt x="151" y="107"/>
                  <a:pt x="151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97"/>
                  <a:pt x="141" y="94"/>
                  <a:pt x="144" y="94"/>
                </a:cubicBezTo>
                <a:cubicBezTo>
                  <a:pt x="148" y="94"/>
                  <a:pt x="151" y="97"/>
                  <a:pt x="151" y="100"/>
                </a:cubicBezTo>
                <a:lnTo>
                  <a:pt x="151" y="107"/>
                </a:lnTo>
                <a:close/>
                <a:moveTo>
                  <a:pt x="107" y="86"/>
                </a:moveTo>
                <a:cubicBezTo>
                  <a:pt x="107" y="86"/>
                  <a:pt x="107" y="86"/>
                  <a:pt x="107" y="86"/>
                </a:cubicBezTo>
                <a:cubicBezTo>
                  <a:pt x="105" y="80"/>
                  <a:pt x="107" y="74"/>
                  <a:pt x="110" y="69"/>
                </a:cubicBezTo>
                <a:cubicBezTo>
                  <a:pt x="114" y="65"/>
                  <a:pt x="119" y="61"/>
                  <a:pt x="123" y="6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31" y="61"/>
                  <a:pt x="140" y="68"/>
                  <a:pt x="140" y="68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0" y="86"/>
                  <a:pt x="136" y="89"/>
                  <a:pt x="126" y="89"/>
                </a:cubicBezTo>
                <a:cubicBezTo>
                  <a:pt x="110" y="89"/>
                  <a:pt x="107" y="86"/>
                  <a:pt x="107" y="86"/>
                </a:cubicBezTo>
                <a:close/>
                <a:moveTo>
                  <a:pt x="119" y="140"/>
                </a:moveTo>
                <a:cubicBezTo>
                  <a:pt x="117" y="140"/>
                  <a:pt x="115" y="138"/>
                  <a:pt x="115" y="136"/>
                </a:cubicBezTo>
                <a:cubicBezTo>
                  <a:pt x="115" y="134"/>
                  <a:pt x="117" y="132"/>
                  <a:pt x="119" y="132"/>
                </a:cubicBezTo>
                <a:cubicBezTo>
                  <a:pt x="121" y="132"/>
                  <a:pt x="123" y="134"/>
                  <a:pt x="123" y="136"/>
                </a:cubicBezTo>
                <a:cubicBezTo>
                  <a:pt x="123" y="138"/>
                  <a:pt x="121" y="140"/>
                  <a:pt x="119" y="140"/>
                </a:cubicBezTo>
                <a:close/>
                <a:moveTo>
                  <a:pt x="127" y="133"/>
                </a:moveTo>
                <a:cubicBezTo>
                  <a:pt x="122" y="133"/>
                  <a:pt x="122" y="133"/>
                  <a:pt x="122" y="133"/>
                </a:cubicBezTo>
                <a:cubicBezTo>
                  <a:pt x="127" y="125"/>
                  <a:pt x="127" y="125"/>
                  <a:pt x="127" y="125"/>
                </a:cubicBezTo>
                <a:lnTo>
                  <a:pt x="127" y="133"/>
                </a:lnTo>
                <a:close/>
                <a:moveTo>
                  <a:pt x="135" y="133"/>
                </a:moveTo>
                <a:cubicBezTo>
                  <a:pt x="130" y="133"/>
                  <a:pt x="130" y="133"/>
                  <a:pt x="130" y="133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5" y="112"/>
                  <a:pt x="135" y="112"/>
                  <a:pt x="135" y="112"/>
                </a:cubicBezTo>
                <a:lnTo>
                  <a:pt x="135" y="133"/>
                </a:lnTo>
                <a:close/>
                <a:moveTo>
                  <a:pt x="143" y="133"/>
                </a:moveTo>
                <a:cubicBezTo>
                  <a:pt x="138" y="133"/>
                  <a:pt x="138" y="133"/>
                  <a:pt x="138" y="133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43" y="111"/>
                  <a:pt x="143" y="111"/>
                  <a:pt x="143" y="111"/>
                </a:cubicBezTo>
                <a:lnTo>
                  <a:pt x="143" y="133"/>
                </a:lnTo>
                <a:close/>
                <a:moveTo>
                  <a:pt x="151" y="133"/>
                </a:moveTo>
                <a:cubicBezTo>
                  <a:pt x="146" y="133"/>
                  <a:pt x="146" y="133"/>
                  <a:pt x="146" y="133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51" y="111"/>
                  <a:pt x="151" y="111"/>
                  <a:pt x="151" y="111"/>
                </a:cubicBezTo>
                <a:lnTo>
                  <a:pt x="151" y="133"/>
                </a:lnTo>
                <a:close/>
                <a:moveTo>
                  <a:pt x="158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8" y="120"/>
                  <a:pt x="158" y="120"/>
                  <a:pt x="158" y="120"/>
                </a:cubicBezTo>
                <a:lnTo>
                  <a:pt x="158" y="133"/>
                </a:lnTo>
                <a:close/>
                <a:moveTo>
                  <a:pt x="161" y="133"/>
                </a:moveTo>
                <a:cubicBezTo>
                  <a:pt x="161" y="125"/>
                  <a:pt x="161" y="125"/>
                  <a:pt x="161" y="125"/>
                </a:cubicBezTo>
                <a:cubicBezTo>
                  <a:pt x="167" y="133"/>
                  <a:pt x="167" y="133"/>
                  <a:pt x="167" y="133"/>
                </a:cubicBezTo>
                <a:lnTo>
                  <a:pt x="161" y="133"/>
                </a:lnTo>
                <a:close/>
                <a:moveTo>
                  <a:pt x="171" y="140"/>
                </a:moveTo>
                <a:cubicBezTo>
                  <a:pt x="168" y="140"/>
                  <a:pt x="167" y="138"/>
                  <a:pt x="167" y="136"/>
                </a:cubicBezTo>
                <a:cubicBezTo>
                  <a:pt x="167" y="134"/>
                  <a:pt x="168" y="132"/>
                  <a:pt x="171" y="132"/>
                </a:cubicBezTo>
                <a:cubicBezTo>
                  <a:pt x="173" y="132"/>
                  <a:pt x="174" y="134"/>
                  <a:pt x="174" y="136"/>
                </a:cubicBezTo>
                <a:cubicBezTo>
                  <a:pt x="174" y="138"/>
                  <a:pt x="173" y="140"/>
                  <a:pt x="171" y="140"/>
                </a:cubicBezTo>
                <a:close/>
                <a:moveTo>
                  <a:pt x="183" y="86"/>
                </a:moveTo>
                <a:cubicBezTo>
                  <a:pt x="183" y="86"/>
                  <a:pt x="183" y="86"/>
                  <a:pt x="183" y="86"/>
                </a:cubicBezTo>
                <a:cubicBezTo>
                  <a:pt x="182" y="86"/>
                  <a:pt x="180" y="89"/>
                  <a:pt x="163" y="89"/>
                </a:cubicBezTo>
                <a:cubicBezTo>
                  <a:pt x="154" y="89"/>
                  <a:pt x="149" y="86"/>
                  <a:pt x="149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0" y="68"/>
                  <a:pt x="159" y="61"/>
                  <a:pt x="166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70" y="61"/>
                  <a:pt x="176" y="65"/>
                  <a:pt x="179" y="69"/>
                </a:cubicBezTo>
                <a:cubicBezTo>
                  <a:pt x="183" y="74"/>
                  <a:pt x="184" y="80"/>
                  <a:pt x="183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6" name="矩形 612"/>
          <p:cNvSpPr>
            <a:spLocks noChangeArrowheads="1"/>
          </p:cNvSpPr>
          <p:nvPr/>
        </p:nvSpPr>
        <p:spPr bwMode="auto">
          <a:xfrm>
            <a:off x="-1588" y="0"/>
            <a:ext cx="12193588" cy="155575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6247" name="文本框 613"/>
          <p:cNvSpPr txBox="1">
            <a:spLocks noChangeArrowheads="1"/>
          </p:cNvSpPr>
          <p:nvPr/>
        </p:nvSpPr>
        <p:spPr bwMode="auto">
          <a:xfrm>
            <a:off x="1135063" y="222250"/>
            <a:ext cx="3556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附赠图标</a:t>
            </a:r>
          </a:p>
        </p:txBody>
      </p:sp>
      <p:sp>
        <p:nvSpPr>
          <p:cNvPr id="46248" name="文本框 615"/>
          <p:cNvSpPr txBox="1">
            <a:spLocks noChangeArrowheads="1"/>
          </p:cNvSpPr>
          <p:nvPr/>
        </p:nvSpPr>
        <p:spPr bwMode="auto">
          <a:xfrm>
            <a:off x="4932363" y="414338"/>
            <a:ext cx="6196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海量图标可选，任意改色、拖动不失真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更加生动、细致、专业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249" name="Freeform 388"/>
          <p:cNvSpPr>
            <a:spLocks noEditPoints="1"/>
          </p:cNvSpPr>
          <p:nvPr/>
        </p:nvSpPr>
        <p:spPr bwMode="auto">
          <a:xfrm>
            <a:off x="10102850" y="6272213"/>
            <a:ext cx="241300" cy="241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cxnSp>
        <p:nvCxnSpPr>
          <p:cNvPr id="46250" name="直接连接符 620"/>
          <p:cNvCxnSpPr>
            <a:cxnSpLocks noChangeShapeType="1"/>
          </p:cNvCxnSpPr>
          <p:nvPr/>
        </p:nvCxnSpPr>
        <p:spPr bwMode="auto">
          <a:xfrm>
            <a:off x="4837113" y="395288"/>
            <a:ext cx="0" cy="830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平行四边形 6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18435" name="平行四边形 7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7" name="矩形 8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18463" name="椭圆 9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64" name="等腰三角形 10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9" name="任意多边形 12"/>
          <p:cNvSpPr>
            <a:spLocks/>
          </p:cNvSpPr>
          <p:nvPr/>
        </p:nvSpPr>
        <p:spPr bwMode="auto">
          <a:xfrm>
            <a:off x="4356100" y="2190750"/>
            <a:ext cx="1624013" cy="1624013"/>
          </a:xfrm>
          <a:custGeom>
            <a:avLst/>
            <a:gdLst>
              <a:gd name="T0" fmla="*/ 0 w 1624031"/>
              <a:gd name="T1" fmla="*/ 1623959 h 1624031"/>
              <a:gd name="T2" fmla="*/ 1623959 w 1624031"/>
              <a:gd name="T3" fmla="*/ 0 h 1624031"/>
              <a:gd name="T4" fmla="*/ 1623959 w 1624031"/>
              <a:gd name="T5" fmla="*/ 1623959 h 1624031"/>
              <a:gd name="T6" fmla="*/ 0 w 1624031"/>
              <a:gd name="T7" fmla="*/ 1623959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546788" tIns="546788" rIns="71120" bIns="71120" anchor="ctr"/>
          <a:lstStyle/>
          <a:p>
            <a:endParaRPr lang="zh-CN" altLang="en-US" dirty="0"/>
          </a:p>
        </p:txBody>
      </p:sp>
      <p:sp>
        <p:nvSpPr>
          <p:cNvPr id="18440" name="任意多边形 13"/>
          <p:cNvSpPr>
            <a:spLocks/>
          </p:cNvSpPr>
          <p:nvPr/>
        </p:nvSpPr>
        <p:spPr bwMode="auto">
          <a:xfrm>
            <a:off x="6054725" y="219075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959 w 1624031"/>
              <a:gd name="T3" fmla="*/ 1623959 h 1624031"/>
              <a:gd name="T4" fmla="*/ 0 w 1624031"/>
              <a:gd name="T5" fmla="*/ 1623959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71120" tIns="546788" rIns="546788" bIns="71120" anchor="ctr"/>
          <a:lstStyle/>
          <a:p>
            <a:endParaRPr lang="zh-CN" altLang="en-US" dirty="0"/>
          </a:p>
        </p:txBody>
      </p:sp>
      <p:sp>
        <p:nvSpPr>
          <p:cNvPr id="18441" name="任意多边形 14"/>
          <p:cNvSpPr>
            <a:spLocks/>
          </p:cNvSpPr>
          <p:nvPr/>
        </p:nvSpPr>
        <p:spPr bwMode="auto">
          <a:xfrm>
            <a:off x="6054725" y="3890963"/>
            <a:ext cx="1624013" cy="1624012"/>
          </a:xfrm>
          <a:custGeom>
            <a:avLst/>
            <a:gdLst>
              <a:gd name="T0" fmla="*/ 1623959 w 1624031"/>
              <a:gd name="T1" fmla="*/ 0 h 1624031"/>
              <a:gd name="T2" fmla="*/ 0 w 1624031"/>
              <a:gd name="T3" fmla="*/ 1623955 h 1624031"/>
              <a:gd name="T4" fmla="*/ 0 w 1624031"/>
              <a:gd name="T5" fmla="*/ 0 h 1624031"/>
              <a:gd name="T6" fmla="*/ 1623959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71120" tIns="71121" rIns="546788" bIns="546788" anchor="ctr"/>
          <a:lstStyle/>
          <a:p>
            <a:endParaRPr lang="zh-CN" altLang="en-US"/>
          </a:p>
        </p:txBody>
      </p:sp>
      <p:sp>
        <p:nvSpPr>
          <p:cNvPr id="18442" name="任意多边形 15"/>
          <p:cNvSpPr>
            <a:spLocks/>
          </p:cNvSpPr>
          <p:nvPr/>
        </p:nvSpPr>
        <p:spPr bwMode="auto">
          <a:xfrm>
            <a:off x="4356100" y="3890963"/>
            <a:ext cx="1624013" cy="1624012"/>
          </a:xfrm>
          <a:custGeom>
            <a:avLst/>
            <a:gdLst>
              <a:gd name="T0" fmla="*/ 1623959 w 1624031"/>
              <a:gd name="T1" fmla="*/ 1623955 h 1624031"/>
              <a:gd name="T2" fmla="*/ 0 w 1624031"/>
              <a:gd name="T3" fmla="*/ 0 h 1624031"/>
              <a:gd name="T4" fmla="*/ 1623959 w 1624031"/>
              <a:gd name="T5" fmla="*/ 0 h 1624031"/>
              <a:gd name="T6" fmla="*/ 1623959 w 1624031"/>
              <a:gd name="T7" fmla="*/ 162395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546788" tIns="71120" rIns="71120" bIns="546788" anchor="ctr"/>
          <a:lstStyle/>
          <a:p>
            <a:endParaRPr lang="zh-CN" altLang="en-US"/>
          </a:p>
        </p:txBody>
      </p:sp>
      <p:sp>
        <p:nvSpPr>
          <p:cNvPr id="18443" name="环形箭头 16"/>
          <p:cNvSpPr>
            <a:spLocks/>
          </p:cNvSpPr>
          <p:nvPr/>
        </p:nvSpPr>
        <p:spPr bwMode="auto">
          <a:xfrm>
            <a:off x="5737225" y="3514725"/>
            <a:ext cx="560388" cy="487363"/>
          </a:xfrm>
          <a:custGeom>
            <a:avLst/>
            <a:gdLst>
              <a:gd name="T0" fmla="*/ 30460 w 560388"/>
              <a:gd name="T1" fmla="*/ 243682 h 487363"/>
              <a:gd name="T2" fmla="*/ 249501 w 560388"/>
              <a:gd name="T3" fmla="*/ 32077 h 487363"/>
              <a:gd name="T4" fmla="*/ 516122 w 560388"/>
              <a:gd name="T5" fmla="*/ 173769 h 487363"/>
              <a:gd name="T6" fmla="*/ 543710 w 560388"/>
              <a:gd name="T7" fmla="*/ 173769 h 487363"/>
              <a:gd name="T8" fmla="*/ 499468 w 560388"/>
              <a:gd name="T9" fmla="*/ 243681 h 487363"/>
              <a:gd name="T10" fmla="*/ 421870 w 560388"/>
              <a:gd name="T11" fmla="*/ 173769 h 487363"/>
              <a:gd name="T12" fmla="*/ 447939 w 560388"/>
              <a:gd name="T13" fmla="*/ 173769 h 487363"/>
              <a:gd name="T14" fmla="*/ 250116 w 560388"/>
              <a:gd name="T15" fmla="*/ 93325 h 487363"/>
              <a:gd name="T16" fmla="*/ 91382 w 560388"/>
              <a:gd name="T17" fmla="*/ 243681 h 487363"/>
              <a:gd name="T18" fmla="*/ 30460 w 560388"/>
              <a:gd name="T19" fmla="*/ 243682 h 4873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7363">
                <a:moveTo>
                  <a:pt x="30460" y="243682"/>
                </a:moveTo>
                <a:cubicBezTo>
                  <a:pt x="30460" y="136057"/>
                  <a:pt x="124402" y="45305"/>
                  <a:pt x="249501" y="32077"/>
                </a:cubicBezTo>
                <a:cubicBezTo>
                  <a:pt x="366390" y="19718"/>
                  <a:pt x="477503" y="78768"/>
                  <a:pt x="516122" y="173769"/>
                </a:cubicBezTo>
                <a:lnTo>
                  <a:pt x="543710" y="173769"/>
                </a:lnTo>
                <a:lnTo>
                  <a:pt x="499468" y="243681"/>
                </a:lnTo>
                <a:lnTo>
                  <a:pt x="421870" y="173769"/>
                </a:lnTo>
                <a:lnTo>
                  <a:pt x="447939" y="173769"/>
                </a:lnTo>
                <a:cubicBezTo>
                  <a:pt x="410479" y="115289"/>
                  <a:pt x="330680" y="82839"/>
                  <a:pt x="250116" y="93325"/>
                </a:cubicBezTo>
                <a:cubicBezTo>
                  <a:pt x="158631" y="105233"/>
                  <a:pt x="91382" y="168933"/>
                  <a:pt x="91382" y="243681"/>
                </a:cubicBezTo>
                <a:lnTo>
                  <a:pt x="30460" y="24368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环形箭头 17"/>
          <p:cNvSpPr>
            <a:spLocks/>
          </p:cNvSpPr>
          <p:nvPr/>
        </p:nvSpPr>
        <p:spPr bwMode="auto">
          <a:xfrm rot="10800000">
            <a:off x="5737225" y="3702050"/>
            <a:ext cx="560388" cy="488950"/>
          </a:xfrm>
          <a:custGeom>
            <a:avLst/>
            <a:gdLst>
              <a:gd name="T0" fmla="*/ 30559 w 560388"/>
              <a:gd name="T1" fmla="*/ 244475 h 488950"/>
              <a:gd name="T2" fmla="*/ 249413 w 560388"/>
              <a:gd name="T3" fmla="*/ 32191 h 488950"/>
              <a:gd name="T4" fmla="*/ 516129 w 560388"/>
              <a:gd name="T5" fmla="*/ 174583 h 488950"/>
              <a:gd name="T6" fmla="*/ 543848 w 560388"/>
              <a:gd name="T7" fmla="*/ 174584 h 488950"/>
              <a:gd name="T8" fmla="*/ 499269 w 560388"/>
              <a:gd name="T9" fmla="*/ 244475 h 488950"/>
              <a:gd name="T10" fmla="*/ 421611 w 560388"/>
              <a:gd name="T11" fmla="*/ 174584 h 488950"/>
              <a:gd name="T12" fmla="*/ 447832 w 560388"/>
              <a:gd name="T13" fmla="*/ 174584 h 488950"/>
              <a:gd name="T14" fmla="*/ 250011 w 560388"/>
              <a:gd name="T15" fmla="*/ 93649 h 488950"/>
              <a:gd name="T16" fmla="*/ 91677 w 560388"/>
              <a:gd name="T17" fmla="*/ 244475 h 488950"/>
              <a:gd name="T18" fmla="*/ 30559 w 560388"/>
              <a:gd name="T19" fmla="*/ 244475 h 4889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8950">
                <a:moveTo>
                  <a:pt x="30559" y="244475"/>
                </a:moveTo>
                <a:cubicBezTo>
                  <a:pt x="30559" y="136532"/>
                  <a:pt x="124407" y="45501"/>
                  <a:pt x="249413" y="32191"/>
                </a:cubicBezTo>
                <a:cubicBezTo>
                  <a:pt x="366402" y="19735"/>
                  <a:pt x="477613" y="79107"/>
                  <a:pt x="516129" y="174583"/>
                </a:cubicBezTo>
                <a:lnTo>
                  <a:pt x="543848" y="174584"/>
                </a:lnTo>
                <a:lnTo>
                  <a:pt x="499269" y="244475"/>
                </a:lnTo>
                <a:lnTo>
                  <a:pt x="421611" y="174584"/>
                </a:lnTo>
                <a:lnTo>
                  <a:pt x="447832" y="174584"/>
                </a:lnTo>
                <a:cubicBezTo>
                  <a:pt x="410479" y="115726"/>
                  <a:pt x="330619" y="83053"/>
                  <a:pt x="250011" y="93649"/>
                </a:cubicBezTo>
                <a:cubicBezTo>
                  <a:pt x="158739" y="105648"/>
                  <a:pt x="91677" y="169530"/>
                  <a:pt x="91677" y="244475"/>
                </a:cubicBezTo>
                <a:lnTo>
                  <a:pt x="30559" y="24447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206"/>
          <p:cNvSpPr>
            <a:spLocks/>
          </p:cNvSpPr>
          <p:nvPr/>
        </p:nvSpPr>
        <p:spPr bwMode="auto">
          <a:xfrm rot="-3600000">
            <a:off x="4307681" y="269160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6" name="Freeform 206_14"/>
          <p:cNvSpPr>
            <a:spLocks/>
          </p:cNvSpPr>
          <p:nvPr/>
        </p:nvSpPr>
        <p:spPr bwMode="auto">
          <a:xfrm rot="3600000" flipH="1">
            <a:off x="7350125" y="269240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7" name="Freeform 206_15"/>
          <p:cNvSpPr>
            <a:spLocks/>
          </p:cNvSpPr>
          <p:nvPr/>
        </p:nvSpPr>
        <p:spPr bwMode="auto">
          <a:xfrm rot="-8100000">
            <a:off x="4518819" y="492521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8" name="Freeform 206_16"/>
          <p:cNvSpPr>
            <a:spLocks/>
          </p:cNvSpPr>
          <p:nvPr/>
        </p:nvSpPr>
        <p:spPr bwMode="auto">
          <a:xfrm rot="8100000" flipH="1">
            <a:off x="7461250" y="482441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61" name="AutoShape 81"/>
          <p:cNvSpPr>
            <a:spLocks/>
          </p:cNvSpPr>
          <p:nvPr/>
        </p:nvSpPr>
        <p:spPr bwMode="auto">
          <a:xfrm>
            <a:off x="6551613" y="2830513"/>
            <a:ext cx="488950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1560990013 w 21600"/>
              <a:gd name="T23" fmla="*/ 2147483647 h 21600"/>
              <a:gd name="T24" fmla="*/ 1410264995 w 21600"/>
              <a:gd name="T25" fmla="*/ 2147483647 h 21600"/>
              <a:gd name="T26" fmla="*/ 1586582678 w 21600"/>
              <a:gd name="T27" fmla="*/ 2147483647 h 21600"/>
              <a:gd name="T28" fmla="*/ 2147483647 w 21600"/>
              <a:gd name="T29" fmla="*/ 352642256 h 21600"/>
              <a:gd name="T30" fmla="*/ 2147483647 w 21600"/>
              <a:gd name="T31" fmla="*/ 2115852542 h 21600"/>
              <a:gd name="T32" fmla="*/ 2147483647 w 21600"/>
              <a:gd name="T33" fmla="*/ 2147483647 h 21600"/>
              <a:gd name="T34" fmla="*/ 1233959069 w 21600"/>
              <a:gd name="T35" fmla="*/ 2147483647 h 21600"/>
              <a:gd name="T36" fmla="*/ 528687797 w 21600"/>
              <a:gd name="T37" fmla="*/ 2147483647 h 21600"/>
              <a:gd name="T38" fmla="*/ 352369617 w 21600"/>
              <a:gd name="T39" fmla="*/ 2147483647 h 21600"/>
              <a:gd name="T40" fmla="*/ 1057640866 w 21600"/>
              <a:gd name="T41" fmla="*/ 2115852542 h 21600"/>
              <a:gd name="T42" fmla="*/ 1233959069 w 21600"/>
              <a:gd name="T43" fmla="*/ 2147483647 h 21600"/>
              <a:gd name="T44" fmla="*/ 2147483647 w 21600"/>
              <a:gd name="T45" fmla="*/ 1769218689 h 21600"/>
              <a:gd name="T46" fmla="*/ 2147483647 w 21600"/>
              <a:gd name="T47" fmla="*/ 0 h 21600"/>
              <a:gd name="T48" fmla="*/ 1586582678 w 21600"/>
              <a:gd name="T49" fmla="*/ 1803951531 h 21600"/>
              <a:gd name="T50" fmla="*/ 1410264995 w 21600"/>
              <a:gd name="T51" fmla="*/ 1904001516 h 21600"/>
              <a:gd name="T52" fmla="*/ 528687797 w 21600"/>
              <a:gd name="T53" fmla="*/ 1763210286 h 21600"/>
              <a:gd name="T54" fmla="*/ 0 w 21600"/>
              <a:gd name="T55" fmla="*/ 2147483647 h 21600"/>
              <a:gd name="T56" fmla="*/ 1057640866 w 21600"/>
              <a:gd name="T57" fmla="*/ 2147483647 h 21600"/>
              <a:gd name="T58" fmla="*/ 1536437417 w 21600"/>
              <a:gd name="T59" fmla="*/ 2147483647 h 21600"/>
              <a:gd name="T60" fmla="*/ 1586582678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1846529647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8462" name="AutoShape 82"/>
          <p:cNvSpPr>
            <a:spLocks/>
          </p:cNvSpPr>
          <p:nvPr/>
        </p:nvSpPr>
        <p:spPr bwMode="auto">
          <a:xfrm>
            <a:off x="6597650" y="3225800"/>
            <a:ext cx="46038" cy="46038"/>
          </a:xfrm>
          <a:custGeom>
            <a:avLst/>
            <a:gdLst>
              <a:gd name="T0" fmla="*/ 221725 w 21600"/>
              <a:gd name="T1" fmla="*/ 299507 h 21600"/>
              <a:gd name="T2" fmla="*/ 147815 w 21600"/>
              <a:gd name="T3" fmla="*/ 224628 h 21600"/>
              <a:gd name="T4" fmla="*/ 221725 w 21600"/>
              <a:gd name="T5" fmla="*/ 149752 h 21600"/>
              <a:gd name="T6" fmla="*/ 295628 w 21600"/>
              <a:gd name="T7" fmla="*/ 224628 h 21600"/>
              <a:gd name="T8" fmla="*/ 221725 w 21600"/>
              <a:gd name="T9" fmla="*/ 299507 h 21600"/>
              <a:gd name="T10" fmla="*/ 221725 w 21600"/>
              <a:gd name="T11" fmla="*/ 0 h 21600"/>
              <a:gd name="T12" fmla="*/ 0 w 21600"/>
              <a:gd name="T13" fmla="*/ 224628 h 21600"/>
              <a:gd name="T14" fmla="*/ 221725 w 21600"/>
              <a:gd name="T15" fmla="*/ 449242 h 21600"/>
              <a:gd name="T16" fmla="*/ 443443 w 21600"/>
              <a:gd name="T17" fmla="*/ 224628 h 21600"/>
              <a:gd name="T18" fmla="*/ 221725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8450" name="TextBox 13"/>
          <p:cNvSpPr txBox="1">
            <a:spLocks noChangeArrowheads="1"/>
          </p:cNvSpPr>
          <p:nvPr/>
        </p:nvSpPr>
        <p:spPr bwMode="auto">
          <a:xfrm>
            <a:off x="3349625" y="253523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公司简述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2162175" y="2857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7859713" y="2535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7859713" y="2857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3335338" y="482123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目标市场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2162175" y="5143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6" name="TextBox 13"/>
          <p:cNvSpPr txBox="1">
            <a:spLocks noChangeArrowheads="1"/>
          </p:cNvSpPr>
          <p:nvPr/>
        </p:nvSpPr>
        <p:spPr bwMode="auto">
          <a:xfrm>
            <a:off x="7859713" y="4821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投资回报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7" name="TextBox 13"/>
          <p:cNvSpPr txBox="1">
            <a:spLocks noChangeArrowheads="1"/>
          </p:cNvSpPr>
          <p:nvPr/>
        </p:nvSpPr>
        <p:spPr bwMode="auto">
          <a:xfrm>
            <a:off x="7859713" y="5143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8" name="Freeform 153"/>
          <p:cNvSpPr>
            <a:spLocks noEditPoints="1"/>
          </p:cNvSpPr>
          <p:nvPr/>
        </p:nvSpPr>
        <p:spPr bwMode="auto">
          <a:xfrm>
            <a:off x="5167313" y="2857500"/>
            <a:ext cx="323850" cy="368300"/>
          </a:xfrm>
          <a:custGeom>
            <a:avLst/>
            <a:gdLst>
              <a:gd name="T0" fmla="*/ 0 w 143"/>
              <a:gd name="T1" fmla="*/ 2147483647 h 163"/>
              <a:gd name="T2" fmla="*/ 2147483647 w 143"/>
              <a:gd name="T3" fmla="*/ 0 h 163"/>
              <a:gd name="T4" fmla="*/ 2147483647 w 143"/>
              <a:gd name="T5" fmla="*/ 2147483647 h 163"/>
              <a:gd name="T6" fmla="*/ 2147483647 w 143"/>
              <a:gd name="T7" fmla="*/ 2147483647 h 163"/>
              <a:gd name="T8" fmla="*/ 2147483647 w 143"/>
              <a:gd name="T9" fmla="*/ 2147483647 h 163"/>
              <a:gd name="T10" fmla="*/ 2147483647 w 143"/>
              <a:gd name="T11" fmla="*/ 2147483647 h 163"/>
              <a:gd name="T12" fmla="*/ 2147483647 w 143"/>
              <a:gd name="T13" fmla="*/ 2147483647 h 163"/>
              <a:gd name="T14" fmla="*/ 2147483647 w 143"/>
              <a:gd name="T15" fmla="*/ 2147483647 h 163"/>
              <a:gd name="T16" fmla="*/ 2147483647 w 143"/>
              <a:gd name="T17" fmla="*/ 2147483647 h 163"/>
              <a:gd name="T18" fmla="*/ 2147483647 w 143"/>
              <a:gd name="T19" fmla="*/ 2147483647 h 163"/>
              <a:gd name="T20" fmla="*/ 2147483647 w 143"/>
              <a:gd name="T21" fmla="*/ 2147483647 h 163"/>
              <a:gd name="T22" fmla="*/ 2147483647 w 143"/>
              <a:gd name="T23" fmla="*/ 2147483647 h 163"/>
              <a:gd name="T24" fmla="*/ 2147483647 w 143"/>
              <a:gd name="T25" fmla="*/ 2147483647 h 163"/>
              <a:gd name="T26" fmla="*/ 2147483647 w 143"/>
              <a:gd name="T27" fmla="*/ 2147483647 h 163"/>
              <a:gd name="T28" fmla="*/ 2147483647 w 143"/>
              <a:gd name="T29" fmla="*/ 2147483647 h 163"/>
              <a:gd name="T30" fmla="*/ 2147483647 w 143"/>
              <a:gd name="T31" fmla="*/ 2147483647 h 163"/>
              <a:gd name="T32" fmla="*/ 2147483647 w 143"/>
              <a:gd name="T33" fmla="*/ 2147483647 h 163"/>
              <a:gd name="T34" fmla="*/ 2147483647 w 143"/>
              <a:gd name="T35" fmla="*/ 2147483647 h 163"/>
              <a:gd name="T36" fmla="*/ 2147483647 w 143"/>
              <a:gd name="T37" fmla="*/ 2147483647 h 163"/>
              <a:gd name="T38" fmla="*/ 2147483647 w 143"/>
              <a:gd name="T39" fmla="*/ 2147483647 h 163"/>
              <a:gd name="T40" fmla="*/ 2147483647 w 143"/>
              <a:gd name="T41" fmla="*/ 2147483647 h 163"/>
              <a:gd name="T42" fmla="*/ 2147483647 w 143"/>
              <a:gd name="T43" fmla="*/ 2147483647 h 163"/>
              <a:gd name="T44" fmla="*/ 2147483647 w 143"/>
              <a:gd name="T45" fmla="*/ 2147483647 h 163"/>
              <a:gd name="T46" fmla="*/ 2147483647 w 143"/>
              <a:gd name="T47" fmla="*/ 2147483647 h 163"/>
              <a:gd name="T48" fmla="*/ 2147483647 w 143"/>
              <a:gd name="T49" fmla="*/ 2147483647 h 163"/>
              <a:gd name="T50" fmla="*/ 2147483647 w 143"/>
              <a:gd name="T51" fmla="*/ 2147483647 h 163"/>
              <a:gd name="T52" fmla="*/ 2147483647 w 143"/>
              <a:gd name="T53" fmla="*/ 2147483647 h 163"/>
              <a:gd name="T54" fmla="*/ 2147483647 w 143"/>
              <a:gd name="T55" fmla="*/ 2147483647 h 163"/>
              <a:gd name="T56" fmla="*/ 2147483647 w 143"/>
              <a:gd name="T57" fmla="*/ 2147483647 h 163"/>
              <a:gd name="T58" fmla="*/ 2147483647 w 143"/>
              <a:gd name="T59" fmla="*/ 2147483647 h 163"/>
              <a:gd name="T60" fmla="*/ 2147483647 w 143"/>
              <a:gd name="T61" fmla="*/ 2147483647 h 163"/>
              <a:gd name="T62" fmla="*/ 2147483647 w 143"/>
              <a:gd name="T63" fmla="*/ 2147483647 h 163"/>
              <a:gd name="T64" fmla="*/ 2147483647 w 143"/>
              <a:gd name="T65" fmla="*/ 2147483647 h 163"/>
              <a:gd name="T66" fmla="*/ 2147483647 w 143"/>
              <a:gd name="T67" fmla="*/ 2147483647 h 163"/>
              <a:gd name="T68" fmla="*/ 2147483647 w 143"/>
              <a:gd name="T69" fmla="*/ 2147483647 h 163"/>
              <a:gd name="T70" fmla="*/ 2147483647 w 143"/>
              <a:gd name="T71" fmla="*/ 2147483647 h 163"/>
              <a:gd name="T72" fmla="*/ 2147483647 w 143"/>
              <a:gd name="T73" fmla="*/ 2147483647 h 16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3" h="163">
                <a:moveTo>
                  <a:pt x="0" y="0"/>
                </a:moveTo>
                <a:lnTo>
                  <a:pt x="0" y="163"/>
                </a:lnTo>
                <a:lnTo>
                  <a:pt x="143" y="163"/>
                </a:lnTo>
                <a:lnTo>
                  <a:pt x="143" y="0"/>
                </a:lnTo>
                <a:lnTo>
                  <a:pt x="0" y="0"/>
                </a:lnTo>
                <a:close/>
                <a:moveTo>
                  <a:pt x="22" y="151"/>
                </a:moveTo>
                <a:lnTo>
                  <a:pt x="8" y="151"/>
                </a:lnTo>
                <a:lnTo>
                  <a:pt x="8" y="137"/>
                </a:lnTo>
                <a:lnTo>
                  <a:pt x="22" y="137"/>
                </a:lnTo>
                <a:lnTo>
                  <a:pt x="22" y="151"/>
                </a:lnTo>
                <a:close/>
                <a:moveTo>
                  <a:pt x="22" y="126"/>
                </a:moveTo>
                <a:lnTo>
                  <a:pt x="8" y="126"/>
                </a:lnTo>
                <a:lnTo>
                  <a:pt x="8" y="112"/>
                </a:lnTo>
                <a:lnTo>
                  <a:pt x="22" y="112"/>
                </a:lnTo>
                <a:lnTo>
                  <a:pt x="22" y="126"/>
                </a:lnTo>
                <a:close/>
                <a:moveTo>
                  <a:pt x="22" y="101"/>
                </a:moveTo>
                <a:lnTo>
                  <a:pt x="8" y="101"/>
                </a:lnTo>
                <a:lnTo>
                  <a:pt x="8" y="87"/>
                </a:lnTo>
                <a:lnTo>
                  <a:pt x="22" y="87"/>
                </a:lnTo>
                <a:lnTo>
                  <a:pt x="22" y="101"/>
                </a:lnTo>
                <a:close/>
                <a:moveTo>
                  <a:pt x="22" y="77"/>
                </a:moveTo>
                <a:lnTo>
                  <a:pt x="8" y="77"/>
                </a:lnTo>
                <a:lnTo>
                  <a:pt x="8" y="62"/>
                </a:lnTo>
                <a:lnTo>
                  <a:pt x="22" y="62"/>
                </a:lnTo>
                <a:lnTo>
                  <a:pt x="22" y="77"/>
                </a:lnTo>
                <a:close/>
                <a:moveTo>
                  <a:pt x="22" y="52"/>
                </a:moveTo>
                <a:lnTo>
                  <a:pt x="8" y="52"/>
                </a:lnTo>
                <a:lnTo>
                  <a:pt x="8" y="37"/>
                </a:lnTo>
                <a:lnTo>
                  <a:pt x="22" y="37"/>
                </a:lnTo>
                <a:lnTo>
                  <a:pt x="22" y="52"/>
                </a:lnTo>
                <a:close/>
                <a:moveTo>
                  <a:pt x="22" y="27"/>
                </a:moveTo>
                <a:lnTo>
                  <a:pt x="8" y="27"/>
                </a:lnTo>
                <a:lnTo>
                  <a:pt x="8" y="12"/>
                </a:lnTo>
                <a:lnTo>
                  <a:pt x="22" y="12"/>
                </a:lnTo>
                <a:lnTo>
                  <a:pt x="22" y="27"/>
                </a:lnTo>
                <a:close/>
                <a:moveTo>
                  <a:pt x="112" y="143"/>
                </a:moveTo>
                <a:lnTo>
                  <a:pt x="30" y="143"/>
                </a:lnTo>
                <a:lnTo>
                  <a:pt x="30" y="91"/>
                </a:lnTo>
                <a:lnTo>
                  <a:pt x="112" y="91"/>
                </a:lnTo>
                <a:lnTo>
                  <a:pt x="112" y="143"/>
                </a:lnTo>
                <a:close/>
                <a:moveTo>
                  <a:pt x="112" y="71"/>
                </a:moveTo>
                <a:lnTo>
                  <a:pt x="30" y="71"/>
                </a:lnTo>
                <a:lnTo>
                  <a:pt x="30" y="20"/>
                </a:lnTo>
                <a:lnTo>
                  <a:pt x="112" y="20"/>
                </a:lnTo>
                <a:lnTo>
                  <a:pt x="112" y="71"/>
                </a:lnTo>
                <a:close/>
                <a:moveTo>
                  <a:pt x="135" y="151"/>
                </a:moveTo>
                <a:lnTo>
                  <a:pt x="121" y="151"/>
                </a:lnTo>
                <a:lnTo>
                  <a:pt x="121" y="137"/>
                </a:lnTo>
                <a:lnTo>
                  <a:pt x="135" y="137"/>
                </a:lnTo>
                <a:lnTo>
                  <a:pt x="135" y="151"/>
                </a:lnTo>
                <a:close/>
                <a:moveTo>
                  <a:pt x="135" y="126"/>
                </a:moveTo>
                <a:lnTo>
                  <a:pt x="121" y="126"/>
                </a:lnTo>
                <a:lnTo>
                  <a:pt x="121" y="112"/>
                </a:lnTo>
                <a:lnTo>
                  <a:pt x="135" y="112"/>
                </a:lnTo>
                <a:lnTo>
                  <a:pt x="135" y="126"/>
                </a:lnTo>
                <a:close/>
                <a:moveTo>
                  <a:pt x="135" y="101"/>
                </a:moveTo>
                <a:lnTo>
                  <a:pt x="121" y="101"/>
                </a:lnTo>
                <a:lnTo>
                  <a:pt x="121" y="87"/>
                </a:lnTo>
                <a:lnTo>
                  <a:pt x="135" y="87"/>
                </a:lnTo>
                <a:lnTo>
                  <a:pt x="135" y="101"/>
                </a:lnTo>
                <a:close/>
                <a:moveTo>
                  <a:pt x="135" y="77"/>
                </a:moveTo>
                <a:lnTo>
                  <a:pt x="121" y="77"/>
                </a:lnTo>
                <a:lnTo>
                  <a:pt x="121" y="62"/>
                </a:lnTo>
                <a:lnTo>
                  <a:pt x="135" y="62"/>
                </a:lnTo>
                <a:lnTo>
                  <a:pt x="135" y="77"/>
                </a:lnTo>
                <a:close/>
                <a:moveTo>
                  <a:pt x="135" y="52"/>
                </a:moveTo>
                <a:lnTo>
                  <a:pt x="121" y="52"/>
                </a:lnTo>
                <a:lnTo>
                  <a:pt x="121" y="37"/>
                </a:lnTo>
                <a:lnTo>
                  <a:pt x="135" y="37"/>
                </a:lnTo>
                <a:lnTo>
                  <a:pt x="135" y="52"/>
                </a:lnTo>
                <a:close/>
                <a:moveTo>
                  <a:pt x="135" y="27"/>
                </a:moveTo>
                <a:lnTo>
                  <a:pt x="121" y="27"/>
                </a:lnTo>
                <a:lnTo>
                  <a:pt x="121" y="12"/>
                </a:lnTo>
                <a:lnTo>
                  <a:pt x="135" y="12"/>
                </a:lnTo>
                <a:lnTo>
                  <a:pt x="13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pic>
        <p:nvPicPr>
          <p:cNvPr id="18459" name="组合 5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4376738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组合 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4359275"/>
            <a:ext cx="3968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19462" name="Title 20"/>
          <p:cNvSpPr txBox="1">
            <a:spLocks noChangeArrowheads="1"/>
          </p:cNvSpPr>
          <p:nvPr/>
        </p:nvSpPr>
        <p:spPr bwMode="auto">
          <a:xfrm>
            <a:off x="1568450" y="4686300"/>
            <a:ext cx="8667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 </a:t>
            </a:r>
          </a:p>
        </p:txBody>
      </p:sp>
      <p:sp>
        <p:nvSpPr>
          <p:cNvPr id="19463" name="Oval 2"/>
          <p:cNvSpPr>
            <a:spLocks noChangeArrowheads="1"/>
          </p:cNvSpPr>
          <p:nvPr/>
        </p:nvSpPr>
        <p:spPr bwMode="auto">
          <a:xfrm>
            <a:off x="2081213" y="2382838"/>
            <a:ext cx="2181225" cy="2181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4" name="Oval 3"/>
          <p:cNvSpPr>
            <a:spLocks noChangeArrowheads="1"/>
          </p:cNvSpPr>
          <p:nvPr/>
        </p:nvSpPr>
        <p:spPr bwMode="auto">
          <a:xfrm>
            <a:off x="1735138" y="2262188"/>
            <a:ext cx="908050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Oval 41"/>
          <p:cNvSpPr>
            <a:spLocks noChangeArrowheads="1"/>
          </p:cNvSpPr>
          <p:nvPr/>
        </p:nvSpPr>
        <p:spPr bwMode="auto">
          <a:xfrm>
            <a:off x="5100638" y="2382838"/>
            <a:ext cx="2181225" cy="21812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6" name="Oval 50"/>
          <p:cNvSpPr>
            <a:spLocks noChangeArrowheads="1"/>
          </p:cNvSpPr>
          <p:nvPr/>
        </p:nvSpPr>
        <p:spPr bwMode="auto">
          <a:xfrm>
            <a:off x="4756150" y="2262188"/>
            <a:ext cx="906463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7" name="Oval 52"/>
          <p:cNvSpPr>
            <a:spLocks noChangeArrowheads="1"/>
          </p:cNvSpPr>
          <p:nvPr/>
        </p:nvSpPr>
        <p:spPr bwMode="auto">
          <a:xfrm>
            <a:off x="8074025" y="2382838"/>
            <a:ext cx="2181225" cy="21812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8" name="Oval 53"/>
          <p:cNvSpPr>
            <a:spLocks noChangeArrowheads="1"/>
          </p:cNvSpPr>
          <p:nvPr/>
        </p:nvSpPr>
        <p:spPr bwMode="auto">
          <a:xfrm>
            <a:off x="7729538" y="2262188"/>
            <a:ext cx="906462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9" name="Title 20"/>
          <p:cNvSpPr txBox="1">
            <a:spLocks noChangeArrowheads="1"/>
          </p:cNvSpPr>
          <p:nvPr/>
        </p:nvSpPr>
        <p:spPr bwMode="auto">
          <a:xfrm>
            <a:off x="4640263" y="4676775"/>
            <a:ext cx="8683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 dirty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 </a:t>
            </a:r>
          </a:p>
        </p:txBody>
      </p:sp>
      <p:sp>
        <p:nvSpPr>
          <p:cNvPr id="19470" name="Title 20"/>
          <p:cNvSpPr txBox="1">
            <a:spLocks noChangeArrowheads="1"/>
          </p:cNvSpPr>
          <p:nvPr/>
        </p:nvSpPr>
        <p:spPr bwMode="auto">
          <a:xfrm>
            <a:off x="7712075" y="4686300"/>
            <a:ext cx="868363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40404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 </a:t>
            </a:r>
          </a:p>
        </p:txBody>
      </p:sp>
      <p:sp>
        <p:nvSpPr>
          <p:cNvPr id="19471" name="Freeform 300"/>
          <p:cNvSpPr>
            <a:spLocks noChangeAspect="1"/>
          </p:cNvSpPr>
          <p:nvPr/>
        </p:nvSpPr>
        <p:spPr bwMode="auto">
          <a:xfrm>
            <a:off x="1962150" y="2465388"/>
            <a:ext cx="438150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2" name="Freeform 300"/>
          <p:cNvSpPr>
            <a:spLocks noChangeAspect="1"/>
          </p:cNvSpPr>
          <p:nvPr/>
        </p:nvSpPr>
        <p:spPr bwMode="auto">
          <a:xfrm>
            <a:off x="4973638" y="2465388"/>
            <a:ext cx="439737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3" name="Freeform 300"/>
          <p:cNvSpPr>
            <a:spLocks noChangeAspect="1"/>
          </p:cNvSpPr>
          <p:nvPr/>
        </p:nvSpPr>
        <p:spPr bwMode="auto">
          <a:xfrm>
            <a:off x="7950200" y="2452688"/>
            <a:ext cx="438150" cy="439737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23399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行业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23399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54133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7" name="TextBox 13"/>
          <p:cNvSpPr txBox="1">
            <a:spLocks noChangeArrowheads="1"/>
          </p:cNvSpPr>
          <p:nvPr/>
        </p:nvSpPr>
        <p:spPr bwMode="auto">
          <a:xfrm>
            <a:off x="54133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8" name="TextBox 13"/>
          <p:cNvSpPr txBox="1">
            <a:spLocks noChangeArrowheads="1"/>
          </p:cNvSpPr>
          <p:nvPr/>
        </p:nvSpPr>
        <p:spPr bwMode="auto">
          <a:xfrm>
            <a:off x="846772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9" name="TextBox 13"/>
          <p:cNvSpPr txBox="1">
            <a:spLocks noChangeArrowheads="1"/>
          </p:cNvSpPr>
          <p:nvPr/>
        </p:nvSpPr>
        <p:spPr bwMode="auto">
          <a:xfrm>
            <a:off x="846772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9480" name="组合 4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3054350"/>
            <a:ext cx="9144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1" name="组合 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2876550"/>
            <a:ext cx="8604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2" name="Gruppieren 18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2992438"/>
            <a:ext cx="7747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4" name="椭圆 7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85" name="等腰三角形 7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20486" name="L 形 11"/>
          <p:cNvSpPr>
            <a:spLocks/>
          </p:cNvSpPr>
          <p:nvPr/>
        </p:nvSpPr>
        <p:spPr bwMode="auto">
          <a:xfrm rot="5400000">
            <a:off x="1986757" y="3810794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87" name="等腰三角形 12"/>
          <p:cNvSpPr>
            <a:spLocks noChangeArrowheads="1"/>
          </p:cNvSpPr>
          <p:nvPr/>
        </p:nvSpPr>
        <p:spPr bwMode="auto">
          <a:xfrm>
            <a:off x="3317875" y="3656013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8" name="L 形 13"/>
          <p:cNvSpPr>
            <a:spLocks/>
          </p:cNvSpPr>
          <p:nvPr/>
        </p:nvSpPr>
        <p:spPr bwMode="auto">
          <a:xfrm rot="5400000">
            <a:off x="4314032" y="3236119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89" name="等腰三角形 14"/>
          <p:cNvSpPr>
            <a:spLocks noChangeArrowheads="1"/>
          </p:cNvSpPr>
          <p:nvPr/>
        </p:nvSpPr>
        <p:spPr bwMode="auto">
          <a:xfrm>
            <a:off x="5645150" y="3079750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0" name="L 形 15"/>
          <p:cNvSpPr>
            <a:spLocks/>
          </p:cNvSpPr>
          <p:nvPr/>
        </p:nvSpPr>
        <p:spPr bwMode="auto">
          <a:xfrm rot="5400000">
            <a:off x="6641307" y="2659856"/>
            <a:ext cx="1265238" cy="2105025"/>
          </a:xfrm>
          <a:custGeom>
            <a:avLst/>
            <a:gdLst>
              <a:gd name="T0" fmla="*/ 0 w 1265238"/>
              <a:gd name="T1" fmla="*/ 0 h 2105025"/>
              <a:gd name="T2" fmla="*/ 203830 w 1265238"/>
              <a:gd name="T3" fmla="*/ 0 h 2105025"/>
              <a:gd name="T4" fmla="*/ 203830 w 1265238"/>
              <a:gd name="T5" fmla="*/ 1901069 h 2105025"/>
              <a:gd name="T6" fmla="*/ 1265238 w 1265238"/>
              <a:gd name="T7" fmla="*/ 1901069 h 2105025"/>
              <a:gd name="T8" fmla="*/ 1265238 w 1265238"/>
              <a:gd name="T9" fmla="*/ 2105025 h 2105025"/>
              <a:gd name="T10" fmla="*/ 0 w 1265238"/>
              <a:gd name="T11" fmla="*/ 2105025 h 2105025"/>
              <a:gd name="T12" fmla="*/ 0 w 1265238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8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8" y="1901069"/>
                </a:lnTo>
                <a:lnTo>
                  <a:pt x="1265238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91" name="等腰三角形 16"/>
          <p:cNvSpPr>
            <a:spLocks noChangeArrowheads="1"/>
          </p:cNvSpPr>
          <p:nvPr/>
        </p:nvSpPr>
        <p:spPr bwMode="auto">
          <a:xfrm>
            <a:off x="7972425" y="2503488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2" name="L 形 17"/>
          <p:cNvSpPr>
            <a:spLocks/>
          </p:cNvSpPr>
          <p:nvPr/>
        </p:nvSpPr>
        <p:spPr bwMode="auto">
          <a:xfrm rot="5400000">
            <a:off x="8967788" y="2082800"/>
            <a:ext cx="1265237" cy="2106613"/>
          </a:xfrm>
          <a:custGeom>
            <a:avLst/>
            <a:gdLst>
              <a:gd name="T0" fmla="*/ 0 w 1265237"/>
              <a:gd name="T1" fmla="*/ 0 h 2106613"/>
              <a:gd name="T2" fmla="*/ 203830 w 1265237"/>
              <a:gd name="T3" fmla="*/ 0 h 2106613"/>
              <a:gd name="T4" fmla="*/ 203830 w 1265237"/>
              <a:gd name="T5" fmla="*/ 1902657 h 2106613"/>
              <a:gd name="T6" fmla="*/ 1265237 w 1265237"/>
              <a:gd name="T7" fmla="*/ 1902657 h 2106613"/>
              <a:gd name="T8" fmla="*/ 1265237 w 1265237"/>
              <a:gd name="T9" fmla="*/ 2106613 h 2106613"/>
              <a:gd name="T10" fmla="*/ 0 w 1265237"/>
              <a:gd name="T11" fmla="*/ 2106613 h 2106613"/>
              <a:gd name="T12" fmla="*/ 0 w 1265237"/>
              <a:gd name="T13" fmla="*/ 0 h 21066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6613">
                <a:moveTo>
                  <a:pt x="0" y="0"/>
                </a:moveTo>
                <a:lnTo>
                  <a:pt x="203830" y="0"/>
                </a:lnTo>
                <a:lnTo>
                  <a:pt x="203830" y="1902657"/>
                </a:lnTo>
                <a:lnTo>
                  <a:pt x="1265237" y="1902657"/>
                </a:lnTo>
                <a:lnTo>
                  <a:pt x="1265237" y="2106613"/>
                </a:lnTo>
                <a:lnTo>
                  <a:pt x="0" y="21066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205"/>
          <p:cNvSpPr>
            <a:spLocks noEditPoints="1"/>
          </p:cNvSpPr>
          <p:nvPr/>
        </p:nvSpPr>
        <p:spPr bwMode="auto">
          <a:xfrm>
            <a:off x="9474200" y="2063750"/>
            <a:ext cx="165100" cy="160338"/>
          </a:xfrm>
          <a:custGeom>
            <a:avLst/>
            <a:gdLst>
              <a:gd name="T0" fmla="*/ 2147483647 w 71"/>
              <a:gd name="T1" fmla="*/ 2147483647 h 69"/>
              <a:gd name="T2" fmla="*/ 2147483647 w 71"/>
              <a:gd name="T3" fmla="*/ 2147483647 h 69"/>
              <a:gd name="T4" fmla="*/ 2147483647 w 71"/>
              <a:gd name="T5" fmla="*/ 2147483647 h 69"/>
              <a:gd name="T6" fmla="*/ 2147483647 w 71"/>
              <a:gd name="T7" fmla="*/ 2147483647 h 69"/>
              <a:gd name="T8" fmla="*/ 2147483647 w 71"/>
              <a:gd name="T9" fmla="*/ 2147483647 h 69"/>
              <a:gd name="T10" fmla="*/ 2147483647 w 71"/>
              <a:gd name="T11" fmla="*/ 2147483647 h 69"/>
              <a:gd name="T12" fmla="*/ 2147483647 w 71"/>
              <a:gd name="T13" fmla="*/ 0 h 69"/>
              <a:gd name="T14" fmla="*/ 0 w 71"/>
              <a:gd name="T15" fmla="*/ 0 h 69"/>
              <a:gd name="T16" fmla="*/ 0 w 71"/>
              <a:gd name="T17" fmla="*/ 2147483647 h 69"/>
              <a:gd name="T18" fmla="*/ 2147483647 w 71"/>
              <a:gd name="T19" fmla="*/ 2147483647 h 69"/>
              <a:gd name="T20" fmla="*/ 2147483647 w 71"/>
              <a:gd name="T21" fmla="*/ 2147483647 h 69"/>
              <a:gd name="T22" fmla="*/ 2147483647 w 71"/>
              <a:gd name="T23" fmla="*/ 2147483647 h 69"/>
              <a:gd name="T24" fmla="*/ 2147483647 w 71"/>
              <a:gd name="T25" fmla="*/ 2147483647 h 69"/>
              <a:gd name="T26" fmla="*/ 2147483647 w 71"/>
              <a:gd name="T27" fmla="*/ 2147483647 h 69"/>
              <a:gd name="T28" fmla="*/ 2147483647 w 71"/>
              <a:gd name="T29" fmla="*/ 2147483647 h 69"/>
              <a:gd name="T30" fmla="*/ 2147483647 w 71"/>
              <a:gd name="T31" fmla="*/ 2147483647 h 69"/>
              <a:gd name="T32" fmla="*/ 2147483647 w 71"/>
              <a:gd name="T33" fmla="*/ 2147483647 h 69"/>
              <a:gd name="T34" fmla="*/ 2147483647 w 71"/>
              <a:gd name="T35" fmla="*/ 2147483647 h 69"/>
              <a:gd name="T36" fmla="*/ 2147483647 w 71"/>
              <a:gd name="T37" fmla="*/ 2147483647 h 69"/>
              <a:gd name="T38" fmla="*/ 2147483647 w 71"/>
              <a:gd name="T39" fmla="*/ 2147483647 h 69"/>
              <a:gd name="T40" fmla="*/ 2147483647 w 71"/>
              <a:gd name="T41" fmla="*/ 2147483647 h 69"/>
              <a:gd name="T42" fmla="*/ 2147483647 w 71"/>
              <a:gd name="T43" fmla="*/ 2147483647 h 69"/>
              <a:gd name="T44" fmla="*/ 2147483647 w 71"/>
              <a:gd name="T45" fmla="*/ 2147483647 h 69"/>
              <a:gd name="T46" fmla="*/ 2147483647 w 71"/>
              <a:gd name="T47" fmla="*/ 2147483647 h 69"/>
              <a:gd name="T48" fmla="*/ 2147483647 w 71"/>
              <a:gd name="T49" fmla="*/ 2147483647 h 69"/>
              <a:gd name="T50" fmla="*/ 2147483647 w 71"/>
              <a:gd name="T51" fmla="*/ 2147483647 h 69"/>
              <a:gd name="T52" fmla="*/ 2147483647 w 71"/>
              <a:gd name="T53" fmla="*/ 2147483647 h 69"/>
              <a:gd name="T54" fmla="*/ 2147483647 w 71"/>
              <a:gd name="T55" fmla="*/ 2147483647 h 69"/>
              <a:gd name="T56" fmla="*/ 2147483647 w 71"/>
              <a:gd name="T57" fmla="*/ 2147483647 h 69"/>
              <a:gd name="T58" fmla="*/ 2147483647 w 71"/>
              <a:gd name="T59" fmla="*/ 2147483647 h 69"/>
              <a:gd name="T60" fmla="*/ 2147483647 w 71"/>
              <a:gd name="T61" fmla="*/ 2147483647 h 69"/>
              <a:gd name="T62" fmla="*/ 2147483647 w 71"/>
              <a:gd name="T63" fmla="*/ 2147483647 h 69"/>
              <a:gd name="T64" fmla="*/ 2147483647 w 71"/>
              <a:gd name="T65" fmla="*/ 2147483647 h 69"/>
              <a:gd name="T66" fmla="*/ 2147483647 w 71"/>
              <a:gd name="T67" fmla="*/ 2147483647 h 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1" h="69">
                <a:moveTo>
                  <a:pt x="12" y="69"/>
                </a:moveTo>
                <a:lnTo>
                  <a:pt x="12" y="67"/>
                </a:lnTo>
                <a:lnTo>
                  <a:pt x="64" y="67"/>
                </a:lnTo>
                <a:lnTo>
                  <a:pt x="64" y="69"/>
                </a:lnTo>
                <a:lnTo>
                  <a:pt x="71" y="69"/>
                </a:lnTo>
                <a:lnTo>
                  <a:pt x="71" y="10"/>
                </a:lnTo>
                <a:lnTo>
                  <a:pt x="59" y="0"/>
                </a:lnTo>
                <a:lnTo>
                  <a:pt x="0" y="0"/>
                </a:lnTo>
                <a:lnTo>
                  <a:pt x="0" y="69"/>
                </a:lnTo>
                <a:lnTo>
                  <a:pt x="12" y="69"/>
                </a:lnTo>
                <a:close/>
                <a:moveTo>
                  <a:pt x="59" y="3"/>
                </a:moveTo>
                <a:lnTo>
                  <a:pt x="69" y="12"/>
                </a:lnTo>
                <a:lnTo>
                  <a:pt x="59" y="12"/>
                </a:lnTo>
                <a:lnTo>
                  <a:pt x="59" y="3"/>
                </a:lnTo>
                <a:close/>
                <a:moveTo>
                  <a:pt x="12" y="17"/>
                </a:moveTo>
                <a:lnTo>
                  <a:pt x="64" y="17"/>
                </a:lnTo>
                <a:lnTo>
                  <a:pt x="64" y="22"/>
                </a:lnTo>
                <a:lnTo>
                  <a:pt x="12" y="22"/>
                </a:lnTo>
                <a:lnTo>
                  <a:pt x="12" y="17"/>
                </a:lnTo>
                <a:close/>
                <a:moveTo>
                  <a:pt x="12" y="29"/>
                </a:moveTo>
                <a:lnTo>
                  <a:pt x="64" y="29"/>
                </a:lnTo>
                <a:lnTo>
                  <a:pt x="64" y="33"/>
                </a:lnTo>
                <a:lnTo>
                  <a:pt x="12" y="33"/>
                </a:lnTo>
                <a:lnTo>
                  <a:pt x="12" y="29"/>
                </a:lnTo>
                <a:close/>
                <a:moveTo>
                  <a:pt x="12" y="41"/>
                </a:moveTo>
                <a:lnTo>
                  <a:pt x="64" y="41"/>
                </a:lnTo>
                <a:lnTo>
                  <a:pt x="64" y="48"/>
                </a:lnTo>
                <a:lnTo>
                  <a:pt x="12" y="48"/>
                </a:lnTo>
                <a:lnTo>
                  <a:pt x="12" y="41"/>
                </a:lnTo>
                <a:close/>
                <a:moveTo>
                  <a:pt x="12" y="52"/>
                </a:moveTo>
                <a:lnTo>
                  <a:pt x="64" y="52"/>
                </a:lnTo>
                <a:lnTo>
                  <a:pt x="64" y="59"/>
                </a:lnTo>
                <a:lnTo>
                  <a:pt x="12" y="59"/>
                </a:lnTo>
                <a:lnTo>
                  <a:pt x="12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4" name="Freeform 206"/>
          <p:cNvSpPr>
            <a:spLocks/>
          </p:cNvSpPr>
          <p:nvPr/>
        </p:nvSpPr>
        <p:spPr bwMode="auto">
          <a:xfrm>
            <a:off x="9469438" y="2360613"/>
            <a:ext cx="284162" cy="52387"/>
          </a:xfrm>
          <a:custGeom>
            <a:avLst/>
            <a:gdLst>
              <a:gd name="T0" fmla="*/ 2147483647 w 52"/>
              <a:gd name="T1" fmla="*/ 0 h 10"/>
              <a:gd name="T2" fmla="*/ 2147483647 w 52"/>
              <a:gd name="T3" fmla="*/ 0 h 10"/>
              <a:gd name="T4" fmla="*/ 0 w 52"/>
              <a:gd name="T5" fmla="*/ 2147483647 h 10"/>
              <a:gd name="T6" fmla="*/ 2147483647 w 52"/>
              <a:gd name="T7" fmla="*/ 2147483647 h 10"/>
              <a:gd name="T8" fmla="*/ 2147483647 w 52"/>
              <a:gd name="T9" fmla="*/ 2147483647 h 10"/>
              <a:gd name="T10" fmla="*/ 2147483647 w 52"/>
              <a:gd name="T11" fmla="*/ 2147483647 h 10"/>
              <a:gd name="T12" fmla="*/ 2147483647 w 52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" h="10">
                <a:moveTo>
                  <a:pt x="47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10"/>
                  <a:pt x="52" y="8"/>
                  <a:pt x="52" y="5"/>
                </a:cubicBezTo>
                <a:cubicBezTo>
                  <a:pt x="52" y="2"/>
                  <a:pt x="49" y="0"/>
                  <a:pt x="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5" name="Freeform 207"/>
          <p:cNvSpPr>
            <a:spLocks noEditPoints="1"/>
          </p:cNvSpPr>
          <p:nvPr/>
        </p:nvSpPr>
        <p:spPr bwMode="auto">
          <a:xfrm>
            <a:off x="9423400" y="2216150"/>
            <a:ext cx="355600" cy="165100"/>
          </a:xfrm>
          <a:custGeom>
            <a:avLst/>
            <a:gdLst>
              <a:gd name="T0" fmla="*/ 2147483647 w 65"/>
              <a:gd name="T1" fmla="*/ 0 h 30"/>
              <a:gd name="T2" fmla="*/ 2147483647 w 65"/>
              <a:gd name="T3" fmla="*/ 0 h 30"/>
              <a:gd name="T4" fmla="*/ 2147483647 w 65"/>
              <a:gd name="T5" fmla="*/ 2147483647 h 30"/>
              <a:gd name="T6" fmla="*/ 2147483647 w 65"/>
              <a:gd name="T7" fmla="*/ 2147483647 h 30"/>
              <a:gd name="T8" fmla="*/ 2147483647 w 65"/>
              <a:gd name="T9" fmla="*/ 0 h 30"/>
              <a:gd name="T10" fmla="*/ 2147483647 w 65"/>
              <a:gd name="T11" fmla="*/ 0 h 30"/>
              <a:gd name="T12" fmla="*/ 0 w 65"/>
              <a:gd name="T13" fmla="*/ 2147483647 h 30"/>
              <a:gd name="T14" fmla="*/ 0 w 65"/>
              <a:gd name="T15" fmla="*/ 2147483647 h 30"/>
              <a:gd name="T16" fmla="*/ 2147483647 w 65"/>
              <a:gd name="T17" fmla="*/ 2147483647 h 30"/>
              <a:gd name="T18" fmla="*/ 2147483647 w 65"/>
              <a:gd name="T19" fmla="*/ 2147483647 h 30"/>
              <a:gd name="T20" fmla="*/ 2147483647 w 65"/>
              <a:gd name="T21" fmla="*/ 2147483647 h 30"/>
              <a:gd name="T22" fmla="*/ 2147483647 w 65"/>
              <a:gd name="T23" fmla="*/ 2147483647 h 30"/>
              <a:gd name="T24" fmla="*/ 2147483647 w 65"/>
              <a:gd name="T25" fmla="*/ 2147483647 h 30"/>
              <a:gd name="T26" fmla="*/ 2147483647 w 65"/>
              <a:gd name="T27" fmla="*/ 2147483647 h 30"/>
              <a:gd name="T28" fmla="*/ 2147483647 w 65"/>
              <a:gd name="T29" fmla="*/ 2147483647 h 30"/>
              <a:gd name="T30" fmla="*/ 2147483647 w 65"/>
              <a:gd name="T31" fmla="*/ 2147483647 h 30"/>
              <a:gd name="T32" fmla="*/ 2147483647 w 65"/>
              <a:gd name="T33" fmla="*/ 2147483647 h 30"/>
              <a:gd name="T34" fmla="*/ 2147483647 w 65"/>
              <a:gd name="T35" fmla="*/ 2147483647 h 30"/>
              <a:gd name="T36" fmla="*/ 2147483647 w 65"/>
              <a:gd name="T37" fmla="*/ 0 h 30"/>
              <a:gd name="T38" fmla="*/ 2147483647 w 65"/>
              <a:gd name="T39" fmla="*/ 2147483647 h 30"/>
              <a:gd name="T40" fmla="*/ 2147483647 w 65"/>
              <a:gd name="T41" fmla="*/ 2147483647 h 30"/>
              <a:gd name="T42" fmla="*/ 2147483647 w 65"/>
              <a:gd name="T43" fmla="*/ 2147483647 h 30"/>
              <a:gd name="T44" fmla="*/ 2147483647 w 65"/>
              <a:gd name="T45" fmla="*/ 2147483647 h 30"/>
              <a:gd name="T46" fmla="*/ 2147483647 w 65"/>
              <a:gd name="T47" fmla="*/ 2147483647 h 3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5" h="30">
                <a:moveTo>
                  <a:pt x="60" y="0"/>
                </a:moveTo>
                <a:cubicBezTo>
                  <a:pt x="43" y="0"/>
                  <a:pt x="43" y="0"/>
                  <a:pt x="43" y="0"/>
                </a:cubicBezTo>
                <a:cubicBezTo>
                  <a:pt x="43" y="6"/>
                  <a:pt x="43" y="6"/>
                  <a:pt x="43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30"/>
                </a:cubicBezTo>
                <a:cubicBezTo>
                  <a:pt x="5" y="29"/>
                  <a:pt x="5" y="29"/>
                  <a:pt x="5" y="28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6" y="23"/>
                  <a:pt x="9" y="21"/>
                  <a:pt x="12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8" y="21"/>
                  <a:pt x="61" y="24"/>
                  <a:pt x="61" y="28"/>
                </a:cubicBezTo>
                <a:cubicBezTo>
                  <a:pt x="61" y="29"/>
                  <a:pt x="61" y="29"/>
                  <a:pt x="61" y="30"/>
                </a:cubicBezTo>
                <a:cubicBezTo>
                  <a:pt x="63" y="29"/>
                  <a:pt x="65" y="27"/>
                  <a:pt x="65" y="24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3" y="0"/>
                  <a:pt x="60" y="0"/>
                </a:cubicBezTo>
                <a:close/>
                <a:moveTo>
                  <a:pt x="56" y="12"/>
                </a:moveTo>
                <a:cubicBezTo>
                  <a:pt x="54" y="12"/>
                  <a:pt x="52" y="10"/>
                  <a:pt x="52" y="8"/>
                </a:cubicBezTo>
                <a:cubicBezTo>
                  <a:pt x="52" y="6"/>
                  <a:pt x="54" y="4"/>
                  <a:pt x="56" y="4"/>
                </a:cubicBezTo>
                <a:cubicBezTo>
                  <a:pt x="58" y="4"/>
                  <a:pt x="60" y="6"/>
                  <a:pt x="60" y="8"/>
                </a:cubicBezTo>
                <a:cubicBezTo>
                  <a:pt x="60" y="10"/>
                  <a:pt x="58" y="12"/>
                  <a:pt x="5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6" name="Freeform 233"/>
          <p:cNvSpPr>
            <a:spLocks noEditPoints="1"/>
          </p:cNvSpPr>
          <p:nvPr/>
        </p:nvSpPr>
        <p:spPr bwMode="auto">
          <a:xfrm>
            <a:off x="7065963" y="2554288"/>
            <a:ext cx="414337" cy="384175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0 w 67"/>
              <a:gd name="T25" fmla="*/ 2147483647 h 62"/>
              <a:gd name="T26" fmla="*/ 0 w 67"/>
              <a:gd name="T27" fmla="*/ 2147483647 h 62"/>
              <a:gd name="T28" fmla="*/ 2147483647 w 67"/>
              <a:gd name="T29" fmla="*/ 2147483647 h 62"/>
              <a:gd name="T30" fmla="*/ 2147483647 w 67"/>
              <a:gd name="T31" fmla="*/ 2147483647 h 62"/>
              <a:gd name="T32" fmla="*/ 2147483647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2147483647 h 62"/>
              <a:gd name="T42" fmla="*/ 2147483647 w 67"/>
              <a:gd name="T43" fmla="*/ 2147483647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0 h 62"/>
              <a:gd name="T60" fmla="*/ 2147483647 w 67"/>
              <a:gd name="T61" fmla="*/ 0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0 h 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1444625" y="4592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1995488" y="49418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3829050" y="41005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额外价值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4378325" y="44497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6107113" y="34702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技术创新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6656388" y="38195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3" name="TextBox 13"/>
          <p:cNvSpPr txBox="1">
            <a:spLocks noChangeArrowheads="1"/>
          </p:cNvSpPr>
          <p:nvPr/>
        </p:nvSpPr>
        <p:spPr bwMode="auto">
          <a:xfrm>
            <a:off x="8431213" y="28844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生产能力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4" name="TextBox 13"/>
          <p:cNvSpPr txBox="1">
            <a:spLocks noChangeArrowheads="1"/>
          </p:cNvSpPr>
          <p:nvPr/>
        </p:nvSpPr>
        <p:spPr bwMode="auto">
          <a:xfrm>
            <a:off x="8982075" y="32353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8" name="椭圆 3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09" name="等腰三角形 3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0506" name="组合 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608388"/>
            <a:ext cx="4206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7" name="组合 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33725"/>
            <a:ext cx="5302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09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21510" name="Freeform 25"/>
          <p:cNvSpPr>
            <a:spLocks/>
          </p:cNvSpPr>
          <p:nvPr/>
        </p:nvSpPr>
        <p:spPr bwMode="auto">
          <a:xfrm>
            <a:off x="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1" name="Freeform 33"/>
          <p:cNvSpPr>
            <a:spLocks/>
          </p:cNvSpPr>
          <p:nvPr/>
        </p:nvSpPr>
        <p:spPr bwMode="auto">
          <a:xfrm flipH="1">
            <a:off x="609600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2" name="Oval 34"/>
          <p:cNvSpPr>
            <a:spLocks noChangeArrowheads="1"/>
          </p:cNvSpPr>
          <p:nvPr/>
        </p:nvSpPr>
        <p:spPr bwMode="auto">
          <a:xfrm>
            <a:off x="5105400" y="2935288"/>
            <a:ext cx="1981200" cy="1981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3" name="Chord 2"/>
          <p:cNvSpPr>
            <a:spLocks/>
          </p:cNvSpPr>
          <p:nvPr/>
        </p:nvSpPr>
        <p:spPr bwMode="auto">
          <a:xfrm flipH="1"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Chord 17"/>
          <p:cNvSpPr>
            <a:spLocks/>
          </p:cNvSpPr>
          <p:nvPr/>
        </p:nvSpPr>
        <p:spPr bwMode="auto">
          <a:xfrm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4" name="TextBox 13"/>
          <p:cNvSpPr txBox="1">
            <a:spLocks noChangeArrowheads="1"/>
          </p:cNvSpPr>
          <p:nvPr/>
        </p:nvSpPr>
        <p:spPr bwMode="auto">
          <a:xfrm>
            <a:off x="2476989" y="3538538"/>
            <a:ext cx="1453661" cy="27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市场开拓目标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5" name="TextBox 13"/>
          <p:cNvSpPr txBox="1">
            <a:spLocks noChangeArrowheads="1"/>
          </p:cNvSpPr>
          <p:nvPr/>
        </p:nvSpPr>
        <p:spPr bwMode="auto">
          <a:xfrm>
            <a:off x="1311275" y="3860362"/>
            <a:ext cx="2619375" cy="4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2" name="TextBox 13"/>
          <p:cNvSpPr txBox="1">
            <a:spLocks noChangeArrowheads="1"/>
          </p:cNvSpPr>
          <p:nvPr/>
        </p:nvSpPr>
        <p:spPr bwMode="auto">
          <a:xfrm>
            <a:off x="8099425" y="3549650"/>
            <a:ext cx="1536432" cy="27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市场开拓规划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3" name="TextBox 13"/>
          <p:cNvSpPr txBox="1">
            <a:spLocks noChangeArrowheads="1"/>
          </p:cNvSpPr>
          <p:nvPr/>
        </p:nvSpPr>
        <p:spPr bwMode="auto">
          <a:xfrm>
            <a:off x="8104266" y="3871474"/>
            <a:ext cx="2768522" cy="4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0" name="椭圆 2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21" name="等腰三角形 2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518" name="组合 2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651250"/>
            <a:ext cx="55403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组合 3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694113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3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22534" name="Oval 13"/>
          <p:cNvSpPr>
            <a:spLocks noChangeArrowheads="1"/>
          </p:cNvSpPr>
          <p:nvPr/>
        </p:nvSpPr>
        <p:spPr bwMode="auto">
          <a:xfrm>
            <a:off x="4286250" y="4510088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5" name="Oval 6"/>
          <p:cNvSpPr>
            <a:spLocks noChangeArrowheads="1"/>
          </p:cNvSpPr>
          <p:nvPr/>
        </p:nvSpPr>
        <p:spPr bwMode="auto">
          <a:xfrm>
            <a:off x="5178425" y="1536700"/>
            <a:ext cx="1825625" cy="18240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6" name="Oval 15"/>
          <p:cNvSpPr>
            <a:spLocks noChangeArrowheads="1"/>
          </p:cNvSpPr>
          <p:nvPr/>
        </p:nvSpPr>
        <p:spPr bwMode="auto">
          <a:xfrm>
            <a:off x="6523038" y="2752725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7" name="Oval 16"/>
          <p:cNvSpPr>
            <a:spLocks noChangeArrowheads="1"/>
          </p:cNvSpPr>
          <p:nvPr/>
        </p:nvSpPr>
        <p:spPr bwMode="auto">
          <a:xfrm>
            <a:off x="6111875" y="4510088"/>
            <a:ext cx="1824038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8" name="Oval 12"/>
          <p:cNvSpPr>
            <a:spLocks noChangeArrowheads="1"/>
          </p:cNvSpPr>
          <p:nvPr/>
        </p:nvSpPr>
        <p:spPr bwMode="auto">
          <a:xfrm>
            <a:off x="3819525" y="2752725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9" name="Regular Pentagon 8"/>
          <p:cNvSpPr>
            <a:spLocks noChangeArrowheads="1"/>
          </p:cNvSpPr>
          <p:nvPr/>
        </p:nvSpPr>
        <p:spPr bwMode="auto">
          <a:xfrm>
            <a:off x="4732338" y="2659063"/>
            <a:ext cx="2703512" cy="2554287"/>
          </a:xfrm>
          <a:prstGeom prst="pentagon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0" name="Oval 9"/>
          <p:cNvSpPr>
            <a:spLocks noChangeArrowheads="1"/>
          </p:cNvSpPr>
          <p:nvPr/>
        </p:nvSpPr>
        <p:spPr bwMode="auto">
          <a:xfrm>
            <a:off x="5462588" y="1820863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1" name="Oval 24"/>
          <p:cNvSpPr>
            <a:spLocks noChangeArrowheads="1"/>
          </p:cNvSpPr>
          <p:nvPr/>
        </p:nvSpPr>
        <p:spPr bwMode="auto">
          <a:xfrm>
            <a:off x="4103688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2" name="Oval 25"/>
          <p:cNvSpPr>
            <a:spLocks noChangeArrowheads="1"/>
          </p:cNvSpPr>
          <p:nvPr/>
        </p:nvSpPr>
        <p:spPr bwMode="auto">
          <a:xfrm>
            <a:off x="6807200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3" name="Oval 26"/>
          <p:cNvSpPr>
            <a:spLocks noChangeArrowheads="1"/>
          </p:cNvSpPr>
          <p:nvPr/>
        </p:nvSpPr>
        <p:spPr bwMode="auto">
          <a:xfrm>
            <a:off x="6394450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1C8EE4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Oval 27"/>
          <p:cNvSpPr>
            <a:spLocks noChangeArrowheads="1"/>
          </p:cNvSpPr>
          <p:nvPr/>
        </p:nvSpPr>
        <p:spPr bwMode="auto">
          <a:xfrm>
            <a:off x="4570413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Freeform 101"/>
          <p:cNvSpPr>
            <a:spLocks noEditPoints="1"/>
          </p:cNvSpPr>
          <p:nvPr/>
        </p:nvSpPr>
        <p:spPr bwMode="auto">
          <a:xfrm>
            <a:off x="6775450" y="5121275"/>
            <a:ext cx="577850" cy="534988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6" name="Freeform 132"/>
          <p:cNvSpPr>
            <a:spLocks noEditPoints="1"/>
          </p:cNvSpPr>
          <p:nvPr/>
        </p:nvSpPr>
        <p:spPr bwMode="auto">
          <a:xfrm>
            <a:off x="5605463" y="3570288"/>
            <a:ext cx="984250" cy="941387"/>
          </a:xfrm>
          <a:custGeom>
            <a:avLst/>
            <a:gdLst>
              <a:gd name="T0" fmla="*/ 2147483647 w 64"/>
              <a:gd name="T1" fmla="*/ 2147483647 h 61"/>
              <a:gd name="T2" fmla="*/ 2147483647 w 64"/>
              <a:gd name="T3" fmla="*/ 2147483647 h 61"/>
              <a:gd name="T4" fmla="*/ 2147483647 w 64"/>
              <a:gd name="T5" fmla="*/ 2147483647 h 61"/>
              <a:gd name="T6" fmla="*/ 2147483647 w 64"/>
              <a:gd name="T7" fmla="*/ 2147483647 h 61"/>
              <a:gd name="T8" fmla="*/ 2147483647 w 64"/>
              <a:gd name="T9" fmla="*/ 2147483647 h 61"/>
              <a:gd name="T10" fmla="*/ 2147483647 w 64"/>
              <a:gd name="T11" fmla="*/ 2147483647 h 61"/>
              <a:gd name="T12" fmla="*/ 2147483647 w 64"/>
              <a:gd name="T13" fmla="*/ 2147483647 h 61"/>
              <a:gd name="T14" fmla="*/ 2147483647 w 64"/>
              <a:gd name="T15" fmla="*/ 2147483647 h 61"/>
              <a:gd name="T16" fmla="*/ 2147483647 w 64"/>
              <a:gd name="T17" fmla="*/ 2147483647 h 61"/>
              <a:gd name="T18" fmla="*/ 2147483647 w 64"/>
              <a:gd name="T19" fmla="*/ 2147483647 h 61"/>
              <a:gd name="T20" fmla="*/ 2147483647 w 64"/>
              <a:gd name="T21" fmla="*/ 2147483647 h 61"/>
              <a:gd name="T22" fmla="*/ 2147483647 w 64"/>
              <a:gd name="T23" fmla="*/ 2147483647 h 61"/>
              <a:gd name="T24" fmla="*/ 2147483647 w 64"/>
              <a:gd name="T25" fmla="*/ 2147483647 h 61"/>
              <a:gd name="T26" fmla="*/ 2147483647 w 64"/>
              <a:gd name="T27" fmla="*/ 2147483647 h 61"/>
              <a:gd name="T28" fmla="*/ 2147483647 w 64"/>
              <a:gd name="T29" fmla="*/ 2147483647 h 61"/>
              <a:gd name="T30" fmla="*/ 2147483647 w 64"/>
              <a:gd name="T31" fmla="*/ 2147483647 h 61"/>
              <a:gd name="T32" fmla="*/ 2147483647 w 64"/>
              <a:gd name="T33" fmla="*/ 2147483647 h 61"/>
              <a:gd name="T34" fmla="*/ 0 w 64"/>
              <a:gd name="T35" fmla="*/ 2147483647 h 61"/>
              <a:gd name="T36" fmla="*/ 0 w 64"/>
              <a:gd name="T37" fmla="*/ 2147483647 h 61"/>
              <a:gd name="T38" fmla="*/ 2147483647 w 64"/>
              <a:gd name="T39" fmla="*/ 2147483647 h 61"/>
              <a:gd name="T40" fmla="*/ 2147483647 w 64"/>
              <a:gd name="T41" fmla="*/ 2147483647 h 61"/>
              <a:gd name="T42" fmla="*/ 2147483647 w 64"/>
              <a:gd name="T43" fmla="*/ 2147483647 h 61"/>
              <a:gd name="T44" fmla="*/ 2147483647 w 64"/>
              <a:gd name="T45" fmla="*/ 2147483647 h 61"/>
              <a:gd name="T46" fmla="*/ 2147483647 w 64"/>
              <a:gd name="T47" fmla="*/ 2147483647 h 61"/>
              <a:gd name="T48" fmla="*/ 2147483647 w 64"/>
              <a:gd name="T49" fmla="*/ 2147483647 h 61"/>
              <a:gd name="T50" fmla="*/ 2147483647 w 64"/>
              <a:gd name="T51" fmla="*/ 2147483647 h 61"/>
              <a:gd name="T52" fmla="*/ 2147483647 w 64"/>
              <a:gd name="T53" fmla="*/ 2147483647 h 61"/>
              <a:gd name="T54" fmla="*/ 2147483647 w 64"/>
              <a:gd name="T55" fmla="*/ 2147483647 h 61"/>
              <a:gd name="T56" fmla="*/ 2147483647 w 64"/>
              <a:gd name="T57" fmla="*/ 2147483647 h 61"/>
              <a:gd name="T58" fmla="*/ 2147483647 w 64"/>
              <a:gd name="T59" fmla="*/ 2147483647 h 61"/>
              <a:gd name="T60" fmla="*/ 2147483647 w 64"/>
              <a:gd name="T61" fmla="*/ 2147483647 h 61"/>
              <a:gd name="T62" fmla="*/ 2147483647 w 64"/>
              <a:gd name="T63" fmla="*/ 2147483647 h 61"/>
              <a:gd name="T64" fmla="*/ 2147483647 w 64"/>
              <a:gd name="T65" fmla="*/ 2147483647 h 61"/>
              <a:gd name="T66" fmla="*/ 2147483647 w 64"/>
              <a:gd name="T67" fmla="*/ 2147483647 h 61"/>
              <a:gd name="T68" fmla="*/ 2147483647 w 64"/>
              <a:gd name="T69" fmla="*/ 2147483647 h 61"/>
              <a:gd name="T70" fmla="*/ 2147483647 w 64"/>
              <a:gd name="T71" fmla="*/ 2147483647 h 61"/>
              <a:gd name="T72" fmla="*/ 2147483647 w 64"/>
              <a:gd name="T73" fmla="*/ 2147483647 h 61"/>
              <a:gd name="T74" fmla="*/ 2147483647 w 64"/>
              <a:gd name="T75" fmla="*/ 2147483647 h 61"/>
              <a:gd name="T76" fmla="*/ 2147483647 w 64"/>
              <a:gd name="T77" fmla="*/ 0 h 61"/>
              <a:gd name="T78" fmla="*/ 2147483647 w 64"/>
              <a:gd name="T79" fmla="*/ 2147483647 h 61"/>
              <a:gd name="T80" fmla="*/ 2147483647 w 64"/>
              <a:gd name="T81" fmla="*/ 2147483647 h 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3646488" y="1735138"/>
            <a:ext cx="1322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整体战略规划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2978150" y="2055813"/>
            <a:ext cx="199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8435975" y="3333750"/>
            <a:ext cx="1706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营销型网站规划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8610600" y="3600450"/>
            <a:ext cx="2060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2297113" y="3281363"/>
            <a:ext cx="1412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数据监控运营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1655763" y="3600450"/>
            <a:ext cx="199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2859088" y="5249863"/>
            <a:ext cx="12811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整合传播推广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4" name="TextBox 13"/>
          <p:cNvSpPr txBox="1">
            <a:spLocks noChangeArrowheads="1"/>
          </p:cNvSpPr>
          <p:nvPr/>
        </p:nvSpPr>
        <p:spPr bwMode="auto">
          <a:xfrm>
            <a:off x="2147888" y="55705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5" name="TextBox 13"/>
          <p:cNvSpPr txBox="1">
            <a:spLocks noChangeArrowheads="1"/>
          </p:cNvSpPr>
          <p:nvPr/>
        </p:nvSpPr>
        <p:spPr bwMode="auto">
          <a:xfrm>
            <a:off x="8159750" y="5249863"/>
            <a:ext cx="1250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传播内容规划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6" name="TextBox 13"/>
          <p:cNvSpPr txBox="1">
            <a:spLocks noChangeArrowheads="1"/>
          </p:cNvSpPr>
          <p:nvPr/>
        </p:nvSpPr>
        <p:spPr bwMode="auto">
          <a:xfrm>
            <a:off x="8159750" y="5518150"/>
            <a:ext cx="206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2" name="椭圆 53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63" name="等腰三角形 54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2558" name="组合 5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2146300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9" name="Freeform 151"/>
          <p:cNvSpPr>
            <a:spLocks noEditPoints="1"/>
          </p:cNvSpPr>
          <p:nvPr/>
        </p:nvSpPr>
        <p:spPr bwMode="auto">
          <a:xfrm>
            <a:off x="4376738" y="3355975"/>
            <a:ext cx="600075" cy="542925"/>
          </a:xfrm>
          <a:custGeom>
            <a:avLst/>
            <a:gdLst>
              <a:gd name="T0" fmla="*/ 2147483647 w 155"/>
              <a:gd name="T1" fmla="*/ 2147483647 h 140"/>
              <a:gd name="T2" fmla="*/ 2147483647 w 155"/>
              <a:gd name="T3" fmla="*/ 2147483647 h 140"/>
              <a:gd name="T4" fmla="*/ 2147483647 w 155"/>
              <a:gd name="T5" fmla="*/ 2147483647 h 140"/>
              <a:gd name="T6" fmla="*/ 2147483647 w 155"/>
              <a:gd name="T7" fmla="*/ 2147483647 h 140"/>
              <a:gd name="T8" fmla="*/ 2147483647 w 155"/>
              <a:gd name="T9" fmla="*/ 2147483647 h 140"/>
              <a:gd name="T10" fmla="*/ 2147483647 w 155"/>
              <a:gd name="T11" fmla="*/ 2147483647 h 140"/>
              <a:gd name="T12" fmla="*/ 2147483647 w 155"/>
              <a:gd name="T13" fmla="*/ 0 h 140"/>
              <a:gd name="T14" fmla="*/ 0 w 155"/>
              <a:gd name="T15" fmla="*/ 2147483647 h 140"/>
              <a:gd name="T16" fmla="*/ 2147483647 w 155"/>
              <a:gd name="T17" fmla="*/ 2147483647 h 140"/>
              <a:gd name="T18" fmla="*/ 2147483647 w 155"/>
              <a:gd name="T19" fmla="*/ 2147483647 h 140"/>
              <a:gd name="T20" fmla="*/ 2147483647 w 155"/>
              <a:gd name="T21" fmla="*/ 2147483647 h 140"/>
              <a:gd name="T22" fmla="*/ 2147483647 w 155"/>
              <a:gd name="T23" fmla="*/ 2147483647 h 140"/>
              <a:gd name="T24" fmla="*/ 2147483647 w 155"/>
              <a:gd name="T25" fmla="*/ 2147483647 h 140"/>
              <a:gd name="T26" fmla="*/ 2147483647 w 155"/>
              <a:gd name="T27" fmla="*/ 2147483647 h 140"/>
              <a:gd name="T28" fmla="*/ 2147483647 w 155"/>
              <a:gd name="T29" fmla="*/ 2147483647 h 140"/>
              <a:gd name="T30" fmla="*/ 2147483647 w 155"/>
              <a:gd name="T31" fmla="*/ 2147483647 h 140"/>
              <a:gd name="T32" fmla="*/ 2147483647 w 155"/>
              <a:gd name="T33" fmla="*/ 2147483647 h 140"/>
              <a:gd name="T34" fmla="*/ 2147483647 w 155"/>
              <a:gd name="T35" fmla="*/ 2147483647 h 140"/>
              <a:gd name="T36" fmla="*/ 2147483647 w 155"/>
              <a:gd name="T37" fmla="*/ 2147483647 h 140"/>
              <a:gd name="T38" fmla="*/ 2147483647 w 155"/>
              <a:gd name="T39" fmla="*/ 2147483647 h 140"/>
              <a:gd name="T40" fmla="*/ 2147483647 w 155"/>
              <a:gd name="T41" fmla="*/ 2147483647 h 140"/>
              <a:gd name="T42" fmla="*/ 2147483647 w 155"/>
              <a:gd name="T43" fmla="*/ 2147483647 h 1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55" h="140">
                <a:moveTo>
                  <a:pt x="154" y="110"/>
                </a:moveTo>
                <a:cubicBezTo>
                  <a:pt x="152" y="108"/>
                  <a:pt x="118" y="79"/>
                  <a:pt x="118" y="79"/>
                </a:cubicBezTo>
                <a:cubicBezTo>
                  <a:pt x="117" y="78"/>
                  <a:pt x="116" y="78"/>
                  <a:pt x="115" y="79"/>
                </a:cubicBezTo>
                <a:cubicBezTo>
                  <a:pt x="114" y="80"/>
                  <a:pt x="113" y="81"/>
                  <a:pt x="111" y="83"/>
                </a:cubicBezTo>
                <a:cubicBezTo>
                  <a:pt x="107" y="80"/>
                  <a:pt x="104" y="78"/>
                  <a:pt x="103" y="77"/>
                </a:cubicBezTo>
                <a:cubicBezTo>
                  <a:pt x="106" y="70"/>
                  <a:pt x="108" y="62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68" y="108"/>
                  <a:pt x="80" y="103"/>
                  <a:pt x="90" y="95"/>
                </a:cubicBezTo>
                <a:cubicBezTo>
                  <a:pt x="91" y="96"/>
                  <a:pt x="93" y="98"/>
                  <a:pt x="96" y="100"/>
                </a:cubicBezTo>
                <a:cubicBezTo>
                  <a:pt x="95" y="102"/>
                  <a:pt x="92" y="105"/>
                  <a:pt x="92" y="105"/>
                </a:cubicBezTo>
                <a:cubicBezTo>
                  <a:pt x="91" y="106"/>
                  <a:pt x="91" y="107"/>
                  <a:pt x="92" y="108"/>
                </a:cubicBezTo>
                <a:cubicBezTo>
                  <a:pt x="93" y="108"/>
                  <a:pt x="126" y="137"/>
                  <a:pt x="128" y="139"/>
                </a:cubicBezTo>
                <a:cubicBezTo>
                  <a:pt x="129" y="139"/>
                  <a:pt x="130" y="140"/>
                  <a:pt x="131" y="139"/>
                </a:cubicBezTo>
                <a:cubicBezTo>
                  <a:pt x="131" y="138"/>
                  <a:pt x="153" y="114"/>
                  <a:pt x="154" y="112"/>
                </a:cubicBezTo>
                <a:cubicBezTo>
                  <a:pt x="155" y="111"/>
                  <a:pt x="154" y="110"/>
                  <a:pt x="154" y="110"/>
                </a:cubicBezTo>
                <a:close/>
                <a:moveTo>
                  <a:pt x="54" y="93"/>
                </a:moveTo>
                <a:cubicBezTo>
                  <a:pt x="32" y="93"/>
                  <a:pt x="15" y="75"/>
                  <a:pt x="15" y="54"/>
                </a:cubicBezTo>
                <a:cubicBezTo>
                  <a:pt x="15" y="32"/>
                  <a:pt x="32" y="15"/>
                  <a:pt x="54" y="15"/>
                </a:cubicBezTo>
                <a:cubicBezTo>
                  <a:pt x="75" y="15"/>
                  <a:pt x="93" y="32"/>
                  <a:pt x="93" y="54"/>
                </a:cubicBezTo>
                <a:cubicBezTo>
                  <a:pt x="93" y="75"/>
                  <a:pt x="75" y="93"/>
                  <a:pt x="54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22560" name="组合 7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5230813"/>
            <a:ext cx="4381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1" name="组合 8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524250"/>
            <a:ext cx="4460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57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23558" name="Freeform 65"/>
          <p:cNvSpPr>
            <a:spLocks/>
          </p:cNvSpPr>
          <p:nvPr/>
        </p:nvSpPr>
        <p:spPr bwMode="auto">
          <a:xfrm rot="-6872124">
            <a:off x="8147844" y="1637506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59" name="Freeform 65_6"/>
          <p:cNvSpPr>
            <a:spLocks/>
          </p:cNvSpPr>
          <p:nvPr/>
        </p:nvSpPr>
        <p:spPr bwMode="auto">
          <a:xfrm rot="-5331273">
            <a:off x="6973888" y="2592388"/>
            <a:ext cx="1031875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0" name="Freeform 65_7"/>
          <p:cNvSpPr>
            <a:spLocks/>
          </p:cNvSpPr>
          <p:nvPr/>
        </p:nvSpPr>
        <p:spPr bwMode="auto">
          <a:xfrm rot="-3744668">
            <a:off x="5503069" y="2936081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1" name="Freeform 65_8"/>
          <p:cNvSpPr>
            <a:spLocks/>
          </p:cNvSpPr>
          <p:nvPr/>
        </p:nvSpPr>
        <p:spPr bwMode="auto">
          <a:xfrm rot="-2146088">
            <a:off x="4044950" y="2578100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2" name="Freeform 65_9"/>
          <p:cNvSpPr>
            <a:spLocks/>
          </p:cNvSpPr>
          <p:nvPr/>
        </p:nvSpPr>
        <p:spPr bwMode="auto">
          <a:xfrm rot="-592321">
            <a:off x="2868613" y="1614488"/>
            <a:ext cx="1030287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23563" name="Elbow Connector 25"/>
          <p:cNvCxnSpPr>
            <a:cxnSpLocks noChangeShapeType="1"/>
          </p:cNvCxnSpPr>
          <p:nvPr/>
        </p:nvCxnSpPr>
        <p:spPr bwMode="auto">
          <a:xfrm rot="16200000" flipH="1">
            <a:off x="4040188" y="4008438"/>
            <a:ext cx="833437" cy="1476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Straight Connector 31"/>
          <p:cNvCxnSpPr>
            <a:cxnSpLocks noChangeShapeType="1"/>
          </p:cNvCxnSpPr>
          <p:nvPr/>
        </p:nvCxnSpPr>
        <p:spPr bwMode="auto">
          <a:xfrm>
            <a:off x="3148013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5" name="Straight Connector 93"/>
          <p:cNvCxnSpPr>
            <a:cxnSpLocks noChangeShapeType="1"/>
          </p:cNvCxnSpPr>
          <p:nvPr/>
        </p:nvCxnSpPr>
        <p:spPr bwMode="auto">
          <a:xfrm>
            <a:off x="8826500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6" name="Straight Connector 94"/>
          <p:cNvCxnSpPr>
            <a:cxnSpLocks noChangeShapeType="1"/>
          </p:cNvCxnSpPr>
          <p:nvPr/>
        </p:nvCxnSpPr>
        <p:spPr bwMode="auto">
          <a:xfrm>
            <a:off x="6018213" y="4149725"/>
            <a:ext cx="0" cy="6175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7" name="Elbow Connector 108"/>
          <p:cNvCxnSpPr>
            <a:cxnSpLocks noChangeShapeType="1"/>
          </p:cNvCxnSpPr>
          <p:nvPr/>
        </p:nvCxnSpPr>
        <p:spPr bwMode="auto">
          <a:xfrm rot="5400000">
            <a:off x="7176294" y="4001294"/>
            <a:ext cx="833438" cy="1460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8" name="Oval 38"/>
          <p:cNvSpPr>
            <a:spLocks noChangeArrowheads="1"/>
          </p:cNvSpPr>
          <p:nvPr/>
        </p:nvSpPr>
        <p:spPr bwMode="auto">
          <a:xfrm>
            <a:off x="2735263" y="3670300"/>
            <a:ext cx="827087" cy="82867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Freeform 13"/>
          <p:cNvSpPr>
            <a:spLocks noEditPoints="1"/>
          </p:cNvSpPr>
          <p:nvPr/>
        </p:nvSpPr>
        <p:spPr bwMode="auto">
          <a:xfrm>
            <a:off x="2947988" y="3933825"/>
            <a:ext cx="401637" cy="303213"/>
          </a:xfrm>
          <a:custGeom>
            <a:avLst/>
            <a:gdLst>
              <a:gd name="T0" fmla="*/ 2147483647 w 158"/>
              <a:gd name="T1" fmla="*/ 2147483647 h 119"/>
              <a:gd name="T2" fmla="*/ 0 w 158"/>
              <a:gd name="T3" fmla="*/ 2147483647 h 119"/>
              <a:gd name="T4" fmla="*/ 0 w 158"/>
              <a:gd name="T5" fmla="*/ 0 h 119"/>
              <a:gd name="T6" fmla="*/ 2147483647 w 158"/>
              <a:gd name="T7" fmla="*/ 0 h 119"/>
              <a:gd name="T8" fmla="*/ 2147483647 w 158"/>
              <a:gd name="T9" fmla="*/ 2147483647 h 119"/>
              <a:gd name="T10" fmla="*/ 2147483647 w 158"/>
              <a:gd name="T11" fmla="*/ 2147483647 h 119"/>
              <a:gd name="T12" fmla="*/ 2147483647 w 158"/>
              <a:gd name="T13" fmla="*/ 2147483647 h 119"/>
              <a:gd name="T14" fmla="*/ 2147483647 w 158"/>
              <a:gd name="T15" fmla="*/ 2147483647 h 119"/>
              <a:gd name="T16" fmla="*/ 2147483647 w 158"/>
              <a:gd name="T17" fmla="*/ 2147483647 h 119"/>
              <a:gd name="T18" fmla="*/ 2147483647 w 158"/>
              <a:gd name="T19" fmla="*/ 2147483647 h 119"/>
              <a:gd name="T20" fmla="*/ 2147483647 w 158"/>
              <a:gd name="T21" fmla="*/ 2147483647 h 119"/>
              <a:gd name="T22" fmla="*/ 2147483647 w 158"/>
              <a:gd name="T23" fmla="*/ 2147483647 h 119"/>
              <a:gd name="T24" fmla="*/ 2147483647 w 158"/>
              <a:gd name="T25" fmla="*/ 2147483647 h 119"/>
              <a:gd name="T26" fmla="*/ 2147483647 w 158"/>
              <a:gd name="T27" fmla="*/ 214748364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0" name="Oval 102"/>
          <p:cNvSpPr>
            <a:spLocks noChangeArrowheads="1"/>
          </p:cNvSpPr>
          <p:nvPr/>
        </p:nvSpPr>
        <p:spPr bwMode="auto">
          <a:xfrm>
            <a:off x="4121150" y="4691063"/>
            <a:ext cx="827088" cy="82708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Freeform 15"/>
          <p:cNvSpPr>
            <a:spLocks noChangeAspect="1" noEditPoints="1"/>
          </p:cNvSpPr>
          <p:nvPr/>
        </p:nvSpPr>
        <p:spPr bwMode="auto">
          <a:xfrm>
            <a:off x="4341813" y="4959350"/>
            <a:ext cx="387350" cy="290513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2" name="Oval 103"/>
          <p:cNvSpPr>
            <a:spLocks noChangeArrowheads="1"/>
          </p:cNvSpPr>
          <p:nvPr/>
        </p:nvSpPr>
        <p:spPr bwMode="auto">
          <a:xfrm>
            <a:off x="5605463" y="4948238"/>
            <a:ext cx="827087" cy="827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Freeform 69"/>
          <p:cNvSpPr>
            <a:spLocks noEditPoints="1"/>
          </p:cNvSpPr>
          <p:nvPr/>
        </p:nvSpPr>
        <p:spPr bwMode="auto">
          <a:xfrm>
            <a:off x="5843588" y="5184775"/>
            <a:ext cx="349250" cy="352425"/>
          </a:xfrm>
          <a:custGeom>
            <a:avLst/>
            <a:gdLst>
              <a:gd name="T0" fmla="*/ 2147483647 w 58"/>
              <a:gd name="T1" fmla="*/ 2147483647 h 58"/>
              <a:gd name="T2" fmla="*/ 2147483647 w 58"/>
              <a:gd name="T3" fmla="*/ 2147483647 h 58"/>
              <a:gd name="T4" fmla="*/ 2147483647 w 58"/>
              <a:gd name="T5" fmla="*/ 2147483647 h 58"/>
              <a:gd name="T6" fmla="*/ 2147483647 w 58"/>
              <a:gd name="T7" fmla="*/ 2147483647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2147483647 w 58"/>
              <a:gd name="T19" fmla="*/ 2147483647 h 58"/>
              <a:gd name="T20" fmla="*/ 2147483647 w 58"/>
              <a:gd name="T21" fmla="*/ 2147483647 h 58"/>
              <a:gd name="T22" fmla="*/ 2147483647 w 58"/>
              <a:gd name="T23" fmla="*/ 2147483647 h 58"/>
              <a:gd name="T24" fmla="*/ 2147483647 w 58"/>
              <a:gd name="T25" fmla="*/ 2147483647 h 58"/>
              <a:gd name="T26" fmla="*/ 2147483647 w 58"/>
              <a:gd name="T27" fmla="*/ 2147483647 h 58"/>
              <a:gd name="T28" fmla="*/ 0 w 58"/>
              <a:gd name="T29" fmla="*/ 2147483647 h 58"/>
              <a:gd name="T30" fmla="*/ 0 w 58"/>
              <a:gd name="T31" fmla="*/ 2147483647 h 58"/>
              <a:gd name="T32" fmla="*/ 2147483647 w 58"/>
              <a:gd name="T33" fmla="*/ 2147483647 h 58"/>
              <a:gd name="T34" fmla="*/ 2147483647 w 58"/>
              <a:gd name="T35" fmla="*/ 2147483647 h 58"/>
              <a:gd name="T36" fmla="*/ 2147483647 w 58"/>
              <a:gd name="T37" fmla="*/ 2147483647 h 58"/>
              <a:gd name="T38" fmla="*/ 2147483647 w 58"/>
              <a:gd name="T39" fmla="*/ 0 h 58"/>
              <a:gd name="T40" fmla="*/ 2147483647 w 58"/>
              <a:gd name="T41" fmla="*/ 2147483647 h 58"/>
              <a:gd name="T42" fmla="*/ 2147483647 w 58"/>
              <a:gd name="T43" fmla="*/ 2147483647 h 58"/>
              <a:gd name="T44" fmla="*/ 2147483647 w 58"/>
              <a:gd name="T45" fmla="*/ 2147483647 h 58"/>
              <a:gd name="T46" fmla="*/ 2147483647 w 58"/>
              <a:gd name="T47" fmla="*/ 2147483647 h 58"/>
              <a:gd name="T48" fmla="*/ 2147483647 w 58"/>
              <a:gd name="T49" fmla="*/ 2147483647 h 58"/>
              <a:gd name="T50" fmla="*/ 2147483647 w 58"/>
              <a:gd name="T51" fmla="*/ 2147483647 h 58"/>
              <a:gd name="T52" fmla="*/ 2147483647 w 58"/>
              <a:gd name="T53" fmla="*/ 2147483647 h 58"/>
              <a:gd name="T54" fmla="*/ 2147483647 w 58"/>
              <a:gd name="T55" fmla="*/ 2147483647 h 58"/>
              <a:gd name="T56" fmla="*/ 2147483647 w 58"/>
              <a:gd name="T57" fmla="*/ 2147483647 h 58"/>
              <a:gd name="T58" fmla="*/ 2147483647 w 58"/>
              <a:gd name="T59" fmla="*/ 2147483647 h 58"/>
              <a:gd name="T60" fmla="*/ 2147483647 w 58"/>
              <a:gd name="T61" fmla="*/ 2147483647 h 58"/>
              <a:gd name="T62" fmla="*/ 2147483647 w 58"/>
              <a:gd name="T63" fmla="*/ 2147483647 h 58"/>
              <a:gd name="T64" fmla="*/ 2147483647 w 58"/>
              <a:gd name="T65" fmla="*/ 2147483647 h 58"/>
              <a:gd name="T66" fmla="*/ 2147483647 w 58"/>
              <a:gd name="T67" fmla="*/ 2147483647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4" name="Oval 101"/>
          <p:cNvSpPr>
            <a:spLocks noChangeArrowheads="1"/>
          </p:cNvSpPr>
          <p:nvPr/>
        </p:nvSpPr>
        <p:spPr bwMode="auto">
          <a:xfrm>
            <a:off x="7127875" y="4691063"/>
            <a:ext cx="828675" cy="82708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5" name="Freeform 217"/>
          <p:cNvSpPr>
            <a:spLocks noEditPoints="1"/>
          </p:cNvSpPr>
          <p:nvPr/>
        </p:nvSpPr>
        <p:spPr bwMode="auto">
          <a:xfrm>
            <a:off x="7348538" y="4959350"/>
            <a:ext cx="387350" cy="290513"/>
          </a:xfrm>
          <a:custGeom>
            <a:avLst/>
            <a:gdLst>
              <a:gd name="T0" fmla="*/ 2147483647 w 78"/>
              <a:gd name="T1" fmla="*/ 2147483647 h 58"/>
              <a:gd name="T2" fmla="*/ 0 w 78"/>
              <a:gd name="T3" fmla="*/ 2147483647 h 58"/>
              <a:gd name="T4" fmla="*/ 0 w 78"/>
              <a:gd name="T5" fmla="*/ 0 h 58"/>
              <a:gd name="T6" fmla="*/ 2147483647 w 78"/>
              <a:gd name="T7" fmla="*/ 0 h 58"/>
              <a:gd name="T8" fmla="*/ 2147483647 w 78"/>
              <a:gd name="T9" fmla="*/ 2147483647 h 58"/>
              <a:gd name="T10" fmla="*/ 2147483647 w 78"/>
              <a:gd name="T11" fmla="*/ 2147483647 h 58"/>
              <a:gd name="T12" fmla="*/ 2147483647 w 78"/>
              <a:gd name="T13" fmla="*/ 2147483647 h 58"/>
              <a:gd name="T14" fmla="*/ 2147483647 w 78"/>
              <a:gd name="T15" fmla="*/ 2147483647 h 58"/>
              <a:gd name="T16" fmla="*/ 2147483647 w 78"/>
              <a:gd name="T17" fmla="*/ 2147483647 h 58"/>
              <a:gd name="T18" fmla="*/ 2147483647 w 78"/>
              <a:gd name="T19" fmla="*/ 2147483647 h 58"/>
              <a:gd name="T20" fmla="*/ 2147483647 w 78"/>
              <a:gd name="T21" fmla="*/ 2147483647 h 58"/>
              <a:gd name="T22" fmla="*/ 2147483647 w 78"/>
              <a:gd name="T23" fmla="*/ 2147483647 h 58"/>
              <a:gd name="T24" fmla="*/ 2147483647 w 78"/>
              <a:gd name="T25" fmla="*/ 2147483647 h 58"/>
              <a:gd name="T26" fmla="*/ 2147483647 w 78"/>
              <a:gd name="T27" fmla="*/ 2147483647 h 58"/>
              <a:gd name="T28" fmla="*/ 2147483647 w 78"/>
              <a:gd name="T29" fmla="*/ 2147483647 h 58"/>
              <a:gd name="T30" fmla="*/ 2147483647 w 78"/>
              <a:gd name="T31" fmla="*/ 2147483647 h 58"/>
              <a:gd name="T32" fmla="*/ 2147483647 w 78"/>
              <a:gd name="T33" fmla="*/ 2147483647 h 58"/>
              <a:gd name="T34" fmla="*/ 2147483647 w 78"/>
              <a:gd name="T35" fmla="*/ 2147483647 h 58"/>
              <a:gd name="T36" fmla="*/ 2147483647 w 78"/>
              <a:gd name="T37" fmla="*/ 2147483647 h 58"/>
              <a:gd name="T38" fmla="*/ 2147483647 w 78"/>
              <a:gd name="T39" fmla="*/ 2147483647 h 58"/>
              <a:gd name="T40" fmla="*/ 2147483647 w 78"/>
              <a:gd name="T41" fmla="*/ 2147483647 h 58"/>
              <a:gd name="T42" fmla="*/ 2147483647 w 78"/>
              <a:gd name="T43" fmla="*/ 2147483647 h 58"/>
              <a:gd name="T44" fmla="*/ 2147483647 w 78"/>
              <a:gd name="T45" fmla="*/ 2147483647 h 58"/>
              <a:gd name="T46" fmla="*/ 2147483647 w 78"/>
              <a:gd name="T47" fmla="*/ 2147483647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6" name="Oval 100"/>
          <p:cNvSpPr>
            <a:spLocks noChangeArrowheads="1"/>
          </p:cNvSpPr>
          <p:nvPr/>
        </p:nvSpPr>
        <p:spPr bwMode="auto">
          <a:xfrm>
            <a:off x="8413750" y="3670300"/>
            <a:ext cx="827088" cy="82867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7" name="Freeform 64"/>
          <p:cNvSpPr>
            <a:spLocks noEditPoints="1"/>
          </p:cNvSpPr>
          <p:nvPr/>
        </p:nvSpPr>
        <p:spPr bwMode="auto">
          <a:xfrm>
            <a:off x="8613775" y="3906838"/>
            <a:ext cx="427038" cy="355600"/>
          </a:xfrm>
          <a:custGeom>
            <a:avLst/>
            <a:gdLst>
              <a:gd name="T0" fmla="*/ 2147483647 w 77"/>
              <a:gd name="T1" fmla="*/ 2147483647 h 64"/>
              <a:gd name="T2" fmla="*/ 2147483647 w 77"/>
              <a:gd name="T3" fmla="*/ 2147483647 h 64"/>
              <a:gd name="T4" fmla="*/ 2147483647 w 77"/>
              <a:gd name="T5" fmla="*/ 2147483647 h 64"/>
              <a:gd name="T6" fmla="*/ 2147483647 w 77"/>
              <a:gd name="T7" fmla="*/ 2147483647 h 64"/>
              <a:gd name="T8" fmla="*/ 2147483647 w 77"/>
              <a:gd name="T9" fmla="*/ 2147483647 h 64"/>
              <a:gd name="T10" fmla="*/ 2147483647 w 77"/>
              <a:gd name="T11" fmla="*/ 2147483647 h 64"/>
              <a:gd name="T12" fmla="*/ 2147483647 w 77"/>
              <a:gd name="T13" fmla="*/ 2147483647 h 64"/>
              <a:gd name="T14" fmla="*/ 2147483647 w 77"/>
              <a:gd name="T15" fmla="*/ 2147483647 h 64"/>
              <a:gd name="T16" fmla="*/ 2147483647 w 77"/>
              <a:gd name="T17" fmla="*/ 2147483647 h 64"/>
              <a:gd name="T18" fmla="*/ 2147483647 w 77"/>
              <a:gd name="T19" fmla="*/ 2147483647 h 64"/>
              <a:gd name="T20" fmla="*/ 2147483647 w 77"/>
              <a:gd name="T21" fmla="*/ 2147483647 h 64"/>
              <a:gd name="T22" fmla="*/ 2147483647 w 77"/>
              <a:gd name="T23" fmla="*/ 2147483647 h 64"/>
              <a:gd name="T24" fmla="*/ 0 w 77"/>
              <a:gd name="T25" fmla="*/ 2147483647 h 64"/>
              <a:gd name="T26" fmla="*/ 0 w 77"/>
              <a:gd name="T27" fmla="*/ 2147483647 h 64"/>
              <a:gd name="T28" fmla="*/ 2147483647 w 77"/>
              <a:gd name="T29" fmla="*/ 2147483647 h 64"/>
              <a:gd name="T30" fmla="*/ 2147483647 w 77"/>
              <a:gd name="T31" fmla="*/ 2147483647 h 64"/>
              <a:gd name="T32" fmla="*/ 2147483647 w 77"/>
              <a:gd name="T33" fmla="*/ 2147483647 h 64"/>
              <a:gd name="T34" fmla="*/ 2147483647 w 77"/>
              <a:gd name="T35" fmla="*/ 2147483647 h 64"/>
              <a:gd name="T36" fmla="*/ 2147483647 w 77"/>
              <a:gd name="T37" fmla="*/ 0 h 64"/>
              <a:gd name="T38" fmla="*/ 2147483647 w 77"/>
              <a:gd name="T39" fmla="*/ 0 h 64"/>
              <a:gd name="T40" fmla="*/ 2147483647 w 77"/>
              <a:gd name="T41" fmla="*/ 0 h 64"/>
              <a:gd name="T42" fmla="*/ 2147483647 w 77"/>
              <a:gd name="T43" fmla="*/ 2147483647 h 64"/>
              <a:gd name="T44" fmla="*/ 2147483647 w 77"/>
              <a:gd name="T45" fmla="*/ 2147483647 h 64"/>
              <a:gd name="T46" fmla="*/ 2147483647 w 77"/>
              <a:gd name="T47" fmla="*/ 2147483647 h 64"/>
              <a:gd name="T48" fmla="*/ 2147483647 w 77"/>
              <a:gd name="T49" fmla="*/ 2147483647 h 64"/>
              <a:gd name="T50" fmla="*/ 2147483647 w 77"/>
              <a:gd name="T51" fmla="*/ 2147483647 h 64"/>
              <a:gd name="T52" fmla="*/ 2147483647 w 77"/>
              <a:gd name="T53" fmla="*/ 2147483647 h 64"/>
              <a:gd name="T54" fmla="*/ 2147483647 w 77"/>
              <a:gd name="T55" fmla="*/ 2147483647 h 64"/>
              <a:gd name="T56" fmla="*/ 2147483647 w 77"/>
              <a:gd name="T57" fmla="*/ 2147483647 h 64"/>
              <a:gd name="T58" fmla="*/ 2147483647 w 77"/>
              <a:gd name="T59" fmla="*/ 2147483647 h 64"/>
              <a:gd name="T60" fmla="*/ 2147483647 w 77"/>
              <a:gd name="T61" fmla="*/ 2147483647 h 64"/>
              <a:gd name="T62" fmla="*/ 2147483647 w 77"/>
              <a:gd name="T63" fmla="*/ 2147483647 h 64"/>
              <a:gd name="T64" fmla="*/ 2147483647 w 77"/>
              <a:gd name="T65" fmla="*/ 2147483647 h 64"/>
              <a:gd name="T66" fmla="*/ 2147483647 w 77"/>
              <a:gd name="T67" fmla="*/ 2147483647 h 64"/>
              <a:gd name="T68" fmla="*/ 2147483647 w 77"/>
              <a:gd name="T69" fmla="*/ 2147483647 h 64"/>
              <a:gd name="T70" fmla="*/ 2147483647 w 77"/>
              <a:gd name="T71" fmla="*/ 2147483647 h 64"/>
              <a:gd name="T72" fmla="*/ 2147483647 w 77"/>
              <a:gd name="T73" fmla="*/ 2147483647 h 64"/>
              <a:gd name="T74" fmla="*/ 2147483647 w 77"/>
              <a:gd name="T75" fmla="*/ 2147483647 h 64"/>
              <a:gd name="T76" fmla="*/ 2147483647 w 77"/>
              <a:gd name="T77" fmla="*/ 2147483647 h 64"/>
              <a:gd name="T78" fmla="*/ 2147483647 w 77"/>
              <a:gd name="T79" fmla="*/ 2147483647 h 64"/>
              <a:gd name="T80" fmla="*/ 2147483647 w 77"/>
              <a:gd name="T81" fmla="*/ 2147483647 h 64"/>
              <a:gd name="T82" fmla="*/ 2147483647 w 77"/>
              <a:gd name="T83" fmla="*/ 2147483647 h 64"/>
              <a:gd name="T84" fmla="*/ 2147483647 w 77"/>
              <a:gd name="T85" fmla="*/ 2147483647 h 64"/>
              <a:gd name="T86" fmla="*/ 2147483647 w 77"/>
              <a:gd name="T87" fmla="*/ 2147483647 h 64"/>
              <a:gd name="T88" fmla="*/ 2147483647 w 77"/>
              <a:gd name="T89" fmla="*/ 2147483647 h 64"/>
              <a:gd name="T90" fmla="*/ 2147483647 w 77"/>
              <a:gd name="T91" fmla="*/ 2147483647 h 64"/>
              <a:gd name="T92" fmla="*/ 2147483647 w 77"/>
              <a:gd name="T93" fmla="*/ 2147483647 h 64"/>
              <a:gd name="T94" fmla="*/ 2147483647 w 77"/>
              <a:gd name="T95" fmla="*/ 2147483647 h 64"/>
              <a:gd name="T96" fmla="*/ 2147483647 w 77"/>
              <a:gd name="T97" fmla="*/ 2147483647 h 64"/>
              <a:gd name="T98" fmla="*/ 2147483647 w 77"/>
              <a:gd name="T99" fmla="*/ 2147483647 h 64"/>
              <a:gd name="T100" fmla="*/ 2147483647 w 77"/>
              <a:gd name="T101" fmla="*/ 2147483647 h 64"/>
              <a:gd name="T102" fmla="*/ 2147483647 w 77"/>
              <a:gd name="T103" fmla="*/ 2147483647 h 64"/>
              <a:gd name="T104" fmla="*/ 2147483647 w 77"/>
              <a:gd name="T105" fmla="*/ 2147483647 h 64"/>
              <a:gd name="T106" fmla="*/ 2147483647 w 77"/>
              <a:gd name="T107" fmla="*/ 2147483647 h 64"/>
              <a:gd name="T108" fmla="*/ 2147483647 w 77"/>
              <a:gd name="T109" fmla="*/ 2147483647 h 64"/>
              <a:gd name="T110" fmla="*/ 2147483647 w 77"/>
              <a:gd name="T111" fmla="*/ 2147483647 h 64"/>
              <a:gd name="T112" fmla="*/ 2147483647 w 77"/>
              <a:gd name="T113" fmla="*/ 2147483647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8" name="Freeform 130"/>
          <p:cNvSpPr>
            <a:spLocks noEditPoints="1"/>
          </p:cNvSpPr>
          <p:nvPr/>
        </p:nvSpPr>
        <p:spPr bwMode="auto">
          <a:xfrm>
            <a:off x="4968875" y="1128713"/>
            <a:ext cx="2092325" cy="2014537"/>
          </a:xfrm>
          <a:custGeom>
            <a:avLst/>
            <a:gdLst>
              <a:gd name="T0" fmla="*/ 2147483647 w 746"/>
              <a:gd name="T1" fmla="*/ 2147483647 h 719"/>
              <a:gd name="T2" fmla="*/ 2147483647 w 746"/>
              <a:gd name="T3" fmla="*/ 2147483647 h 719"/>
              <a:gd name="T4" fmla="*/ 2147483647 w 746"/>
              <a:gd name="T5" fmla="*/ 2147483647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2147483647 h 719"/>
              <a:gd name="T12" fmla="*/ 2147483647 w 746"/>
              <a:gd name="T13" fmla="*/ 2147483647 h 719"/>
              <a:gd name="T14" fmla="*/ 2147483647 w 746"/>
              <a:gd name="T15" fmla="*/ 2147483647 h 719"/>
              <a:gd name="T16" fmla="*/ 2147483647 w 746"/>
              <a:gd name="T17" fmla="*/ 2147483647 h 719"/>
              <a:gd name="T18" fmla="*/ 2147483647 w 746"/>
              <a:gd name="T19" fmla="*/ 2147483647 h 719"/>
              <a:gd name="T20" fmla="*/ 2147483647 w 746"/>
              <a:gd name="T21" fmla="*/ 2147483647 h 719"/>
              <a:gd name="T22" fmla="*/ 2147483647 w 746"/>
              <a:gd name="T23" fmla="*/ 2147483647 h 719"/>
              <a:gd name="T24" fmla="*/ 2147483647 w 746"/>
              <a:gd name="T25" fmla="*/ 2147483647 h 719"/>
              <a:gd name="T26" fmla="*/ 2147483647 w 746"/>
              <a:gd name="T27" fmla="*/ 2147483647 h 719"/>
              <a:gd name="T28" fmla="*/ 2147483647 w 746"/>
              <a:gd name="T29" fmla="*/ 2147483647 h 719"/>
              <a:gd name="T30" fmla="*/ 2147483647 w 746"/>
              <a:gd name="T31" fmla="*/ 2147483647 h 719"/>
              <a:gd name="T32" fmla="*/ 2147483647 w 746"/>
              <a:gd name="T33" fmla="*/ 2147483647 h 719"/>
              <a:gd name="T34" fmla="*/ 2147483647 w 746"/>
              <a:gd name="T35" fmla="*/ 2147483647 h 719"/>
              <a:gd name="T36" fmla="*/ 2147483647 w 746"/>
              <a:gd name="T37" fmla="*/ 2147483647 h 719"/>
              <a:gd name="T38" fmla="*/ 2147483647 w 746"/>
              <a:gd name="T39" fmla="*/ 2147483647 h 719"/>
              <a:gd name="T40" fmla="*/ 2147483647 w 746"/>
              <a:gd name="T41" fmla="*/ 2147483647 h 719"/>
              <a:gd name="T42" fmla="*/ 2147483647 w 746"/>
              <a:gd name="T43" fmla="*/ 2147483647 h 719"/>
              <a:gd name="T44" fmla="*/ 2147483647 w 746"/>
              <a:gd name="T45" fmla="*/ 2147483647 h 719"/>
              <a:gd name="T46" fmla="*/ 2147483647 w 746"/>
              <a:gd name="T47" fmla="*/ 2147483647 h 719"/>
              <a:gd name="T48" fmla="*/ 2147483647 w 746"/>
              <a:gd name="T49" fmla="*/ 2147483647 h 719"/>
              <a:gd name="T50" fmla="*/ 2147483647 w 746"/>
              <a:gd name="T51" fmla="*/ 2147483647 h 719"/>
              <a:gd name="T52" fmla="*/ 2147483647 w 746"/>
              <a:gd name="T53" fmla="*/ 2147483647 h 719"/>
              <a:gd name="T54" fmla="*/ 2147483647 w 746"/>
              <a:gd name="T55" fmla="*/ 2147483647 h 719"/>
              <a:gd name="T56" fmla="*/ 2147483647 w 746"/>
              <a:gd name="T57" fmla="*/ 2147483647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2147483647 h 719"/>
              <a:gd name="T64" fmla="*/ 2147483647 w 746"/>
              <a:gd name="T65" fmla="*/ 2147483647 h 719"/>
              <a:gd name="T66" fmla="*/ 2147483647 w 746"/>
              <a:gd name="T67" fmla="*/ 2147483647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2147483647 w 746"/>
              <a:gd name="T73" fmla="*/ 2147483647 h 719"/>
              <a:gd name="T74" fmla="*/ 2147483647 w 746"/>
              <a:gd name="T75" fmla="*/ 2147483647 h 719"/>
              <a:gd name="T76" fmla="*/ 2147483647 w 746"/>
              <a:gd name="T77" fmla="*/ 2147483647 h 719"/>
              <a:gd name="T78" fmla="*/ 2147483647 w 746"/>
              <a:gd name="T79" fmla="*/ 2147483647 h 719"/>
              <a:gd name="T80" fmla="*/ 2147483647 w 746"/>
              <a:gd name="T81" fmla="*/ 2147483647 h 719"/>
              <a:gd name="T82" fmla="*/ 2147483647 w 746"/>
              <a:gd name="T83" fmla="*/ 2147483647 h 719"/>
              <a:gd name="T84" fmla="*/ 2147483647 w 746"/>
              <a:gd name="T85" fmla="*/ 2147483647 h 719"/>
              <a:gd name="T86" fmla="*/ 2147483647 w 746"/>
              <a:gd name="T87" fmla="*/ 2147483647 h 719"/>
              <a:gd name="T88" fmla="*/ 2147483647 w 746"/>
              <a:gd name="T89" fmla="*/ 2147483647 h 719"/>
              <a:gd name="T90" fmla="*/ 2147483647 w 746"/>
              <a:gd name="T91" fmla="*/ 2147483647 h 719"/>
              <a:gd name="T92" fmla="*/ 2147483647 w 746"/>
              <a:gd name="T93" fmla="*/ 2147483647 h 719"/>
              <a:gd name="T94" fmla="*/ 2147483647 w 746"/>
              <a:gd name="T95" fmla="*/ 2147483647 h 719"/>
              <a:gd name="T96" fmla="*/ 2147483647 w 746"/>
              <a:gd name="T97" fmla="*/ 2147483647 h 719"/>
              <a:gd name="T98" fmla="*/ 2147483647 w 746"/>
              <a:gd name="T99" fmla="*/ 2147483647 h 719"/>
              <a:gd name="T100" fmla="*/ 2147483647 w 746"/>
              <a:gd name="T101" fmla="*/ 2147483647 h 719"/>
              <a:gd name="T102" fmla="*/ 2147483647 w 746"/>
              <a:gd name="T103" fmla="*/ 2147483647 h 719"/>
              <a:gd name="T104" fmla="*/ 2147483647 w 746"/>
              <a:gd name="T105" fmla="*/ 0 h 719"/>
              <a:gd name="T106" fmla="*/ 2147483647 w 746"/>
              <a:gd name="T107" fmla="*/ 2147483647 h 719"/>
              <a:gd name="T108" fmla="*/ 2147483647 w 746"/>
              <a:gd name="T109" fmla="*/ 2147483647 h 719"/>
              <a:gd name="T110" fmla="*/ 2147483647 w 746"/>
              <a:gd name="T111" fmla="*/ 2147483647 h 719"/>
              <a:gd name="T112" fmla="*/ 2147483647 w 746"/>
              <a:gd name="T113" fmla="*/ 2147483647 h 719"/>
              <a:gd name="T114" fmla="*/ 2147483647 w 746"/>
              <a:gd name="T115" fmla="*/ 2147483647 h 719"/>
              <a:gd name="T116" fmla="*/ 2147483647 w 746"/>
              <a:gd name="T117" fmla="*/ 2147483647 h 719"/>
              <a:gd name="T118" fmla="*/ 2147483647 w 746"/>
              <a:gd name="T119" fmla="*/ 2147483647 h 719"/>
              <a:gd name="T120" fmla="*/ 2147483647 w 746"/>
              <a:gd name="T121" fmla="*/ 2147483647 h 719"/>
              <a:gd name="T122" fmla="*/ 2147483647 w 746"/>
              <a:gd name="T123" fmla="*/ 2147483647 h 719"/>
              <a:gd name="T124" fmla="*/ 2147483647 w 746"/>
              <a:gd name="T125" fmla="*/ 2147483647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9" name="TextBox 13"/>
          <p:cNvSpPr txBox="1">
            <a:spLocks noChangeArrowheads="1"/>
          </p:cNvSpPr>
          <p:nvPr/>
        </p:nvSpPr>
        <p:spPr bwMode="auto">
          <a:xfrm>
            <a:off x="8283575" y="4576763"/>
            <a:ext cx="10874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0" name="TextBox 13"/>
          <p:cNvSpPr txBox="1">
            <a:spLocks noChangeArrowheads="1"/>
          </p:cNvSpPr>
          <p:nvPr/>
        </p:nvSpPr>
        <p:spPr bwMode="auto">
          <a:xfrm>
            <a:off x="7050088" y="557212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1" name="TextBox 13"/>
          <p:cNvSpPr txBox="1">
            <a:spLocks noChangeArrowheads="1"/>
          </p:cNvSpPr>
          <p:nvPr/>
        </p:nvSpPr>
        <p:spPr bwMode="auto">
          <a:xfrm>
            <a:off x="5472113" y="5853113"/>
            <a:ext cx="10858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3987800" y="560387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3" name="TextBox 13"/>
          <p:cNvSpPr txBox="1">
            <a:spLocks noChangeArrowheads="1"/>
          </p:cNvSpPr>
          <p:nvPr/>
        </p:nvSpPr>
        <p:spPr bwMode="auto">
          <a:xfrm>
            <a:off x="2601913" y="4618038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5" name="椭圆 3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86" name="等腰三角形 3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>
            <p:custDataLst>
              <p:tags r:id="rId1"/>
            </p:custDataLst>
          </p:nvPr>
        </p:nvSpPr>
        <p:spPr>
          <a:xfrm>
            <a:off x="0" y="6546849"/>
            <a:ext cx="4205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heme/theme1.xml><?xml version="1.0" encoding="utf-8"?>
<a:theme xmlns:a="http://schemas.openxmlformats.org/drawingml/2006/main" name="1_Office 主题">
  <a:themeElements>
    <a:clrScheme name="自定义 7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00B0F0"/>
      </a:accent1>
      <a:accent2>
        <a:srgbClr val="0070C0"/>
      </a:accent2>
      <a:accent3>
        <a:srgbClr val="297FD5"/>
      </a:accent3>
      <a:accent4>
        <a:srgbClr val="40404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Pages>0</Pages>
  <Words>2328</Words>
  <Characters>0</Characters>
  <Application>Microsoft Office PowerPoint</Application>
  <DocSecurity>0</DocSecurity>
  <PresentationFormat>自定义</PresentationFormat>
  <Lines>0</Lines>
  <Paragraphs>369</Paragraphs>
  <Slides>33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14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1_Office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146</cp:revision>
  <dcterms:created xsi:type="dcterms:W3CDTF">2015-08-12T02:06:50Z</dcterms:created>
  <dcterms:modified xsi:type="dcterms:W3CDTF">2016-09-25T14:26:13Z</dcterms:modified>
  <cp:category>https://800sucai.taobao.com/</cp:category>
</cp:coreProperties>
</file>