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84" r:id="rId4"/>
    <p:sldId id="259" r:id="rId5"/>
    <p:sldId id="290" r:id="rId6"/>
    <p:sldId id="320" r:id="rId7"/>
    <p:sldId id="322" r:id="rId8"/>
    <p:sldId id="288" r:id="rId9"/>
    <p:sldId id="323" r:id="rId10"/>
    <p:sldId id="324" r:id="rId11"/>
    <p:sldId id="325" r:id="rId12"/>
    <p:sldId id="263" r:id="rId13"/>
    <p:sldId id="328" r:id="rId14"/>
    <p:sldId id="327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63E4B"/>
    <a:srgbClr val="0E1F2A"/>
    <a:srgbClr val="132632"/>
    <a:srgbClr val="486271"/>
    <a:srgbClr val="2DB2A4"/>
    <a:srgbClr val="E8EAE9"/>
    <a:srgbClr val="FCFCFC"/>
    <a:srgbClr val="CCD0D1"/>
    <a:srgbClr val="D7D9E1"/>
    <a:srgbClr val="D5D8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100" d="100"/>
          <a:sy n="100" d="100"/>
        </p:scale>
        <p:origin x="-2124" y="-1068"/>
      </p:cViewPr>
      <p:guideLst>
        <p:guide orient="horz" pos="1908"/>
        <p:guide pos="2798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635BB-5E2D-41CD-9762-FADD4C55C86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46900B3-1D18-4C64-AC8D-62B46319BAB7}">
      <dgm:prSet phldrT="[文本]"/>
      <dgm:spPr/>
      <dgm:t>
        <a:bodyPr/>
        <a:lstStyle/>
        <a:p>
          <a:r>
            <a:rPr lang="zh-CN" altLang="en-US" dirty="0" smtClean="0"/>
            <a:t>售前</a:t>
          </a:r>
          <a:endParaRPr lang="zh-CN" altLang="en-US" dirty="0"/>
        </a:p>
      </dgm:t>
    </dgm:pt>
    <dgm:pt modelId="{480D48D8-C4BC-4B7E-A7B7-0033B6322106}" type="parTrans" cxnId="{F569DE8F-6CB9-4146-9FE0-6C2488680A3B}">
      <dgm:prSet/>
      <dgm:spPr/>
      <dgm:t>
        <a:bodyPr/>
        <a:lstStyle/>
        <a:p>
          <a:endParaRPr lang="zh-CN" altLang="en-US"/>
        </a:p>
      </dgm:t>
    </dgm:pt>
    <dgm:pt modelId="{FE13B01C-8355-4B4A-AB2F-40FB307A538E}" type="sibTrans" cxnId="{F569DE8F-6CB9-4146-9FE0-6C2488680A3B}">
      <dgm:prSet/>
      <dgm:spPr/>
      <dgm:t>
        <a:bodyPr/>
        <a:lstStyle/>
        <a:p>
          <a:endParaRPr lang="zh-CN" altLang="en-US"/>
        </a:p>
      </dgm:t>
    </dgm:pt>
    <dgm:pt modelId="{FCE96608-775F-4774-A474-A97EC295FCFC}">
      <dgm:prSet phldrT="[文本]"/>
      <dgm:spPr/>
      <dgm:t>
        <a:bodyPr/>
        <a:lstStyle/>
        <a:p>
          <a:r>
            <a:rPr lang="zh-CN" altLang="en-US" dirty="0" smtClean="0"/>
            <a:t>做好项目相关单位的对接工作</a:t>
          </a:r>
          <a:endParaRPr lang="zh-CN" altLang="en-US" dirty="0"/>
        </a:p>
      </dgm:t>
    </dgm:pt>
    <dgm:pt modelId="{38F26ED7-2FC8-41A4-97A8-C968D1EFF416}" type="parTrans" cxnId="{7B423636-EA16-44C7-A97D-11802B8573DA}">
      <dgm:prSet/>
      <dgm:spPr/>
      <dgm:t>
        <a:bodyPr/>
        <a:lstStyle/>
        <a:p>
          <a:endParaRPr lang="zh-CN" altLang="en-US"/>
        </a:p>
      </dgm:t>
    </dgm:pt>
    <dgm:pt modelId="{E10C9C3E-03A5-4E62-8191-199AE4027987}" type="sibTrans" cxnId="{7B423636-EA16-44C7-A97D-11802B8573DA}">
      <dgm:prSet/>
      <dgm:spPr/>
      <dgm:t>
        <a:bodyPr/>
        <a:lstStyle/>
        <a:p>
          <a:endParaRPr lang="zh-CN" altLang="en-US"/>
        </a:p>
      </dgm:t>
    </dgm:pt>
    <dgm:pt modelId="{D646C5E3-CFE4-403B-BA6D-C8BA1A7987B8}">
      <dgm:prSet phldrT="[文本]"/>
      <dgm:spPr/>
      <dgm:t>
        <a:bodyPr/>
        <a:lstStyle/>
        <a:p>
          <a:r>
            <a:rPr lang="zh-CN" altLang="en-US" dirty="0" smtClean="0"/>
            <a:t>售中</a:t>
          </a:r>
          <a:endParaRPr lang="zh-CN" altLang="en-US" dirty="0"/>
        </a:p>
      </dgm:t>
    </dgm:pt>
    <dgm:pt modelId="{B0A3700A-5883-4C85-8A70-77C191C60744}" type="parTrans" cxnId="{D8C8BF92-DF73-453B-8BD6-0DC9D9BCD3BE}">
      <dgm:prSet/>
      <dgm:spPr/>
      <dgm:t>
        <a:bodyPr/>
        <a:lstStyle/>
        <a:p>
          <a:endParaRPr lang="zh-CN" altLang="en-US"/>
        </a:p>
      </dgm:t>
    </dgm:pt>
    <dgm:pt modelId="{CC605C15-E92B-4E66-BCFA-F5387D9FF41C}" type="sibTrans" cxnId="{D8C8BF92-DF73-453B-8BD6-0DC9D9BCD3BE}">
      <dgm:prSet/>
      <dgm:spPr/>
      <dgm:t>
        <a:bodyPr/>
        <a:lstStyle/>
        <a:p>
          <a:endParaRPr lang="zh-CN" altLang="en-US"/>
        </a:p>
      </dgm:t>
    </dgm:pt>
    <dgm:pt modelId="{68D161F9-9711-4872-A20F-AF8CA12BF34C}">
      <dgm:prSet phldrT="[文本]"/>
      <dgm:spPr/>
      <dgm:t>
        <a:bodyPr/>
        <a:lstStyle/>
        <a:p>
          <a:r>
            <a:rPr lang="zh-CN" altLang="en-US" dirty="0" smtClean="0"/>
            <a:t>处理好收付款、供货期、安装调试、验收等相关工作</a:t>
          </a:r>
          <a:endParaRPr lang="zh-CN" altLang="en-US" dirty="0"/>
        </a:p>
      </dgm:t>
    </dgm:pt>
    <dgm:pt modelId="{DD952086-4F2E-4E87-B017-023825549BB8}" type="parTrans" cxnId="{4BEABA44-8792-4620-848B-0E77E8B680CC}">
      <dgm:prSet/>
      <dgm:spPr/>
      <dgm:t>
        <a:bodyPr/>
        <a:lstStyle/>
        <a:p>
          <a:endParaRPr lang="zh-CN" altLang="en-US"/>
        </a:p>
      </dgm:t>
    </dgm:pt>
    <dgm:pt modelId="{81CB33C6-32F7-4D1C-8BC3-0F26990BF2CD}" type="sibTrans" cxnId="{4BEABA44-8792-4620-848B-0E77E8B680CC}">
      <dgm:prSet/>
      <dgm:spPr/>
      <dgm:t>
        <a:bodyPr/>
        <a:lstStyle/>
        <a:p>
          <a:endParaRPr lang="zh-CN" altLang="en-US"/>
        </a:p>
      </dgm:t>
    </dgm:pt>
    <dgm:pt modelId="{E2E64D85-D7A6-4A7F-B533-4289BA898968}">
      <dgm:prSet phldrT="[文本]"/>
      <dgm:spPr/>
      <dgm:t>
        <a:bodyPr/>
        <a:lstStyle/>
        <a:p>
          <a:r>
            <a:rPr lang="zh-CN" altLang="en-US" dirty="0" smtClean="0"/>
            <a:t>售后</a:t>
          </a:r>
          <a:endParaRPr lang="zh-CN" altLang="en-US" dirty="0"/>
        </a:p>
      </dgm:t>
    </dgm:pt>
    <dgm:pt modelId="{71AC44CC-F29E-4300-8C65-A4F986D44268}" type="parTrans" cxnId="{26CF3E71-D37C-4980-A666-415CE8FD45D7}">
      <dgm:prSet/>
      <dgm:spPr/>
      <dgm:t>
        <a:bodyPr/>
        <a:lstStyle/>
        <a:p>
          <a:endParaRPr lang="zh-CN" altLang="en-US"/>
        </a:p>
      </dgm:t>
    </dgm:pt>
    <dgm:pt modelId="{D2ED6112-78F0-416A-91DB-1FD15E0BEBE1}" type="sibTrans" cxnId="{26CF3E71-D37C-4980-A666-415CE8FD45D7}">
      <dgm:prSet/>
      <dgm:spPr/>
      <dgm:t>
        <a:bodyPr/>
        <a:lstStyle/>
        <a:p>
          <a:endParaRPr lang="zh-CN" altLang="en-US"/>
        </a:p>
      </dgm:t>
    </dgm:pt>
    <dgm:pt modelId="{7C847CF7-E63C-41A3-9C46-6E374DF43CF3}">
      <dgm:prSet phldrT="[文本]"/>
      <dgm:spPr/>
      <dgm:t>
        <a:bodyPr/>
        <a:lstStyle/>
        <a:p>
          <a:r>
            <a:rPr lang="zh-CN" altLang="en-US" dirty="0" smtClean="0"/>
            <a:t>维护好客户，并借机会开拓新的客户资源</a:t>
          </a:r>
          <a:endParaRPr lang="zh-CN" altLang="en-US" dirty="0"/>
        </a:p>
      </dgm:t>
    </dgm:pt>
    <dgm:pt modelId="{1807EA92-1879-476E-99F3-4405770BDC61}" type="parTrans" cxnId="{CE7C52DD-B817-4FC7-A2E8-5E7FD250E154}">
      <dgm:prSet/>
      <dgm:spPr/>
      <dgm:t>
        <a:bodyPr/>
        <a:lstStyle/>
        <a:p>
          <a:endParaRPr lang="zh-CN" altLang="en-US"/>
        </a:p>
      </dgm:t>
    </dgm:pt>
    <dgm:pt modelId="{40B3A665-935B-4941-9BA2-5C937AD32C88}" type="sibTrans" cxnId="{CE7C52DD-B817-4FC7-A2E8-5E7FD250E154}">
      <dgm:prSet/>
      <dgm:spPr/>
      <dgm:t>
        <a:bodyPr/>
        <a:lstStyle/>
        <a:p>
          <a:endParaRPr lang="zh-CN" altLang="en-US"/>
        </a:p>
      </dgm:t>
    </dgm:pt>
    <dgm:pt modelId="{DA9BA9FD-97D9-4C45-B639-BEFEFB697F73}" type="pres">
      <dgm:prSet presAssocID="{C34635BB-5E2D-41CD-9762-FADD4C55C86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88451C6-974B-4595-9A9A-1DC9AD2FBDD9}" type="pres">
      <dgm:prSet presAssocID="{246900B3-1D18-4C64-AC8D-62B46319BAB7}" presName="composite" presStyleCnt="0"/>
      <dgm:spPr/>
    </dgm:pt>
    <dgm:pt modelId="{7CC631CF-457B-41AB-AB28-76180DFE0482}" type="pres">
      <dgm:prSet presAssocID="{246900B3-1D18-4C64-AC8D-62B46319BAB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4FC643C-3AB0-4928-8C59-0F3C69CE7416}" type="pres">
      <dgm:prSet presAssocID="{246900B3-1D18-4C64-AC8D-62B46319BAB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4E3C2E-B6E4-44DA-8203-19F971C26FE7}" type="pres">
      <dgm:prSet presAssocID="{FE13B01C-8355-4B4A-AB2F-40FB307A538E}" presName="sp" presStyleCnt="0"/>
      <dgm:spPr/>
    </dgm:pt>
    <dgm:pt modelId="{93FE2DAF-DD79-40B1-B5C1-B85F885095C1}" type="pres">
      <dgm:prSet presAssocID="{D646C5E3-CFE4-403B-BA6D-C8BA1A7987B8}" presName="composite" presStyleCnt="0"/>
      <dgm:spPr/>
    </dgm:pt>
    <dgm:pt modelId="{433BBBAF-9F54-4296-AB0F-70363CDD252C}" type="pres">
      <dgm:prSet presAssocID="{D646C5E3-CFE4-403B-BA6D-C8BA1A7987B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E9FB4F-4AD4-46A1-86D3-905B96544B0C}" type="pres">
      <dgm:prSet presAssocID="{D646C5E3-CFE4-403B-BA6D-C8BA1A7987B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288E3B0-3E46-4766-B341-577882332F47}" type="pres">
      <dgm:prSet presAssocID="{CC605C15-E92B-4E66-BCFA-F5387D9FF41C}" presName="sp" presStyleCnt="0"/>
      <dgm:spPr/>
    </dgm:pt>
    <dgm:pt modelId="{53118294-FAF2-4F41-84D7-21678D43C187}" type="pres">
      <dgm:prSet presAssocID="{E2E64D85-D7A6-4A7F-B533-4289BA898968}" presName="composite" presStyleCnt="0"/>
      <dgm:spPr/>
    </dgm:pt>
    <dgm:pt modelId="{9E94BF39-127A-48FE-9E9C-945C5E7C78CF}" type="pres">
      <dgm:prSet presAssocID="{E2E64D85-D7A6-4A7F-B533-4289BA89896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5ECCF5-C04D-4AD0-859F-9E365204AD78}" type="pres">
      <dgm:prSet presAssocID="{E2E64D85-D7A6-4A7F-B533-4289BA89896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7EC46E6-2040-434C-9236-6ECEE41ACB25}" type="presOf" srcId="{246900B3-1D18-4C64-AC8D-62B46319BAB7}" destId="{7CC631CF-457B-41AB-AB28-76180DFE0482}" srcOrd="0" destOrd="0" presId="urn:microsoft.com/office/officeart/2005/8/layout/chevron2"/>
    <dgm:cxn modelId="{745B1860-5CB7-483A-9962-BCB498A761C9}" type="presOf" srcId="{C34635BB-5E2D-41CD-9762-FADD4C55C865}" destId="{DA9BA9FD-97D9-4C45-B639-BEFEFB697F73}" srcOrd="0" destOrd="0" presId="urn:microsoft.com/office/officeart/2005/8/layout/chevron2"/>
    <dgm:cxn modelId="{D8C8BF92-DF73-453B-8BD6-0DC9D9BCD3BE}" srcId="{C34635BB-5E2D-41CD-9762-FADD4C55C865}" destId="{D646C5E3-CFE4-403B-BA6D-C8BA1A7987B8}" srcOrd="1" destOrd="0" parTransId="{B0A3700A-5883-4C85-8A70-77C191C60744}" sibTransId="{CC605C15-E92B-4E66-BCFA-F5387D9FF41C}"/>
    <dgm:cxn modelId="{6023C4D5-2475-497F-9F45-3DAFA72A242A}" type="presOf" srcId="{E2E64D85-D7A6-4A7F-B533-4289BA898968}" destId="{9E94BF39-127A-48FE-9E9C-945C5E7C78CF}" srcOrd="0" destOrd="0" presId="urn:microsoft.com/office/officeart/2005/8/layout/chevron2"/>
    <dgm:cxn modelId="{50EFB68F-3555-4416-B7C2-6C17725E02C9}" type="presOf" srcId="{7C847CF7-E63C-41A3-9C46-6E374DF43CF3}" destId="{055ECCF5-C04D-4AD0-859F-9E365204AD78}" srcOrd="0" destOrd="0" presId="urn:microsoft.com/office/officeart/2005/8/layout/chevron2"/>
    <dgm:cxn modelId="{66040E79-BB55-49A2-A6BE-2D792B806121}" type="presOf" srcId="{FCE96608-775F-4774-A474-A97EC295FCFC}" destId="{B4FC643C-3AB0-4928-8C59-0F3C69CE7416}" srcOrd="0" destOrd="0" presId="urn:microsoft.com/office/officeart/2005/8/layout/chevron2"/>
    <dgm:cxn modelId="{2BF579AB-8D7B-4CD8-ADC8-81D7086437D5}" type="presOf" srcId="{68D161F9-9711-4872-A20F-AF8CA12BF34C}" destId="{3DE9FB4F-4AD4-46A1-86D3-905B96544B0C}" srcOrd="0" destOrd="0" presId="urn:microsoft.com/office/officeart/2005/8/layout/chevron2"/>
    <dgm:cxn modelId="{7B423636-EA16-44C7-A97D-11802B8573DA}" srcId="{246900B3-1D18-4C64-AC8D-62B46319BAB7}" destId="{FCE96608-775F-4774-A474-A97EC295FCFC}" srcOrd="0" destOrd="0" parTransId="{38F26ED7-2FC8-41A4-97A8-C968D1EFF416}" sibTransId="{E10C9C3E-03A5-4E62-8191-199AE4027987}"/>
    <dgm:cxn modelId="{26CF3E71-D37C-4980-A666-415CE8FD45D7}" srcId="{C34635BB-5E2D-41CD-9762-FADD4C55C865}" destId="{E2E64D85-D7A6-4A7F-B533-4289BA898968}" srcOrd="2" destOrd="0" parTransId="{71AC44CC-F29E-4300-8C65-A4F986D44268}" sibTransId="{D2ED6112-78F0-416A-91DB-1FD15E0BEBE1}"/>
    <dgm:cxn modelId="{CE7C52DD-B817-4FC7-A2E8-5E7FD250E154}" srcId="{E2E64D85-D7A6-4A7F-B533-4289BA898968}" destId="{7C847CF7-E63C-41A3-9C46-6E374DF43CF3}" srcOrd="0" destOrd="0" parTransId="{1807EA92-1879-476E-99F3-4405770BDC61}" sibTransId="{40B3A665-935B-4941-9BA2-5C937AD32C88}"/>
    <dgm:cxn modelId="{95234560-81D5-4A06-8EE0-B65AC9D54584}" type="presOf" srcId="{D646C5E3-CFE4-403B-BA6D-C8BA1A7987B8}" destId="{433BBBAF-9F54-4296-AB0F-70363CDD252C}" srcOrd="0" destOrd="0" presId="urn:microsoft.com/office/officeart/2005/8/layout/chevron2"/>
    <dgm:cxn modelId="{4BEABA44-8792-4620-848B-0E77E8B680CC}" srcId="{D646C5E3-CFE4-403B-BA6D-C8BA1A7987B8}" destId="{68D161F9-9711-4872-A20F-AF8CA12BF34C}" srcOrd="0" destOrd="0" parTransId="{DD952086-4F2E-4E87-B017-023825549BB8}" sibTransId="{81CB33C6-32F7-4D1C-8BC3-0F26990BF2CD}"/>
    <dgm:cxn modelId="{F569DE8F-6CB9-4146-9FE0-6C2488680A3B}" srcId="{C34635BB-5E2D-41CD-9762-FADD4C55C865}" destId="{246900B3-1D18-4C64-AC8D-62B46319BAB7}" srcOrd="0" destOrd="0" parTransId="{480D48D8-C4BC-4B7E-A7B7-0033B6322106}" sibTransId="{FE13B01C-8355-4B4A-AB2F-40FB307A538E}"/>
    <dgm:cxn modelId="{D3C68297-F821-4551-9FA2-4E4E7C3DE6C9}" type="presParOf" srcId="{DA9BA9FD-97D9-4C45-B639-BEFEFB697F73}" destId="{488451C6-974B-4595-9A9A-1DC9AD2FBDD9}" srcOrd="0" destOrd="0" presId="urn:microsoft.com/office/officeart/2005/8/layout/chevron2"/>
    <dgm:cxn modelId="{C9F6D208-D033-46B0-9752-2CC7B1DD22E9}" type="presParOf" srcId="{488451C6-974B-4595-9A9A-1DC9AD2FBDD9}" destId="{7CC631CF-457B-41AB-AB28-76180DFE0482}" srcOrd="0" destOrd="0" presId="urn:microsoft.com/office/officeart/2005/8/layout/chevron2"/>
    <dgm:cxn modelId="{A69602A9-3893-40E2-9E98-F7498CD1D43F}" type="presParOf" srcId="{488451C6-974B-4595-9A9A-1DC9AD2FBDD9}" destId="{B4FC643C-3AB0-4928-8C59-0F3C69CE7416}" srcOrd="1" destOrd="0" presId="urn:microsoft.com/office/officeart/2005/8/layout/chevron2"/>
    <dgm:cxn modelId="{11B7FB14-89AF-4F62-8AE3-2B599892C5F7}" type="presParOf" srcId="{DA9BA9FD-97D9-4C45-B639-BEFEFB697F73}" destId="{4A4E3C2E-B6E4-44DA-8203-19F971C26FE7}" srcOrd="1" destOrd="0" presId="urn:microsoft.com/office/officeart/2005/8/layout/chevron2"/>
    <dgm:cxn modelId="{A444C2DF-3DA8-4968-A4CD-D8FD8B4DF995}" type="presParOf" srcId="{DA9BA9FD-97D9-4C45-B639-BEFEFB697F73}" destId="{93FE2DAF-DD79-40B1-B5C1-B85F885095C1}" srcOrd="2" destOrd="0" presId="urn:microsoft.com/office/officeart/2005/8/layout/chevron2"/>
    <dgm:cxn modelId="{6B2BCB58-AF8A-474B-A44A-2376381BEED8}" type="presParOf" srcId="{93FE2DAF-DD79-40B1-B5C1-B85F885095C1}" destId="{433BBBAF-9F54-4296-AB0F-70363CDD252C}" srcOrd="0" destOrd="0" presId="urn:microsoft.com/office/officeart/2005/8/layout/chevron2"/>
    <dgm:cxn modelId="{39F1696D-8568-41DA-99E8-AD3E4FD7504F}" type="presParOf" srcId="{93FE2DAF-DD79-40B1-B5C1-B85F885095C1}" destId="{3DE9FB4F-4AD4-46A1-86D3-905B96544B0C}" srcOrd="1" destOrd="0" presId="urn:microsoft.com/office/officeart/2005/8/layout/chevron2"/>
    <dgm:cxn modelId="{3BDEB8C2-6F55-49F2-9BA1-F68B6D84E91D}" type="presParOf" srcId="{DA9BA9FD-97D9-4C45-B639-BEFEFB697F73}" destId="{A288E3B0-3E46-4766-B341-577882332F47}" srcOrd="3" destOrd="0" presId="urn:microsoft.com/office/officeart/2005/8/layout/chevron2"/>
    <dgm:cxn modelId="{CFCEAC12-F721-4284-A3D2-C4E831C8597B}" type="presParOf" srcId="{DA9BA9FD-97D9-4C45-B639-BEFEFB697F73}" destId="{53118294-FAF2-4F41-84D7-21678D43C187}" srcOrd="4" destOrd="0" presId="urn:microsoft.com/office/officeart/2005/8/layout/chevron2"/>
    <dgm:cxn modelId="{DC661119-E2B9-49FD-B800-96242C82C223}" type="presParOf" srcId="{53118294-FAF2-4F41-84D7-21678D43C187}" destId="{9E94BF39-127A-48FE-9E9C-945C5E7C78CF}" srcOrd="0" destOrd="0" presId="urn:microsoft.com/office/officeart/2005/8/layout/chevron2"/>
    <dgm:cxn modelId="{95303AA7-4DCD-4007-8C0C-55CBFEB661A1}" type="presParOf" srcId="{53118294-FAF2-4F41-84D7-21678D43C187}" destId="{055ECCF5-C04D-4AD0-859F-9E365204AD7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C631CF-457B-41AB-AB28-76180DFE0482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售前</a:t>
          </a:r>
          <a:endParaRPr lang="zh-CN" altLang="en-US" sz="2700" kern="1200" dirty="0"/>
        </a:p>
      </dsp:txBody>
      <dsp:txXfrm rot="5400000">
        <a:off x="-222646" y="223826"/>
        <a:ext cx="1484312" cy="1039018"/>
      </dsp:txXfrm>
    </dsp:sp>
    <dsp:sp modelId="{B4FC643C-3AB0-4928-8C59-0F3C69CE7416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做好项目相关单位的对接工作</a:t>
          </a:r>
          <a:endParaRPr lang="zh-CN" altLang="en-US" sz="2800" kern="1200" dirty="0"/>
        </a:p>
      </dsp:txBody>
      <dsp:txXfrm rot="5400000">
        <a:off x="3085107" y="-2044909"/>
        <a:ext cx="964803" cy="5056981"/>
      </dsp:txXfrm>
    </dsp:sp>
    <dsp:sp modelId="{433BBBAF-9F54-4296-AB0F-70363CDD252C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售中</a:t>
          </a:r>
          <a:endParaRPr lang="zh-CN" altLang="en-US" sz="2700" kern="1200" dirty="0"/>
        </a:p>
      </dsp:txBody>
      <dsp:txXfrm rot="5400000">
        <a:off x="-222646" y="1512490"/>
        <a:ext cx="1484312" cy="1039018"/>
      </dsp:txXfrm>
    </dsp:sp>
    <dsp:sp modelId="{3DE9FB4F-4AD4-46A1-86D3-905B96544B0C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处理好收付款、供货期、安装调试、验收等相关工作</a:t>
          </a:r>
          <a:endParaRPr lang="zh-CN" altLang="en-US" sz="2800" kern="1200" dirty="0"/>
        </a:p>
      </dsp:txBody>
      <dsp:txXfrm rot="5400000">
        <a:off x="3085107" y="-756245"/>
        <a:ext cx="964803" cy="5056981"/>
      </dsp:txXfrm>
    </dsp:sp>
    <dsp:sp modelId="{9E94BF39-127A-48FE-9E9C-945C5E7C78CF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售后</a:t>
          </a:r>
          <a:endParaRPr lang="zh-CN" altLang="en-US" sz="2700" kern="1200" dirty="0"/>
        </a:p>
      </dsp:txBody>
      <dsp:txXfrm rot="5400000">
        <a:off x="-222646" y="2801154"/>
        <a:ext cx="1484312" cy="1039018"/>
      </dsp:txXfrm>
    </dsp:sp>
    <dsp:sp modelId="{055ECCF5-C04D-4AD0-859F-9E365204AD78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维护好客户，并借机会开拓新的客户资源</a:t>
          </a:r>
          <a:endParaRPr lang="zh-CN" altLang="en-US" sz="2800" kern="1200" dirty="0"/>
        </a:p>
      </dsp:txBody>
      <dsp:txXfrm rot="5400000">
        <a:off x="3085107" y="532418"/>
        <a:ext cx="964803" cy="5056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58EF-4ABD-40F4-ACA4-FE81D742E6DD}" type="datetimeFigureOut">
              <a:rPr lang="zh-CN" altLang="en-US" smtClean="0"/>
              <a:pPr/>
              <a:t>2016/10/9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1956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F8838-2596-481A-81BD-BA549497E720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507C5-9851-4EF6-82C9-5647805156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2B87-989E-4F4D-A3D6-9B10DAD785BB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4EB6-7BED-43FD-8483-DCA0766CC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09A5-729D-4B62-9A05-E166FB412201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1541-2C8E-4FE7-AD01-6AECC40AD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008" y="123478"/>
            <a:ext cx="2741856" cy="277143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449610"/>
            <a:ext cx="9144000" cy="4693890"/>
          </a:xfrm>
          <a:prstGeom prst="rect">
            <a:avLst/>
          </a:prstGeom>
          <a:gradFill flip="none" rotWithShape="1">
            <a:gsLst>
              <a:gs pos="0">
                <a:srgbClr val="CCD0D1"/>
              </a:gs>
              <a:gs pos="49200">
                <a:srgbClr val="E8EAE9"/>
              </a:gs>
              <a:gs pos="100000">
                <a:srgbClr val="FCFCFC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离页连接符 20"/>
          <p:cNvSpPr/>
          <p:nvPr userDrawn="1"/>
        </p:nvSpPr>
        <p:spPr>
          <a:xfrm>
            <a:off x="213424" y="-1"/>
            <a:ext cx="381569" cy="5619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2D13-023C-493B-946F-6334B1550202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7665-4685-4CFB-A4DF-574C5BBB6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0EC45-3C31-4C3D-8B77-22FF0C9AAD4A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74A8-D729-49BB-A7BC-DB2359C77D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339D-55A7-444C-B9D1-1957295915E5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3A32D-1FCD-4730-805F-780D3DD879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2A674-53CD-422B-9892-C4EF0827967E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0D4-CBC2-4A07-BB4A-B4CC231CE9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50000">
              <a:srgbClr val="ECECEC"/>
            </a:gs>
            <a:gs pos="0">
              <a:srgbClr val="E2E2E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18EC-EDEF-4F9C-852D-0A464BD53A70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5073-A55C-4F3C-8D7B-130473455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7"/>
          <p:cNvSpPr>
            <a:spLocks noChangeArrowheads="1"/>
          </p:cNvSpPr>
          <p:nvPr userDrawn="1"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5271" y="197982"/>
            <a:ext cx="913458" cy="280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5C5-19AB-4D7E-BF4E-8030D4BC8E07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AC4E-50CB-4334-996F-7EE8464BD2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EFD-D42C-445E-A078-69D256A721CC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A587-D83B-45BF-80B0-EB01029C55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A76A6C-E1BF-41A9-90D8-1F55C472F0D3}" type="datetimeFigureOut">
              <a:rPr lang="zh-CN" altLang="en-US"/>
              <a:pPr>
                <a:defRPr/>
              </a:pPr>
              <a:t>2016/10/9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C6EAE7-8652-497A-B0B9-2516C5BD65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4" name="副标题 2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8" cy="51434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82008"/>
            <a:ext cx="9144000" cy="16367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10128"/>
            <a:ext cx="9144000" cy="1833372"/>
          </a:xfrm>
          <a:prstGeom prst="rect">
            <a:avLst/>
          </a:prstGeom>
        </p:spPr>
      </p:pic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6660525" y="3004450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PPTS</a:t>
            </a:r>
            <a:r>
              <a:rPr lang="zh-CN" alt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素材信息技术有限公司</a:t>
            </a: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4493895" y="4012565"/>
            <a:ext cx="3460750" cy="65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年终总结汇报</a:t>
            </a: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4500245" y="3364230"/>
            <a:ext cx="3672205" cy="128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spc="500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ency FB" pitchFamily="34" charset="0"/>
                <a:ea typeface="造字工房力黑（非商用）常规体" pitchFamily="50" charset="-122"/>
                <a:sym typeface="+mn-ea"/>
              </a:rPr>
              <a:t>2016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spc="5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ency FB" pitchFamily="34" charset="0"/>
              <a:ea typeface="造字工房力黑（非商用）常规体" pitchFamily="50" charset="-122"/>
              <a:cs typeface="LilyUPC" pitchFamily="34" charset="-34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300784"/>
            <a:ext cx="9144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3300784"/>
            <a:ext cx="3819668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38200" y="203200"/>
            <a:ext cx="573405" cy="497205"/>
            <a:chOff x="5076056" y="2138335"/>
            <a:chExt cx="428348" cy="386204"/>
          </a:xfrm>
        </p:grpSpPr>
        <p:sp>
          <p:nvSpPr>
            <p:cNvPr id="27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itchFamily="2" charset="-122"/>
              </a:endParaRPr>
            </a:p>
          </p:txBody>
        </p:sp>
      </p:grpSp>
      <p:sp>
        <p:nvSpPr>
          <p:cNvPr id="29" name="Freeform 5"/>
          <p:cNvSpPr/>
          <p:nvPr/>
        </p:nvSpPr>
        <p:spPr bwMode="auto">
          <a:xfrm>
            <a:off x="199390" y="192405"/>
            <a:ext cx="573405" cy="49720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5"/>
          <p:cNvSpPr/>
          <p:nvPr/>
        </p:nvSpPr>
        <p:spPr bwMode="auto">
          <a:xfrm>
            <a:off x="1494790" y="198120"/>
            <a:ext cx="573405" cy="49720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4572010" y="4660530"/>
            <a:ext cx="43924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</a:t>
            </a:r>
            <a:r>
              <a:rPr lang="zh-CN" alt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16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xxxxxx</a:t>
            </a:r>
            <a:endParaRPr lang="zh-CN" altLang="en-US" sz="16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" name="KSO_Shape"/>
          <p:cNvSpPr/>
          <p:nvPr/>
        </p:nvSpPr>
        <p:spPr bwMode="auto">
          <a:xfrm>
            <a:off x="323850" y="267970"/>
            <a:ext cx="372745" cy="26924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pic>
        <p:nvPicPr>
          <p:cNvPr id="17417" name="MH_Other_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19885" y="339725"/>
            <a:ext cx="352425" cy="28829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客户</a:t>
            </a:r>
          </a:p>
        </p:txBody>
      </p:sp>
      <p:sp>
        <p:nvSpPr>
          <p:cNvPr id="7" name="KSO_Shape"/>
          <p:cNvSpPr/>
          <p:nvPr/>
        </p:nvSpPr>
        <p:spPr bwMode="auto">
          <a:xfrm>
            <a:off x="251460" y="194945"/>
            <a:ext cx="288925" cy="253365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20484" name="AutoShape 3"/>
          <p:cNvSpPr/>
          <p:nvPr/>
        </p:nvSpPr>
        <p:spPr>
          <a:xfrm>
            <a:off x="1909445" y="1221740"/>
            <a:ext cx="2536190" cy="3262630"/>
          </a:xfrm>
          <a:custGeom>
            <a:avLst/>
            <a:gdLst/>
            <a:ahLst/>
            <a:cxnLst>
              <a:cxn ang="0">
                <a:pos x="195915" y="0"/>
              </a:cxn>
              <a:cxn ang="0">
                <a:pos x="0" y="195904"/>
              </a:cxn>
              <a:cxn ang="0">
                <a:pos x="0" y="2477200"/>
              </a:cxn>
              <a:cxn ang="0">
                <a:pos x="195915" y="2673104"/>
              </a:cxn>
              <a:cxn ang="0">
                <a:pos x="1910167" y="2673104"/>
              </a:cxn>
              <a:cxn ang="0">
                <a:pos x="2106082" y="2477200"/>
              </a:cxn>
              <a:cxn ang="0">
                <a:pos x="2106082" y="860962"/>
              </a:cxn>
              <a:cxn ang="0">
                <a:pos x="2280041" y="754657"/>
              </a:cxn>
              <a:cxn ang="0">
                <a:pos x="2106082" y="648475"/>
              </a:cxn>
              <a:cxn ang="0">
                <a:pos x="2106082" y="195904"/>
              </a:cxn>
              <a:cxn ang="0">
                <a:pos x="1910167" y="0"/>
              </a:cxn>
              <a:cxn ang="0">
                <a:pos x="195915" y="0"/>
              </a:cxn>
              <a:cxn ang="0">
                <a:pos x="195915" y="0"/>
              </a:cxn>
            </a:cxnLst>
            <a:rect l="0" t="0" r="0" b="0"/>
            <a:pathLst>
              <a:path w="19952" h="21600">
                <a:moveTo>
                  <a:pt x="1856" y="0"/>
                </a:moveTo>
                <a:cubicBezTo>
                  <a:pt x="831" y="0"/>
                  <a:pt x="0" y="709"/>
                  <a:pt x="0" y="1583"/>
                </a:cubicBezTo>
                <a:lnTo>
                  <a:pt x="0" y="20017"/>
                </a:lnTo>
                <a:cubicBezTo>
                  <a:pt x="0" y="20891"/>
                  <a:pt x="831" y="21600"/>
                  <a:pt x="1856" y="21600"/>
                </a:cubicBezTo>
                <a:lnTo>
                  <a:pt x="18096" y="21600"/>
                </a:lnTo>
                <a:cubicBezTo>
                  <a:pt x="19121" y="21600"/>
                  <a:pt x="19952" y="20891"/>
                  <a:pt x="19952" y="20017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583"/>
                </a:lnTo>
                <a:cubicBezTo>
                  <a:pt x="19952" y="709"/>
                  <a:pt x="19121" y="0"/>
                  <a:pt x="18096" y="0"/>
                </a:cubicBezTo>
                <a:lnTo>
                  <a:pt x="1856" y="0"/>
                </a:lnTo>
                <a:close/>
                <a:moveTo>
                  <a:pt x="1856" y="0"/>
                </a:moveTo>
              </a:path>
            </a:pathLst>
          </a:custGeom>
          <a:solidFill>
            <a:schemeClr val="accent5">
              <a:lumMod val="50000"/>
              <a:alpha val="89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5" name="AutoShape 6"/>
          <p:cNvSpPr/>
          <p:nvPr/>
        </p:nvSpPr>
        <p:spPr>
          <a:xfrm>
            <a:off x="2989580" y="1708150"/>
            <a:ext cx="245745" cy="258445"/>
          </a:xfrm>
          <a:custGeom>
            <a:avLst/>
            <a:gdLst/>
            <a:ahLst/>
            <a:cxnLst>
              <a:cxn ang="0">
                <a:pos x="264452" y="133417"/>
              </a:cxn>
              <a:cxn ang="0">
                <a:pos x="132226" y="266834"/>
              </a:cxn>
              <a:cxn ang="0">
                <a:pos x="0" y="133417"/>
              </a:cxn>
              <a:cxn ang="0">
                <a:pos x="132226" y="0"/>
              </a:cxn>
              <a:cxn ang="0">
                <a:pos x="264452" y="133417"/>
              </a:cxn>
              <a:cxn ang="0">
                <a:pos x="264452" y="133417"/>
              </a:cxn>
            </a:cxnLst>
            <a:rect l="0" t="0" r="0" b="0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6" name="AutoShape 7"/>
          <p:cNvSpPr/>
          <p:nvPr/>
        </p:nvSpPr>
        <p:spPr>
          <a:xfrm>
            <a:off x="2898775" y="1964055"/>
            <a:ext cx="417195" cy="278765"/>
          </a:xfrm>
          <a:custGeom>
            <a:avLst/>
            <a:gdLst/>
            <a:ahLst/>
            <a:cxnLst>
              <a:cxn ang="0">
                <a:pos x="342312" y="0"/>
              </a:cxn>
              <a:cxn ang="0">
                <a:pos x="249186" y="46851"/>
              </a:cxn>
              <a:cxn ang="0">
                <a:pos x="231125" y="84690"/>
              </a:cxn>
              <a:cxn ang="0">
                <a:pos x="216775" y="84690"/>
              </a:cxn>
              <a:cxn ang="0">
                <a:pos x="198714" y="46851"/>
              </a:cxn>
              <a:cxn ang="0">
                <a:pos x="105588" y="0"/>
              </a:cxn>
              <a:cxn ang="0">
                <a:pos x="0" y="284254"/>
              </a:cxn>
              <a:cxn ang="0">
                <a:pos x="21" y="287085"/>
              </a:cxn>
              <a:cxn ang="0">
                <a:pos x="447859" y="287085"/>
              </a:cxn>
              <a:cxn ang="0">
                <a:pos x="447900" y="284254"/>
              </a:cxn>
              <a:cxn ang="0">
                <a:pos x="342312" y="0"/>
              </a:cxn>
              <a:cxn ang="0">
                <a:pos x="342312" y="0"/>
              </a:cxn>
            </a:cxnLst>
            <a:rect l="0" t="0" r="0" b="0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7" name="Line 36"/>
          <p:cNvSpPr/>
          <p:nvPr/>
        </p:nvSpPr>
        <p:spPr>
          <a:xfrm>
            <a:off x="2001520" y="2726690"/>
            <a:ext cx="2305050" cy="635"/>
          </a:xfrm>
          <a:prstGeom prst="line">
            <a:avLst/>
          </a:prstGeom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6" name="AutoShape 5"/>
          <p:cNvSpPr/>
          <p:nvPr/>
        </p:nvSpPr>
        <p:spPr>
          <a:xfrm>
            <a:off x="4718050" y="1213485"/>
            <a:ext cx="2534920" cy="3258820"/>
          </a:xfrm>
          <a:custGeom>
            <a:avLst/>
            <a:gdLst/>
            <a:ahLst/>
            <a:cxnLst>
              <a:cxn ang="0">
                <a:pos x="0" y="2469651"/>
              </a:cxn>
              <a:cxn ang="0">
                <a:pos x="0" y="203453"/>
              </a:cxn>
              <a:cxn ang="0">
                <a:pos x="203490" y="0"/>
              </a:cxn>
              <a:cxn ang="0">
                <a:pos x="1902592" y="0"/>
              </a:cxn>
              <a:cxn ang="0">
                <a:pos x="2106082" y="203453"/>
              </a:cxn>
              <a:cxn ang="0">
                <a:pos x="2106082" y="2469651"/>
              </a:cxn>
              <a:cxn ang="0">
                <a:pos x="1902592" y="2673104"/>
              </a:cxn>
              <a:cxn ang="0">
                <a:pos x="203490" y="2673104"/>
              </a:cxn>
              <a:cxn ang="0">
                <a:pos x="0" y="2469651"/>
              </a:cxn>
              <a:cxn ang="0">
                <a:pos x="0" y="2469651"/>
              </a:cxn>
            </a:cxnLst>
            <a:rect l="0" t="0" r="0" b="0"/>
            <a:pathLst>
              <a:path w="21600" h="21600">
                <a:moveTo>
                  <a:pt x="0" y="19956"/>
                </a:moveTo>
                <a:lnTo>
                  <a:pt x="0" y="1644"/>
                </a:lnTo>
                <a:cubicBezTo>
                  <a:pt x="0" y="736"/>
                  <a:pt x="934" y="0"/>
                  <a:pt x="2087" y="0"/>
                </a:cubicBezTo>
                <a:lnTo>
                  <a:pt x="19513" y="0"/>
                </a:lnTo>
                <a:cubicBezTo>
                  <a:pt x="20666" y="0"/>
                  <a:pt x="21600" y="736"/>
                  <a:pt x="21600" y="1644"/>
                </a:cubicBezTo>
                <a:lnTo>
                  <a:pt x="21600" y="19956"/>
                </a:lnTo>
                <a:cubicBezTo>
                  <a:pt x="21600" y="20864"/>
                  <a:pt x="20666" y="21600"/>
                  <a:pt x="19513" y="21600"/>
                </a:cubicBezTo>
                <a:lnTo>
                  <a:pt x="2087" y="21600"/>
                </a:lnTo>
                <a:cubicBezTo>
                  <a:pt x="934" y="21600"/>
                  <a:pt x="0" y="20864"/>
                  <a:pt x="0" y="19956"/>
                </a:cubicBezTo>
                <a:close/>
                <a:moveTo>
                  <a:pt x="0" y="19956"/>
                </a:moveTo>
              </a:path>
            </a:pathLst>
          </a:custGeom>
          <a:solidFill>
            <a:schemeClr val="accent5">
              <a:lumMod val="50000"/>
              <a:alpha val="89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497" name="Group 32"/>
          <p:cNvGrpSpPr/>
          <p:nvPr/>
        </p:nvGrpSpPr>
        <p:grpSpPr>
          <a:xfrm>
            <a:off x="5166995" y="1578610"/>
            <a:ext cx="1666240" cy="823595"/>
            <a:chOff x="0" y="0"/>
            <a:chExt cx="2512" cy="1400"/>
          </a:xfrm>
        </p:grpSpPr>
        <p:sp>
          <p:nvSpPr>
            <p:cNvPr id="20498" name="AutoShape 14"/>
            <p:cNvSpPr/>
            <p:nvPr/>
          </p:nvSpPr>
          <p:spPr>
            <a:xfrm>
              <a:off x="98" y="759"/>
              <a:ext cx="290" cy="292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2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9" name="AutoShape 15"/>
            <p:cNvSpPr/>
            <p:nvPr/>
          </p:nvSpPr>
          <p:spPr>
            <a:xfrm>
              <a:off x="0" y="1039"/>
              <a:ext cx="489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2" y="51"/>
                </a:cxn>
                <a:cxn ang="0">
                  <a:pos x="252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5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89" y="314"/>
                </a:cxn>
                <a:cxn ang="0">
                  <a:pos x="489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0" name="AutoShape 16"/>
            <p:cNvSpPr/>
            <p:nvPr/>
          </p:nvSpPr>
          <p:spPr>
            <a:xfrm>
              <a:off x="848" y="765"/>
              <a:ext cx="290" cy="291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1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AutoShape 17"/>
            <p:cNvSpPr/>
            <p:nvPr/>
          </p:nvSpPr>
          <p:spPr>
            <a:xfrm>
              <a:off x="750" y="1044"/>
              <a:ext cx="490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90" y="314"/>
                </a:cxn>
                <a:cxn ang="0">
                  <a:pos x="490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AutoShape 18"/>
            <p:cNvSpPr/>
            <p:nvPr/>
          </p:nvSpPr>
          <p:spPr>
            <a:xfrm>
              <a:off x="468" y="806"/>
              <a:ext cx="290" cy="292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2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AutoShape 19"/>
            <p:cNvSpPr/>
            <p:nvPr/>
          </p:nvSpPr>
          <p:spPr>
            <a:xfrm>
              <a:off x="369" y="1086"/>
              <a:ext cx="490" cy="313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2"/>
                </a:cxn>
                <a:cxn ang="0">
                  <a:pos x="237" y="92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490" y="313"/>
                </a:cxn>
                <a:cxn ang="0">
                  <a:pos x="490" y="310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AutoShape 20"/>
            <p:cNvSpPr/>
            <p:nvPr/>
          </p:nvSpPr>
          <p:spPr>
            <a:xfrm>
              <a:off x="1370" y="760"/>
              <a:ext cx="290" cy="291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1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5" name="AutoShape 21"/>
            <p:cNvSpPr/>
            <p:nvPr/>
          </p:nvSpPr>
          <p:spPr>
            <a:xfrm>
              <a:off x="1272" y="1039"/>
              <a:ext cx="489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2" y="51"/>
                </a:cxn>
                <a:cxn ang="0">
                  <a:pos x="252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5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89" y="314"/>
                </a:cxn>
                <a:cxn ang="0">
                  <a:pos x="489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6" name="AutoShape 22"/>
            <p:cNvSpPr/>
            <p:nvPr/>
          </p:nvSpPr>
          <p:spPr>
            <a:xfrm>
              <a:off x="2120" y="765"/>
              <a:ext cx="290" cy="291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1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AutoShape 23"/>
            <p:cNvSpPr/>
            <p:nvPr/>
          </p:nvSpPr>
          <p:spPr>
            <a:xfrm>
              <a:off x="2022" y="1044"/>
              <a:ext cx="490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90" y="314"/>
                </a:cxn>
                <a:cxn ang="0">
                  <a:pos x="490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8" name="AutoShape 24"/>
            <p:cNvSpPr/>
            <p:nvPr/>
          </p:nvSpPr>
          <p:spPr>
            <a:xfrm>
              <a:off x="1740" y="806"/>
              <a:ext cx="290" cy="292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2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9" name="AutoShape 25"/>
            <p:cNvSpPr/>
            <p:nvPr/>
          </p:nvSpPr>
          <p:spPr>
            <a:xfrm>
              <a:off x="1641" y="1086"/>
              <a:ext cx="490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90" y="314"/>
                </a:cxn>
                <a:cxn ang="0">
                  <a:pos x="490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AutoShape 26"/>
            <p:cNvSpPr/>
            <p:nvPr/>
          </p:nvSpPr>
          <p:spPr>
            <a:xfrm>
              <a:off x="738" y="0"/>
              <a:ext cx="290" cy="291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1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1" name="AutoShape 27"/>
            <p:cNvSpPr/>
            <p:nvPr/>
          </p:nvSpPr>
          <p:spPr>
            <a:xfrm>
              <a:off x="640" y="279"/>
              <a:ext cx="489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2" y="51"/>
                </a:cxn>
                <a:cxn ang="0">
                  <a:pos x="252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5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89" y="314"/>
                </a:cxn>
                <a:cxn ang="0">
                  <a:pos x="489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2" name="AutoShape 28"/>
            <p:cNvSpPr/>
            <p:nvPr/>
          </p:nvSpPr>
          <p:spPr>
            <a:xfrm>
              <a:off x="1488" y="5"/>
              <a:ext cx="290" cy="291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1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3" name="AutoShape 29"/>
            <p:cNvSpPr/>
            <p:nvPr/>
          </p:nvSpPr>
          <p:spPr>
            <a:xfrm>
              <a:off x="1390" y="284"/>
              <a:ext cx="490" cy="314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3"/>
                </a:cxn>
                <a:cxn ang="0">
                  <a:pos x="237" y="93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1"/>
                </a:cxn>
                <a:cxn ang="0">
                  <a:pos x="0" y="314"/>
                </a:cxn>
                <a:cxn ang="0">
                  <a:pos x="490" y="314"/>
                </a:cxn>
                <a:cxn ang="0">
                  <a:pos x="490" y="311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AutoShape 30"/>
            <p:cNvSpPr/>
            <p:nvPr/>
          </p:nvSpPr>
          <p:spPr>
            <a:xfrm>
              <a:off x="1108" y="46"/>
              <a:ext cx="290" cy="292"/>
            </a:xfrm>
            <a:custGeom>
              <a:avLst/>
              <a:gdLst/>
              <a:ahLst/>
              <a:cxnLst>
                <a:cxn ang="0">
                  <a:pos x="290" y="146"/>
                </a:cxn>
                <a:cxn ang="0">
                  <a:pos x="145" y="292"/>
                </a:cxn>
                <a:cxn ang="0">
                  <a:pos x="0" y="146"/>
                </a:cxn>
                <a:cxn ang="0">
                  <a:pos x="145" y="0"/>
                </a:cxn>
                <a:cxn ang="0">
                  <a:pos x="290" y="146"/>
                </a:cxn>
                <a:cxn ang="0">
                  <a:pos x="290" y="146"/>
                </a:cxn>
              </a:cxnLst>
              <a:rect l="0" t="0" r="0" b="0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5" name="AutoShape 31"/>
            <p:cNvSpPr/>
            <p:nvPr/>
          </p:nvSpPr>
          <p:spPr>
            <a:xfrm>
              <a:off x="1009" y="326"/>
              <a:ext cx="490" cy="313"/>
            </a:xfrm>
            <a:custGeom>
              <a:avLst/>
              <a:gdLst/>
              <a:ahLst/>
              <a:cxnLst>
                <a:cxn ang="0">
                  <a:pos x="374" y="0"/>
                </a:cxn>
                <a:cxn ang="0">
                  <a:pos x="273" y="51"/>
                </a:cxn>
                <a:cxn ang="0">
                  <a:pos x="253" y="92"/>
                </a:cxn>
                <a:cxn ang="0">
                  <a:pos x="237" y="92"/>
                </a:cxn>
                <a:cxn ang="0">
                  <a:pos x="217" y="51"/>
                </a:cxn>
                <a:cxn ang="0">
                  <a:pos x="116" y="0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490" y="313"/>
                </a:cxn>
                <a:cxn ang="0">
                  <a:pos x="490" y="310"/>
                </a:cxn>
                <a:cxn ang="0">
                  <a:pos x="374" y="0"/>
                </a:cxn>
                <a:cxn ang="0">
                  <a:pos x="374" y="0"/>
                </a:cxn>
              </a:cxnLst>
              <a:rect l="0" t="0" r="0" b="0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6" name="Line 38"/>
          <p:cNvSpPr/>
          <p:nvPr/>
        </p:nvSpPr>
        <p:spPr>
          <a:xfrm>
            <a:off x="4808220" y="2764790"/>
            <a:ext cx="2305050" cy="635"/>
          </a:xfrm>
          <a:prstGeom prst="line">
            <a:avLst/>
          </a:prstGeom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7" name="TextBox 13"/>
          <p:cNvSpPr txBox="1"/>
          <p:nvPr/>
        </p:nvSpPr>
        <p:spPr>
          <a:xfrm>
            <a:off x="2195830" y="2931795"/>
            <a:ext cx="2110105" cy="2609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lvl="0" algn="ctr" defTabSz="911225" eaLnBrk="1" hangingPunct="1">
              <a:spcBef>
                <a:spcPct val="20000"/>
              </a:spcBef>
            </a:pPr>
            <a:r>
              <a:rPr lang="zh-CN" sz="1600" b="1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业主</a:t>
            </a:r>
          </a:p>
        </p:txBody>
      </p:sp>
      <p:sp>
        <p:nvSpPr>
          <p:cNvPr id="20518" name="TextBox 13"/>
          <p:cNvSpPr txBox="1"/>
          <p:nvPr/>
        </p:nvSpPr>
        <p:spPr>
          <a:xfrm>
            <a:off x="2103120" y="3248660"/>
            <a:ext cx="2108200" cy="6210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EPC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光伏设备厂家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二次保护厂家</a:t>
            </a:r>
          </a:p>
        </p:txBody>
      </p:sp>
      <p:sp>
        <p:nvSpPr>
          <p:cNvPr id="20521" name="TextBox 13"/>
          <p:cNvSpPr txBox="1"/>
          <p:nvPr/>
        </p:nvSpPr>
        <p:spPr>
          <a:xfrm>
            <a:off x="4932045" y="3003550"/>
            <a:ext cx="2110105" cy="2609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lvl="0" algn="ctr" defTabSz="911225" eaLnBrk="1" hangingPunct="1">
              <a:spcBef>
                <a:spcPct val="20000"/>
              </a:spcBef>
            </a:pPr>
            <a:r>
              <a:rPr lang="zh-CN" sz="1600" b="1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对接单位</a:t>
            </a:r>
          </a:p>
        </p:txBody>
      </p:sp>
      <p:sp>
        <p:nvSpPr>
          <p:cNvPr id="20522" name="TextBox 13"/>
          <p:cNvSpPr txBox="1"/>
          <p:nvPr/>
        </p:nvSpPr>
        <p:spPr>
          <a:xfrm>
            <a:off x="4886960" y="3286760"/>
            <a:ext cx="2106295" cy="10718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发改委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经研院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供电局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设计院</a:t>
            </a:r>
          </a:p>
          <a:p>
            <a:pPr marL="171450" lvl="0" indent="-171450" algn="ctr" defTabSz="911225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zh-CN" sz="1200" dirty="0">
                <a:solidFill>
                  <a:schemeClr val="bg1"/>
                </a:solidFill>
                <a:latin typeface="Arial" charset="0"/>
                <a:ea typeface="微软雅黑" pitchFamily="34" charset="-122"/>
                <a:sym typeface="Arial" charset="0"/>
              </a:rPr>
              <a:t>电科院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2878455" y="2945765"/>
            <a:ext cx="3312160" cy="655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总结与展望</a:t>
            </a:r>
          </a:p>
        </p:txBody>
      </p:sp>
      <p:sp>
        <p:nvSpPr>
          <p:cNvPr id="1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行动</a:t>
            </a:r>
          </a:p>
        </p:txBody>
      </p:sp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3564255" y="556895"/>
            <a:ext cx="2600325" cy="22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南京远达信息技术有限公司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520" y="196215"/>
            <a:ext cx="1749425" cy="3263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年终总结报告</a:t>
            </a:r>
          </a:p>
        </p:txBody>
      </p:sp>
      <p:pic>
        <p:nvPicPr>
          <p:cNvPr id="17417" name="MH_Other_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40200" y="1923415"/>
            <a:ext cx="719455" cy="65024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ldLvl="0" animBg="1"/>
      <p:bldP spid="15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  <p:pic>
        <p:nvPicPr>
          <p:cNvPr id="17417" name="MH_Other_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460" y="195580"/>
            <a:ext cx="294640" cy="2762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64518" name="椭圆 64517"/>
          <p:cNvSpPr/>
          <p:nvPr/>
        </p:nvSpPr>
        <p:spPr>
          <a:xfrm>
            <a:off x="1259840" y="1851660"/>
            <a:ext cx="1949450" cy="1941830"/>
          </a:xfrm>
          <a:prstGeom prst="ellipse">
            <a:avLst/>
          </a:prstGeom>
          <a:noFill/>
          <a:ln w="41275" cap="flat" cmpd="tri">
            <a:solidFill>
              <a:srgbClr val="263E4B"/>
            </a:solidFill>
            <a:prstDash val="sysDash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rgbClr val="263E4B"/>
              </a:solidFill>
            </a:endParaRPr>
          </a:p>
        </p:txBody>
      </p:sp>
      <p:sp>
        <p:nvSpPr>
          <p:cNvPr id="64519" name="椭圆 8"/>
          <p:cNvSpPr/>
          <p:nvPr/>
        </p:nvSpPr>
        <p:spPr>
          <a:xfrm>
            <a:off x="2814320" y="1867535"/>
            <a:ext cx="363855" cy="373380"/>
          </a:xfrm>
          <a:prstGeom prst="ellipse">
            <a:avLst/>
          </a:prstGeom>
          <a:gradFill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 w="12700">
            <a:noFill/>
          </a:ln>
          <a:effectLst>
            <a:outerShdw dist="50800" dir="2699999" sx="102000" sy="102000" algn="tl" rotWithShape="0">
              <a:srgbClr val="000000">
                <a:alpha val="31999"/>
              </a:srgbClr>
            </a:outerShdw>
          </a:effectLst>
        </p:spPr>
        <p:txBody>
          <a:bodyPr lIns="0" tIns="0" rIns="0" bIns="0" anchor="ctr"/>
          <a:lstStyle/>
          <a:p>
            <a:pPr lvl="0" algn="ctr"/>
            <a:endParaRPr sz="2800" dirty="0">
              <a:solidFill>
                <a:srgbClr val="595959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4520" name="椭圆 8"/>
          <p:cNvSpPr/>
          <p:nvPr/>
        </p:nvSpPr>
        <p:spPr>
          <a:xfrm>
            <a:off x="3084195" y="2640330"/>
            <a:ext cx="363855" cy="373380"/>
          </a:xfrm>
          <a:prstGeom prst="ellipse">
            <a:avLst/>
          </a:prstGeom>
          <a:gradFill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 w="12700">
            <a:noFill/>
          </a:ln>
          <a:effectLst>
            <a:outerShdw dist="50800" dir="2699999" sx="102000" sy="102000" algn="tl" rotWithShape="0">
              <a:srgbClr val="000000">
                <a:alpha val="31999"/>
              </a:srgbClr>
            </a:outerShdw>
          </a:effectLst>
        </p:spPr>
        <p:txBody>
          <a:bodyPr lIns="0" tIns="0" rIns="0" bIns="0" anchor="ctr"/>
          <a:lstStyle/>
          <a:p>
            <a:pPr lvl="0" algn="ctr"/>
            <a:endParaRPr sz="2800" dirty="0">
              <a:solidFill>
                <a:srgbClr val="595959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4521" name="椭圆 8"/>
          <p:cNvSpPr/>
          <p:nvPr/>
        </p:nvSpPr>
        <p:spPr>
          <a:xfrm>
            <a:off x="2841625" y="3396615"/>
            <a:ext cx="364490" cy="373380"/>
          </a:xfrm>
          <a:prstGeom prst="ellipse">
            <a:avLst/>
          </a:prstGeom>
          <a:gradFill rotWithShape="1">
            <a:gsLst>
              <a:gs pos="0">
                <a:srgbClr val="B7B6B7"/>
              </a:gs>
              <a:gs pos="100000">
                <a:schemeClr val="bg1"/>
              </a:gs>
            </a:gsLst>
            <a:lin ang="18900000" scaled="1"/>
            <a:tileRect/>
          </a:gradFill>
          <a:ln w="12700">
            <a:noFill/>
          </a:ln>
          <a:effectLst>
            <a:outerShdw dist="50800" dir="2699999" sx="102000" sy="102000" algn="tl" rotWithShape="0">
              <a:srgbClr val="000000">
                <a:alpha val="31999"/>
              </a:srgbClr>
            </a:outerShdw>
          </a:effectLst>
        </p:spPr>
        <p:txBody>
          <a:bodyPr lIns="0" tIns="0" rIns="0" bIns="0" anchor="ctr"/>
          <a:lstStyle/>
          <a:p>
            <a:pPr lvl="0" algn="ctr"/>
            <a:endParaRPr sz="2800" dirty="0">
              <a:solidFill>
                <a:srgbClr val="595959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64535" name="组合 33"/>
          <p:cNvGrpSpPr/>
          <p:nvPr/>
        </p:nvGrpSpPr>
        <p:grpSpPr>
          <a:xfrm>
            <a:off x="1498600" y="2068830"/>
            <a:ext cx="1585595" cy="1565275"/>
            <a:chOff x="1749531" y="3647927"/>
            <a:chExt cx="1987536" cy="1987534"/>
          </a:xfrm>
        </p:grpSpPr>
        <p:sp>
          <p:nvSpPr>
            <p:cNvPr id="5" name="椭圆 4"/>
            <p:cNvSpPr/>
            <p:nvPr/>
          </p:nvSpPr>
          <p:spPr>
            <a:xfrm>
              <a:off x="1754168" y="3653262"/>
              <a:ext cx="1857599" cy="185759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/>
              <a:r>
                <a:rPr lang="en-US" altLang="zh-CN" sz="4000">
                  <a:solidFill>
                    <a:srgbClr val="FFFFFF"/>
                  </a:solidFill>
                  <a:latin typeface="Impact" pitchFamily="34" charset="0"/>
                  <a:ea typeface="方正超粗黑简体" pitchFamily="65" charset="-122"/>
                </a:rPr>
                <a:t>100</a:t>
              </a:r>
              <a:r>
                <a:rPr lang="en-US" altLang="zh-CN" sz="2400">
                  <a:solidFill>
                    <a:srgbClr val="FFFFFF"/>
                  </a:solidFill>
                  <a:latin typeface="Impact" pitchFamily="34" charset="0"/>
                  <a:ea typeface="方正超粗黑简体" pitchFamily="65" charset="-122"/>
                </a:rPr>
                <a:t>%</a:t>
              </a:r>
              <a:endParaRPr lang="en-US" altLang="zh-CN" sz="4000">
                <a:solidFill>
                  <a:srgbClr val="FFFFFF"/>
                </a:solidFill>
                <a:latin typeface="Impact" pitchFamily="34" charset="0"/>
                <a:ea typeface="方正超粗黑简体" pitchFamily="65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911556" y="3810650"/>
              <a:ext cx="1542822" cy="1542820"/>
            </a:xfrm>
            <a:prstGeom prst="ellipse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90879" y="3789973"/>
              <a:ext cx="1584176" cy="1584174"/>
            </a:xfrm>
            <a:prstGeom prst="ellipse">
              <a:avLst/>
            </a:prstGeom>
            <a:noFill/>
            <a:ln>
              <a:noFill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lvl="0" algn="ctr"/>
              <a:endParaRPr sz="4000" dirty="0">
                <a:solidFill>
                  <a:srgbClr val="0087CF"/>
                </a:solidFill>
                <a:latin typeface="Impact" pitchFamily="34" charset="0"/>
                <a:ea typeface="方正超粗黑简体" pitchFamily="65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625955" y="4093392"/>
              <a:ext cx="112962" cy="393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endParaRPr sz="3600" b="1" dirty="0">
                <a:solidFill>
                  <a:srgbClr val="CA009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4546" name="矩形 64545"/>
          <p:cNvSpPr/>
          <p:nvPr/>
        </p:nvSpPr>
        <p:spPr>
          <a:xfrm>
            <a:off x="4429125" y="1635760"/>
            <a:ext cx="3528695" cy="9220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just" eaLnBrk="1" latinLnBrk="0" hangingPunct="1">
              <a:lnSpc>
                <a:spcPct val="130000"/>
              </a:lnSpc>
            </a:pPr>
            <a:r>
              <a:rPr lang="zh-CN" altLang="en-US" sz="1400" dirty="0">
                <a:latin typeface="微软雅黑" charset="0"/>
                <a:ea typeface="微软雅黑" charset="0"/>
                <a:sym typeface="+mn-ea"/>
              </a:rPr>
              <a:t>通过今年</a:t>
            </a:r>
            <a:r>
              <a:rPr lang="en-US" altLang="zh-CN" sz="1400" dirty="0">
                <a:latin typeface="微软雅黑" charset="0"/>
                <a:ea typeface="微软雅黑" charset="0"/>
                <a:sym typeface="+mn-ea"/>
              </a:rPr>
              <a:t>10</a:t>
            </a:r>
            <a:r>
              <a:rPr lang="zh-CN" altLang="en-US" sz="1400" dirty="0">
                <a:latin typeface="微软雅黑" charset="0"/>
                <a:ea typeface="微软雅黑" charset="0"/>
                <a:sym typeface="+mn-ea"/>
              </a:rPr>
              <a:t>个项目的执行，整理出一套项目运行过程中需要用到的材料文件，并且熟悉项目执行过程中的节点流程</a:t>
            </a:r>
            <a:endParaRPr lang="zh-CN" altLang="en-US" sz="1400" dirty="0">
              <a:latin typeface="微软雅黑" charset="0"/>
              <a:ea typeface="微软雅黑" charset="0"/>
            </a:endParaRPr>
          </a:p>
        </p:txBody>
      </p:sp>
      <p:sp>
        <p:nvSpPr>
          <p:cNvPr id="64547" name="矩形 64546"/>
          <p:cNvSpPr/>
          <p:nvPr/>
        </p:nvSpPr>
        <p:spPr>
          <a:xfrm>
            <a:off x="1836420" y="2426970"/>
            <a:ext cx="80391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srgbClr val="132632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</a:p>
        </p:txBody>
      </p:sp>
      <p:sp>
        <p:nvSpPr>
          <p:cNvPr id="64548" name="矩形 64547"/>
          <p:cNvSpPr/>
          <p:nvPr/>
        </p:nvSpPr>
        <p:spPr>
          <a:xfrm>
            <a:off x="2844800" y="1779905"/>
            <a:ext cx="20383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rgbClr val="263E4B"/>
                </a:solidFill>
                <a:latin typeface="方正兰亭大黑_GBK" pitchFamily="2" charset="-122"/>
                <a:ea typeface="方正兰亭大黑_GBK" pitchFamily="2" charset="-122"/>
              </a:rPr>
              <a:t>1</a:t>
            </a:r>
          </a:p>
        </p:txBody>
      </p:sp>
      <p:sp>
        <p:nvSpPr>
          <p:cNvPr id="64549" name="Line 548"/>
          <p:cNvSpPr/>
          <p:nvPr/>
        </p:nvSpPr>
        <p:spPr>
          <a:xfrm flipH="1">
            <a:off x="3275965" y="2068195"/>
            <a:ext cx="1113790" cy="635"/>
          </a:xfrm>
          <a:prstGeom prst="line">
            <a:avLst/>
          </a:prstGeom>
          <a:ln w="28575" cap="flat" cmpd="sng">
            <a:solidFill>
              <a:srgbClr val="0E1F2A"/>
            </a:solidFill>
            <a:prstDash val="dash"/>
            <a:headEnd type="stealth" w="med" len="med"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1" name="矩形 64550"/>
          <p:cNvSpPr/>
          <p:nvPr/>
        </p:nvSpPr>
        <p:spPr>
          <a:xfrm>
            <a:off x="3129915" y="2574290"/>
            <a:ext cx="2286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rgbClr val="263E4B"/>
                </a:solidFill>
                <a:latin typeface="方正兰亭大黑_GBK" pitchFamily="2" charset="-122"/>
                <a:ea typeface="方正兰亭大黑_GBK" pitchFamily="2" charset="-122"/>
              </a:rPr>
              <a:t>2</a:t>
            </a:r>
          </a:p>
        </p:txBody>
      </p:sp>
      <p:sp>
        <p:nvSpPr>
          <p:cNvPr id="64552" name="矩形 64551"/>
          <p:cNvSpPr/>
          <p:nvPr/>
        </p:nvSpPr>
        <p:spPr>
          <a:xfrm>
            <a:off x="2873375" y="3377565"/>
            <a:ext cx="23114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rgbClr val="263E4B"/>
                </a:solidFill>
                <a:latin typeface="方正兰亭大黑_GBK" pitchFamily="2" charset="-122"/>
                <a:ea typeface="方正兰亭大黑_GBK" pitchFamily="2" charset="-122"/>
              </a:rPr>
              <a:t>3</a:t>
            </a:r>
          </a:p>
        </p:txBody>
      </p:sp>
      <p:sp>
        <p:nvSpPr>
          <p:cNvPr id="64553" name="Line 548"/>
          <p:cNvSpPr/>
          <p:nvPr/>
        </p:nvSpPr>
        <p:spPr>
          <a:xfrm flipH="1">
            <a:off x="3564255" y="2860040"/>
            <a:ext cx="1113790" cy="635"/>
          </a:xfrm>
          <a:prstGeom prst="line">
            <a:avLst/>
          </a:prstGeom>
          <a:ln w="28575" cap="flat" cmpd="sng">
            <a:solidFill>
              <a:srgbClr val="0E1F2A"/>
            </a:solidFill>
            <a:prstDash val="dash"/>
            <a:headEnd type="stealth" w="med" len="med"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54" name="Line 548"/>
          <p:cNvSpPr/>
          <p:nvPr/>
        </p:nvSpPr>
        <p:spPr>
          <a:xfrm flipH="1">
            <a:off x="3275965" y="3651885"/>
            <a:ext cx="1113790" cy="635"/>
          </a:xfrm>
          <a:prstGeom prst="line">
            <a:avLst/>
          </a:prstGeom>
          <a:ln w="28575" cap="flat" cmpd="sng">
            <a:solidFill>
              <a:srgbClr val="0E1F2A"/>
            </a:solidFill>
            <a:prstDash val="dash"/>
            <a:headEnd type="stealth" w="med" len="med"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716145" y="2644775"/>
            <a:ext cx="3469640" cy="55372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微软雅黑" charset="0"/>
                <a:ea typeface="微软雅黑" charset="0"/>
                <a:sym typeface="+mn-ea"/>
              </a:rPr>
              <a:t>初步熟悉全国各个地区的市场环境，并开拓了各地区的供应商渠道</a:t>
            </a:r>
            <a:endParaRPr lang="zh-CN" altLang="en-US" sz="1400" dirty="0">
              <a:latin typeface="微软雅黑" charset="0"/>
              <a:ea typeface="微软雅黑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00245" y="3507740"/>
            <a:ext cx="2489200" cy="22796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400" dirty="0">
                <a:latin typeface="微软雅黑" charset="0"/>
                <a:ea typeface="微软雅黑" charset="0"/>
                <a:sym typeface="+mn-ea"/>
              </a:rPr>
              <a:t>借项目与各对接单位建立起联系</a:t>
            </a:r>
            <a:endParaRPr lang="zh-CN" altLang="en-US" sz="1600" b="1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4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45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64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500"/>
                                        <p:tgtEl>
                                          <p:spTgt spid="6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6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9" grpId="0" bldLvl="0" animBg="1"/>
      <p:bldP spid="64520" grpId="0" bldLvl="0" animBg="1"/>
      <p:bldP spid="64521" grpId="0" bldLvl="0" animBg="1"/>
      <p:bldP spid="64546" grpId="0"/>
      <p:bldP spid="64547" grpId="0"/>
      <p:bldP spid="64551" grpId="0"/>
      <p:bldP spid="64552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行动</a:t>
            </a:r>
          </a:p>
        </p:txBody>
      </p:sp>
      <p:pic>
        <p:nvPicPr>
          <p:cNvPr id="17417" name="MH_Other_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460" y="195580"/>
            <a:ext cx="294640" cy="2762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1271" name="文本框 196"/>
          <p:cNvSpPr txBox="1"/>
          <p:nvPr/>
        </p:nvSpPr>
        <p:spPr>
          <a:xfrm>
            <a:off x="1016635" y="1960880"/>
            <a:ext cx="3134995" cy="3194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x-none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400" b="1" noProof="0" dirty="0">
                <a:ln>
                  <a:noFill/>
                </a:ln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加深与现有客户之间的合作</a:t>
            </a: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3" name="文本框 198"/>
          <p:cNvSpPr txBox="1"/>
          <p:nvPr/>
        </p:nvSpPr>
        <p:spPr>
          <a:xfrm>
            <a:off x="1094105" y="2498408"/>
            <a:ext cx="2260600" cy="3194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x-none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400" b="1" noProof="0" dirty="0">
                <a:ln>
                  <a:noFill/>
                </a:ln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挖掘新的客户资源</a:t>
            </a: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5" name="文本框 200"/>
          <p:cNvSpPr txBox="1"/>
          <p:nvPr/>
        </p:nvSpPr>
        <p:spPr>
          <a:xfrm>
            <a:off x="1159510" y="3060065"/>
            <a:ext cx="4010660" cy="3194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x-none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1400" b="1" noProof="0" dirty="0">
                <a:ln>
                  <a:noFill/>
                </a:ln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借项目验收阶段加深与对接单位之间的关系</a:t>
            </a: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6" name="文本框 201"/>
          <p:cNvSpPr txBox="1"/>
          <p:nvPr/>
        </p:nvSpPr>
        <p:spPr>
          <a:xfrm>
            <a:off x="1237615" y="1391603"/>
            <a:ext cx="2133600" cy="3848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r>
              <a:rPr lang="en-US" altLang="zh-CN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 Action</a:t>
            </a:r>
          </a:p>
        </p:txBody>
      </p:sp>
      <p:cxnSp>
        <p:nvCxnSpPr>
          <p:cNvPr id="11277" name="直接连接符 202"/>
          <p:cNvCxnSpPr/>
          <p:nvPr/>
        </p:nvCxnSpPr>
        <p:spPr>
          <a:xfrm>
            <a:off x="1405890" y="1813878"/>
            <a:ext cx="2413000" cy="14287"/>
          </a:xfrm>
          <a:prstGeom prst="line">
            <a:avLst/>
          </a:prstGeom>
          <a:ln>
            <a:headEnd type="diamond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文本框 200"/>
          <p:cNvSpPr txBox="1"/>
          <p:nvPr/>
        </p:nvSpPr>
        <p:spPr>
          <a:xfrm>
            <a:off x="1016000" y="3562350"/>
            <a:ext cx="3155950" cy="3194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x-none" sz="1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1400" b="1" noProof="0" dirty="0">
                <a:ln>
                  <a:noFill/>
                </a:ln>
                <a:uLnTx/>
                <a:uFillTx/>
                <a:latin typeface="宋体" pitchFamily="2" charset="-122"/>
                <a:ea typeface="宋体" pitchFamily="2" charset="-122"/>
                <a:sym typeface="+mn-ea"/>
              </a:rPr>
              <a:t>不断学习项目相关设备知识</a:t>
            </a: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16" name="组合 56"/>
          <p:cNvGrpSpPr/>
          <p:nvPr/>
        </p:nvGrpSpPr>
        <p:grpSpPr>
          <a:xfrm>
            <a:off x="5386705" y="1257300"/>
            <a:ext cx="2339340" cy="3101340"/>
            <a:chOff x="3357554" y="571486"/>
            <a:chExt cx="2165349" cy="3557586"/>
          </a:xfrm>
          <a:solidFill>
            <a:srgbClr val="486271"/>
          </a:solidFill>
        </p:grpSpPr>
        <p:grpSp>
          <p:nvGrpSpPr>
            <p:cNvPr id="58" name="组合 208"/>
            <p:cNvGrpSpPr/>
            <p:nvPr/>
          </p:nvGrpSpPr>
          <p:grpSpPr bwMode="auto">
            <a:xfrm>
              <a:off x="4396006" y="2704762"/>
              <a:ext cx="120702" cy="431547"/>
              <a:chOff x="0" y="0"/>
              <a:chExt cx="184150" cy="644525"/>
            </a:xfrm>
            <a:grpFill/>
          </p:grpSpPr>
          <p:sp>
            <p:nvSpPr>
              <p:cNvPr id="273" name="Freeform 101"/>
              <p:cNvSpPr>
                <a:spLocks noChangeArrowheads="1"/>
              </p:cNvSpPr>
              <p:nvPr/>
            </p:nvSpPr>
            <p:spPr bwMode="auto">
              <a:xfrm>
                <a:off x="9525" y="82550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0"/>
                  <a:gd name="T22" fmla="*/ 0 h 327"/>
                  <a:gd name="T23" fmla="*/ 110 w 110"/>
                  <a:gd name="T24" fmla="*/ 327 h 3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4" name="Freeform 102"/>
              <p:cNvSpPr>
                <a:spLocks noChangeArrowheads="1"/>
              </p:cNvSpPr>
              <p:nvPr/>
            </p:nvSpPr>
            <p:spPr bwMode="auto">
              <a:xfrm>
                <a:off x="1587" y="0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81"/>
                  <a:gd name="T112" fmla="*/ 0 h 92"/>
                  <a:gd name="T113" fmla="*/ 81 w 81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5" name="Freeform 103"/>
              <p:cNvSpPr>
                <a:spLocks noChangeArrowheads="1"/>
              </p:cNvSpPr>
              <p:nvPr/>
            </p:nvSpPr>
            <p:spPr bwMode="auto">
              <a:xfrm>
                <a:off x="0" y="49212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90"/>
                  <a:gd name="T17" fmla="*/ 94 w 9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6" name="Freeform 104"/>
              <p:cNvSpPr>
                <a:spLocks noChangeArrowheads="1"/>
              </p:cNvSpPr>
              <p:nvPr/>
            </p:nvSpPr>
            <p:spPr bwMode="auto">
              <a:xfrm>
                <a:off x="115887" y="588962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35"/>
                  <a:gd name="T59" fmla="*/ 28 w 28"/>
                  <a:gd name="T60" fmla="*/ 35 h 3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59" name="组合 215"/>
            <p:cNvGrpSpPr/>
            <p:nvPr/>
          </p:nvGrpSpPr>
          <p:grpSpPr bwMode="auto">
            <a:xfrm>
              <a:off x="3996441" y="3096979"/>
              <a:ext cx="927115" cy="1032092"/>
              <a:chOff x="0" y="0"/>
              <a:chExt cx="1414463" cy="1541463"/>
            </a:xfrm>
            <a:grpFill/>
          </p:grpSpPr>
          <p:sp>
            <p:nvSpPr>
              <p:cNvPr id="176" name="Freeform 5"/>
              <p:cNvSpPr>
                <a:spLocks noChangeArrowheads="1"/>
              </p:cNvSpPr>
              <p:nvPr/>
            </p:nvSpPr>
            <p:spPr bwMode="auto">
              <a:xfrm>
                <a:off x="0" y="152400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91"/>
                  <a:gd name="T187" fmla="*/ 0 h 792"/>
                  <a:gd name="T188" fmla="*/ 891 w 891"/>
                  <a:gd name="T189" fmla="*/ 792 h 79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7" name="Freeform 6"/>
              <p:cNvSpPr>
                <a:spLocks noChangeArrowheads="1"/>
              </p:cNvSpPr>
              <p:nvPr/>
            </p:nvSpPr>
            <p:spPr bwMode="auto">
              <a:xfrm>
                <a:off x="303212" y="152400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52"/>
                  <a:gd name="T154" fmla="*/ 0 h 792"/>
                  <a:gd name="T155" fmla="*/ 252 w 252"/>
                  <a:gd name="T156" fmla="*/ 792 h 79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8" name="Freeform 7"/>
              <p:cNvSpPr>
                <a:spLocks noChangeArrowheads="1"/>
              </p:cNvSpPr>
              <p:nvPr/>
            </p:nvSpPr>
            <p:spPr bwMode="auto">
              <a:xfrm>
                <a:off x="557212" y="1400175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03"/>
                  <a:gd name="T139" fmla="*/ 0 h 89"/>
                  <a:gd name="T140" fmla="*/ 203 w 203"/>
                  <a:gd name="T141" fmla="*/ 89 h 8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9" name="Freeform 8"/>
              <p:cNvSpPr>
                <a:spLocks noChangeArrowheads="1"/>
              </p:cNvSpPr>
              <p:nvPr/>
            </p:nvSpPr>
            <p:spPr bwMode="auto">
              <a:xfrm>
                <a:off x="436562" y="1335088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99"/>
                  <a:gd name="T152" fmla="*/ 355 w 355"/>
                  <a:gd name="T153" fmla="*/ 99 h 9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0" name="Freeform 9"/>
              <p:cNvSpPr>
                <a:spLocks noChangeArrowheads="1"/>
              </p:cNvSpPr>
              <p:nvPr/>
            </p:nvSpPr>
            <p:spPr bwMode="auto">
              <a:xfrm>
                <a:off x="361950" y="1379538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50"/>
                  <a:gd name="T121" fmla="*/ 0 h 37"/>
                  <a:gd name="T122" fmla="*/ 450 w 450"/>
                  <a:gd name="T123" fmla="*/ 37 h 3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1" name="Freeform 10"/>
              <p:cNvSpPr>
                <a:spLocks noChangeArrowheads="1"/>
              </p:cNvSpPr>
              <p:nvPr/>
            </p:nvSpPr>
            <p:spPr bwMode="auto">
              <a:xfrm>
                <a:off x="69850" y="509588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23"/>
                  <a:gd name="T73" fmla="*/ 0 h 61"/>
                  <a:gd name="T74" fmla="*/ 823 w 823"/>
                  <a:gd name="T75" fmla="*/ 61 h 6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2" name="Freeform 11"/>
              <p:cNvSpPr>
                <a:spLocks noChangeArrowheads="1"/>
              </p:cNvSpPr>
              <p:nvPr/>
            </p:nvSpPr>
            <p:spPr bwMode="auto">
              <a:xfrm>
                <a:off x="46037" y="401638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5"/>
                  <a:gd name="T76" fmla="*/ 0 h 63"/>
                  <a:gd name="T77" fmla="*/ 835 w 835"/>
                  <a:gd name="T78" fmla="*/ 63 h 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3" name="Freeform 12"/>
              <p:cNvSpPr>
                <a:spLocks noChangeArrowheads="1"/>
              </p:cNvSpPr>
              <p:nvPr/>
            </p:nvSpPr>
            <p:spPr bwMode="auto">
              <a:xfrm>
                <a:off x="73025" y="598488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9"/>
                  <a:gd name="T46" fmla="*/ 0 h 61"/>
                  <a:gd name="T47" fmla="*/ 799 w 799"/>
                  <a:gd name="T48" fmla="*/ 61 h 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4" name="Freeform 13"/>
              <p:cNvSpPr>
                <a:spLocks noChangeArrowheads="1"/>
              </p:cNvSpPr>
              <p:nvPr/>
            </p:nvSpPr>
            <p:spPr bwMode="auto">
              <a:xfrm>
                <a:off x="84137" y="684213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10"/>
                  <a:gd name="T49" fmla="*/ 0 h 61"/>
                  <a:gd name="T50" fmla="*/ 810 w 810"/>
                  <a:gd name="T51" fmla="*/ 61 h 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5" name="Freeform 14"/>
              <p:cNvSpPr>
                <a:spLocks noChangeArrowheads="1"/>
              </p:cNvSpPr>
              <p:nvPr/>
            </p:nvSpPr>
            <p:spPr bwMode="auto">
              <a:xfrm>
                <a:off x="76200" y="782638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95"/>
                  <a:gd name="T55" fmla="*/ 0 h 61"/>
                  <a:gd name="T56" fmla="*/ 795 w 795"/>
                  <a:gd name="T57" fmla="*/ 61 h 6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6" name="Freeform 15"/>
              <p:cNvSpPr>
                <a:spLocks noChangeArrowheads="1"/>
              </p:cNvSpPr>
              <p:nvPr/>
            </p:nvSpPr>
            <p:spPr bwMode="auto">
              <a:xfrm>
                <a:off x="71437" y="873125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23"/>
                  <a:gd name="T61" fmla="*/ 0 h 61"/>
                  <a:gd name="T62" fmla="*/ 823 w 823"/>
                  <a:gd name="T63" fmla="*/ 61 h 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7" name="Freeform 16"/>
              <p:cNvSpPr>
                <a:spLocks noChangeArrowheads="1"/>
              </p:cNvSpPr>
              <p:nvPr/>
            </p:nvSpPr>
            <p:spPr bwMode="auto">
              <a:xfrm>
                <a:off x="84137" y="965200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88"/>
                  <a:gd name="T40" fmla="*/ 0 h 61"/>
                  <a:gd name="T41" fmla="*/ 788 w 788"/>
                  <a:gd name="T42" fmla="*/ 61 h 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8" name="Freeform 17"/>
              <p:cNvSpPr>
                <a:spLocks noChangeArrowheads="1"/>
              </p:cNvSpPr>
              <p:nvPr/>
            </p:nvSpPr>
            <p:spPr bwMode="auto">
              <a:xfrm>
                <a:off x="103187" y="1098550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90"/>
                  <a:gd name="T163" fmla="*/ 0 h 196"/>
                  <a:gd name="T164" fmla="*/ 790 w 790"/>
                  <a:gd name="T165" fmla="*/ 196 h 19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89" name="Freeform 18"/>
              <p:cNvSpPr>
                <a:spLocks noChangeArrowheads="1"/>
              </p:cNvSpPr>
              <p:nvPr/>
            </p:nvSpPr>
            <p:spPr bwMode="auto">
              <a:xfrm>
                <a:off x="327025" y="1130300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28"/>
                  <a:gd name="T82" fmla="*/ 0 h 176"/>
                  <a:gd name="T83" fmla="*/ 228 w 228"/>
                  <a:gd name="T84" fmla="*/ 176 h 17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0" name="Freeform 19"/>
              <p:cNvSpPr>
                <a:spLocks noChangeArrowheads="1"/>
              </p:cNvSpPr>
              <p:nvPr/>
            </p:nvSpPr>
            <p:spPr bwMode="auto">
              <a:xfrm>
                <a:off x="901700" y="152400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3"/>
                  <a:gd name="T43" fmla="*/ 0 h 171"/>
                  <a:gd name="T44" fmla="*/ 323 w 323"/>
                  <a:gd name="T45" fmla="*/ 171 h 17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1" name="Freeform 20"/>
              <p:cNvSpPr>
                <a:spLocks noChangeArrowheads="1"/>
              </p:cNvSpPr>
              <p:nvPr/>
            </p:nvSpPr>
            <p:spPr bwMode="auto">
              <a:xfrm>
                <a:off x="906462" y="152400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0"/>
                  <a:gd name="T58" fmla="*/ 0 h 170"/>
                  <a:gd name="T59" fmla="*/ 320 w 320"/>
                  <a:gd name="T60" fmla="*/ 170 h 1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2" name="Freeform 21"/>
              <p:cNvSpPr>
                <a:spLocks noChangeArrowheads="1"/>
              </p:cNvSpPr>
              <p:nvPr/>
            </p:nvSpPr>
            <p:spPr bwMode="auto">
              <a:xfrm>
                <a:off x="912812" y="152400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6"/>
                  <a:gd name="T58" fmla="*/ 0 h 170"/>
                  <a:gd name="T59" fmla="*/ 316 w 316"/>
                  <a:gd name="T60" fmla="*/ 170 h 17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3" name="Freeform 22"/>
              <p:cNvSpPr>
                <a:spLocks noChangeArrowheads="1"/>
              </p:cNvSpPr>
              <p:nvPr/>
            </p:nvSpPr>
            <p:spPr bwMode="auto">
              <a:xfrm>
                <a:off x="919162" y="152400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12"/>
                  <a:gd name="T58" fmla="*/ 0 h 168"/>
                  <a:gd name="T59" fmla="*/ 312 w 312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4" name="Freeform 23"/>
              <p:cNvSpPr>
                <a:spLocks noChangeArrowheads="1"/>
              </p:cNvSpPr>
              <p:nvPr/>
            </p:nvSpPr>
            <p:spPr bwMode="auto">
              <a:xfrm>
                <a:off x="925512" y="152400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8"/>
                  <a:gd name="T58" fmla="*/ 0 h 168"/>
                  <a:gd name="T59" fmla="*/ 308 w 308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5" name="Freeform 24"/>
              <p:cNvSpPr>
                <a:spLocks noChangeArrowheads="1"/>
              </p:cNvSpPr>
              <p:nvPr/>
            </p:nvSpPr>
            <p:spPr bwMode="auto">
              <a:xfrm>
                <a:off x="931862" y="152400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4"/>
                  <a:gd name="T58" fmla="*/ 0 h 168"/>
                  <a:gd name="T59" fmla="*/ 304 w 304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6" name="Freeform 25"/>
              <p:cNvSpPr>
                <a:spLocks noChangeArrowheads="1"/>
              </p:cNvSpPr>
              <p:nvPr/>
            </p:nvSpPr>
            <p:spPr bwMode="auto">
              <a:xfrm>
                <a:off x="938212" y="152400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0"/>
                  <a:gd name="T58" fmla="*/ 0 h 168"/>
                  <a:gd name="T59" fmla="*/ 300 w 300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7" name="Freeform 26"/>
              <p:cNvSpPr>
                <a:spLocks noChangeArrowheads="1"/>
              </p:cNvSpPr>
              <p:nvPr/>
            </p:nvSpPr>
            <p:spPr bwMode="auto">
              <a:xfrm>
                <a:off x="942975" y="152400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7"/>
                  <a:gd name="T58" fmla="*/ 0 h 168"/>
                  <a:gd name="T59" fmla="*/ 297 w 297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8" name="Freeform 27"/>
              <p:cNvSpPr>
                <a:spLocks noChangeArrowheads="1"/>
              </p:cNvSpPr>
              <p:nvPr/>
            </p:nvSpPr>
            <p:spPr bwMode="auto">
              <a:xfrm>
                <a:off x="949325" y="152400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3"/>
                  <a:gd name="T58" fmla="*/ 0 h 168"/>
                  <a:gd name="T59" fmla="*/ 293 w 293"/>
                  <a:gd name="T60" fmla="*/ 168 h 16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99" name="Freeform 28"/>
              <p:cNvSpPr>
                <a:spLocks noChangeArrowheads="1"/>
              </p:cNvSpPr>
              <p:nvPr/>
            </p:nvSpPr>
            <p:spPr bwMode="auto">
              <a:xfrm>
                <a:off x="955675" y="152400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9"/>
                  <a:gd name="T55" fmla="*/ 0 h 168"/>
                  <a:gd name="T56" fmla="*/ 289 w 289"/>
                  <a:gd name="T57" fmla="*/ 168 h 16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0" name="Freeform 29"/>
              <p:cNvSpPr>
                <a:spLocks noChangeArrowheads="1"/>
              </p:cNvSpPr>
              <p:nvPr/>
            </p:nvSpPr>
            <p:spPr bwMode="auto">
              <a:xfrm>
                <a:off x="962025" y="152400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5"/>
                  <a:gd name="T55" fmla="*/ 0 h 167"/>
                  <a:gd name="T56" fmla="*/ 285 w 285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1" name="Freeform 30"/>
              <p:cNvSpPr>
                <a:spLocks noChangeArrowheads="1"/>
              </p:cNvSpPr>
              <p:nvPr/>
            </p:nvSpPr>
            <p:spPr bwMode="auto">
              <a:xfrm>
                <a:off x="968375" y="152400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1"/>
                  <a:gd name="T55" fmla="*/ 0 h 167"/>
                  <a:gd name="T56" fmla="*/ 281 w 281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2" name="Freeform 31"/>
              <p:cNvSpPr>
                <a:spLocks noChangeArrowheads="1"/>
              </p:cNvSpPr>
              <p:nvPr/>
            </p:nvSpPr>
            <p:spPr bwMode="auto">
              <a:xfrm>
                <a:off x="973137" y="152400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8"/>
                  <a:gd name="T55" fmla="*/ 0 h 167"/>
                  <a:gd name="T56" fmla="*/ 278 w 278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3" name="Freeform 32"/>
              <p:cNvSpPr>
                <a:spLocks noChangeArrowheads="1"/>
              </p:cNvSpPr>
              <p:nvPr/>
            </p:nvSpPr>
            <p:spPr bwMode="auto">
              <a:xfrm>
                <a:off x="979487" y="152400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4"/>
                  <a:gd name="T55" fmla="*/ 0 h 167"/>
                  <a:gd name="T56" fmla="*/ 274 w 274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4" name="Freeform 33"/>
              <p:cNvSpPr>
                <a:spLocks noChangeArrowheads="1"/>
              </p:cNvSpPr>
              <p:nvPr/>
            </p:nvSpPr>
            <p:spPr bwMode="auto">
              <a:xfrm>
                <a:off x="985837" y="152400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70"/>
                  <a:gd name="T55" fmla="*/ 0 h 167"/>
                  <a:gd name="T56" fmla="*/ 270 w 270"/>
                  <a:gd name="T57" fmla="*/ 167 h 1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5" name="Freeform 34"/>
              <p:cNvSpPr>
                <a:spLocks noChangeArrowheads="1"/>
              </p:cNvSpPr>
              <p:nvPr/>
            </p:nvSpPr>
            <p:spPr bwMode="auto">
              <a:xfrm>
                <a:off x="992187" y="152400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6"/>
                  <a:gd name="T52" fmla="*/ 0 h 167"/>
                  <a:gd name="T53" fmla="*/ 266 w 266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6" name="Freeform 35"/>
              <p:cNvSpPr>
                <a:spLocks noChangeArrowheads="1"/>
              </p:cNvSpPr>
              <p:nvPr/>
            </p:nvSpPr>
            <p:spPr bwMode="auto">
              <a:xfrm>
                <a:off x="995362" y="152400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4"/>
                  <a:gd name="T52" fmla="*/ 0 h 167"/>
                  <a:gd name="T53" fmla="*/ 264 w 264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7" name="Freeform 36"/>
              <p:cNvSpPr>
                <a:spLocks noChangeArrowheads="1"/>
              </p:cNvSpPr>
              <p:nvPr/>
            </p:nvSpPr>
            <p:spPr bwMode="auto">
              <a:xfrm>
                <a:off x="1001712" y="152400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0"/>
                  <a:gd name="T52" fmla="*/ 0 h 167"/>
                  <a:gd name="T53" fmla="*/ 260 w 260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8" name="Freeform 37"/>
              <p:cNvSpPr>
                <a:spLocks noChangeArrowheads="1"/>
              </p:cNvSpPr>
              <p:nvPr/>
            </p:nvSpPr>
            <p:spPr bwMode="auto">
              <a:xfrm>
                <a:off x="1009650" y="152400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55"/>
                  <a:gd name="T52" fmla="*/ 0 h 167"/>
                  <a:gd name="T53" fmla="*/ 255 w 255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09" name="Freeform 38"/>
              <p:cNvSpPr>
                <a:spLocks noChangeArrowheads="1"/>
              </p:cNvSpPr>
              <p:nvPr/>
            </p:nvSpPr>
            <p:spPr bwMode="auto">
              <a:xfrm>
                <a:off x="1016000" y="152400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51"/>
                  <a:gd name="T52" fmla="*/ 0 h 167"/>
                  <a:gd name="T53" fmla="*/ 251 w 251"/>
                  <a:gd name="T54" fmla="*/ 167 h 1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0" name="Freeform 39"/>
              <p:cNvSpPr>
                <a:spLocks noChangeArrowheads="1"/>
              </p:cNvSpPr>
              <p:nvPr/>
            </p:nvSpPr>
            <p:spPr bwMode="auto">
              <a:xfrm>
                <a:off x="1019175" y="152400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9"/>
                  <a:gd name="T52" fmla="*/ 0 h 166"/>
                  <a:gd name="T53" fmla="*/ 249 w 249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1" name="Freeform 40"/>
              <p:cNvSpPr>
                <a:spLocks noChangeArrowheads="1"/>
              </p:cNvSpPr>
              <p:nvPr/>
            </p:nvSpPr>
            <p:spPr bwMode="auto">
              <a:xfrm>
                <a:off x="1025525" y="152400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5"/>
                  <a:gd name="T52" fmla="*/ 0 h 166"/>
                  <a:gd name="T53" fmla="*/ 245 w 245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2" name="Freeform 41"/>
              <p:cNvSpPr>
                <a:spLocks noChangeArrowheads="1"/>
              </p:cNvSpPr>
              <p:nvPr/>
            </p:nvSpPr>
            <p:spPr bwMode="auto">
              <a:xfrm>
                <a:off x="1031875" y="152400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1"/>
                  <a:gd name="T52" fmla="*/ 0 h 166"/>
                  <a:gd name="T53" fmla="*/ 241 w 241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3" name="Freeform 42"/>
              <p:cNvSpPr>
                <a:spLocks noChangeArrowheads="1"/>
              </p:cNvSpPr>
              <p:nvPr/>
            </p:nvSpPr>
            <p:spPr bwMode="auto">
              <a:xfrm>
                <a:off x="1039812" y="152400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6"/>
                  <a:gd name="T52" fmla="*/ 0 h 166"/>
                  <a:gd name="T53" fmla="*/ 236 w 236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4" name="Freeform 43"/>
              <p:cNvSpPr>
                <a:spLocks noChangeArrowheads="1"/>
              </p:cNvSpPr>
              <p:nvPr/>
            </p:nvSpPr>
            <p:spPr bwMode="auto">
              <a:xfrm>
                <a:off x="1046162" y="152400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2"/>
                  <a:gd name="T52" fmla="*/ 0 h 166"/>
                  <a:gd name="T53" fmla="*/ 232 w 232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5" name="Freeform 44"/>
              <p:cNvSpPr>
                <a:spLocks noChangeArrowheads="1"/>
              </p:cNvSpPr>
              <p:nvPr/>
            </p:nvSpPr>
            <p:spPr bwMode="auto">
              <a:xfrm>
                <a:off x="1049337" y="152400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30"/>
                  <a:gd name="T52" fmla="*/ 0 h 166"/>
                  <a:gd name="T53" fmla="*/ 230 w 230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6" name="Freeform 45"/>
              <p:cNvSpPr>
                <a:spLocks noChangeArrowheads="1"/>
              </p:cNvSpPr>
              <p:nvPr/>
            </p:nvSpPr>
            <p:spPr bwMode="auto">
              <a:xfrm>
                <a:off x="1055687" y="152400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6"/>
                  <a:gd name="T52" fmla="*/ 0 h 166"/>
                  <a:gd name="T53" fmla="*/ 226 w 226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7" name="Freeform 46"/>
              <p:cNvSpPr>
                <a:spLocks noChangeArrowheads="1"/>
              </p:cNvSpPr>
              <p:nvPr/>
            </p:nvSpPr>
            <p:spPr bwMode="auto">
              <a:xfrm>
                <a:off x="1062037" y="152400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22"/>
                  <a:gd name="T52" fmla="*/ 0 h 166"/>
                  <a:gd name="T53" fmla="*/ 222 w 222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8" name="Freeform 47"/>
              <p:cNvSpPr>
                <a:spLocks noChangeArrowheads="1"/>
              </p:cNvSpPr>
              <p:nvPr/>
            </p:nvSpPr>
            <p:spPr bwMode="auto">
              <a:xfrm>
                <a:off x="1068387" y="152400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8"/>
                  <a:gd name="T52" fmla="*/ 0 h 166"/>
                  <a:gd name="T53" fmla="*/ 218 w 218"/>
                  <a:gd name="T54" fmla="*/ 166 h 1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19" name="Freeform 48"/>
              <p:cNvSpPr>
                <a:spLocks noChangeArrowheads="1"/>
              </p:cNvSpPr>
              <p:nvPr/>
            </p:nvSpPr>
            <p:spPr bwMode="auto">
              <a:xfrm>
                <a:off x="1073150" y="152400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5"/>
                  <a:gd name="T52" fmla="*/ 0 h 164"/>
                  <a:gd name="T53" fmla="*/ 215 w 215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0" name="Freeform 49"/>
              <p:cNvSpPr>
                <a:spLocks noChangeArrowheads="1"/>
              </p:cNvSpPr>
              <p:nvPr/>
            </p:nvSpPr>
            <p:spPr bwMode="auto">
              <a:xfrm>
                <a:off x="1079500" y="152400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1"/>
                  <a:gd name="T52" fmla="*/ 0 h 164"/>
                  <a:gd name="T53" fmla="*/ 211 w 211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1" name="Freeform 50"/>
              <p:cNvSpPr>
                <a:spLocks noChangeArrowheads="1"/>
              </p:cNvSpPr>
              <p:nvPr/>
            </p:nvSpPr>
            <p:spPr bwMode="auto">
              <a:xfrm>
                <a:off x="1085850" y="152400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7"/>
                  <a:gd name="T52" fmla="*/ 0 h 164"/>
                  <a:gd name="T53" fmla="*/ 207 w 207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2" name="Freeform 51"/>
              <p:cNvSpPr>
                <a:spLocks noChangeArrowheads="1"/>
              </p:cNvSpPr>
              <p:nvPr/>
            </p:nvSpPr>
            <p:spPr bwMode="auto">
              <a:xfrm>
                <a:off x="1092200" y="152400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3"/>
                  <a:gd name="T52" fmla="*/ 0 h 164"/>
                  <a:gd name="T53" fmla="*/ 203 w 203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3" name="Freeform 52"/>
              <p:cNvSpPr>
                <a:spLocks noChangeArrowheads="1"/>
              </p:cNvSpPr>
              <p:nvPr/>
            </p:nvSpPr>
            <p:spPr bwMode="auto">
              <a:xfrm>
                <a:off x="1096962" y="152400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0"/>
                  <a:gd name="T52" fmla="*/ 0 h 164"/>
                  <a:gd name="T53" fmla="*/ 200 w 200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4" name="Freeform 53"/>
              <p:cNvSpPr>
                <a:spLocks noChangeArrowheads="1"/>
              </p:cNvSpPr>
              <p:nvPr/>
            </p:nvSpPr>
            <p:spPr bwMode="auto">
              <a:xfrm>
                <a:off x="1103312" y="152400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6"/>
                  <a:gd name="T52" fmla="*/ 0 h 164"/>
                  <a:gd name="T53" fmla="*/ 196 w 196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5" name="Freeform 54"/>
              <p:cNvSpPr>
                <a:spLocks noChangeArrowheads="1"/>
              </p:cNvSpPr>
              <p:nvPr/>
            </p:nvSpPr>
            <p:spPr bwMode="auto">
              <a:xfrm>
                <a:off x="1109662" y="152400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2"/>
                  <a:gd name="T52" fmla="*/ 0 h 164"/>
                  <a:gd name="T53" fmla="*/ 192 w 192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6" name="Freeform 55"/>
              <p:cNvSpPr>
                <a:spLocks noChangeArrowheads="1"/>
              </p:cNvSpPr>
              <p:nvPr/>
            </p:nvSpPr>
            <p:spPr bwMode="auto">
              <a:xfrm>
                <a:off x="1116012" y="152400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8"/>
                  <a:gd name="T52" fmla="*/ 0 h 164"/>
                  <a:gd name="T53" fmla="*/ 188 w 188"/>
                  <a:gd name="T54" fmla="*/ 164 h 1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7" name="Freeform 56"/>
              <p:cNvSpPr>
                <a:spLocks noChangeArrowheads="1"/>
              </p:cNvSpPr>
              <p:nvPr/>
            </p:nvSpPr>
            <p:spPr bwMode="auto">
              <a:xfrm>
                <a:off x="1122362" y="152400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4"/>
                  <a:gd name="T49" fmla="*/ 0 h 164"/>
                  <a:gd name="T50" fmla="*/ 184 w 184"/>
                  <a:gd name="T51" fmla="*/ 164 h 16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8" name="Freeform 57"/>
              <p:cNvSpPr>
                <a:spLocks noChangeArrowheads="1"/>
              </p:cNvSpPr>
              <p:nvPr/>
            </p:nvSpPr>
            <p:spPr bwMode="auto">
              <a:xfrm>
                <a:off x="1127125" y="152400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1"/>
                  <a:gd name="T49" fmla="*/ 0 h 164"/>
                  <a:gd name="T50" fmla="*/ 181 w 181"/>
                  <a:gd name="T51" fmla="*/ 164 h 16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29" name="Freeform 58"/>
              <p:cNvSpPr>
                <a:spLocks noChangeArrowheads="1"/>
              </p:cNvSpPr>
              <p:nvPr/>
            </p:nvSpPr>
            <p:spPr bwMode="auto">
              <a:xfrm>
                <a:off x="1133475" y="152400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7"/>
                  <a:gd name="T49" fmla="*/ 0 h 163"/>
                  <a:gd name="T50" fmla="*/ 177 w 177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0" name="Freeform 59"/>
              <p:cNvSpPr>
                <a:spLocks noChangeArrowheads="1"/>
              </p:cNvSpPr>
              <p:nvPr/>
            </p:nvSpPr>
            <p:spPr bwMode="auto">
              <a:xfrm>
                <a:off x="1139825" y="152400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3"/>
                  <a:gd name="T49" fmla="*/ 0 h 163"/>
                  <a:gd name="T50" fmla="*/ 173 w 173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1" name="Freeform 60"/>
              <p:cNvSpPr>
                <a:spLocks noChangeArrowheads="1"/>
              </p:cNvSpPr>
              <p:nvPr/>
            </p:nvSpPr>
            <p:spPr bwMode="auto">
              <a:xfrm>
                <a:off x="1146175" y="152400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9"/>
                  <a:gd name="T49" fmla="*/ 0 h 163"/>
                  <a:gd name="T50" fmla="*/ 169 w 169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2" name="Freeform 61"/>
              <p:cNvSpPr>
                <a:spLocks noChangeArrowheads="1"/>
              </p:cNvSpPr>
              <p:nvPr/>
            </p:nvSpPr>
            <p:spPr bwMode="auto">
              <a:xfrm>
                <a:off x="1150937" y="152400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6"/>
                  <a:gd name="T49" fmla="*/ 0 h 163"/>
                  <a:gd name="T50" fmla="*/ 166 w 166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3" name="Freeform 62"/>
              <p:cNvSpPr>
                <a:spLocks noChangeArrowheads="1"/>
              </p:cNvSpPr>
              <p:nvPr/>
            </p:nvSpPr>
            <p:spPr bwMode="auto">
              <a:xfrm>
                <a:off x="1157287" y="152400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2"/>
                  <a:gd name="T49" fmla="*/ 0 h 163"/>
                  <a:gd name="T50" fmla="*/ 162 w 162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4" name="Freeform 63"/>
              <p:cNvSpPr>
                <a:spLocks noChangeArrowheads="1"/>
              </p:cNvSpPr>
              <p:nvPr/>
            </p:nvSpPr>
            <p:spPr bwMode="auto">
              <a:xfrm>
                <a:off x="1163637" y="152400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8"/>
                  <a:gd name="T49" fmla="*/ 0 h 163"/>
                  <a:gd name="T50" fmla="*/ 158 w 158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5" name="Freeform 64"/>
              <p:cNvSpPr>
                <a:spLocks noChangeArrowheads="1"/>
              </p:cNvSpPr>
              <p:nvPr/>
            </p:nvSpPr>
            <p:spPr bwMode="auto">
              <a:xfrm>
                <a:off x="1169987" y="152400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4"/>
                  <a:gd name="T49" fmla="*/ 0 h 163"/>
                  <a:gd name="T50" fmla="*/ 154 w 154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6" name="Freeform 65"/>
              <p:cNvSpPr>
                <a:spLocks noChangeArrowheads="1"/>
              </p:cNvSpPr>
              <p:nvPr/>
            </p:nvSpPr>
            <p:spPr bwMode="auto">
              <a:xfrm>
                <a:off x="1174750" y="152400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1"/>
                  <a:gd name="T49" fmla="*/ 0 h 163"/>
                  <a:gd name="T50" fmla="*/ 151 w 151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7" name="Freeform 66"/>
              <p:cNvSpPr>
                <a:spLocks noChangeArrowheads="1"/>
              </p:cNvSpPr>
              <p:nvPr/>
            </p:nvSpPr>
            <p:spPr bwMode="auto">
              <a:xfrm>
                <a:off x="1181100" y="152400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7"/>
                  <a:gd name="T49" fmla="*/ 0 h 163"/>
                  <a:gd name="T50" fmla="*/ 147 w 147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8" name="Freeform 67"/>
              <p:cNvSpPr>
                <a:spLocks noChangeArrowheads="1"/>
              </p:cNvSpPr>
              <p:nvPr/>
            </p:nvSpPr>
            <p:spPr bwMode="auto">
              <a:xfrm>
                <a:off x="1187450" y="152400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3"/>
                  <a:gd name="T49" fmla="*/ 0 h 163"/>
                  <a:gd name="T50" fmla="*/ 143 w 143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39" name="Freeform 68"/>
              <p:cNvSpPr>
                <a:spLocks noChangeArrowheads="1"/>
              </p:cNvSpPr>
              <p:nvPr/>
            </p:nvSpPr>
            <p:spPr bwMode="auto">
              <a:xfrm>
                <a:off x="1193800" y="152400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9"/>
                  <a:gd name="T49" fmla="*/ 0 h 161"/>
                  <a:gd name="T50" fmla="*/ 139 w 139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0" name="Freeform 69"/>
              <p:cNvSpPr>
                <a:spLocks noChangeArrowheads="1"/>
              </p:cNvSpPr>
              <p:nvPr/>
            </p:nvSpPr>
            <p:spPr bwMode="auto">
              <a:xfrm>
                <a:off x="1200150" y="152400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5"/>
                  <a:gd name="T49" fmla="*/ 0 h 161"/>
                  <a:gd name="T50" fmla="*/ 135 w 135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1" name="Freeform 70"/>
              <p:cNvSpPr>
                <a:spLocks noChangeArrowheads="1"/>
              </p:cNvSpPr>
              <p:nvPr/>
            </p:nvSpPr>
            <p:spPr bwMode="auto">
              <a:xfrm>
                <a:off x="1204912" y="152400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2"/>
                  <a:gd name="T49" fmla="*/ 0 h 161"/>
                  <a:gd name="T50" fmla="*/ 132 w 132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2" name="Freeform 71"/>
              <p:cNvSpPr>
                <a:spLocks noChangeArrowheads="1"/>
              </p:cNvSpPr>
              <p:nvPr/>
            </p:nvSpPr>
            <p:spPr bwMode="auto">
              <a:xfrm>
                <a:off x="1211262" y="152400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8"/>
                  <a:gd name="T49" fmla="*/ 0 h 161"/>
                  <a:gd name="T50" fmla="*/ 128 w 128"/>
                  <a:gd name="T51" fmla="*/ 161 h 1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3" name="Freeform 72"/>
              <p:cNvSpPr>
                <a:spLocks noChangeArrowheads="1"/>
              </p:cNvSpPr>
              <p:nvPr/>
            </p:nvSpPr>
            <p:spPr bwMode="auto">
              <a:xfrm>
                <a:off x="1217612" y="152400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4"/>
                  <a:gd name="T46" fmla="*/ 0 h 161"/>
                  <a:gd name="T47" fmla="*/ 124 w 124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4" name="Freeform 73"/>
              <p:cNvSpPr>
                <a:spLocks noChangeArrowheads="1"/>
              </p:cNvSpPr>
              <p:nvPr/>
            </p:nvSpPr>
            <p:spPr bwMode="auto">
              <a:xfrm>
                <a:off x="1223962" y="152400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0"/>
                  <a:gd name="T46" fmla="*/ 0 h 161"/>
                  <a:gd name="T47" fmla="*/ 120 w 120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5" name="Freeform 74"/>
              <p:cNvSpPr>
                <a:spLocks noChangeArrowheads="1"/>
              </p:cNvSpPr>
              <p:nvPr/>
            </p:nvSpPr>
            <p:spPr bwMode="auto">
              <a:xfrm>
                <a:off x="1228725" y="152400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7"/>
                  <a:gd name="T46" fmla="*/ 0 h 161"/>
                  <a:gd name="T47" fmla="*/ 117 w 117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6" name="Freeform 75"/>
              <p:cNvSpPr>
                <a:spLocks noChangeArrowheads="1"/>
              </p:cNvSpPr>
              <p:nvPr/>
            </p:nvSpPr>
            <p:spPr bwMode="auto">
              <a:xfrm>
                <a:off x="1235075" y="152400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3"/>
                  <a:gd name="T46" fmla="*/ 0 h 161"/>
                  <a:gd name="T47" fmla="*/ 113 w 113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7" name="Freeform 76"/>
              <p:cNvSpPr>
                <a:spLocks noChangeArrowheads="1"/>
              </p:cNvSpPr>
              <p:nvPr/>
            </p:nvSpPr>
            <p:spPr bwMode="auto">
              <a:xfrm>
                <a:off x="1241425" y="152400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9"/>
                  <a:gd name="T46" fmla="*/ 0 h 161"/>
                  <a:gd name="T47" fmla="*/ 109 w 109"/>
                  <a:gd name="T48" fmla="*/ 161 h 1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8" name="Freeform 77"/>
              <p:cNvSpPr>
                <a:spLocks noChangeArrowheads="1"/>
              </p:cNvSpPr>
              <p:nvPr/>
            </p:nvSpPr>
            <p:spPr bwMode="auto">
              <a:xfrm>
                <a:off x="1247775" y="152400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5"/>
                  <a:gd name="T46" fmla="*/ 0 h 160"/>
                  <a:gd name="T47" fmla="*/ 105 w 105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49" name="Freeform 78"/>
              <p:cNvSpPr>
                <a:spLocks noChangeArrowheads="1"/>
              </p:cNvSpPr>
              <p:nvPr/>
            </p:nvSpPr>
            <p:spPr bwMode="auto">
              <a:xfrm>
                <a:off x="1252537" y="152400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160"/>
                  <a:gd name="T47" fmla="*/ 102 w 102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0" name="Freeform 79"/>
              <p:cNvSpPr>
                <a:spLocks noChangeArrowheads="1"/>
              </p:cNvSpPr>
              <p:nvPr/>
            </p:nvSpPr>
            <p:spPr bwMode="auto">
              <a:xfrm>
                <a:off x="1258887" y="152400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8"/>
                  <a:gd name="T46" fmla="*/ 0 h 160"/>
                  <a:gd name="T47" fmla="*/ 98 w 98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1" name="Freeform 80"/>
              <p:cNvSpPr>
                <a:spLocks noChangeArrowheads="1"/>
              </p:cNvSpPr>
              <p:nvPr/>
            </p:nvSpPr>
            <p:spPr bwMode="auto">
              <a:xfrm>
                <a:off x="1265237" y="152400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4"/>
                  <a:gd name="T46" fmla="*/ 0 h 160"/>
                  <a:gd name="T47" fmla="*/ 94 w 94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2" name="Freeform 81"/>
              <p:cNvSpPr>
                <a:spLocks noChangeArrowheads="1"/>
              </p:cNvSpPr>
              <p:nvPr/>
            </p:nvSpPr>
            <p:spPr bwMode="auto">
              <a:xfrm>
                <a:off x="1271587" y="152400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0"/>
                  <a:gd name="T46" fmla="*/ 0 h 160"/>
                  <a:gd name="T47" fmla="*/ 90 w 90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3" name="Freeform 82"/>
              <p:cNvSpPr>
                <a:spLocks noChangeArrowheads="1"/>
              </p:cNvSpPr>
              <p:nvPr/>
            </p:nvSpPr>
            <p:spPr bwMode="auto">
              <a:xfrm>
                <a:off x="1274762" y="152400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160"/>
                  <a:gd name="T47" fmla="*/ 88 w 88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4" name="Freeform 83"/>
              <p:cNvSpPr>
                <a:spLocks noChangeArrowheads="1"/>
              </p:cNvSpPr>
              <p:nvPr/>
            </p:nvSpPr>
            <p:spPr bwMode="auto">
              <a:xfrm>
                <a:off x="1282700" y="152400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3"/>
                  <a:gd name="T46" fmla="*/ 0 h 160"/>
                  <a:gd name="T47" fmla="*/ 83 w 83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5" name="Freeform 84"/>
              <p:cNvSpPr>
                <a:spLocks noChangeArrowheads="1"/>
              </p:cNvSpPr>
              <p:nvPr/>
            </p:nvSpPr>
            <p:spPr bwMode="auto">
              <a:xfrm>
                <a:off x="1289050" y="152400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"/>
                  <a:gd name="T46" fmla="*/ 0 h 160"/>
                  <a:gd name="T47" fmla="*/ 79 w 79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6" name="Freeform 85"/>
              <p:cNvSpPr>
                <a:spLocks noChangeArrowheads="1"/>
              </p:cNvSpPr>
              <p:nvPr/>
            </p:nvSpPr>
            <p:spPr bwMode="auto">
              <a:xfrm>
                <a:off x="1295400" y="152400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5"/>
                  <a:gd name="T46" fmla="*/ 0 h 160"/>
                  <a:gd name="T47" fmla="*/ 75 w 75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7" name="Freeform 86"/>
              <p:cNvSpPr>
                <a:spLocks noChangeArrowheads="1"/>
              </p:cNvSpPr>
              <p:nvPr/>
            </p:nvSpPr>
            <p:spPr bwMode="auto">
              <a:xfrm>
                <a:off x="1301750" y="152400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1"/>
                  <a:gd name="T46" fmla="*/ 0 h 160"/>
                  <a:gd name="T47" fmla="*/ 71 w 71"/>
                  <a:gd name="T48" fmla="*/ 160 h 16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8" name="Freeform 87"/>
              <p:cNvSpPr>
                <a:spLocks noChangeArrowheads="1"/>
              </p:cNvSpPr>
              <p:nvPr/>
            </p:nvSpPr>
            <p:spPr bwMode="auto">
              <a:xfrm>
                <a:off x="1304925" y="152400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"/>
                  <a:gd name="T46" fmla="*/ 0 h 159"/>
                  <a:gd name="T47" fmla="*/ 69 w 69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59" name="Freeform 88"/>
              <p:cNvSpPr>
                <a:spLocks noChangeArrowheads="1"/>
              </p:cNvSpPr>
              <p:nvPr/>
            </p:nvSpPr>
            <p:spPr bwMode="auto">
              <a:xfrm>
                <a:off x="1311275" y="152400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5"/>
                  <a:gd name="T46" fmla="*/ 0 h 159"/>
                  <a:gd name="T47" fmla="*/ 65 w 65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0" name="Freeform 89"/>
              <p:cNvSpPr>
                <a:spLocks noChangeArrowheads="1"/>
              </p:cNvSpPr>
              <p:nvPr/>
            </p:nvSpPr>
            <p:spPr bwMode="auto">
              <a:xfrm>
                <a:off x="1319212" y="152400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"/>
                  <a:gd name="T46" fmla="*/ 0 h 159"/>
                  <a:gd name="T47" fmla="*/ 60 w 60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1" name="Freeform 90"/>
              <p:cNvSpPr>
                <a:spLocks noChangeArrowheads="1"/>
              </p:cNvSpPr>
              <p:nvPr/>
            </p:nvSpPr>
            <p:spPr bwMode="auto">
              <a:xfrm>
                <a:off x="1325562" y="152400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6"/>
                  <a:gd name="T46" fmla="*/ 0 h 159"/>
                  <a:gd name="T47" fmla="*/ 56 w 56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2" name="Freeform 91"/>
              <p:cNvSpPr>
                <a:spLocks noChangeArrowheads="1"/>
              </p:cNvSpPr>
              <p:nvPr/>
            </p:nvSpPr>
            <p:spPr bwMode="auto">
              <a:xfrm>
                <a:off x="1328737" y="152400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4"/>
                  <a:gd name="T46" fmla="*/ 0 h 159"/>
                  <a:gd name="T47" fmla="*/ 54 w 54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3" name="Freeform 92"/>
              <p:cNvSpPr>
                <a:spLocks noChangeArrowheads="1"/>
              </p:cNvSpPr>
              <p:nvPr/>
            </p:nvSpPr>
            <p:spPr bwMode="auto">
              <a:xfrm>
                <a:off x="1335087" y="152400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0"/>
                  <a:gd name="T46" fmla="*/ 0 h 159"/>
                  <a:gd name="T47" fmla="*/ 50 w 50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4" name="Freeform 93"/>
              <p:cNvSpPr>
                <a:spLocks noChangeArrowheads="1"/>
              </p:cNvSpPr>
              <p:nvPr/>
            </p:nvSpPr>
            <p:spPr bwMode="auto">
              <a:xfrm>
                <a:off x="1341437" y="152400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6"/>
                  <a:gd name="T46" fmla="*/ 0 h 159"/>
                  <a:gd name="T47" fmla="*/ 46 w 46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5" name="Freeform 94"/>
              <p:cNvSpPr>
                <a:spLocks noChangeArrowheads="1"/>
              </p:cNvSpPr>
              <p:nvPr/>
            </p:nvSpPr>
            <p:spPr bwMode="auto">
              <a:xfrm>
                <a:off x="1349375" y="152400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1"/>
                  <a:gd name="T46" fmla="*/ 0 h 159"/>
                  <a:gd name="T47" fmla="*/ 41 w 41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6" name="Freeform 95"/>
              <p:cNvSpPr>
                <a:spLocks noChangeArrowheads="1"/>
              </p:cNvSpPr>
              <p:nvPr/>
            </p:nvSpPr>
            <p:spPr bwMode="auto">
              <a:xfrm>
                <a:off x="1352550" y="152400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9"/>
                  <a:gd name="T46" fmla="*/ 0 h 159"/>
                  <a:gd name="T47" fmla="*/ 39 w 39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7" name="Freeform 96"/>
              <p:cNvSpPr>
                <a:spLocks noChangeArrowheads="1"/>
              </p:cNvSpPr>
              <p:nvPr/>
            </p:nvSpPr>
            <p:spPr bwMode="auto">
              <a:xfrm>
                <a:off x="1358900" y="152400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5"/>
                  <a:gd name="T46" fmla="*/ 0 h 159"/>
                  <a:gd name="T47" fmla="*/ 35 w 35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8" name="Freeform 97"/>
              <p:cNvSpPr>
                <a:spLocks noChangeArrowheads="1"/>
              </p:cNvSpPr>
              <p:nvPr/>
            </p:nvSpPr>
            <p:spPr bwMode="auto">
              <a:xfrm>
                <a:off x="1365250" y="152400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"/>
                  <a:gd name="T46" fmla="*/ 0 h 157"/>
                  <a:gd name="T47" fmla="*/ 31 w 31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69" name="Freeform 98"/>
              <p:cNvSpPr>
                <a:spLocks noChangeArrowheads="1"/>
              </p:cNvSpPr>
              <p:nvPr/>
            </p:nvSpPr>
            <p:spPr bwMode="auto">
              <a:xfrm>
                <a:off x="1370012" y="152400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57"/>
                  <a:gd name="T47" fmla="*/ 28 w 28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0" name="Freeform 99"/>
              <p:cNvSpPr>
                <a:spLocks noChangeArrowheads="1"/>
              </p:cNvSpPr>
              <p:nvPr/>
            </p:nvSpPr>
            <p:spPr bwMode="auto">
              <a:xfrm>
                <a:off x="1370012" y="152400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57"/>
                  <a:gd name="T47" fmla="*/ 28 w 28"/>
                  <a:gd name="T48" fmla="*/ 157 h 1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1" name="Freeform 100"/>
              <p:cNvSpPr>
                <a:spLocks noChangeArrowheads="1"/>
              </p:cNvSpPr>
              <p:nvPr/>
            </p:nvSpPr>
            <p:spPr bwMode="auto">
              <a:xfrm>
                <a:off x="1371600" y="152400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157"/>
                  <a:gd name="T29" fmla="*/ 27 w 27"/>
                  <a:gd name="T30" fmla="*/ 157 h 15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272" name="Freeform 108"/>
              <p:cNvSpPr>
                <a:spLocks noChangeArrowheads="1"/>
              </p:cNvSpPr>
              <p:nvPr/>
            </p:nvSpPr>
            <p:spPr bwMode="auto">
              <a:xfrm>
                <a:off x="544512" y="0"/>
                <a:ext cx="47625" cy="55563"/>
              </a:xfrm>
              <a:custGeom>
                <a:avLst/>
                <a:gdLst>
                  <a:gd name="T0" fmla="*/ 30 w 30"/>
                  <a:gd name="T1" fmla="*/ 2 h 35"/>
                  <a:gd name="T2" fmla="*/ 30 w 30"/>
                  <a:gd name="T3" fmla="*/ 2 h 35"/>
                  <a:gd name="T4" fmla="*/ 27 w 30"/>
                  <a:gd name="T5" fmla="*/ 14 h 35"/>
                  <a:gd name="T6" fmla="*/ 23 w 30"/>
                  <a:gd name="T7" fmla="*/ 30 h 35"/>
                  <a:gd name="T8" fmla="*/ 23 w 30"/>
                  <a:gd name="T9" fmla="*/ 30 h 35"/>
                  <a:gd name="T10" fmla="*/ 20 w 30"/>
                  <a:gd name="T11" fmla="*/ 34 h 35"/>
                  <a:gd name="T12" fmla="*/ 19 w 30"/>
                  <a:gd name="T13" fmla="*/ 35 h 35"/>
                  <a:gd name="T14" fmla="*/ 16 w 30"/>
                  <a:gd name="T15" fmla="*/ 34 h 35"/>
                  <a:gd name="T16" fmla="*/ 14 w 30"/>
                  <a:gd name="T17" fmla="*/ 31 h 35"/>
                  <a:gd name="T18" fmla="*/ 11 w 30"/>
                  <a:gd name="T19" fmla="*/ 26 h 35"/>
                  <a:gd name="T20" fmla="*/ 0 w 30"/>
                  <a:gd name="T21" fmla="*/ 7 h 35"/>
                  <a:gd name="T22" fmla="*/ 0 w 30"/>
                  <a:gd name="T23" fmla="*/ 7 h 35"/>
                  <a:gd name="T24" fmla="*/ 3 w 30"/>
                  <a:gd name="T25" fmla="*/ 6 h 35"/>
                  <a:gd name="T26" fmla="*/ 8 w 30"/>
                  <a:gd name="T27" fmla="*/ 2 h 35"/>
                  <a:gd name="T28" fmla="*/ 12 w 30"/>
                  <a:gd name="T29" fmla="*/ 0 h 35"/>
                  <a:gd name="T30" fmla="*/ 18 w 30"/>
                  <a:gd name="T31" fmla="*/ 0 h 35"/>
                  <a:gd name="T32" fmla="*/ 23 w 30"/>
                  <a:gd name="T33" fmla="*/ 0 h 35"/>
                  <a:gd name="T34" fmla="*/ 30 w 30"/>
                  <a:gd name="T35" fmla="*/ 2 h 35"/>
                  <a:gd name="T36" fmla="*/ 30 w 30"/>
                  <a:gd name="T37" fmla="*/ 2 h 3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5"/>
                  <a:gd name="T59" fmla="*/ 30 w 30"/>
                  <a:gd name="T60" fmla="*/ 35 h 3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60" name="组合 209"/>
            <p:cNvGrpSpPr/>
            <p:nvPr/>
          </p:nvGrpSpPr>
          <p:grpSpPr bwMode="auto">
            <a:xfrm>
              <a:off x="4266982" y="2701574"/>
              <a:ext cx="133186" cy="402846"/>
              <a:chOff x="0" y="0"/>
              <a:chExt cx="203200" cy="601663"/>
            </a:xfrm>
            <a:grpFill/>
          </p:grpSpPr>
          <p:sp>
            <p:nvSpPr>
              <p:cNvPr id="172" name="Freeform 105"/>
              <p:cNvSpPr>
                <a:spLocks noChangeArrowheads="1"/>
              </p:cNvSpPr>
              <p:nvPr/>
            </p:nvSpPr>
            <p:spPr bwMode="auto">
              <a:xfrm>
                <a:off x="26987" y="84138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1"/>
                  <a:gd name="T22" fmla="*/ 0 h 326"/>
                  <a:gd name="T23" fmla="*/ 111 w 111"/>
                  <a:gd name="T24" fmla="*/ 326 h 3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3" name="Freeform 106"/>
              <p:cNvSpPr>
                <a:spLocks noChangeArrowheads="1"/>
              </p:cNvSpPr>
              <p:nvPr/>
            </p:nvSpPr>
            <p:spPr bwMode="auto">
              <a:xfrm>
                <a:off x="20637" y="0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80"/>
                  <a:gd name="T112" fmla="*/ 0 h 92"/>
                  <a:gd name="T113" fmla="*/ 80 w 80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4" name="Freeform 107"/>
              <p:cNvSpPr>
                <a:spLocks noChangeArrowheads="1"/>
              </p:cNvSpPr>
              <p:nvPr/>
            </p:nvSpPr>
            <p:spPr bwMode="auto">
              <a:xfrm>
                <a:off x="15875" y="49213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"/>
                  <a:gd name="T16" fmla="*/ 0 h 91"/>
                  <a:gd name="T17" fmla="*/ 95 w 95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5" name="Freeform 109"/>
              <p:cNvSpPr>
                <a:spLocks noChangeArrowheads="1"/>
              </p:cNvSpPr>
              <p:nvPr/>
            </p:nvSpPr>
            <p:spPr bwMode="auto">
              <a:xfrm>
                <a:off x="0" y="90488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64"/>
                  <a:gd name="T65" fmla="*/ 28 w 28"/>
                  <a:gd name="T66" fmla="*/ 164 h 16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72" name="组合 207"/>
            <p:cNvGrpSpPr/>
            <p:nvPr/>
          </p:nvGrpSpPr>
          <p:grpSpPr bwMode="auto">
            <a:xfrm>
              <a:off x="4570815" y="2705825"/>
              <a:ext cx="522347" cy="410289"/>
              <a:chOff x="0" y="0"/>
              <a:chExt cx="796925" cy="612776"/>
            </a:xfrm>
            <a:grpFill/>
          </p:grpSpPr>
          <p:sp>
            <p:nvSpPr>
              <p:cNvPr id="166" name="Freeform 110"/>
              <p:cNvSpPr>
                <a:spLocks noChangeArrowheads="1"/>
              </p:cNvSpPr>
              <p:nvPr/>
            </p:nvSpPr>
            <p:spPr bwMode="auto">
              <a:xfrm>
                <a:off x="20637" y="0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9"/>
                  <a:gd name="T16" fmla="*/ 0 h 219"/>
                  <a:gd name="T17" fmla="*/ 489 w 489"/>
                  <a:gd name="T18" fmla="*/ 219 h 2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7" name="Rectangle 111"/>
              <p:cNvSpPr>
                <a:spLocks noChangeArrowheads="1"/>
              </p:cNvSpPr>
              <p:nvPr/>
            </p:nvSpPr>
            <p:spPr bwMode="auto">
              <a:xfrm>
                <a:off x="30162" y="163513"/>
                <a:ext cx="22225" cy="2555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8" name="Freeform 112"/>
              <p:cNvSpPr>
                <a:spLocks noChangeArrowheads="1"/>
              </p:cNvSpPr>
              <p:nvPr/>
            </p:nvSpPr>
            <p:spPr bwMode="auto">
              <a:xfrm>
                <a:off x="3175" y="388938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8"/>
                  <a:gd name="T115" fmla="*/ 0 h 49"/>
                  <a:gd name="T116" fmla="*/ 48 w 48"/>
                  <a:gd name="T117" fmla="*/ 49 h 4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9" name="Freeform 113"/>
              <p:cNvSpPr>
                <a:spLocks noChangeArrowheads="1"/>
              </p:cNvSpPr>
              <p:nvPr/>
            </p:nvSpPr>
            <p:spPr bwMode="auto">
              <a:xfrm>
                <a:off x="33337" y="431800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107"/>
                  <a:gd name="T53" fmla="*/ 29 w 29"/>
                  <a:gd name="T54" fmla="*/ 107 h 10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0" name="Freeform 114"/>
              <p:cNvSpPr>
                <a:spLocks noChangeArrowheads="1"/>
              </p:cNvSpPr>
              <p:nvPr/>
            </p:nvSpPr>
            <p:spPr bwMode="auto">
              <a:xfrm>
                <a:off x="0" y="431800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9"/>
                  <a:gd name="T49" fmla="*/ 0 h 107"/>
                  <a:gd name="T50" fmla="*/ 29 w 29"/>
                  <a:gd name="T51" fmla="*/ 107 h 1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71" name="Freeform 115"/>
              <p:cNvSpPr>
                <a:spLocks noChangeArrowheads="1"/>
              </p:cNvSpPr>
              <p:nvPr/>
            </p:nvSpPr>
            <p:spPr bwMode="auto">
              <a:xfrm>
                <a:off x="192087" y="277813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83"/>
                  <a:gd name="T106" fmla="*/ 0 h 211"/>
                  <a:gd name="T107" fmla="*/ 283 w 283"/>
                  <a:gd name="T108" fmla="*/ 211 h 21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06" name="Freeform 116"/>
            <p:cNvSpPr>
              <a:spLocks noEditPoints="1"/>
            </p:cNvSpPr>
            <p:nvPr/>
          </p:nvSpPr>
          <p:spPr>
            <a:xfrm>
              <a:off x="5232594" y="1281515"/>
              <a:ext cx="258052" cy="329505"/>
            </a:xfrm>
            <a:custGeom>
              <a:avLst/>
              <a:gdLst>
                <a:gd name="txL" fmla="*/ 0 w 247"/>
                <a:gd name="txT" fmla="*/ 0 h 310"/>
                <a:gd name="txR" fmla="*/ 247 w 247"/>
                <a:gd name="txB" fmla="*/ 310 h 310"/>
              </a:gdLst>
              <a:ahLst/>
              <a:cxnLst>
                <a:cxn ang="0">
                  <a:pos x="85669" y="159438"/>
                </a:cxn>
                <a:cxn ang="0">
                  <a:pos x="90893" y="140305"/>
                </a:cxn>
                <a:cxn ang="0">
                  <a:pos x="90893" y="62712"/>
                </a:cxn>
                <a:cxn ang="0">
                  <a:pos x="82535" y="53146"/>
                </a:cxn>
                <a:cxn ang="0">
                  <a:pos x="83580" y="18070"/>
                </a:cxn>
                <a:cxn ang="0">
                  <a:pos x="83580" y="13818"/>
                </a:cxn>
                <a:cxn ang="0">
                  <a:pos x="96117" y="5315"/>
                </a:cxn>
                <a:cxn ang="0">
                  <a:pos x="130593" y="0"/>
                </a:cxn>
                <a:cxn ang="0">
                  <a:pos x="169249" y="6378"/>
                </a:cxn>
                <a:cxn ang="0">
                  <a:pos x="175517" y="17007"/>
                </a:cxn>
                <a:cxn ang="0">
                  <a:pos x="177607" y="18070"/>
                </a:cxn>
                <a:cxn ang="0">
                  <a:pos x="175517" y="53146"/>
                </a:cxn>
                <a:cxn ang="0">
                  <a:pos x="169249" y="61649"/>
                </a:cxn>
                <a:cxn ang="0">
                  <a:pos x="162980" y="140305"/>
                </a:cxn>
                <a:cxn ang="0">
                  <a:pos x="164025" y="148809"/>
                </a:cxn>
                <a:cxn ang="0">
                  <a:pos x="173428" y="159438"/>
                </a:cxn>
                <a:cxn ang="0">
                  <a:pos x="198502" y="181759"/>
                </a:cxn>
                <a:cxn ang="0">
                  <a:pos x="241336" y="235968"/>
                </a:cxn>
                <a:cxn ang="0">
                  <a:pos x="257007" y="268919"/>
                </a:cxn>
                <a:cxn ang="0">
                  <a:pos x="253873" y="295492"/>
                </a:cxn>
                <a:cxn ang="0">
                  <a:pos x="246560" y="302932"/>
                </a:cxn>
                <a:cxn ang="0">
                  <a:pos x="195367" y="323127"/>
                </a:cxn>
                <a:cxn ang="0">
                  <a:pos x="147309" y="329505"/>
                </a:cxn>
                <a:cxn ang="0">
                  <a:pos x="118056" y="329505"/>
                </a:cxn>
                <a:cxn ang="0">
                  <a:pos x="53282" y="322065"/>
                </a:cxn>
                <a:cxn ang="0">
                  <a:pos x="65819" y="302932"/>
                </a:cxn>
                <a:cxn ang="0">
                  <a:pos x="86714" y="305058"/>
                </a:cxn>
                <a:cxn ang="0">
                  <a:pos x="63729" y="297617"/>
                </a:cxn>
                <a:cxn ang="0">
                  <a:pos x="53282" y="224276"/>
                </a:cxn>
                <a:cxn ang="0">
                  <a:pos x="79401" y="191325"/>
                </a:cxn>
                <a:cxn ang="0">
                  <a:pos x="53282" y="215773"/>
                </a:cxn>
                <a:cxn ang="0">
                  <a:pos x="71043" y="169004"/>
                </a:cxn>
                <a:cxn ang="0">
                  <a:pos x="53282" y="322065"/>
                </a:cxn>
                <a:cxn ang="0">
                  <a:pos x="31342" y="314624"/>
                </a:cxn>
                <a:cxn ang="0">
                  <a:pos x="11492" y="302932"/>
                </a:cxn>
                <a:cxn ang="0">
                  <a:pos x="2089" y="286988"/>
                </a:cxn>
                <a:cxn ang="0">
                  <a:pos x="3134" y="266793"/>
                </a:cxn>
                <a:cxn ang="0">
                  <a:pos x="28208" y="217898"/>
                </a:cxn>
                <a:cxn ang="0">
                  <a:pos x="53282" y="215773"/>
                </a:cxn>
                <a:cxn ang="0">
                  <a:pos x="28208" y="242346"/>
                </a:cxn>
                <a:cxn ang="0">
                  <a:pos x="18805" y="264667"/>
                </a:cxn>
                <a:cxn ang="0">
                  <a:pos x="18805" y="277422"/>
                </a:cxn>
                <a:cxn ang="0">
                  <a:pos x="28208" y="290177"/>
                </a:cxn>
                <a:cxn ang="0">
                  <a:pos x="53282" y="322065"/>
                </a:cxn>
                <a:cxn ang="0">
                  <a:pos x="53282" y="224276"/>
                </a:cxn>
                <a:cxn ang="0">
                  <a:pos x="35521" y="258289"/>
                </a:cxn>
                <a:cxn ang="0">
                  <a:pos x="37611" y="275296"/>
                </a:cxn>
                <a:cxn ang="0">
                  <a:pos x="53282" y="291240"/>
                </a:cxn>
              </a:cxnLst>
              <a:rect l="txL" t="txT" r="txR" b="tx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" name="组合 204"/>
            <p:cNvGrpSpPr/>
            <p:nvPr/>
          </p:nvGrpSpPr>
          <p:grpSpPr bwMode="auto">
            <a:xfrm>
              <a:off x="3378365" y="1169908"/>
              <a:ext cx="266377" cy="409225"/>
              <a:chOff x="0" y="0"/>
              <a:chExt cx="404813" cy="611188"/>
            </a:xfrm>
            <a:grpFill/>
          </p:grpSpPr>
          <p:sp>
            <p:nvSpPr>
              <p:cNvPr id="162" name="Freeform 117"/>
              <p:cNvSpPr>
                <a:spLocks noChangeArrowheads="1"/>
              </p:cNvSpPr>
              <p:nvPr/>
            </p:nvSpPr>
            <p:spPr bwMode="auto">
              <a:xfrm>
                <a:off x="123825" y="49212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88"/>
                  <a:gd name="T115" fmla="*/ 0 h 88"/>
                  <a:gd name="T116" fmla="*/ 88 w 88"/>
                  <a:gd name="T117" fmla="*/ 88 h 8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3" name="Freeform 118"/>
              <p:cNvSpPr>
                <a:spLocks noChangeArrowheads="1"/>
              </p:cNvSpPr>
              <p:nvPr/>
            </p:nvSpPr>
            <p:spPr bwMode="auto">
              <a:xfrm>
                <a:off x="0" y="152400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4"/>
                  <a:gd name="T46" fmla="*/ 0 h 289"/>
                  <a:gd name="T47" fmla="*/ 134 w 134"/>
                  <a:gd name="T48" fmla="*/ 289 h 2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4" name="Freeform 119"/>
              <p:cNvSpPr>
                <a:spLocks noChangeArrowheads="1"/>
              </p:cNvSpPr>
              <p:nvPr/>
            </p:nvSpPr>
            <p:spPr bwMode="auto">
              <a:xfrm>
                <a:off x="169863" y="152400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8"/>
                  <a:gd name="T22" fmla="*/ 0 h 283"/>
                  <a:gd name="T23" fmla="*/ 148 w 148"/>
                  <a:gd name="T24" fmla="*/ 283 h 2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5" name="Freeform 120"/>
              <p:cNvSpPr>
                <a:spLocks noChangeArrowheads="1"/>
              </p:cNvSpPr>
              <p:nvPr/>
            </p:nvSpPr>
            <p:spPr bwMode="auto">
              <a:xfrm>
                <a:off x="174625" y="0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"/>
                  <a:gd name="T70" fmla="*/ 0 h 49"/>
                  <a:gd name="T71" fmla="*/ 16 w 16"/>
                  <a:gd name="T72" fmla="*/ 49 h 4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75" name="组合 201"/>
            <p:cNvGrpSpPr/>
            <p:nvPr/>
          </p:nvGrpSpPr>
          <p:grpSpPr bwMode="auto">
            <a:xfrm>
              <a:off x="3975630" y="942444"/>
              <a:ext cx="394361" cy="402846"/>
              <a:chOff x="0" y="0"/>
              <a:chExt cx="601663" cy="601663"/>
            </a:xfrm>
            <a:grpFill/>
          </p:grpSpPr>
          <p:sp>
            <p:nvSpPr>
              <p:cNvPr id="157" name="Freeform 121"/>
              <p:cNvSpPr>
                <a:spLocks noEditPoints="1" noChangeArrowheads="1"/>
              </p:cNvSpPr>
              <p:nvPr/>
            </p:nvSpPr>
            <p:spPr bwMode="auto">
              <a:xfrm>
                <a:off x="188912" y="0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1"/>
                  <a:gd name="T166" fmla="*/ 0 h 379"/>
                  <a:gd name="T167" fmla="*/ 141 w 141"/>
                  <a:gd name="T168" fmla="*/ 379 h 37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8" name="Freeform 122"/>
              <p:cNvSpPr>
                <a:spLocks noEditPoints="1" noChangeArrowheads="1"/>
              </p:cNvSpPr>
              <p:nvPr/>
            </p:nvSpPr>
            <p:spPr bwMode="auto">
              <a:xfrm>
                <a:off x="0" y="192087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79"/>
                  <a:gd name="T169" fmla="*/ 0 h 139"/>
                  <a:gd name="T170" fmla="*/ 379 w 379"/>
                  <a:gd name="T171" fmla="*/ 139 h 13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9" name="Freeform 123"/>
              <p:cNvSpPr>
                <a:spLocks noEditPoints="1" noChangeArrowheads="1"/>
              </p:cNvSpPr>
              <p:nvPr/>
            </p:nvSpPr>
            <p:spPr bwMode="auto">
              <a:xfrm>
                <a:off x="76200" y="76200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84"/>
                  <a:gd name="T172" fmla="*/ 0 h 285"/>
                  <a:gd name="T173" fmla="*/ 284 w 284"/>
                  <a:gd name="T174" fmla="*/ 285 h 2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0" name="Freeform 124"/>
              <p:cNvSpPr>
                <a:spLocks noEditPoints="1" noChangeArrowheads="1"/>
              </p:cNvSpPr>
              <p:nvPr/>
            </p:nvSpPr>
            <p:spPr bwMode="auto">
              <a:xfrm>
                <a:off x="76200" y="76200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84"/>
                  <a:gd name="T172" fmla="*/ 0 h 285"/>
                  <a:gd name="T173" fmla="*/ 284 w 284"/>
                  <a:gd name="T174" fmla="*/ 285 h 28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61" name="Freeform 125"/>
              <p:cNvSpPr>
                <a:spLocks noChangeArrowheads="1"/>
              </p:cNvSpPr>
              <p:nvPr/>
            </p:nvSpPr>
            <p:spPr bwMode="auto">
              <a:xfrm>
                <a:off x="254000" y="254000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8"/>
                  <a:gd name="T115" fmla="*/ 0 h 60"/>
                  <a:gd name="T116" fmla="*/ 58 w 58"/>
                  <a:gd name="T117" fmla="*/ 60 h 6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76" name="组合 203"/>
            <p:cNvGrpSpPr/>
            <p:nvPr/>
          </p:nvGrpSpPr>
          <p:grpSpPr bwMode="auto">
            <a:xfrm>
              <a:off x="3569823" y="827649"/>
              <a:ext cx="249728" cy="324190"/>
              <a:chOff x="0" y="0"/>
              <a:chExt cx="381000" cy="484187"/>
            </a:xfrm>
            <a:grpFill/>
          </p:grpSpPr>
          <p:sp>
            <p:nvSpPr>
              <p:cNvPr id="155" name="Freeform 126"/>
              <p:cNvSpPr>
                <a:spLocks noEditPoints="1" noChangeArrowheads="1"/>
              </p:cNvSpPr>
              <p:nvPr/>
            </p:nvSpPr>
            <p:spPr bwMode="auto">
              <a:xfrm>
                <a:off x="0" y="4762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0"/>
                  <a:gd name="T52" fmla="*/ 0 h 302"/>
                  <a:gd name="T53" fmla="*/ 160 w 160"/>
                  <a:gd name="T54" fmla="*/ 302 h 30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6" name="Rectangle 127"/>
              <p:cNvSpPr>
                <a:spLocks noChangeArrowheads="1"/>
              </p:cNvSpPr>
              <p:nvPr/>
            </p:nvSpPr>
            <p:spPr bwMode="auto">
              <a:xfrm>
                <a:off x="317500" y="0"/>
                <a:ext cx="63500" cy="4714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10" name="Freeform 128"/>
            <p:cNvSpPr>
              <a:spLocks noEditPoints="1"/>
            </p:cNvSpPr>
            <p:nvPr/>
          </p:nvSpPr>
          <p:spPr>
            <a:xfrm>
              <a:off x="4826786" y="2412460"/>
              <a:ext cx="332970" cy="265729"/>
            </a:xfrm>
            <a:custGeom>
              <a:avLst/>
              <a:gdLst>
                <a:gd name="txL" fmla="*/ 0 w 320"/>
                <a:gd name="txT" fmla="*/ 0 h 250"/>
                <a:gd name="txR" fmla="*/ 320 w 320"/>
                <a:gd name="txB" fmla="*/ 250 h 250"/>
              </a:gdLst>
              <a:ahLst/>
              <a:cxnLst>
                <a:cxn ang="0">
                  <a:pos x="310078" y="60586"/>
                </a:cxn>
                <a:cxn ang="0">
                  <a:pos x="332970" y="146682"/>
                </a:cxn>
                <a:cxn ang="0">
                  <a:pos x="315281" y="225338"/>
                </a:cxn>
                <a:cxn ang="0">
                  <a:pos x="281984" y="260414"/>
                </a:cxn>
                <a:cxn ang="0">
                  <a:pos x="273660" y="247659"/>
                </a:cxn>
                <a:cxn ang="0">
                  <a:pos x="290308" y="227464"/>
                </a:cxn>
                <a:cxn ang="0">
                  <a:pos x="287187" y="203017"/>
                </a:cxn>
                <a:cxn ang="0">
                  <a:pos x="271579" y="175381"/>
                </a:cxn>
                <a:cxn ang="0">
                  <a:pos x="298632" y="175381"/>
                </a:cxn>
                <a:cxn ang="0">
                  <a:pos x="311119" y="162626"/>
                </a:cxn>
                <a:cxn ang="0">
                  <a:pos x="311119" y="133927"/>
                </a:cxn>
                <a:cxn ang="0">
                  <a:pos x="294470" y="119047"/>
                </a:cxn>
                <a:cxn ang="0">
                  <a:pos x="271579" y="106292"/>
                </a:cxn>
                <a:cxn ang="0">
                  <a:pos x="289268" y="102040"/>
                </a:cxn>
                <a:cxn ang="0">
                  <a:pos x="298632" y="78656"/>
                </a:cxn>
                <a:cxn ang="0">
                  <a:pos x="291349" y="61649"/>
                </a:cxn>
                <a:cxn ang="0">
                  <a:pos x="247646" y="8503"/>
                </a:cxn>
                <a:cxn ang="0">
                  <a:pos x="271579" y="53146"/>
                </a:cxn>
                <a:cxn ang="0">
                  <a:pos x="251809" y="62712"/>
                </a:cxn>
                <a:cxn ang="0">
                  <a:pos x="247646" y="36139"/>
                </a:cxn>
                <a:cxn ang="0">
                  <a:pos x="271579" y="262540"/>
                </a:cxn>
                <a:cxn ang="0">
                  <a:pos x="253890" y="249785"/>
                </a:cxn>
                <a:cxn ang="0">
                  <a:pos x="271579" y="262540"/>
                </a:cxn>
                <a:cxn ang="0">
                  <a:pos x="271579" y="120110"/>
                </a:cxn>
                <a:cxn ang="0">
                  <a:pos x="254930" y="143494"/>
                </a:cxn>
                <a:cxn ang="0">
                  <a:pos x="262214" y="164752"/>
                </a:cxn>
                <a:cxn ang="0">
                  <a:pos x="266376" y="184947"/>
                </a:cxn>
                <a:cxn ang="0">
                  <a:pos x="247646" y="87159"/>
                </a:cxn>
                <a:cxn ang="0">
                  <a:pos x="265335" y="106292"/>
                </a:cxn>
                <a:cxn ang="0">
                  <a:pos x="247646" y="8503"/>
                </a:cxn>
                <a:cxn ang="0">
                  <a:pos x="243484" y="21258"/>
                </a:cxn>
                <a:cxn ang="0">
                  <a:pos x="227876" y="2126"/>
                </a:cxn>
                <a:cxn ang="0">
                  <a:pos x="227876" y="228527"/>
                </a:cxn>
                <a:cxn ang="0">
                  <a:pos x="238282" y="241282"/>
                </a:cxn>
                <a:cxn ang="0">
                  <a:pos x="247646" y="41454"/>
                </a:cxn>
                <a:cxn ang="0">
                  <a:pos x="247646" y="184947"/>
                </a:cxn>
                <a:cxn ang="0">
                  <a:pos x="235160" y="195577"/>
                </a:cxn>
                <a:cxn ang="0">
                  <a:pos x="234120" y="54209"/>
                </a:cxn>
                <a:cxn ang="0">
                  <a:pos x="247646" y="41454"/>
                </a:cxn>
                <a:cxn ang="0">
                  <a:pos x="139431" y="8503"/>
                </a:cxn>
                <a:cxn ang="0">
                  <a:pos x="227876" y="2126"/>
                </a:cxn>
                <a:cxn ang="0">
                  <a:pos x="219552" y="17007"/>
                </a:cxn>
                <a:cxn ang="0">
                  <a:pos x="211228" y="44642"/>
                </a:cxn>
                <a:cxn ang="0">
                  <a:pos x="227876" y="56335"/>
                </a:cxn>
                <a:cxn ang="0">
                  <a:pos x="226836" y="223212"/>
                </a:cxn>
                <a:cxn ang="0">
                  <a:pos x="201863" y="244471"/>
                </a:cxn>
                <a:cxn ang="0">
                  <a:pos x="130066" y="204080"/>
                </a:cxn>
                <a:cxn ang="0">
                  <a:pos x="70756" y="174318"/>
                </a:cxn>
                <a:cxn ang="0">
                  <a:pos x="87405" y="169004"/>
                </a:cxn>
                <a:cxn ang="0">
                  <a:pos x="108215" y="139242"/>
                </a:cxn>
                <a:cxn ang="0">
                  <a:pos x="98850" y="106292"/>
                </a:cxn>
                <a:cxn ang="0">
                  <a:pos x="0" y="144557"/>
                </a:cxn>
                <a:cxn ang="0">
                  <a:pos x="5203" y="102040"/>
                </a:cxn>
                <a:cxn ang="0">
                  <a:pos x="46824" y="46768"/>
                </a:cxn>
                <a:cxn ang="0">
                  <a:pos x="70756" y="93537"/>
                </a:cxn>
                <a:cxn ang="0">
                  <a:pos x="39540" y="107355"/>
                </a:cxn>
                <a:cxn ang="0">
                  <a:pos x="32256" y="143494"/>
                </a:cxn>
                <a:cxn ang="0">
                  <a:pos x="59310" y="172192"/>
                </a:cxn>
                <a:cxn ang="0">
                  <a:pos x="43702" y="200891"/>
                </a:cxn>
                <a:cxn ang="0">
                  <a:pos x="3122" y="159437"/>
                </a:cxn>
              </a:cxnLst>
              <a:rect l="txL" t="txT" r="txR" b="tx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8" name="组合 206"/>
            <p:cNvGrpSpPr/>
            <p:nvPr/>
          </p:nvGrpSpPr>
          <p:grpSpPr bwMode="auto">
            <a:xfrm>
              <a:off x="3832037" y="2678189"/>
              <a:ext cx="324646" cy="431545"/>
              <a:chOff x="0" y="0"/>
              <a:chExt cx="495300" cy="644526"/>
            </a:xfrm>
            <a:grpFill/>
          </p:grpSpPr>
          <p:sp>
            <p:nvSpPr>
              <p:cNvPr id="147" name="Freeform 1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12"/>
                  <a:gd name="T109" fmla="*/ 0 h 313"/>
                  <a:gd name="T110" fmla="*/ 312 w 312"/>
                  <a:gd name="T111" fmla="*/ 313 h 31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8" name="Freeform 130"/>
              <p:cNvSpPr>
                <a:spLocks noEditPoints="1" noChangeArrowheads="1"/>
              </p:cNvSpPr>
              <p:nvPr/>
            </p:nvSpPr>
            <p:spPr bwMode="auto">
              <a:xfrm>
                <a:off x="53975" y="95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5"/>
                  <a:gd name="T148" fmla="*/ 0 h 274"/>
                  <a:gd name="T149" fmla="*/ 275 w 275"/>
                  <a:gd name="T150" fmla="*/ 274 h 2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9" name="Freeform 131"/>
              <p:cNvSpPr>
                <a:spLocks noChangeArrowheads="1"/>
              </p:cNvSpPr>
              <p:nvPr/>
            </p:nvSpPr>
            <p:spPr bwMode="auto">
              <a:xfrm>
                <a:off x="47625" y="174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74"/>
                  <a:gd name="T181" fmla="*/ 0 h 267"/>
                  <a:gd name="T182" fmla="*/ 274 w 274"/>
                  <a:gd name="T183" fmla="*/ 267 h 26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0" name="Freeform 132"/>
              <p:cNvSpPr>
                <a:spLocks noChangeArrowheads="1"/>
              </p:cNvSpPr>
              <p:nvPr/>
            </p:nvSpPr>
            <p:spPr bwMode="auto">
              <a:xfrm>
                <a:off x="246063" y="4810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103"/>
                  <a:gd name="T80" fmla="*/ 86 w 86"/>
                  <a:gd name="T81" fmla="*/ 103 h 10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1" name="Freeform 133"/>
              <p:cNvSpPr>
                <a:spLocks noChangeArrowheads="1"/>
              </p:cNvSpPr>
              <p:nvPr/>
            </p:nvSpPr>
            <p:spPr bwMode="auto">
              <a:xfrm>
                <a:off x="130175" y="4810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2"/>
                  <a:gd name="T76" fmla="*/ 0 h 103"/>
                  <a:gd name="T77" fmla="*/ 82 w 82"/>
                  <a:gd name="T78" fmla="*/ 103 h 1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2" name="Freeform 1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12"/>
                  <a:gd name="T109" fmla="*/ 0 h 313"/>
                  <a:gd name="T110" fmla="*/ 312 w 312"/>
                  <a:gd name="T111" fmla="*/ 313 h 31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3" name="Freeform 135"/>
              <p:cNvSpPr>
                <a:spLocks noEditPoints="1" noChangeArrowheads="1"/>
              </p:cNvSpPr>
              <p:nvPr/>
            </p:nvSpPr>
            <p:spPr bwMode="auto">
              <a:xfrm>
                <a:off x="53975" y="95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75"/>
                  <a:gd name="T148" fmla="*/ 0 h 274"/>
                  <a:gd name="T149" fmla="*/ 275 w 275"/>
                  <a:gd name="T150" fmla="*/ 274 h 2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54" name="Freeform 136"/>
              <p:cNvSpPr>
                <a:spLocks noChangeArrowheads="1"/>
              </p:cNvSpPr>
              <p:nvPr/>
            </p:nvSpPr>
            <p:spPr bwMode="auto">
              <a:xfrm>
                <a:off x="47625" y="174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74"/>
                  <a:gd name="T181" fmla="*/ 0 h 267"/>
                  <a:gd name="T182" fmla="*/ 274 w 274"/>
                  <a:gd name="T183" fmla="*/ 267 h 267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79" name="组合 198"/>
            <p:cNvGrpSpPr/>
            <p:nvPr/>
          </p:nvGrpSpPr>
          <p:grpSpPr bwMode="auto">
            <a:xfrm>
              <a:off x="5111892" y="1010471"/>
              <a:ext cx="212269" cy="385840"/>
              <a:chOff x="0" y="0"/>
              <a:chExt cx="323850" cy="576262"/>
            </a:xfrm>
            <a:grpFill/>
          </p:grpSpPr>
          <p:sp>
            <p:nvSpPr>
              <p:cNvPr id="144" name="Freeform 1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204"/>
                  <a:gd name="T128" fmla="*/ 204 w 20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5" name="Freeform 138"/>
              <p:cNvSpPr>
                <a:spLocks noChangeArrowheads="1"/>
              </p:cNvSpPr>
              <p:nvPr/>
            </p:nvSpPr>
            <p:spPr bwMode="auto">
              <a:xfrm>
                <a:off x="147638" y="304800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2"/>
                  <a:gd name="T17" fmla="*/ 33 w 33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6" name="Freeform 139"/>
              <p:cNvSpPr>
                <a:spLocks noChangeArrowheads="1"/>
              </p:cNvSpPr>
              <p:nvPr/>
            </p:nvSpPr>
            <p:spPr bwMode="auto">
              <a:xfrm>
                <a:off x="139700" y="357187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9"/>
                  <a:gd name="T118" fmla="*/ 0 h 138"/>
                  <a:gd name="T119" fmla="*/ 49 w 49"/>
                  <a:gd name="T120" fmla="*/ 138 h 13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13" name="Freeform 140"/>
            <p:cNvSpPr/>
            <p:nvPr/>
          </p:nvSpPr>
          <p:spPr>
            <a:xfrm>
              <a:off x="4273223" y="571486"/>
              <a:ext cx="338173" cy="281673"/>
            </a:xfrm>
            <a:custGeom>
              <a:avLst/>
              <a:gdLst>
                <a:gd name="txL" fmla="*/ 0 w 325"/>
                <a:gd name="txT" fmla="*/ 0 h 265"/>
                <a:gd name="txR" fmla="*/ 325 w 325"/>
                <a:gd name="txB" fmla="*/ 265 h 265"/>
              </a:gdLst>
              <a:ahLst/>
              <a:cxnLst>
                <a:cxn ang="0">
                  <a:pos x="172728" y="281673"/>
                </a:cxn>
                <a:cxn ang="0">
                  <a:pos x="172728" y="281673"/>
                </a:cxn>
                <a:cxn ang="0">
                  <a:pos x="175850" y="279547"/>
                </a:cxn>
                <a:cxn ang="0">
                  <a:pos x="184174" y="273170"/>
                </a:cxn>
                <a:cxn ang="0">
                  <a:pos x="196661" y="265729"/>
                </a:cxn>
                <a:cxn ang="0">
                  <a:pos x="206025" y="261478"/>
                </a:cxn>
                <a:cxn ang="0">
                  <a:pos x="215390" y="259352"/>
                </a:cxn>
                <a:cxn ang="0">
                  <a:pos x="226836" y="256163"/>
                </a:cxn>
                <a:cxn ang="0">
                  <a:pos x="239322" y="255100"/>
                </a:cxn>
                <a:cxn ang="0">
                  <a:pos x="251809" y="255100"/>
                </a:cxn>
                <a:cxn ang="0">
                  <a:pos x="267417" y="256163"/>
                </a:cxn>
                <a:cxn ang="0">
                  <a:pos x="283025" y="257226"/>
                </a:cxn>
                <a:cxn ang="0">
                  <a:pos x="299673" y="263603"/>
                </a:cxn>
                <a:cxn ang="0">
                  <a:pos x="318403" y="271044"/>
                </a:cxn>
                <a:cxn ang="0">
                  <a:pos x="338173" y="279547"/>
                </a:cxn>
                <a:cxn ang="0">
                  <a:pos x="338173" y="27636"/>
                </a:cxn>
                <a:cxn ang="0">
                  <a:pos x="338173" y="27636"/>
                </a:cxn>
                <a:cxn ang="0">
                  <a:pos x="319443" y="19133"/>
                </a:cxn>
                <a:cxn ang="0">
                  <a:pos x="299673" y="9566"/>
                </a:cxn>
                <a:cxn ang="0">
                  <a:pos x="275741" y="4252"/>
                </a:cxn>
                <a:cxn ang="0">
                  <a:pos x="263255" y="1063"/>
                </a:cxn>
                <a:cxn ang="0">
                  <a:pos x="249728" y="0"/>
                </a:cxn>
                <a:cxn ang="0">
                  <a:pos x="235160" y="0"/>
                </a:cxn>
                <a:cxn ang="0">
                  <a:pos x="220593" y="1063"/>
                </a:cxn>
                <a:cxn ang="0">
                  <a:pos x="207066" y="4252"/>
                </a:cxn>
                <a:cxn ang="0">
                  <a:pos x="194580" y="8503"/>
                </a:cxn>
                <a:cxn ang="0">
                  <a:pos x="182093" y="17007"/>
                </a:cxn>
                <a:cxn ang="0">
                  <a:pos x="168566" y="27636"/>
                </a:cxn>
                <a:cxn ang="0">
                  <a:pos x="0" y="27636"/>
                </a:cxn>
                <a:cxn ang="0">
                  <a:pos x="0" y="280610"/>
                </a:cxn>
                <a:cxn ang="0">
                  <a:pos x="172728" y="281673"/>
                </a:cxn>
              </a:cxnLst>
              <a:rect l="txL" t="txT" r="txR" b="tx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Freeform 141"/>
            <p:cNvSpPr>
              <a:spLocks noEditPoints="1"/>
            </p:cNvSpPr>
            <p:nvPr/>
          </p:nvSpPr>
          <p:spPr>
            <a:xfrm>
              <a:off x="4300277" y="2294476"/>
              <a:ext cx="412051" cy="347575"/>
            </a:xfrm>
            <a:custGeom>
              <a:avLst/>
              <a:gdLst>
                <a:gd name="txL" fmla="*/ 0 w 396"/>
                <a:gd name="txT" fmla="*/ 0 h 327"/>
                <a:gd name="txR" fmla="*/ 396 w 396"/>
                <a:gd name="txB" fmla="*/ 327 h 327"/>
              </a:gdLst>
              <a:ahLst/>
              <a:cxnLst>
                <a:cxn ang="0">
                  <a:pos x="379794" y="0"/>
                </a:cxn>
                <a:cxn ang="0">
                  <a:pos x="398524" y="5315"/>
                </a:cxn>
                <a:cxn ang="0">
                  <a:pos x="409970" y="20195"/>
                </a:cxn>
                <a:cxn ang="0">
                  <a:pos x="412051" y="209395"/>
                </a:cxn>
                <a:cxn ang="0">
                  <a:pos x="409970" y="223213"/>
                </a:cxn>
                <a:cxn ang="0">
                  <a:pos x="398524" y="238094"/>
                </a:cxn>
                <a:cxn ang="0">
                  <a:pos x="379794" y="244472"/>
                </a:cxn>
                <a:cxn ang="0">
                  <a:pos x="306957" y="276359"/>
                </a:cxn>
                <a:cxn ang="0">
                  <a:pos x="319444" y="278485"/>
                </a:cxn>
                <a:cxn ang="0">
                  <a:pos x="334011" y="290177"/>
                </a:cxn>
                <a:cxn ang="0">
                  <a:pos x="339214" y="309310"/>
                </a:cxn>
                <a:cxn ang="0">
                  <a:pos x="339214" y="321002"/>
                </a:cxn>
                <a:cxn ang="0">
                  <a:pos x="330889" y="338009"/>
                </a:cxn>
                <a:cxn ang="0">
                  <a:pos x="314241" y="346512"/>
                </a:cxn>
                <a:cxn ang="0">
                  <a:pos x="207066" y="221087"/>
                </a:cxn>
                <a:cxn ang="0">
                  <a:pos x="362105" y="221087"/>
                </a:cxn>
                <a:cxn ang="0">
                  <a:pos x="375632" y="216836"/>
                </a:cxn>
                <a:cxn ang="0">
                  <a:pos x="386038" y="204081"/>
                </a:cxn>
                <a:cxn ang="0">
                  <a:pos x="388119" y="49957"/>
                </a:cxn>
                <a:cxn ang="0">
                  <a:pos x="386038" y="38265"/>
                </a:cxn>
                <a:cxn ang="0">
                  <a:pos x="375632" y="26573"/>
                </a:cxn>
                <a:cxn ang="0">
                  <a:pos x="362105" y="21258"/>
                </a:cxn>
                <a:cxn ang="0">
                  <a:pos x="132148" y="276359"/>
                </a:cxn>
                <a:cxn ang="0">
                  <a:pos x="132148" y="244472"/>
                </a:cxn>
                <a:cxn ang="0">
                  <a:pos x="207066" y="347575"/>
                </a:cxn>
                <a:cxn ang="0">
                  <a:pos x="160242" y="306121"/>
                </a:cxn>
                <a:cxn ang="0">
                  <a:pos x="164404" y="305058"/>
                </a:cxn>
                <a:cxn ang="0">
                  <a:pos x="165445" y="300806"/>
                </a:cxn>
                <a:cxn ang="0">
                  <a:pos x="161283" y="294429"/>
                </a:cxn>
                <a:cxn ang="0">
                  <a:pos x="132148" y="276359"/>
                </a:cxn>
                <a:cxn ang="0">
                  <a:pos x="207066" y="0"/>
                </a:cxn>
                <a:cxn ang="0">
                  <a:pos x="132148" y="0"/>
                </a:cxn>
                <a:cxn ang="0">
                  <a:pos x="132148" y="293366"/>
                </a:cxn>
                <a:cxn ang="0">
                  <a:pos x="100932" y="294429"/>
                </a:cxn>
                <a:cxn ang="0">
                  <a:pos x="97810" y="300806"/>
                </a:cxn>
                <a:cxn ang="0">
                  <a:pos x="99891" y="305058"/>
                </a:cxn>
                <a:cxn ang="0">
                  <a:pos x="104053" y="306121"/>
                </a:cxn>
                <a:cxn ang="0">
                  <a:pos x="105094" y="347575"/>
                </a:cxn>
                <a:cxn ang="0">
                  <a:pos x="91567" y="345449"/>
                </a:cxn>
                <a:cxn ang="0">
                  <a:pos x="76999" y="333757"/>
                </a:cxn>
                <a:cxn ang="0">
                  <a:pos x="71797" y="313562"/>
                </a:cxn>
                <a:cxn ang="0">
                  <a:pos x="72837" y="302932"/>
                </a:cxn>
                <a:cxn ang="0">
                  <a:pos x="81162" y="285926"/>
                </a:cxn>
                <a:cxn ang="0">
                  <a:pos x="97810" y="276359"/>
                </a:cxn>
                <a:cxn ang="0">
                  <a:pos x="132148" y="244472"/>
                </a:cxn>
                <a:cxn ang="0">
                  <a:pos x="26013" y="243409"/>
                </a:cxn>
                <a:cxn ang="0">
                  <a:pos x="9365" y="233843"/>
                </a:cxn>
                <a:cxn ang="0">
                  <a:pos x="1041" y="216836"/>
                </a:cxn>
                <a:cxn ang="0">
                  <a:pos x="0" y="32951"/>
                </a:cxn>
                <a:cxn ang="0">
                  <a:pos x="5203" y="13818"/>
                </a:cxn>
                <a:cxn ang="0">
                  <a:pos x="20811" y="2126"/>
                </a:cxn>
                <a:cxn ang="0">
                  <a:pos x="132148" y="0"/>
                </a:cxn>
                <a:cxn ang="0">
                  <a:pos x="52027" y="21258"/>
                </a:cxn>
                <a:cxn ang="0">
                  <a:pos x="36419" y="26573"/>
                </a:cxn>
                <a:cxn ang="0">
                  <a:pos x="26013" y="38265"/>
                </a:cxn>
                <a:cxn ang="0">
                  <a:pos x="24973" y="193452"/>
                </a:cxn>
                <a:cxn ang="0">
                  <a:pos x="26013" y="204081"/>
                </a:cxn>
                <a:cxn ang="0">
                  <a:pos x="36419" y="216836"/>
                </a:cxn>
                <a:cxn ang="0">
                  <a:pos x="52027" y="221087"/>
                </a:cxn>
              </a:cxnLst>
              <a:rect l="txL" t="txT" r="txR" b="tx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Freeform 142"/>
            <p:cNvSpPr>
              <a:spLocks noEditPoints="1"/>
            </p:cNvSpPr>
            <p:nvPr/>
          </p:nvSpPr>
          <p:spPr>
            <a:xfrm>
              <a:off x="3453283" y="1597201"/>
              <a:ext cx="529632" cy="630311"/>
            </a:xfrm>
            <a:custGeom>
              <a:avLst/>
              <a:gdLst>
                <a:gd name="txL" fmla="*/ 0 w 509"/>
                <a:gd name="txT" fmla="*/ 0 h 593"/>
                <a:gd name="txR" fmla="*/ 509 w 509"/>
                <a:gd name="txB" fmla="*/ 593 h 593"/>
              </a:gdLst>
              <a:ahLst/>
              <a:cxnLst>
                <a:cxn ang="0">
                  <a:pos x="95729" y="133928"/>
                </a:cxn>
                <a:cxn ang="0">
                  <a:pos x="152959" y="99914"/>
                </a:cxn>
                <a:cxn ang="0">
                  <a:pos x="142553" y="141368"/>
                </a:cxn>
                <a:cxn ang="0">
                  <a:pos x="174810" y="127550"/>
                </a:cxn>
                <a:cxn ang="0">
                  <a:pos x="163364" y="166878"/>
                </a:cxn>
                <a:cxn ang="0">
                  <a:pos x="196661" y="153060"/>
                </a:cxn>
                <a:cxn ang="0">
                  <a:pos x="184175" y="194514"/>
                </a:cxn>
                <a:cxn ang="0">
                  <a:pos x="218512" y="180696"/>
                </a:cxn>
                <a:cxn ang="0">
                  <a:pos x="181053" y="242346"/>
                </a:cxn>
                <a:cxn ang="0">
                  <a:pos x="239323" y="207269"/>
                </a:cxn>
                <a:cxn ang="0">
                  <a:pos x="227877" y="249786"/>
                </a:cxn>
                <a:cxn ang="0">
                  <a:pos x="262215" y="234905"/>
                </a:cxn>
                <a:cxn ang="0">
                  <a:pos x="248688" y="275296"/>
                </a:cxn>
                <a:cxn ang="0">
                  <a:pos x="283025" y="260415"/>
                </a:cxn>
                <a:cxn ang="0">
                  <a:pos x="271579" y="302932"/>
                </a:cxn>
                <a:cxn ang="0">
                  <a:pos x="305917" y="288051"/>
                </a:cxn>
                <a:cxn ang="0">
                  <a:pos x="268458" y="349700"/>
                </a:cxn>
                <a:cxn ang="0">
                  <a:pos x="326728" y="315687"/>
                </a:cxn>
                <a:cxn ang="0">
                  <a:pos x="314241" y="357141"/>
                </a:cxn>
                <a:cxn ang="0">
                  <a:pos x="347538" y="343323"/>
                </a:cxn>
                <a:cxn ang="0">
                  <a:pos x="336093" y="384777"/>
                </a:cxn>
                <a:cxn ang="0">
                  <a:pos x="370430" y="368833"/>
                </a:cxn>
                <a:cxn ang="0">
                  <a:pos x="357944" y="410287"/>
                </a:cxn>
                <a:cxn ang="0">
                  <a:pos x="391241" y="396469"/>
                </a:cxn>
                <a:cxn ang="0">
                  <a:pos x="354822" y="458118"/>
                </a:cxn>
                <a:cxn ang="0">
                  <a:pos x="413092" y="423042"/>
                </a:cxn>
                <a:cxn ang="0">
                  <a:pos x="401646" y="465559"/>
                </a:cxn>
                <a:cxn ang="0">
                  <a:pos x="434943" y="450678"/>
                </a:cxn>
                <a:cxn ang="0">
                  <a:pos x="422457" y="492132"/>
                </a:cxn>
                <a:cxn ang="0">
                  <a:pos x="455754" y="478314"/>
                </a:cxn>
                <a:cxn ang="0">
                  <a:pos x="443268" y="518704"/>
                </a:cxn>
                <a:cxn ang="0">
                  <a:pos x="477605" y="503824"/>
                </a:cxn>
                <a:cxn ang="0">
                  <a:pos x="441187" y="565473"/>
                </a:cxn>
                <a:cxn ang="0">
                  <a:pos x="499457" y="531460"/>
                </a:cxn>
                <a:cxn ang="0">
                  <a:pos x="454714" y="630311"/>
                </a:cxn>
                <a:cxn ang="0">
                  <a:pos x="72837" y="87159"/>
                </a:cxn>
                <a:cxn ang="0">
                  <a:pos x="80121" y="85034"/>
                </a:cxn>
                <a:cxn ang="0">
                  <a:pos x="85324" y="82908"/>
                </a:cxn>
                <a:cxn ang="0">
                  <a:pos x="91567" y="69090"/>
                </a:cxn>
                <a:cxn ang="0">
                  <a:pos x="87405" y="55272"/>
                </a:cxn>
                <a:cxn ang="0">
                  <a:pos x="84283" y="52083"/>
                </a:cxn>
                <a:cxn ang="0">
                  <a:pos x="77000" y="47831"/>
                </a:cxn>
                <a:cxn ang="0">
                  <a:pos x="72837" y="2126"/>
                </a:cxn>
                <a:cxn ang="0">
                  <a:pos x="146715" y="91411"/>
                </a:cxn>
                <a:cxn ang="0">
                  <a:pos x="0" y="62712"/>
                </a:cxn>
                <a:cxn ang="0">
                  <a:pos x="72837" y="47831"/>
                </a:cxn>
                <a:cxn ang="0">
                  <a:pos x="67635" y="48894"/>
                </a:cxn>
                <a:cxn ang="0">
                  <a:pos x="61392" y="52083"/>
                </a:cxn>
                <a:cxn ang="0">
                  <a:pos x="55148" y="64838"/>
                </a:cxn>
                <a:cxn ang="0">
                  <a:pos x="59310" y="79719"/>
                </a:cxn>
                <a:cxn ang="0">
                  <a:pos x="59310" y="79719"/>
                </a:cxn>
                <a:cxn ang="0">
                  <a:pos x="65554" y="83971"/>
                </a:cxn>
                <a:cxn ang="0">
                  <a:pos x="72837" y="87159"/>
                </a:cxn>
              </a:cxnLst>
              <a:rect l="txL" t="txT" r="txR" b="tx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Freeform 143"/>
            <p:cNvSpPr>
              <a:spLocks noEditPoints="1"/>
            </p:cNvSpPr>
            <p:nvPr/>
          </p:nvSpPr>
          <p:spPr>
            <a:xfrm>
              <a:off x="3357554" y="1783212"/>
              <a:ext cx="222674" cy="458117"/>
            </a:xfrm>
            <a:custGeom>
              <a:avLst/>
              <a:gdLst>
                <a:gd name="txL" fmla="*/ 0 w 214"/>
                <a:gd name="txT" fmla="*/ 0 h 431"/>
                <a:gd name="txR" fmla="*/ 214 w 214"/>
                <a:gd name="txB" fmla="*/ 431 h 431"/>
              </a:gdLst>
              <a:ahLst/>
              <a:cxnLst>
                <a:cxn ang="0">
                  <a:pos x="201863" y="458117"/>
                </a:cxn>
                <a:cxn ang="0">
                  <a:pos x="175850" y="433670"/>
                </a:cxn>
                <a:cxn ang="0">
                  <a:pos x="217471" y="370958"/>
                </a:cxn>
                <a:cxn ang="0">
                  <a:pos x="211228" y="362455"/>
                </a:cxn>
                <a:cxn ang="0">
                  <a:pos x="195620" y="358203"/>
                </a:cxn>
                <a:cxn ang="0">
                  <a:pos x="187296" y="365643"/>
                </a:cxn>
                <a:cxn ang="0">
                  <a:pos x="186255" y="375210"/>
                </a:cxn>
                <a:cxn ang="0">
                  <a:pos x="177931" y="368832"/>
                </a:cxn>
                <a:cxn ang="0">
                  <a:pos x="130067" y="409223"/>
                </a:cxn>
                <a:cxn ang="0">
                  <a:pos x="52027" y="206206"/>
                </a:cxn>
                <a:cxn ang="0">
                  <a:pos x="56189" y="197702"/>
                </a:cxn>
                <a:cxn ang="0">
                  <a:pos x="84283" y="187073"/>
                </a:cxn>
                <a:cxn ang="0">
                  <a:pos x="76999" y="183885"/>
                </a:cxn>
                <a:cxn ang="0">
                  <a:pos x="52027" y="122235"/>
                </a:cxn>
                <a:cxn ang="0">
                  <a:pos x="103013" y="64838"/>
                </a:cxn>
                <a:cxn ang="0">
                  <a:pos x="115499" y="69090"/>
                </a:cxn>
                <a:cxn ang="0">
                  <a:pos x="149837" y="155186"/>
                </a:cxn>
                <a:cxn ang="0">
                  <a:pos x="149837" y="165815"/>
                </a:cxn>
                <a:cxn ang="0">
                  <a:pos x="174809" y="368832"/>
                </a:cxn>
                <a:cxn ang="0">
                  <a:pos x="169607" y="369895"/>
                </a:cxn>
                <a:cxn ang="0">
                  <a:pos x="159202" y="379461"/>
                </a:cxn>
                <a:cxn ang="0">
                  <a:pos x="156080" y="381587"/>
                </a:cxn>
                <a:cxn ang="0">
                  <a:pos x="140472" y="379461"/>
                </a:cxn>
                <a:cxn ang="0">
                  <a:pos x="134229" y="389027"/>
                </a:cxn>
                <a:cxn ang="0">
                  <a:pos x="135269" y="404971"/>
                </a:cxn>
                <a:cxn ang="0">
                  <a:pos x="130067" y="409223"/>
                </a:cxn>
                <a:cxn ang="0">
                  <a:pos x="52027" y="81845"/>
                </a:cxn>
                <a:cxn ang="0">
                  <a:pos x="90526" y="29762"/>
                </a:cxn>
                <a:cxn ang="0">
                  <a:pos x="80121" y="14881"/>
                </a:cxn>
                <a:cxn ang="0">
                  <a:pos x="64513" y="3189"/>
                </a:cxn>
                <a:cxn ang="0">
                  <a:pos x="52027" y="0"/>
                </a:cxn>
                <a:cxn ang="0">
                  <a:pos x="46824" y="203017"/>
                </a:cxn>
                <a:cxn ang="0">
                  <a:pos x="11446" y="114795"/>
                </a:cxn>
                <a:cxn ang="0">
                  <a:pos x="12486" y="102040"/>
                </a:cxn>
                <a:cxn ang="0">
                  <a:pos x="4162" y="64838"/>
                </a:cxn>
                <a:cxn ang="0">
                  <a:pos x="1041" y="37202"/>
                </a:cxn>
                <a:cxn ang="0">
                  <a:pos x="15608" y="12755"/>
                </a:cxn>
                <a:cxn ang="0">
                  <a:pos x="31216" y="3189"/>
                </a:cxn>
                <a:cxn ang="0">
                  <a:pos x="52027" y="81845"/>
                </a:cxn>
                <a:cxn ang="0">
                  <a:pos x="52027" y="122235"/>
                </a:cxn>
                <a:cxn ang="0">
                  <a:pos x="44743" y="104166"/>
                </a:cxn>
                <a:cxn ang="0">
                  <a:pos x="48905" y="93537"/>
                </a:cxn>
                <a:cxn ang="0">
                  <a:pos x="22892" y="105229"/>
                </a:cxn>
                <a:cxn ang="0">
                  <a:pos x="19770" y="117984"/>
                </a:cxn>
                <a:cxn ang="0">
                  <a:pos x="48905" y="192388"/>
                </a:cxn>
              </a:cxnLst>
              <a:rect l="txL" t="txT" r="txR" b="tx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4" name="组合 213"/>
            <p:cNvGrpSpPr/>
            <p:nvPr/>
          </p:nvGrpSpPr>
          <p:grpSpPr bwMode="auto">
            <a:xfrm>
              <a:off x="4004765" y="1840610"/>
              <a:ext cx="374592" cy="384776"/>
              <a:chOff x="0" y="0"/>
              <a:chExt cx="571500" cy="574675"/>
            </a:xfrm>
            <a:grpFill/>
          </p:grpSpPr>
          <p:sp>
            <p:nvSpPr>
              <p:cNvPr id="142" name="Freeform 144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60"/>
                  <a:gd name="T190" fmla="*/ 0 h 362"/>
                  <a:gd name="T191" fmla="*/ 360 w 360"/>
                  <a:gd name="T192" fmla="*/ 362 h 36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3" name="Freeform 145"/>
              <p:cNvSpPr>
                <a:spLocks noChangeArrowheads="1"/>
              </p:cNvSpPr>
              <p:nvPr/>
            </p:nvSpPr>
            <p:spPr bwMode="auto">
              <a:xfrm>
                <a:off x="179388" y="18097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0"/>
                  <a:gd name="T97" fmla="*/ 0 h 95"/>
                  <a:gd name="T98" fmla="*/ 180 w 180"/>
                  <a:gd name="T99" fmla="*/ 95 h 9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85" name="组合 211"/>
            <p:cNvGrpSpPr/>
            <p:nvPr/>
          </p:nvGrpSpPr>
          <p:grpSpPr bwMode="auto">
            <a:xfrm>
              <a:off x="3936090" y="2334867"/>
              <a:ext cx="293430" cy="282736"/>
              <a:chOff x="0" y="0"/>
              <a:chExt cx="447675" cy="422275"/>
            </a:xfrm>
            <a:grpFill/>
          </p:grpSpPr>
          <p:sp>
            <p:nvSpPr>
              <p:cNvPr id="140" name="Freeform 146"/>
              <p:cNvSpPr>
                <a:spLocks noChangeArrowheads="1"/>
              </p:cNvSpPr>
              <p:nvPr/>
            </p:nvSpPr>
            <p:spPr bwMode="auto">
              <a:xfrm>
                <a:off x="0" y="87312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2"/>
                  <a:gd name="T103" fmla="*/ 0 h 211"/>
                  <a:gd name="T104" fmla="*/ 282 w 282"/>
                  <a:gd name="T105" fmla="*/ 211 h 2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41" name="Freeform 147"/>
              <p:cNvSpPr>
                <a:spLocks noChangeArrowheads="1"/>
              </p:cNvSpPr>
              <p:nvPr/>
            </p:nvSpPr>
            <p:spPr bwMode="auto">
              <a:xfrm>
                <a:off x="127000" y="0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8"/>
                  <a:gd name="T64" fmla="*/ 0 h 97"/>
                  <a:gd name="T65" fmla="*/ 68 w 68"/>
                  <a:gd name="T66" fmla="*/ 97 h 9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grpSp>
          <p:nvGrpSpPr>
            <p:cNvPr id="86" name="组合 200"/>
            <p:cNvGrpSpPr/>
            <p:nvPr/>
          </p:nvGrpSpPr>
          <p:grpSpPr bwMode="auto">
            <a:xfrm>
              <a:off x="4683193" y="619317"/>
              <a:ext cx="443267" cy="372021"/>
              <a:chOff x="0" y="0"/>
              <a:chExt cx="676275" cy="555625"/>
            </a:xfrm>
            <a:grpFill/>
          </p:grpSpPr>
          <p:sp>
            <p:nvSpPr>
              <p:cNvPr id="137" name="Freeform 148"/>
              <p:cNvSpPr>
                <a:spLocks noChangeArrowheads="1"/>
              </p:cNvSpPr>
              <p:nvPr/>
            </p:nvSpPr>
            <p:spPr bwMode="auto">
              <a:xfrm>
                <a:off x="19050" y="26987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14"/>
                  <a:gd name="T130" fmla="*/ 0 h 333"/>
                  <a:gd name="T131" fmla="*/ 414 w 414"/>
                  <a:gd name="T132" fmla="*/ 333 h 33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8" name="Freeform 1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11"/>
                  <a:gd name="T73" fmla="*/ 0 h 155"/>
                  <a:gd name="T74" fmla="*/ 111 w 111"/>
                  <a:gd name="T75" fmla="*/ 155 h 15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9" name="Freeform 150"/>
              <p:cNvSpPr>
                <a:spLocks noChangeArrowheads="1"/>
              </p:cNvSpPr>
              <p:nvPr/>
            </p:nvSpPr>
            <p:spPr bwMode="auto">
              <a:xfrm>
                <a:off x="96837" y="169862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8"/>
                  <a:gd name="T61" fmla="*/ 0 h 204"/>
                  <a:gd name="T62" fmla="*/ 318 w 318"/>
                  <a:gd name="T63" fmla="*/ 204 h 20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20" name="Freeform 151"/>
            <p:cNvSpPr>
              <a:spLocks noEditPoints="1"/>
            </p:cNvSpPr>
            <p:nvPr/>
          </p:nvSpPr>
          <p:spPr>
            <a:xfrm>
              <a:off x="3609363" y="2227512"/>
              <a:ext cx="249728" cy="442174"/>
            </a:xfrm>
            <a:custGeom>
              <a:avLst/>
              <a:gdLst>
                <a:gd name="txL" fmla="*/ 0 w 240"/>
                <a:gd name="txT" fmla="*/ 0 h 416"/>
                <a:gd name="txR" fmla="*/ 240 w 240"/>
                <a:gd name="txB" fmla="*/ 416 h 416"/>
              </a:gdLst>
              <a:ahLst/>
              <a:cxnLst>
                <a:cxn ang="0">
                  <a:pos x="149837" y="374147"/>
                </a:cxn>
                <a:cxn ang="0">
                  <a:pos x="160242" y="376273"/>
                </a:cxn>
                <a:cxn ang="0">
                  <a:pos x="170647" y="381588"/>
                </a:cxn>
                <a:cxn ang="0">
                  <a:pos x="177931" y="389028"/>
                </a:cxn>
                <a:cxn ang="0">
                  <a:pos x="182093" y="398594"/>
                </a:cxn>
                <a:cxn ang="0">
                  <a:pos x="183134" y="406035"/>
                </a:cxn>
                <a:cxn ang="0">
                  <a:pos x="182093" y="418790"/>
                </a:cxn>
                <a:cxn ang="0">
                  <a:pos x="174810" y="430482"/>
                </a:cxn>
                <a:cxn ang="0">
                  <a:pos x="164404" y="438985"/>
                </a:cxn>
                <a:cxn ang="0">
                  <a:pos x="158161" y="441111"/>
                </a:cxn>
                <a:cxn ang="0">
                  <a:pos x="149837" y="374147"/>
                </a:cxn>
                <a:cxn ang="0">
                  <a:pos x="149837" y="345448"/>
                </a:cxn>
                <a:cxn ang="0">
                  <a:pos x="149837" y="149871"/>
                </a:cxn>
                <a:cxn ang="0">
                  <a:pos x="169607" y="170067"/>
                </a:cxn>
                <a:cxn ang="0">
                  <a:pos x="182093" y="200892"/>
                </a:cxn>
                <a:cxn ang="0">
                  <a:pos x="195620" y="258289"/>
                </a:cxn>
                <a:cxn ang="0">
                  <a:pos x="199782" y="266792"/>
                </a:cxn>
                <a:cxn ang="0">
                  <a:pos x="213309" y="276359"/>
                </a:cxn>
                <a:cxn ang="0">
                  <a:pos x="234120" y="280610"/>
                </a:cxn>
                <a:cxn ang="0">
                  <a:pos x="249728" y="318875"/>
                </a:cxn>
                <a:cxn ang="0">
                  <a:pos x="140472" y="374147"/>
                </a:cxn>
                <a:cxn ang="0">
                  <a:pos x="149837" y="374147"/>
                </a:cxn>
                <a:cxn ang="0">
                  <a:pos x="149837" y="442174"/>
                </a:cxn>
                <a:cxn ang="0">
                  <a:pos x="139431" y="441111"/>
                </a:cxn>
                <a:cxn ang="0">
                  <a:pos x="130067" y="434734"/>
                </a:cxn>
                <a:cxn ang="0">
                  <a:pos x="122783" y="428356"/>
                </a:cxn>
                <a:cxn ang="0">
                  <a:pos x="116540" y="416664"/>
                </a:cxn>
                <a:cxn ang="0">
                  <a:pos x="116540" y="410286"/>
                </a:cxn>
                <a:cxn ang="0">
                  <a:pos x="118621" y="397531"/>
                </a:cxn>
                <a:cxn ang="0">
                  <a:pos x="125905" y="385839"/>
                </a:cxn>
                <a:cxn ang="0">
                  <a:pos x="135269" y="377336"/>
                </a:cxn>
                <a:cxn ang="0">
                  <a:pos x="140472" y="374147"/>
                </a:cxn>
                <a:cxn ang="0">
                  <a:pos x="149837" y="149871"/>
                </a:cxn>
                <a:cxn ang="0">
                  <a:pos x="126945" y="138179"/>
                </a:cxn>
                <a:cxn ang="0">
                  <a:pos x="101972" y="133928"/>
                </a:cxn>
                <a:cxn ang="0">
                  <a:pos x="71797" y="20195"/>
                </a:cxn>
                <a:cxn ang="0">
                  <a:pos x="67635" y="10629"/>
                </a:cxn>
                <a:cxn ang="0">
                  <a:pos x="60351" y="4252"/>
                </a:cxn>
                <a:cxn ang="0">
                  <a:pos x="50986" y="0"/>
                </a:cxn>
                <a:cxn ang="0">
                  <a:pos x="40581" y="2126"/>
                </a:cxn>
                <a:cxn ang="0">
                  <a:pos x="35378" y="3189"/>
                </a:cxn>
                <a:cxn ang="0">
                  <a:pos x="27054" y="10629"/>
                </a:cxn>
                <a:cxn ang="0">
                  <a:pos x="22892" y="19133"/>
                </a:cxn>
                <a:cxn ang="0">
                  <a:pos x="20811" y="28699"/>
                </a:cxn>
                <a:cxn ang="0">
                  <a:pos x="50986" y="147746"/>
                </a:cxn>
                <a:cxn ang="0">
                  <a:pos x="39540" y="154123"/>
                </a:cxn>
                <a:cxn ang="0">
                  <a:pos x="20811" y="174319"/>
                </a:cxn>
                <a:cxn ang="0">
                  <a:pos x="11446" y="198766"/>
                </a:cxn>
                <a:cxn ang="0">
                  <a:pos x="8324" y="229590"/>
                </a:cxn>
                <a:cxn ang="0">
                  <a:pos x="11446" y="246597"/>
                </a:cxn>
                <a:cxn ang="0">
                  <a:pos x="27054" y="302932"/>
                </a:cxn>
                <a:cxn ang="0">
                  <a:pos x="27054" y="312498"/>
                </a:cxn>
                <a:cxn ang="0">
                  <a:pos x="20811" y="327379"/>
                </a:cxn>
                <a:cxn ang="0">
                  <a:pos x="5203" y="341197"/>
                </a:cxn>
                <a:cxn ang="0">
                  <a:pos x="10405" y="383713"/>
                </a:cxn>
                <a:cxn ang="0">
                  <a:pos x="149837" y="149871"/>
                </a:cxn>
              </a:cxnLst>
              <a:rect l="txL" t="txT" r="txR" b="tx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Freeform 152"/>
            <p:cNvSpPr>
              <a:spLocks noEditPoints="1"/>
            </p:cNvSpPr>
            <p:nvPr/>
          </p:nvSpPr>
          <p:spPr>
            <a:xfrm>
              <a:off x="5163919" y="1649285"/>
              <a:ext cx="358984" cy="398594"/>
            </a:xfrm>
            <a:custGeom>
              <a:avLst/>
              <a:gdLst>
                <a:gd name="txL" fmla="*/ 0 w 345"/>
                <a:gd name="txT" fmla="*/ 0 h 375"/>
                <a:gd name="txR" fmla="*/ 345 w 345"/>
                <a:gd name="txB" fmla="*/ 375 h 375"/>
              </a:gdLst>
              <a:ahLst/>
              <a:cxnLst>
                <a:cxn ang="0">
                  <a:pos x="278863" y="182822"/>
                </a:cxn>
                <a:cxn ang="0">
                  <a:pos x="268458" y="138179"/>
                </a:cxn>
                <a:cxn ang="0">
                  <a:pos x="274701" y="267855"/>
                </a:cxn>
                <a:cxn ang="0">
                  <a:pos x="307998" y="309309"/>
                </a:cxn>
                <a:cxn ang="0">
                  <a:pos x="292390" y="313561"/>
                </a:cxn>
                <a:cxn ang="0">
                  <a:pos x="292390" y="53146"/>
                </a:cxn>
                <a:cxn ang="0">
                  <a:pos x="307998" y="56335"/>
                </a:cxn>
                <a:cxn ang="0">
                  <a:pos x="274701" y="99914"/>
                </a:cxn>
                <a:cxn ang="0">
                  <a:pos x="295511" y="182822"/>
                </a:cxn>
                <a:cxn ang="0">
                  <a:pos x="349619" y="174318"/>
                </a:cxn>
                <a:cxn ang="0">
                  <a:pos x="357943" y="187073"/>
                </a:cxn>
                <a:cxn ang="0">
                  <a:pos x="300714" y="191325"/>
                </a:cxn>
                <a:cxn ang="0">
                  <a:pos x="180012" y="81845"/>
                </a:cxn>
                <a:cxn ang="0">
                  <a:pos x="252850" y="114795"/>
                </a:cxn>
                <a:cxn ang="0">
                  <a:pos x="254931" y="250848"/>
                </a:cxn>
                <a:cxn ang="0">
                  <a:pos x="230998" y="366706"/>
                </a:cxn>
                <a:cxn ang="0">
                  <a:pos x="185215" y="398594"/>
                </a:cxn>
                <a:cxn ang="0">
                  <a:pos x="215390" y="257226"/>
                </a:cxn>
                <a:cxn ang="0">
                  <a:pos x="247647" y="224276"/>
                </a:cxn>
                <a:cxn ang="0">
                  <a:pos x="258052" y="166878"/>
                </a:cxn>
                <a:cxn ang="0">
                  <a:pos x="211228" y="109480"/>
                </a:cxn>
                <a:cxn ang="0">
                  <a:pos x="180012" y="81845"/>
                </a:cxn>
                <a:cxn ang="0">
                  <a:pos x="260133" y="96725"/>
                </a:cxn>
                <a:cxn ang="0">
                  <a:pos x="268458" y="77593"/>
                </a:cxn>
                <a:cxn ang="0">
                  <a:pos x="260133" y="271044"/>
                </a:cxn>
                <a:cxn ang="0">
                  <a:pos x="268458" y="264666"/>
                </a:cxn>
                <a:cxn ang="0">
                  <a:pos x="187296" y="6378"/>
                </a:cxn>
                <a:cxn ang="0">
                  <a:pos x="183134" y="63775"/>
                </a:cxn>
                <a:cxn ang="0">
                  <a:pos x="163364" y="397531"/>
                </a:cxn>
                <a:cxn ang="0">
                  <a:pos x="124864" y="358203"/>
                </a:cxn>
                <a:cxn ang="0">
                  <a:pos x="96770" y="238093"/>
                </a:cxn>
                <a:cxn ang="0">
                  <a:pos x="115499" y="106292"/>
                </a:cxn>
                <a:cxn ang="0">
                  <a:pos x="180012" y="102040"/>
                </a:cxn>
                <a:cxn ang="0">
                  <a:pos x="123823" y="126487"/>
                </a:cxn>
                <a:cxn ang="0">
                  <a:pos x="100932" y="194514"/>
                </a:cxn>
                <a:cxn ang="0">
                  <a:pos x="131107" y="246597"/>
                </a:cxn>
                <a:cxn ang="0">
                  <a:pos x="144634" y="308246"/>
                </a:cxn>
                <a:cxn ang="0">
                  <a:pos x="180012" y="63775"/>
                </a:cxn>
                <a:cxn ang="0">
                  <a:pos x="170647" y="57398"/>
                </a:cxn>
                <a:cxn ang="0">
                  <a:pos x="175850" y="0"/>
                </a:cxn>
                <a:cxn ang="0">
                  <a:pos x="96770" y="280610"/>
                </a:cxn>
                <a:cxn ang="0">
                  <a:pos x="96770" y="267855"/>
                </a:cxn>
                <a:cxn ang="0">
                  <a:pos x="89486" y="102040"/>
                </a:cxn>
                <a:cxn ang="0">
                  <a:pos x="97810" y="89285"/>
                </a:cxn>
                <a:cxn ang="0">
                  <a:pos x="85324" y="215772"/>
                </a:cxn>
                <a:cxn ang="0">
                  <a:pos x="83243" y="161563"/>
                </a:cxn>
                <a:cxn ang="0">
                  <a:pos x="89486" y="102040"/>
                </a:cxn>
                <a:cxn ang="0">
                  <a:pos x="52027" y="68027"/>
                </a:cxn>
                <a:cxn ang="0">
                  <a:pos x="55148" y="52083"/>
                </a:cxn>
                <a:cxn ang="0">
                  <a:pos x="89486" y="264666"/>
                </a:cxn>
                <a:cxn ang="0">
                  <a:pos x="55148" y="315686"/>
                </a:cxn>
                <a:cxn ang="0">
                  <a:pos x="52027" y="299743"/>
                </a:cxn>
                <a:cxn ang="0">
                  <a:pos x="89486" y="264666"/>
                </a:cxn>
                <a:cxn ang="0">
                  <a:pos x="59310" y="177507"/>
                </a:cxn>
                <a:cxn ang="0">
                  <a:pos x="56189" y="191325"/>
                </a:cxn>
                <a:cxn ang="0">
                  <a:pos x="0" y="187073"/>
                </a:cxn>
                <a:cxn ang="0">
                  <a:pos x="8324" y="174318"/>
                </a:cxn>
              </a:cxnLst>
              <a:rect l="txL" t="txT" r="txR" b="tx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2" name="Freeform 153"/>
            <p:cNvSpPr>
              <a:spLocks noEditPoints="1"/>
            </p:cNvSpPr>
            <p:nvPr/>
          </p:nvSpPr>
          <p:spPr>
            <a:xfrm>
              <a:off x="3854929" y="615065"/>
              <a:ext cx="339214" cy="338008"/>
            </a:xfrm>
            <a:custGeom>
              <a:avLst/>
              <a:gdLst>
                <a:gd name="txL" fmla="*/ 0 w 325"/>
                <a:gd name="txT" fmla="*/ 0 h 318"/>
                <a:gd name="txR" fmla="*/ 325 w 325"/>
                <a:gd name="txB" fmla="*/ 318 h 318"/>
              </a:gdLst>
              <a:ahLst/>
              <a:cxnLst>
                <a:cxn ang="0">
                  <a:pos x="208747" y="37202"/>
                </a:cxn>
                <a:cxn ang="0">
                  <a:pos x="223359" y="30825"/>
                </a:cxn>
                <a:cxn ang="0">
                  <a:pos x="224403" y="17007"/>
                </a:cxn>
                <a:cxn ang="0">
                  <a:pos x="335039" y="188137"/>
                </a:cxn>
                <a:cxn ang="0">
                  <a:pos x="339214" y="208332"/>
                </a:cxn>
                <a:cxn ang="0">
                  <a:pos x="327733" y="231716"/>
                </a:cxn>
                <a:cxn ang="0">
                  <a:pos x="303727" y="167941"/>
                </a:cxn>
                <a:cxn ang="0">
                  <a:pos x="305814" y="163689"/>
                </a:cxn>
                <a:cxn ang="0">
                  <a:pos x="202485" y="184948"/>
                </a:cxn>
                <a:cxn ang="0">
                  <a:pos x="288071" y="133928"/>
                </a:cxn>
                <a:cxn ang="0">
                  <a:pos x="202485" y="178570"/>
                </a:cxn>
                <a:cxn ang="0">
                  <a:pos x="272415" y="104166"/>
                </a:cxn>
                <a:cxn ang="0">
                  <a:pos x="268240" y="102040"/>
                </a:cxn>
                <a:cxn ang="0">
                  <a:pos x="254671" y="77593"/>
                </a:cxn>
                <a:cxn ang="0">
                  <a:pos x="254671" y="71216"/>
                </a:cxn>
                <a:cxn ang="0">
                  <a:pos x="15656" y="123299"/>
                </a:cxn>
                <a:cxn ang="0">
                  <a:pos x="16700" y="133928"/>
                </a:cxn>
                <a:cxn ang="0">
                  <a:pos x="35487" y="139242"/>
                </a:cxn>
                <a:cxn ang="0">
                  <a:pos x="42793" y="124361"/>
                </a:cxn>
                <a:cxn ang="0">
                  <a:pos x="32356" y="113732"/>
                </a:cxn>
                <a:cxn ang="0">
                  <a:pos x="53231" y="113732"/>
                </a:cxn>
                <a:cxn ang="0">
                  <a:pos x="66799" y="120110"/>
                </a:cxn>
                <a:cxn ang="0">
                  <a:pos x="79324" y="110543"/>
                </a:cxn>
                <a:cxn ang="0">
                  <a:pos x="73061" y="94600"/>
                </a:cxn>
                <a:cxn ang="0">
                  <a:pos x="88718" y="86096"/>
                </a:cxn>
                <a:cxn ang="0">
                  <a:pos x="99155" y="98851"/>
                </a:cxn>
                <a:cxn ang="0">
                  <a:pos x="112723" y="93537"/>
                </a:cxn>
                <a:cxn ang="0">
                  <a:pos x="114811" y="78656"/>
                </a:cxn>
                <a:cxn ang="0">
                  <a:pos x="126292" y="59523"/>
                </a:cxn>
                <a:cxn ang="0">
                  <a:pos x="130467" y="75467"/>
                </a:cxn>
                <a:cxn ang="0">
                  <a:pos x="146123" y="77593"/>
                </a:cxn>
                <a:cxn ang="0">
                  <a:pos x="151342" y="57398"/>
                </a:cxn>
                <a:cxn ang="0">
                  <a:pos x="162823" y="40391"/>
                </a:cxn>
                <a:cxn ang="0">
                  <a:pos x="163866" y="49957"/>
                </a:cxn>
                <a:cxn ang="0">
                  <a:pos x="182654" y="55272"/>
                </a:cxn>
                <a:cxn ang="0">
                  <a:pos x="188916" y="42517"/>
                </a:cxn>
                <a:cxn ang="0">
                  <a:pos x="179522" y="29762"/>
                </a:cxn>
                <a:cxn ang="0">
                  <a:pos x="200397" y="29762"/>
                </a:cxn>
                <a:cxn ang="0">
                  <a:pos x="49056" y="184948"/>
                </a:cxn>
                <a:cxn ang="0">
                  <a:pos x="48012" y="189199"/>
                </a:cxn>
                <a:cxn ang="0">
                  <a:pos x="202485" y="106292"/>
                </a:cxn>
                <a:cxn ang="0">
                  <a:pos x="64712" y="216835"/>
                </a:cxn>
                <a:cxn ang="0">
                  <a:pos x="68887" y="221087"/>
                </a:cxn>
                <a:cxn ang="0">
                  <a:pos x="83499" y="245534"/>
                </a:cxn>
                <a:cxn ang="0">
                  <a:pos x="82455" y="249786"/>
                </a:cxn>
                <a:cxn ang="0">
                  <a:pos x="202485" y="184948"/>
                </a:cxn>
                <a:cxn ang="0">
                  <a:pos x="97067" y="277422"/>
                </a:cxn>
                <a:cxn ang="0">
                  <a:pos x="102286" y="281673"/>
                </a:cxn>
                <a:cxn ang="0">
                  <a:pos x="148210" y="333756"/>
                </a:cxn>
                <a:cxn ang="0">
                  <a:pos x="128379" y="338008"/>
                </a:cxn>
                <a:cxn ang="0">
                  <a:pos x="106461" y="325253"/>
                </a:cxn>
              </a:cxnLst>
              <a:rect l="txL" t="txT" r="txR" b="tx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3" name="Freeform 154"/>
            <p:cNvSpPr>
              <a:spLocks noEditPoints="1"/>
            </p:cNvSpPr>
            <p:nvPr/>
          </p:nvSpPr>
          <p:spPr>
            <a:xfrm>
              <a:off x="5043217" y="2056382"/>
              <a:ext cx="320484" cy="343323"/>
            </a:xfrm>
            <a:custGeom>
              <a:avLst/>
              <a:gdLst>
                <a:gd name="txL" fmla="*/ 0 w 308"/>
                <a:gd name="txT" fmla="*/ 0 h 323"/>
                <a:gd name="txR" fmla="*/ 308 w 308"/>
                <a:gd name="txB" fmla="*/ 323 h 323"/>
              </a:gdLst>
              <a:ahLst/>
              <a:cxnLst>
                <a:cxn ang="0">
                  <a:pos x="318403" y="102040"/>
                </a:cxn>
                <a:cxn ang="0">
                  <a:pos x="226836" y="327379"/>
                </a:cxn>
                <a:cxn ang="0">
                  <a:pos x="236201" y="238094"/>
                </a:cxn>
                <a:cxn ang="0">
                  <a:pos x="242444" y="222150"/>
                </a:cxn>
                <a:cxn ang="0">
                  <a:pos x="255971" y="195577"/>
                </a:cxn>
                <a:cxn ang="0">
                  <a:pos x="260133" y="169004"/>
                </a:cxn>
                <a:cxn ang="0">
                  <a:pos x="291349" y="115858"/>
                </a:cxn>
                <a:cxn ang="0">
                  <a:pos x="226836" y="79719"/>
                </a:cxn>
                <a:cxn ang="0">
                  <a:pos x="209147" y="340134"/>
                </a:cxn>
                <a:cxn ang="0">
                  <a:pos x="204985" y="307184"/>
                </a:cxn>
                <a:cxn ang="0">
                  <a:pos x="216431" y="278485"/>
                </a:cxn>
                <a:cxn ang="0">
                  <a:pos x="226836" y="263604"/>
                </a:cxn>
                <a:cxn ang="0">
                  <a:pos x="211228" y="171130"/>
                </a:cxn>
                <a:cxn ang="0">
                  <a:pos x="196661" y="195577"/>
                </a:cxn>
                <a:cxn ang="0">
                  <a:pos x="193539" y="214710"/>
                </a:cxn>
                <a:cxn ang="0">
                  <a:pos x="192499" y="164753"/>
                </a:cxn>
                <a:cxn ang="0">
                  <a:pos x="187296" y="27636"/>
                </a:cxn>
                <a:cxn ang="0">
                  <a:pos x="181053" y="338008"/>
                </a:cxn>
                <a:cxn ang="0">
                  <a:pos x="152958" y="231716"/>
                </a:cxn>
                <a:cxn ang="0">
                  <a:pos x="172728" y="211521"/>
                </a:cxn>
                <a:cxn ang="0">
                  <a:pos x="152958" y="180696"/>
                </a:cxn>
                <a:cxn ang="0">
                  <a:pos x="187296" y="180696"/>
                </a:cxn>
                <a:cxn ang="0">
                  <a:pos x="176891" y="239157"/>
                </a:cxn>
                <a:cxn ang="0">
                  <a:pos x="174809" y="258289"/>
                </a:cxn>
                <a:cxn ang="0">
                  <a:pos x="157120" y="279548"/>
                </a:cxn>
                <a:cxn ang="0">
                  <a:pos x="187296" y="341197"/>
                </a:cxn>
                <a:cxn ang="0">
                  <a:pos x="152958" y="10629"/>
                </a:cxn>
                <a:cxn ang="0">
                  <a:pos x="123823" y="0"/>
                </a:cxn>
                <a:cxn ang="0">
                  <a:pos x="137350" y="276359"/>
                </a:cxn>
                <a:cxn ang="0">
                  <a:pos x="152958" y="325253"/>
                </a:cxn>
                <a:cxn ang="0">
                  <a:pos x="144634" y="142431"/>
                </a:cxn>
                <a:cxn ang="0">
                  <a:pos x="133188" y="169004"/>
                </a:cxn>
                <a:cxn ang="0">
                  <a:pos x="125904" y="184948"/>
                </a:cxn>
                <a:cxn ang="0">
                  <a:pos x="127985" y="132865"/>
                </a:cxn>
                <a:cxn ang="0">
                  <a:pos x="152958" y="249786"/>
                </a:cxn>
                <a:cxn ang="0">
                  <a:pos x="101972" y="300806"/>
                </a:cxn>
                <a:cxn ang="0">
                  <a:pos x="107175" y="4252"/>
                </a:cxn>
                <a:cxn ang="0">
                  <a:pos x="115499" y="36139"/>
                </a:cxn>
                <a:cxn ang="0">
                  <a:pos x="123823" y="129676"/>
                </a:cxn>
                <a:cxn ang="0">
                  <a:pos x="123823" y="149872"/>
                </a:cxn>
                <a:cxn ang="0">
                  <a:pos x="113418" y="209395"/>
                </a:cxn>
                <a:cxn ang="0">
                  <a:pos x="111337" y="227465"/>
                </a:cxn>
                <a:cxn ang="0">
                  <a:pos x="109256" y="181759"/>
                </a:cxn>
                <a:cxn ang="0">
                  <a:pos x="101972" y="156249"/>
                </a:cxn>
                <a:cxn ang="0">
                  <a:pos x="123823" y="149872"/>
                </a:cxn>
                <a:cxn ang="0">
                  <a:pos x="89486" y="218961"/>
                </a:cxn>
                <a:cxn ang="0">
                  <a:pos x="100932" y="199829"/>
                </a:cxn>
                <a:cxn ang="0">
                  <a:pos x="93648" y="254038"/>
                </a:cxn>
                <a:cxn ang="0">
                  <a:pos x="89486" y="23384"/>
                </a:cxn>
                <a:cxn ang="0">
                  <a:pos x="96770" y="72279"/>
                </a:cxn>
                <a:cxn ang="0">
                  <a:pos x="89486" y="23384"/>
                </a:cxn>
                <a:cxn ang="0">
                  <a:pos x="89486" y="295492"/>
                </a:cxn>
                <a:cxn ang="0">
                  <a:pos x="80121" y="244471"/>
                </a:cxn>
                <a:cxn ang="0">
                  <a:pos x="89486" y="113732"/>
                </a:cxn>
                <a:cxn ang="0">
                  <a:pos x="69716" y="133928"/>
                </a:cxn>
                <a:cxn ang="0">
                  <a:pos x="89486" y="149872"/>
                </a:cxn>
                <a:cxn ang="0">
                  <a:pos x="60351" y="88222"/>
                </a:cxn>
                <a:cxn ang="0">
                  <a:pos x="89486" y="201955"/>
                </a:cxn>
                <a:cxn ang="0">
                  <a:pos x="2081" y="240220"/>
                </a:cxn>
                <a:cxn ang="0">
                  <a:pos x="60351" y="156249"/>
                </a:cxn>
                <a:cxn ang="0">
                  <a:pos x="52027" y="182822"/>
                </a:cxn>
                <a:cxn ang="0">
                  <a:pos x="43702" y="197703"/>
                </a:cxn>
                <a:cxn ang="0">
                  <a:pos x="30175" y="223213"/>
                </a:cxn>
              </a:cxnLst>
              <a:rect l="txL" t="txT" r="txR" b="tx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1" name="组合 212"/>
            <p:cNvGrpSpPr/>
            <p:nvPr/>
          </p:nvGrpSpPr>
          <p:grpSpPr bwMode="auto">
            <a:xfrm>
              <a:off x="3709254" y="1305962"/>
              <a:ext cx="405808" cy="435801"/>
              <a:chOff x="0" y="0"/>
              <a:chExt cx="619125" cy="650875"/>
            </a:xfrm>
            <a:grpFill/>
          </p:grpSpPr>
          <p:sp>
            <p:nvSpPr>
              <p:cNvPr id="124" name="Rectangle 155"/>
              <p:cNvSpPr>
                <a:spLocks noChangeArrowheads="1"/>
              </p:cNvSpPr>
              <p:nvPr/>
            </p:nvSpPr>
            <p:spPr bwMode="auto">
              <a:xfrm>
                <a:off x="0" y="617537"/>
                <a:ext cx="6191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5" name="Rectangle 156"/>
              <p:cNvSpPr>
                <a:spLocks noChangeArrowheads="1"/>
              </p:cNvSpPr>
              <p:nvPr/>
            </p:nvSpPr>
            <p:spPr bwMode="auto">
              <a:xfrm>
                <a:off x="25400" y="555625"/>
                <a:ext cx="5683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6" name="Rectangle 157"/>
              <p:cNvSpPr>
                <a:spLocks noChangeArrowheads="1"/>
              </p:cNvSpPr>
              <p:nvPr/>
            </p:nvSpPr>
            <p:spPr bwMode="auto">
              <a:xfrm>
                <a:off x="249237" y="492125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7" name="Rectangle 158"/>
              <p:cNvSpPr>
                <a:spLocks noChangeArrowheads="1"/>
              </p:cNvSpPr>
              <p:nvPr/>
            </p:nvSpPr>
            <p:spPr bwMode="auto">
              <a:xfrm>
                <a:off x="271462" y="261937"/>
                <a:ext cx="77788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8" name="Rectangle 159"/>
              <p:cNvSpPr>
                <a:spLocks noChangeArrowheads="1"/>
              </p:cNvSpPr>
              <p:nvPr/>
            </p:nvSpPr>
            <p:spPr bwMode="auto">
              <a:xfrm>
                <a:off x="249237" y="249237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9" name="Rectangle 160"/>
              <p:cNvSpPr>
                <a:spLocks noChangeArrowheads="1"/>
              </p:cNvSpPr>
              <p:nvPr/>
            </p:nvSpPr>
            <p:spPr bwMode="auto">
              <a:xfrm>
                <a:off x="69850" y="492125"/>
                <a:ext cx="119063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0" name="Rectangle 161"/>
              <p:cNvSpPr>
                <a:spLocks noChangeArrowheads="1"/>
              </p:cNvSpPr>
              <p:nvPr/>
            </p:nvSpPr>
            <p:spPr bwMode="auto">
              <a:xfrm>
                <a:off x="90487" y="261937"/>
                <a:ext cx="77788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1" name="Rectangle 162"/>
              <p:cNvSpPr>
                <a:spLocks noChangeArrowheads="1"/>
              </p:cNvSpPr>
              <p:nvPr/>
            </p:nvSpPr>
            <p:spPr bwMode="auto">
              <a:xfrm>
                <a:off x="69850" y="249237"/>
                <a:ext cx="119063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2" name="Rectangle 163"/>
              <p:cNvSpPr>
                <a:spLocks noChangeArrowheads="1"/>
              </p:cNvSpPr>
              <p:nvPr/>
            </p:nvSpPr>
            <p:spPr bwMode="auto">
              <a:xfrm>
                <a:off x="430212" y="492125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3" name="Rectangle 164"/>
              <p:cNvSpPr>
                <a:spLocks noChangeArrowheads="1"/>
              </p:cNvSpPr>
              <p:nvPr/>
            </p:nvSpPr>
            <p:spPr bwMode="auto">
              <a:xfrm>
                <a:off x="452437" y="261937"/>
                <a:ext cx="76200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4" name="Rectangle 165"/>
              <p:cNvSpPr>
                <a:spLocks noChangeArrowheads="1"/>
              </p:cNvSpPr>
              <p:nvPr/>
            </p:nvSpPr>
            <p:spPr bwMode="auto">
              <a:xfrm>
                <a:off x="430212" y="249237"/>
                <a:ext cx="120650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5" name="Rectangle 166"/>
              <p:cNvSpPr>
                <a:spLocks noChangeArrowheads="1"/>
              </p:cNvSpPr>
              <p:nvPr/>
            </p:nvSpPr>
            <p:spPr bwMode="auto">
              <a:xfrm>
                <a:off x="25400" y="179387"/>
                <a:ext cx="568325" cy="3333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36" name="Freeform 167"/>
              <p:cNvSpPr>
                <a:spLocks noChangeArrowheads="1"/>
              </p:cNvSpPr>
              <p:nvPr/>
            </p:nvSpPr>
            <p:spPr bwMode="auto">
              <a:xfrm>
                <a:off x="25400" y="0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8"/>
                  <a:gd name="T13" fmla="*/ 0 h 113"/>
                  <a:gd name="T14" fmla="*/ 358 w 358"/>
                  <a:gd name="T15" fmla="*/ 113 h 1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25" name="Freeform 168"/>
            <p:cNvSpPr>
              <a:spLocks noEditPoints="1"/>
            </p:cNvSpPr>
            <p:nvPr/>
          </p:nvSpPr>
          <p:spPr>
            <a:xfrm>
              <a:off x="4604112" y="1414380"/>
              <a:ext cx="518185" cy="345449"/>
            </a:xfrm>
            <a:custGeom>
              <a:avLst/>
              <a:gdLst>
                <a:gd name="txL" fmla="*/ 0 w 497"/>
                <a:gd name="txT" fmla="*/ 0 h 325"/>
                <a:gd name="txR" fmla="*/ 497 w 497"/>
                <a:gd name="txB" fmla="*/ 325 h 325"/>
              </a:gdLst>
              <a:ahLst/>
              <a:cxnLst>
                <a:cxn ang="0">
                  <a:pos x="518185" y="0"/>
                </a:cxn>
                <a:cxn ang="0">
                  <a:pos x="402454" y="39328"/>
                </a:cxn>
                <a:cxn ang="0">
                  <a:pos x="402454" y="223213"/>
                </a:cxn>
                <a:cxn ang="0">
                  <a:pos x="402454" y="223213"/>
                </a:cxn>
                <a:cxn ang="0">
                  <a:pos x="413922" y="222150"/>
                </a:cxn>
                <a:cxn ang="0">
                  <a:pos x="422263" y="218962"/>
                </a:cxn>
                <a:cxn ang="0">
                  <a:pos x="426434" y="216836"/>
                </a:cxn>
                <a:cxn ang="0">
                  <a:pos x="428519" y="213647"/>
                </a:cxn>
                <a:cxn ang="0">
                  <a:pos x="430604" y="209395"/>
                </a:cxn>
                <a:cxn ang="0">
                  <a:pos x="430604" y="206206"/>
                </a:cxn>
                <a:cxn ang="0">
                  <a:pos x="430604" y="125425"/>
                </a:cxn>
                <a:cxn ang="0">
                  <a:pos x="416008" y="125425"/>
                </a:cxn>
                <a:cxn ang="0">
                  <a:pos x="416008" y="91411"/>
                </a:cxn>
                <a:cxn ang="0">
                  <a:pos x="430604" y="91411"/>
                </a:cxn>
                <a:cxn ang="0">
                  <a:pos x="466054" y="91411"/>
                </a:cxn>
                <a:cxn ang="0">
                  <a:pos x="481693" y="91411"/>
                </a:cxn>
                <a:cxn ang="0">
                  <a:pos x="481693" y="125425"/>
                </a:cxn>
                <a:cxn ang="0">
                  <a:pos x="466054" y="125425"/>
                </a:cxn>
                <a:cxn ang="0">
                  <a:pos x="466054" y="206206"/>
                </a:cxn>
                <a:cxn ang="0">
                  <a:pos x="466054" y="206206"/>
                </a:cxn>
                <a:cxn ang="0">
                  <a:pos x="465011" y="216836"/>
                </a:cxn>
                <a:cxn ang="0">
                  <a:pos x="460841" y="225339"/>
                </a:cxn>
                <a:cxn ang="0">
                  <a:pos x="454585" y="233842"/>
                </a:cxn>
                <a:cxn ang="0">
                  <a:pos x="448329" y="241283"/>
                </a:cxn>
                <a:cxn ang="0">
                  <a:pos x="437903" y="246597"/>
                </a:cxn>
                <a:cxn ang="0">
                  <a:pos x="428519" y="250849"/>
                </a:cxn>
                <a:cxn ang="0">
                  <a:pos x="416008" y="254038"/>
                </a:cxn>
                <a:cxn ang="0">
                  <a:pos x="402454" y="254038"/>
                </a:cxn>
                <a:cxn ang="0">
                  <a:pos x="402454" y="307184"/>
                </a:cxn>
                <a:cxn ang="0">
                  <a:pos x="518185" y="345449"/>
                </a:cxn>
                <a:cxn ang="0">
                  <a:pos x="518185" y="0"/>
                </a:cxn>
                <a:cxn ang="0">
                  <a:pos x="402454" y="39328"/>
                </a:cxn>
                <a:cxn ang="0">
                  <a:pos x="0" y="173256"/>
                </a:cxn>
                <a:cxn ang="0">
                  <a:pos x="402454" y="307184"/>
                </a:cxn>
                <a:cxn ang="0">
                  <a:pos x="402454" y="254038"/>
                </a:cxn>
                <a:cxn ang="0">
                  <a:pos x="402454" y="254038"/>
                </a:cxn>
                <a:cxn ang="0">
                  <a:pos x="389942" y="254038"/>
                </a:cxn>
                <a:cxn ang="0">
                  <a:pos x="378473" y="250849"/>
                </a:cxn>
                <a:cxn ang="0">
                  <a:pos x="368047" y="246597"/>
                </a:cxn>
                <a:cxn ang="0">
                  <a:pos x="357621" y="241283"/>
                </a:cxn>
                <a:cxn ang="0">
                  <a:pos x="350322" y="233842"/>
                </a:cxn>
                <a:cxn ang="0">
                  <a:pos x="345109" y="225339"/>
                </a:cxn>
                <a:cxn ang="0">
                  <a:pos x="340939" y="216836"/>
                </a:cxn>
                <a:cxn ang="0">
                  <a:pos x="338853" y="206206"/>
                </a:cxn>
                <a:cxn ang="0">
                  <a:pos x="338853" y="125425"/>
                </a:cxn>
                <a:cxn ang="0">
                  <a:pos x="324257" y="125425"/>
                </a:cxn>
                <a:cxn ang="0">
                  <a:pos x="324257" y="91411"/>
                </a:cxn>
                <a:cxn ang="0">
                  <a:pos x="338853" y="91411"/>
                </a:cxn>
                <a:cxn ang="0">
                  <a:pos x="374303" y="91411"/>
                </a:cxn>
                <a:cxn ang="0">
                  <a:pos x="392027" y="91411"/>
                </a:cxn>
                <a:cxn ang="0">
                  <a:pos x="392027" y="125425"/>
                </a:cxn>
                <a:cxn ang="0">
                  <a:pos x="374303" y="125425"/>
                </a:cxn>
                <a:cxn ang="0">
                  <a:pos x="374303" y="206206"/>
                </a:cxn>
                <a:cxn ang="0">
                  <a:pos x="374303" y="206206"/>
                </a:cxn>
                <a:cxn ang="0">
                  <a:pos x="376388" y="209395"/>
                </a:cxn>
                <a:cxn ang="0">
                  <a:pos x="377431" y="213647"/>
                </a:cxn>
                <a:cxn ang="0">
                  <a:pos x="380558" y="216836"/>
                </a:cxn>
                <a:cxn ang="0">
                  <a:pos x="382644" y="218962"/>
                </a:cxn>
                <a:cxn ang="0">
                  <a:pos x="392027" y="222150"/>
                </a:cxn>
                <a:cxn ang="0">
                  <a:pos x="402454" y="223213"/>
                </a:cxn>
                <a:cxn ang="0">
                  <a:pos x="402454" y="39328"/>
                </a:cxn>
              </a:cxnLst>
              <a:rect l="txL" t="txT" r="txR" b="tx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6" name="Freeform 169"/>
            <p:cNvSpPr>
              <a:spLocks noEditPoints="1"/>
            </p:cNvSpPr>
            <p:nvPr/>
          </p:nvSpPr>
          <p:spPr>
            <a:xfrm>
              <a:off x="3859091" y="1794904"/>
              <a:ext cx="122783" cy="214709"/>
            </a:xfrm>
            <a:custGeom>
              <a:avLst/>
              <a:gdLst>
                <a:gd name="txL" fmla="*/ 0 w 117"/>
                <a:gd name="txT" fmla="*/ 0 h 202"/>
                <a:gd name="txR" fmla="*/ 117 w 117"/>
                <a:gd name="txB" fmla="*/ 202 h 202"/>
              </a:gdLst>
              <a:ahLst/>
              <a:cxnLst>
                <a:cxn ang="0">
                  <a:pos x="74509" y="180696"/>
                </a:cxn>
                <a:cxn ang="0">
                  <a:pos x="83954" y="183884"/>
                </a:cxn>
                <a:cxn ang="0">
                  <a:pos x="89201" y="192388"/>
                </a:cxn>
                <a:cxn ang="0">
                  <a:pos x="89201" y="199828"/>
                </a:cxn>
                <a:cxn ang="0">
                  <a:pos x="83954" y="211520"/>
                </a:cxn>
                <a:cxn ang="0">
                  <a:pos x="78707" y="214709"/>
                </a:cxn>
                <a:cxn ang="0">
                  <a:pos x="74509" y="180696"/>
                </a:cxn>
                <a:cxn ang="0">
                  <a:pos x="74509" y="166878"/>
                </a:cxn>
                <a:cxn ang="0">
                  <a:pos x="74509" y="72278"/>
                </a:cxn>
                <a:cxn ang="0">
                  <a:pos x="83954" y="81845"/>
                </a:cxn>
                <a:cxn ang="0">
                  <a:pos x="89201" y="96725"/>
                </a:cxn>
                <a:cxn ang="0">
                  <a:pos x="96547" y="123298"/>
                </a:cxn>
                <a:cxn ang="0">
                  <a:pos x="98646" y="127550"/>
                </a:cxn>
                <a:cxn ang="0">
                  <a:pos x="104943" y="133927"/>
                </a:cxn>
                <a:cxn ang="0">
                  <a:pos x="115437" y="134990"/>
                </a:cxn>
                <a:cxn ang="0">
                  <a:pos x="122783" y="154123"/>
                </a:cxn>
                <a:cxn ang="0">
                  <a:pos x="69262" y="180696"/>
                </a:cxn>
                <a:cxn ang="0">
                  <a:pos x="74509" y="180696"/>
                </a:cxn>
                <a:cxn ang="0">
                  <a:pos x="74509" y="214709"/>
                </a:cxn>
                <a:cxn ang="0">
                  <a:pos x="64015" y="211520"/>
                </a:cxn>
                <a:cxn ang="0">
                  <a:pos x="58768" y="200891"/>
                </a:cxn>
                <a:cxn ang="0">
                  <a:pos x="58768" y="195577"/>
                </a:cxn>
                <a:cxn ang="0">
                  <a:pos x="64015" y="183884"/>
                </a:cxn>
                <a:cxn ang="0">
                  <a:pos x="69262" y="180696"/>
                </a:cxn>
                <a:cxn ang="0">
                  <a:pos x="74509" y="72278"/>
                </a:cxn>
                <a:cxn ang="0">
                  <a:pos x="62966" y="65901"/>
                </a:cxn>
                <a:cxn ang="0">
                  <a:pos x="49323" y="64838"/>
                </a:cxn>
                <a:cxn ang="0">
                  <a:pos x="35681" y="8503"/>
                </a:cxn>
                <a:cxn ang="0">
                  <a:pos x="30433" y="1063"/>
                </a:cxn>
                <a:cxn ang="0">
                  <a:pos x="19939" y="0"/>
                </a:cxn>
                <a:cxn ang="0">
                  <a:pos x="15741" y="1063"/>
                </a:cxn>
                <a:cxn ang="0">
                  <a:pos x="10494" y="9566"/>
                </a:cxn>
                <a:cxn ang="0">
                  <a:pos x="25186" y="70152"/>
                </a:cxn>
                <a:cxn ang="0">
                  <a:pos x="19939" y="74404"/>
                </a:cxn>
                <a:cxn ang="0">
                  <a:pos x="11544" y="82907"/>
                </a:cxn>
                <a:cxn ang="0">
                  <a:pos x="6297" y="96725"/>
                </a:cxn>
                <a:cxn ang="0">
                  <a:pos x="4198" y="110543"/>
                </a:cxn>
                <a:cxn ang="0">
                  <a:pos x="6297" y="117984"/>
                </a:cxn>
                <a:cxn ang="0">
                  <a:pos x="12593" y="146682"/>
                </a:cxn>
                <a:cxn ang="0">
                  <a:pos x="12593" y="150934"/>
                </a:cxn>
                <a:cxn ang="0">
                  <a:pos x="10494" y="158374"/>
                </a:cxn>
                <a:cxn ang="0">
                  <a:pos x="3148" y="165815"/>
                </a:cxn>
                <a:cxn ang="0">
                  <a:pos x="6297" y="186010"/>
                </a:cxn>
                <a:cxn ang="0">
                  <a:pos x="74509" y="72278"/>
                </a:cxn>
              </a:cxnLst>
              <a:rect l="txL" t="txT" r="txR" b="tx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7" name="Freeform 170"/>
            <p:cNvSpPr>
              <a:spLocks noEditPoints="1"/>
            </p:cNvSpPr>
            <p:nvPr/>
          </p:nvSpPr>
          <p:spPr>
            <a:xfrm>
              <a:off x="4799732" y="1051925"/>
              <a:ext cx="242444" cy="305057"/>
            </a:xfrm>
            <a:custGeom>
              <a:avLst/>
              <a:gdLst>
                <a:gd name="txL" fmla="*/ 0 w 233"/>
                <a:gd name="txT" fmla="*/ 0 h 287"/>
                <a:gd name="txR" fmla="*/ 233 w 233"/>
                <a:gd name="txB" fmla="*/ 287 h 287"/>
              </a:gdLst>
              <a:ahLst/>
              <a:cxnLst>
                <a:cxn ang="0">
                  <a:pos x="170647" y="0"/>
                </a:cxn>
                <a:cxn ang="0">
                  <a:pos x="242444" y="263603"/>
                </a:cxn>
                <a:cxn ang="0">
                  <a:pos x="224755" y="297617"/>
                </a:cxn>
                <a:cxn ang="0">
                  <a:pos x="170647" y="240219"/>
                </a:cxn>
                <a:cxn ang="0">
                  <a:pos x="186255" y="231716"/>
                </a:cxn>
                <a:cxn ang="0">
                  <a:pos x="201863" y="203017"/>
                </a:cxn>
                <a:cxn ang="0">
                  <a:pos x="201863" y="166878"/>
                </a:cxn>
                <a:cxn ang="0">
                  <a:pos x="185215" y="157312"/>
                </a:cxn>
                <a:cxn ang="0">
                  <a:pos x="170647" y="125424"/>
                </a:cxn>
                <a:cxn ang="0">
                  <a:pos x="173769" y="223212"/>
                </a:cxn>
                <a:cxn ang="0">
                  <a:pos x="187296" y="186010"/>
                </a:cxn>
                <a:cxn ang="0">
                  <a:pos x="182093" y="170067"/>
                </a:cxn>
                <a:cxn ang="0">
                  <a:pos x="170647" y="170067"/>
                </a:cxn>
                <a:cxn ang="0">
                  <a:pos x="138391" y="14881"/>
                </a:cxn>
                <a:cxn ang="0">
                  <a:pos x="170647" y="125424"/>
                </a:cxn>
                <a:cxn ang="0">
                  <a:pos x="141512" y="117984"/>
                </a:cxn>
                <a:cxn ang="0">
                  <a:pos x="138391" y="305057"/>
                </a:cxn>
                <a:cxn ang="0">
                  <a:pos x="145675" y="238093"/>
                </a:cxn>
                <a:cxn ang="0">
                  <a:pos x="170647" y="305057"/>
                </a:cxn>
                <a:cxn ang="0">
                  <a:pos x="159201" y="213646"/>
                </a:cxn>
                <a:cxn ang="0">
                  <a:pos x="162323" y="223212"/>
                </a:cxn>
                <a:cxn ang="0">
                  <a:pos x="170647" y="170067"/>
                </a:cxn>
                <a:cxn ang="0">
                  <a:pos x="99891" y="0"/>
                </a:cxn>
                <a:cxn ang="0">
                  <a:pos x="138391" y="116921"/>
                </a:cxn>
                <a:cxn ang="0">
                  <a:pos x="107175" y="122235"/>
                </a:cxn>
                <a:cxn ang="0">
                  <a:pos x="99891" y="305057"/>
                </a:cxn>
                <a:cxn ang="0">
                  <a:pos x="137350" y="210457"/>
                </a:cxn>
                <a:cxn ang="0">
                  <a:pos x="138391" y="231716"/>
                </a:cxn>
                <a:cxn ang="0">
                  <a:pos x="105094" y="179633"/>
                </a:cxn>
                <a:cxn ang="0">
                  <a:pos x="99891" y="170067"/>
                </a:cxn>
                <a:cxn ang="0">
                  <a:pos x="99891" y="141368"/>
                </a:cxn>
                <a:cxn ang="0">
                  <a:pos x="85324" y="14881"/>
                </a:cxn>
                <a:cxn ang="0">
                  <a:pos x="99891" y="128613"/>
                </a:cxn>
                <a:cxn ang="0">
                  <a:pos x="85324" y="53146"/>
                </a:cxn>
                <a:cxn ang="0">
                  <a:pos x="85324" y="174318"/>
                </a:cxn>
                <a:cxn ang="0">
                  <a:pos x="99891" y="240219"/>
                </a:cxn>
                <a:cxn ang="0">
                  <a:pos x="93648" y="153060"/>
                </a:cxn>
                <a:cxn ang="0">
                  <a:pos x="41621" y="0"/>
                </a:cxn>
                <a:cxn ang="0">
                  <a:pos x="28094" y="15944"/>
                </a:cxn>
                <a:cxn ang="0">
                  <a:pos x="17689" y="32950"/>
                </a:cxn>
                <a:cxn ang="0">
                  <a:pos x="85324" y="53146"/>
                </a:cxn>
                <a:cxn ang="0">
                  <a:pos x="63472" y="164752"/>
                </a:cxn>
                <a:cxn ang="0">
                  <a:pos x="39540" y="170067"/>
                </a:cxn>
                <a:cxn ang="0">
                  <a:pos x="30175" y="184947"/>
                </a:cxn>
                <a:cxn ang="0">
                  <a:pos x="41621" y="194514"/>
                </a:cxn>
                <a:cxn ang="0">
                  <a:pos x="47864" y="190262"/>
                </a:cxn>
                <a:cxn ang="0">
                  <a:pos x="46824" y="182822"/>
                </a:cxn>
                <a:cxn ang="0">
                  <a:pos x="59310" y="174318"/>
                </a:cxn>
                <a:cxn ang="0">
                  <a:pos x="49946" y="207269"/>
                </a:cxn>
                <a:cxn ang="0">
                  <a:pos x="42662" y="247660"/>
                </a:cxn>
                <a:cxn ang="0">
                  <a:pos x="55148" y="259352"/>
                </a:cxn>
                <a:cxn ang="0">
                  <a:pos x="62432" y="250848"/>
                </a:cxn>
                <a:cxn ang="0">
                  <a:pos x="75959" y="190262"/>
                </a:cxn>
                <a:cxn ang="0">
                  <a:pos x="41621" y="305057"/>
                </a:cxn>
                <a:cxn ang="0">
                  <a:pos x="13527" y="292302"/>
                </a:cxn>
                <a:cxn ang="0">
                  <a:pos x="0" y="41454"/>
                </a:cxn>
                <a:cxn ang="0">
                  <a:pos x="13527" y="12755"/>
                </a:cxn>
                <a:cxn ang="0">
                  <a:pos x="41621" y="0"/>
                </a:cxn>
              </a:cxnLst>
              <a:rect l="txL" t="txT" r="txR" b="tx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8" name="Freeform 171"/>
            <p:cNvSpPr>
              <a:spLocks noEditPoints="1"/>
            </p:cNvSpPr>
            <p:nvPr/>
          </p:nvSpPr>
          <p:spPr>
            <a:xfrm>
              <a:off x="4202467" y="1371863"/>
              <a:ext cx="368349" cy="378399"/>
            </a:xfrm>
            <a:custGeom>
              <a:avLst/>
              <a:gdLst>
                <a:gd name="txL" fmla="*/ 0 w 354"/>
                <a:gd name="txT" fmla="*/ 0 h 356"/>
                <a:gd name="txR" fmla="*/ 354 w 354"/>
                <a:gd name="txB" fmla="*/ 356 h 356"/>
              </a:gdLst>
              <a:ahLst/>
              <a:cxnLst>
                <a:cxn ang="0">
                  <a:pos x="350660" y="317813"/>
                </a:cxn>
                <a:cxn ang="0">
                  <a:pos x="366268" y="96726"/>
                </a:cxn>
                <a:cxn ang="0">
                  <a:pos x="352741" y="163689"/>
                </a:cxn>
                <a:cxn ang="0">
                  <a:pos x="346498" y="159438"/>
                </a:cxn>
                <a:cxn ang="0">
                  <a:pos x="346498" y="218961"/>
                </a:cxn>
                <a:cxn ang="0">
                  <a:pos x="300714" y="234905"/>
                </a:cxn>
                <a:cxn ang="0">
                  <a:pos x="318403" y="259352"/>
                </a:cxn>
                <a:cxn ang="0">
                  <a:pos x="294471" y="283799"/>
                </a:cxn>
                <a:cxn ang="0">
                  <a:pos x="318403" y="359266"/>
                </a:cxn>
                <a:cxn ang="0">
                  <a:pos x="294471" y="62712"/>
                </a:cxn>
                <a:cxn ang="0">
                  <a:pos x="329849" y="62712"/>
                </a:cxn>
                <a:cxn ang="0">
                  <a:pos x="281985" y="49957"/>
                </a:cxn>
                <a:cxn ang="0">
                  <a:pos x="273660" y="12755"/>
                </a:cxn>
                <a:cxn ang="0">
                  <a:pos x="283025" y="237031"/>
                </a:cxn>
                <a:cxn ang="0">
                  <a:pos x="294471" y="72278"/>
                </a:cxn>
                <a:cxn ang="0">
                  <a:pos x="283025" y="280610"/>
                </a:cxn>
                <a:cxn ang="0">
                  <a:pos x="285106" y="378399"/>
                </a:cxn>
                <a:cxn ang="0">
                  <a:pos x="273660" y="29762"/>
                </a:cxn>
                <a:cxn ang="0">
                  <a:pos x="269498" y="53146"/>
                </a:cxn>
                <a:cxn ang="0">
                  <a:pos x="245566" y="53146"/>
                </a:cxn>
                <a:cxn ang="0">
                  <a:pos x="239323" y="29762"/>
                </a:cxn>
                <a:cxn ang="0">
                  <a:pos x="273660" y="72278"/>
                </a:cxn>
                <a:cxn ang="0">
                  <a:pos x="273660" y="245534"/>
                </a:cxn>
                <a:cxn ang="0">
                  <a:pos x="237242" y="285925"/>
                </a:cxn>
                <a:cxn ang="0">
                  <a:pos x="237242" y="229590"/>
                </a:cxn>
                <a:cxn ang="0">
                  <a:pos x="273660" y="369896"/>
                </a:cxn>
                <a:cxn ang="0">
                  <a:pos x="237242" y="29762"/>
                </a:cxn>
                <a:cxn ang="0">
                  <a:pos x="234120" y="52083"/>
                </a:cxn>
                <a:cxn ang="0">
                  <a:pos x="237242" y="4252"/>
                </a:cxn>
                <a:cxn ang="0">
                  <a:pos x="186256" y="72278"/>
                </a:cxn>
                <a:cxn ang="0">
                  <a:pos x="237242" y="229590"/>
                </a:cxn>
                <a:cxn ang="0">
                  <a:pos x="237242" y="317813"/>
                </a:cxn>
                <a:cxn ang="0">
                  <a:pos x="138391" y="45705"/>
                </a:cxn>
                <a:cxn ang="0">
                  <a:pos x="131107" y="4252"/>
                </a:cxn>
                <a:cxn ang="0">
                  <a:pos x="186256" y="72278"/>
                </a:cxn>
                <a:cxn ang="0">
                  <a:pos x="186256" y="257226"/>
                </a:cxn>
                <a:cxn ang="0">
                  <a:pos x="177931" y="172193"/>
                </a:cxn>
                <a:cxn ang="0">
                  <a:pos x="119661" y="32950"/>
                </a:cxn>
                <a:cxn ang="0">
                  <a:pos x="127986" y="53146"/>
                </a:cxn>
                <a:cxn ang="0">
                  <a:pos x="104053" y="45705"/>
                </a:cxn>
                <a:cxn ang="0">
                  <a:pos x="93648" y="12755"/>
                </a:cxn>
                <a:cxn ang="0">
                  <a:pos x="131107" y="102040"/>
                </a:cxn>
                <a:cxn ang="0">
                  <a:pos x="93648" y="272107"/>
                </a:cxn>
                <a:cxn ang="0">
                  <a:pos x="131107" y="172193"/>
                </a:cxn>
                <a:cxn ang="0">
                  <a:pos x="93648" y="369896"/>
                </a:cxn>
                <a:cxn ang="0">
                  <a:pos x="82202" y="41454"/>
                </a:cxn>
                <a:cxn ang="0">
                  <a:pos x="73878" y="21258"/>
                </a:cxn>
                <a:cxn ang="0">
                  <a:pos x="93648" y="172193"/>
                </a:cxn>
                <a:cxn ang="0">
                  <a:pos x="93648" y="72278"/>
                </a:cxn>
                <a:cxn ang="0">
                  <a:pos x="84283" y="280610"/>
                </a:cxn>
                <a:cxn ang="0">
                  <a:pos x="87405" y="375210"/>
                </a:cxn>
                <a:cxn ang="0">
                  <a:pos x="38500" y="62712"/>
                </a:cxn>
                <a:cxn ang="0">
                  <a:pos x="73878" y="21258"/>
                </a:cxn>
                <a:cxn ang="0">
                  <a:pos x="56189" y="241283"/>
                </a:cxn>
                <a:cxn ang="0">
                  <a:pos x="52027" y="273170"/>
                </a:cxn>
                <a:cxn ang="0">
                  <a:pos x="16649" y="317813"/>
                </a:cxn>
                <a:cxn ang="0">
                  <a:pos x="73878" y="72278"/>
                </a:cxn>
                <a:cxn ang="0">
                  <a:pos x="50986" y="366707"/>
                </a:cxn>
                <a:cxn ang="0">
                  <a:pos x="20811" y="159438"/>
                </a:cxn>
                <a:cxn ang="0">
                  <a:pos x="16649" y="163689"/>
                </a:cxn>
                <a:cxn ang="0">
                  <a:pos x="0" y="100977"/>
                </a:cxn>
                <a:cxn ang="0">
                  <a:pos x="16649" y="102040"/>
                </a:cxn>
                <a:cxn ang="0">
                  <a:pos x="16649" y="223213"/>
                </a:cxn>
              </a:cxnLst>
              <a:rect l="txL" t="txT" r="txR" b="tx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9" y="154"/>
                  </a:lnTo>
                  <a:lnTo>
                    <a:pt x="337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63" y="12"/>
                  </a:lnTo>
                  <a:lnTo>
                    <a:pt x="283" y="20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71" y="221"/>
                  </a:ln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lnTo>
                    <a:pt x="16" y="21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9" name="Freeform 172"/>
            <p:cNvSpPr>
              <a:spLocks noEditPoints="1"/>
            </p:cNvSpPr>
            <p:nvPr/>
          </p:nvSpPr>
          <p:spPr>
            <a:xfrm>
              <a:off x="4475086" y="1857617"/>
              <a:ext cx="415173" cy="323127"/>
            </a:xfrm>
            <a:custGeom>
              <a:avLst/>
              <a:gdLst>
                <a:gd name="txL" fmla="*/ 0 w 399"/>
                <a:gd name="txT" fmla="*/ 0 h 304"/>
                <a:gd name="txR" fmla="*/ 399 w 399"/>
                <a:gd name="txB" fmla="*/ 304 h 304"/>
              </a:gdLst>
              <a:ahLst/>
              <a:cxnLst>
                <a:cxn ang="0">
                  <a:pos x="412051" y="302932"/>
                </a:cxn>
                <a:cxn ang="0">
                  <a:pos x="405808" y="10629"/>
                </a:cxn>
                <a:cxn ang="0">
                  <a:pos x="363146" y="23384"/>
                </a:cxn>
                <a:cxn ang="0">
                  <a:pos x="391241" y="51020"/>
                </a:cxn>
                <a:cxn ang="0">
                  <a:pos x="374592" y="298680"/>
                </a:cxn>
                <a:cxn ang="0">
                  <a:pos x="316322" y="272107"/>
                </a:cxn>
                <a:cxn ang="0">
                  <a:pos x="358984" y="44643"/>
                </a:cxn>
                <a:cxn ang="0">
                  <a:pos x="371471" y="266792"/>
                </a:cxn>
                <a:cxn ang="0">
                  <a:pos x="264296" y="23384"/>
                </a:cxn>
                <a:cxn ang="0">
                  <a:pos x="264296" y="323127"/>
                </a:cxn>
                <a:cxn ang="0">
                  <a:pos x="264296" y="280610"/>
                </a:cxn>
                <a:cxn ang="0">
                  <a:pos x="288228" y="177507"/>
                </a:cxn>
                <a:cxn ang="0">
                  <a:pos x="285106" y="141368"/>
                </a:cxn>
                <a:cxn ang="0">
                  <a:pos x="284066" y="115858"/>
                </a:cxn>
                <a:cxn ang="0">
                  <a:pos x="264296" y="43580"/>
                </a:cxn>
                <a:cxn ang="0">
                  <a:pos x="270539" y="181759"/>
                </a:cxn>
                <a:cxn ang="0">
                  <a:pos x="264296" y="145620"/>
                </a:cxn>
                <a:cxn ang="0">
                  <a:pos x="267417" y="109481"/>
                </a:cxn>
                <a:cxn ang="0">
                  <a:pos x="208107" y="0"/>
                </a:cxn>
                <a:cxn ang="0">
                  <a:pos x="208107" y="299743"/>
                </a:cxn>
                <a:cxn ang="0">
                  <a:pos x="250769" y="98851"/>
                </a:cxn>
                <a:cxn ang="0">
                  <a:pos x="235161" y="128613"/>
                </a:cxn>
                <a:cxn ang="0">
                  <a:pos x="239323" y="153060"/>
                </a:cxn>
                <a:cxn ang="0">
                  <a:pos x="241404" y="189199"/>
                </a:cxn>
                <a:cxn ang="0">
                  <a:pos x="208107" y="197703"/>
                </a:cxn>
                <a:cxn ang="0">
                  <a:pos x="264296" y="43580"/>
                </a:cxn>
                <a:cxn ang="0">
                  <a:pos x="251809" y="109481"/>
                </a:cxn>
                <a:cxn ang="0">
                  <a:pos x="261174" y="136053"/>
                </a:cxn>
                <a:cxn ang="0">
                  <a:pos x="261174" y="144557"/>
                </a:cxn>
                <a:cxn ang="0">
                  <a:pos x="255971" y="180696"/>
                </a:cxn>
                <a:cxn ang="0">
                  <a:pos x="140472" y="23384"/>
                </a:cxn>
                <a:cxn ang="0">
                  <a:pos x="140472" y="323127"/>
                </a:cxn>
                <a:cxn ang="0">
                  <a:pos x="180012" y="189199"/>
                </a:cxn>
                <a:cxn ang="0">
                  <a:pos x="144634" y="226401"/>
                </a:cxn>
                <a:cxn ang="0">
                  <a:pos x="168566" y="194514"/>
                </a:cxn>
                <a:cxn ang="0">
                  <a:pos x="153999" y="162626"/>
                </a:cxn>
                <a:cxn ang="0">
                  <a:pos x="141513" y="133928"/>
                </a:cxn>
                <a:cxn ang="0">
                  <a:pos x="148796" y="144557"/>
                </a:cxn>
                <a:cxn ang="0">
                  <a:pos x="156080" y="129676"/>
                </a:cxn>
                <a:cxn ang="0">
                  <a:pos x="208107" y="43580"/>
                </a:cxn>
                <a:cxn ang="0">
                  <a:pos x="152958" y="205143"/>
                </a:cxn>
                <a:cxn ang="0">
                  <a:pos x="144634" y="174319"/>
                </a:cxn>
                <a:cxn ang="0">
                  <a:pos x="26013" y="2126"/>
                </a:cxn>
                <a:cxn ang="0">
                  <a:pos x="0" y="290177"/>
                </a:cxn>
                <a:cxn ang="0">
                  <a:pos x="26013" y="323127"/>
                </a:cxn>
                <a:cxn ang="0">
                  <a:pos x="41621" y="298680"/>
                </a:cxn>
                <a:cxn ang="0">
                  <a:pos x="24973" y="51020"/>
                </a:cxn>
                <a:cxn ang="0">
                  <a:pos x="52027" y="23384"/>
                </a:cxn>
                <a:cxn ang="0">
                  <a:pos x="129026" y="132865"/>
                </a:cxn>
                <a:cxn ang="0">
                  <a:pos x="110297" y="186011"/>
                </a:cxn>
                <a:cxn ang="0">
                  <a:pos x="121742" y="222150"/>
                </a:cxn>
                <a:cxn ang="0">
                  <a:pos x="56189" y="278484"/>
                </a:cxn>
                <a:cxn ang="0">
                  <a:pos x="44743" y="56335"/>
                </a:cxn>
                <a:cxn ang="0">
                  <a:pos x="140472" y="165815"/>
                </a:cxn>
                <a:cxn ang="0">
                  <a:pos x="136310" y="187074"/>
                </a:cxn>
                <a:cxn ang="0">
                  <a:pos x="133188" y="211521"/>
                </a:cxn>
                <a:cxn ang="0">
                  <a:pos x="132148" y="145620"/>
                </a:cxn>
              </a:cxnLst>
              <a:rect l="txL" t="txT" r="txR" b="tx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4" y="175"/>
                  </a:ln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54" y="90"/>
                  </a:lnTo>
                  <a:lnTo>
                    <a:pt x="246" y="91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5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lnTo>
                    <a:pt x="135" y="12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7" name="组合 210"/>
            <p:cNvGrpSpPr/>
            <p:nvPr/>
          </p:nvGrpSpPr>
          <p:grpSpPr bwMode="auto">
            <a:xfrm>
              <a:off x="4618680" y="1360171"/>
              <a:ext cx="137350" cy="133928"/>
              <a:chOff x="0" y="0"/>
              <a:chExt cx="209550" cy="200025"/>
            </a:xfrm>
            <a:grpFill/>
          </p:grpSpPr>
          <p:sp>
            <p:nvSpPr>
              <p:cNvPr id="122" name="Freeform 173"/>
              <p:cNvSpPr>
                <a:spLocks noChangeArrowheads="1"/>
              </p:cNvSpPr>
              <p:nvPr/>
            </p:nvSpPr>
            <p:spPr bwMode="auto">
              <a:xfrm>
                <a:off x="0" y="412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"/>
                  <a:gd name="T160" fmla="*/ 0 h 100"/>
                  <a:gd name="T161" fmla="*/ 132 w 132"/>
                  <a:gd name="T162" fmla="*/ 100 h 1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3" name="Freeform 174"/>
              <p:cNvSpPr>
                <a:spLocks noChangeArrowheads="1"/>
              </p:cNvSpPr>
              <p:nvPr/>
            </p:nvSpPr>
            <p:spPr bwMode="auto">
              <a:xfrm>
                <a:off x="57150" y="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3"/>
                  <a:gd name="T61" fmla="*/ 0 h 46"/>
                  <a:gd name="T62" fmla="*/ 33 w 33"/>
                  <a:gd name="T63" fmla="*/ 46 h 4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31" name="Freeform 175"/>
            <p:cNvSpPr>
              <a:spLocks noEditPoints="1"/>
            </p:cNvSpPr>
            <p:nvPr/>
          </p:nvSpPr>
          <p:spPr>
            <a:xfrm>
              <a:off x="4764354" y="2245581"/>
              <a:ext cx="142553" cy="203018"/>
            </a:xfrm>
            <a:custGeom>
              <a:avLst/>
              <a:gdLst>
                <a:gd name="txL" fmla="*/ 0 w 137"/>
                <a:gd name="txT" fmla="*/ 0 h 191"/>
                <a:gd name="txR" fmla="*/ 137 w 137"/>
                <a:gd name="txB" fmla="*/ 191 h 191"/>
              </a:gdLst>
              <a:ahLst/>
              <a:cxnLst>
                <a:cxn ang="0">
                  <a:pos x="130067" y="58461"/>
                </a:cxn>
                <a:cxn ang="0">
                  <a:pos x="131107" y="54209"/>
                </a:cxn>
                <a:cxn ang="0">
                  <a:pos x="138391" y="36139"/>
                </a:cxn>
                <a:cxn ang="0">
                  <a:pos x="141512" y="30825"/>
                </a:cxn>
                <a:cxn ang="0">
                  <a:pos x="142553" y="22321"/>
                </a:cxn>
                <a:cxn ang="0">
                  <a:pos x="141512" y="13818"/>
                </a:cxn>
                <a:cxn ang="0">
                  <a:pos x="137350" y="6378"/>
                </a:cxn>
                <a:cxn ang="0">
                  <a:pos x="133188" y="4252"/>
                </a:cxn>
                <a:cxn ang="0">
                  <a:pos x="120702" y="0"/>
                </a:cxn>
                <a:cxn ang="0">
                  <a:pos x="107175" y="4252"/>
                </a:cxn>
                <a:cxn ang="0">
                  <a:pos x="117580" y="41454"/>
                </a:cxn>
                <a:cxn ang="0">
                  <a:pos x="107175" y="62712"/>
                </a:cxn>
                <a:cxn ang="0">
                  <a:pos x="114459" y="51020"/>
                </a:cxn>
                <a:cxn ang="0">
                  <a:pos x="114459" y="44643"/>
                </a:cxn>
                <a:cxn ang="0">
                  <a:pos x="124864" y="51020"/>
                </a:cxn>
                <a:cxn ang="0">
                  <a:pos x="125904" y="55272"/>
                </a:cxn>
                <a:cxn ang="0">
                  <a:pos x="125904" y="60587"/>
                </a:cxn>
                <a:cxn ang="0">
                  <a:pos x="107175" y="94600"/>
                </a:cxn>
                <a:cxn ang="0">
                  <a:pos x="100932" y="98852"/>
                </a:cxn>
                <a:cxn ang="0">
                  <a:pos x="103013" y="97789"/>
                </a:cxn>
                <a:cxn ang="0">
                  <a:pos x="107175" y="94600"/>
                </a:cxn>
                <a:cxn ang="0">
                  <a:pos x="105094" y="90348"/>
                </a:cxn>
                <a:cxn ang="0">
                  <a:pos x="103013" y="91411"/>
                </a:cxn>
                <a:cxn ang="0">
                  <a:pos x="98851" y="93537"/>
                </a:cxn>
                <a:cxn ang="0">
                  <a:pos x="87405" y="86097"/>
                </a:cxn>
                <a:cxn ang="0">
                  <a:pos x="87405" y="86097"/>
                </a:cxn>
                <a:cxn ang="0">
                  <a:pos x="93648" y="82908"/>
                </a:cxn>
                <a:cxn ang="0">
                  <a:pos x="107175" y="36139"/>
                </a:cxn>
                <a:cxn ang="0">
                  <a:pos x="91567" y="24447"/>
                </a:cxn>
                <a:cxn ang="0">
                  <a:pos x="83243" y="26573"/>
                </a:cxn>
                <a:cxn ang="0">
                  <a:pos x="59310" y="62712"/>
                </a:cxn>
                <a:cxn ang="0">
                  <a:pos x="59310" y="70153"/>
                </a:cxn>
                <a:cxn ang="0">
                  <a:pos x="22892" y="162627"/>
                </a:cxn>
                <a:cxn ang="0">
                  <a:pos x="27054" y="163690"/>
                </a:cxn>
                <a:cxn ang="0">
                  <a:pos x="30175" y="164753"/>
                </a:cxn>
                <a:cxn ang="0">
                  <a:pos x="30175" y="172193"/>
                </a:cxn>
                <a:cxn ang="0">
                  <a:pos x="34338" y="171130"/>
                </a:cxn>
                <a:cxn ang="0">
                  <a:pos x="39540" y="172193"/>
                </a:cxn>
                <a:cxn ang="0">
                  <a:pos x="41621" y="173256"/>
                </a:cxn>
                <a:cxn ang="0">
                  <a:pos x="42662" y="179634"/>
                </a:cxn>
                <a:cxn ang="0">
                  <a:pos x="39540" y="183885"/>
                </a:cxn>
                <a:cxn ang="0">
                  <a:pos x="22892" y="193452"/>
                </a:cxn>
                <a:cxn ang="0">
                  <a:pos x="42662" y="187074"/>
                </a:cxn>
                <a:cxn ang="0">
                  <a:pos x="107175" y="30825"/>
                </a:cxn>
                <a:cxn ang="0">
                  <a:pos x="100932" y="9566"/>
                </a:cxn>
                <a:cxn ang="0">
                  <a:pos x="107175" y="4252"/>
                </a:cxn>
                <a:cxn ang="0">
                  <a:pos x="22892" y="124362"/>
                </a:cxn>
                <a:cxn ang="0">
                  <a:pos x="2081" y="203018"/>
                </a:cxn>
                <a:cxn ang="0">
                  <a:pos x="22892" y="191326"/>
                </a:cxn>
                <a:cxn ang="0">
                  <a:pos x="5203" y="184948"/>
                </a:cxn>
                <a:cxn ang="0">
                  <a:pos x="5203" y="159438"/>
                </a:cxn>
                <a:cxn ang="0">
                  <a:pos x="6243" y="158375"/>
                </a:cxn>
                <a:cxn ang="0">
                  <a:pos x="10405" y="155187"/>
                </a:cxn>
                <a:cxn ang="0">
                  <a:pos x="15608" y="155187"/>
                </a:cxn>
                <a:cxn ang="0">
                  <a:pos x="17689" y="158375"/>
                </a:cxn>
                <a:cxn ang="0">
                  <a:pos x="18730" y="164753"/>
                </a:cxn>
                <a:cxn ang="0">
                  <a:pos x="19770" y="163690"/>
                </a:cxn>
                <a:cxn ang="0">
                  <a:pos x="22892" y="124362"/>
                </a:cxn>
              </a:cxnLst>
              <a:rect l="txL" t="txT" r="txR" b="tx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32" name="Freeform 176"/>
            <p:cNvSpPr>
              <a:spLocks noEditPoints="1"/>
            </p:cNvSpPr>
            <p:nvPr/>
          </p:nvSpPr>
          <p:spPr>
            <a:xfrm>
              <a:off x="3607282" y="1184789"/>
              <a:ext cx="183134" cy="203018"/>
            </a:xfrm>
            <a:custGeom>
              <a:avLst/>
              <a:gdLst>
                <a:gd name="txL" fmla="*/ 0 w 176"/>
                <a:gd name="txT" fmla="*/ 0 h 191"/>
                <a:gd name="txR" fmla="*/ 176 w 176"/>
                <a:gd name="txB" fmla="*/ 191 h 191"/>
              </a:gdLst>
              <a:ahLst/>
              <a:cxnLst>
                <a:cxn ang="0">
                  <a:pos x="143594" y="93537"/>
                </a:cxn>
                <a:cxn ang="0">
                  <a:pos x="137351" y="146683"/>
                </a:cxn>
                <a:cxn ang="0">
                  <a:pos x="156080" y="151998"/>
                </a:cxn>
                <a:cxn ang="0">
                  <a:pos x="152959" y="160501"/>
                </a:cxn>
                <a:cxn ang="0">
                  <a:pos x="137351" y="38265"/>
                </a:cxn>
                <a:cxn ang="0">
                  <a:pos x="156080" y="27636"/>
                </a:cxn>
                <a:cxn ang="0">
                  <a:pos x="140472" y="49957"/>
                </a:cxn>
                <a:cxn ang="0">
                  <a:pos x="151918" y="93537"/>
                </a:cxn>
                <a:cxn ang="0">
                  <a:pos x="181053" y="90348"/>
                </a:cxn>
                <a:cxn ang="0">
                  <a:pos x="156080" y="97789"/>
                </a:cxn>
                <a:cxn ang="0">
                  <a:pos x="91567" y="41454"/>
                </a:cxn>
                <a:cxn ang="0">
                  <a:pos x="119661" y="48894"/>
                </a:cxn>
                <a:cxn ang="0">
                  <a:pos x="137351" y="115858"/>
                </a:cxn>
                <a:cxn ang="0">
                  <a:pos x="119661" y="136054"/>
                </a:cxn>
                <a:cxn ang="0">
                  <a:pos x="115499" y="191326"/>
                </a:cxn>
                <a:cxn ang="0">
                  <a:pos x="93648" y="203018"/>
                </a:cxn>
                <a:cxn ang="0">
                  <a:pos x="109256" y="133928"/>
                </a:cxn>
                <a:cxn ang="0">
                  <a:pos x="126945" y="113733"/>
                </a:cxn>
                <a:cxn ang="0">
                  <a:pos x="129026" y="77593"/>
                </a:cxn>
                <a:cxn ang="0">
                  <a:pos x="108216" y="54209"/>
                </a:cxn>
                <a:cxn ang="0">
                  <a:pos x="91567" y="41454"/>
                </a:cxn>
                <a:cxn ang="0">
                  <a:pos x="132148" y="45706"/>
                </a:cxn>
                <a:cxn ang="0">
                  <a:pos x="137351" y="38265"/>
                </a:cxn>
                <a:cxn ang="0">
                  <a:pos x="133188" y="136054"/>
                </a:cxn>
                <a:cxn ang="0">
                  <a:pos x="137351" y="134991"/>
                </a:cxn>
                <a:cxn ang="0">
                  <a:pos x="95729" y="1063"/>
                </a:cxn>
                <a:cxn ang="0">
                  <a:pos x="91567" y="31888"/>
                </a:cxn>
                <a:cxn ang="0">
                  <a:pos x="83243" y="203018"/>
                </a:cxn>
                <a:cxn ang="0">
                  <a:pos x="64513" y="187074"/>
                </a:cxn>
                <a:cxn ang="0">
                  <a:pos x="57229" y="131802"/>
                </a:cxn>
                <a:cxn ang="0">
                  <a:pos x="45784" y="71216"/>
                </a:cxn>
                <a:cxn ang="0">
                  <a:pos x="69716" y="45706"/>
                </a:cxn>
                <a:cxn ang="0">
                  <a:pos x="91567" y="52083"/>
                </a:cxn>
                <a:cxn ang="0">
                  <a:pos x="63473" y="64838"/>
                </a:cxn>
                <a:cxn ang="0">
                  <a:pos x="52027" y="93537"/>
                </a:cxn>
                <a:cxn ang="0">
                  <a:pos x="71797" y="127551"/>
                </a:cxn>
                <a:cxn ang="0">
                  <a:pos x="91567" y="156249"/>
                </a:cxn>
                <a:cxn ang="0">
                  <a:pos x="91567" y="31888"/>
                </a:cxn>
                <a:cxn ang="0">
                  <a:pos x="87405" y="27636"/>
                </a:cxn>
                <a:cxn ang="0">
                  <a:pos x="91567" y="0"/>
                </a:cxn>
                <a:cxn ang="0">
                  <a:pos x="48905" y="143494"/>
                </a:cxn>
                <a:cxn ang="0">
                  <a:pos x="45784" y="146683"/>
                </a:cxn>
                <a:cxn ang="0">
                  <a:pos x="48905" y="49957"/>
                </a:cxn>
                <a:cxn ang="0">
                  <a:pos x="45784" y="114796"/>
                </a:cxn>
                <a:cxn ang="0">
                  <a:pos x="41621" y="81845"/>
                </a:cxn>
                <a:cxn ang="0">
                  <a:pos x="45784" y="52083"/>
                </a:cxn>
                <a:cxn ang="0">
                  <a:pos x="26013" y="32951"/>
                </a:cxn>
                <a:cxn ang="0">
                  <a:pos x="33297" y="27636"/>
                </a:cxn>
                <a:cxn ang="0">
                  <a:pos x="33297" y="159438"/>
                </a:cxn>
                <a:cxn ang="0">
                  <a:pos x="24973" y="156249"/>
                </a:cxn>
                <a:cxn ang="0">
                  <a:pos x="45784" y="134991"/>
                </a:cxn>
                <a:cxn ang="0">
                  <a:pos x="26013" y="89285"/>
                </a:cxn>
                <a:cxn ang="0">
                  <a:pos x="26013" y="97789"/>
                </a:cxn>
                <a:cxn ang="0">
                  <a:pos x="0" y="93537"/>
                </a:cxn>
              </a:cxnLst>
              <a:rect l="txL" t="txT" r="txR" b="tx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33" name="Freeform 177"/>
            <p:cNvSpPr>
              <a:spLocks noEditPoints="1"/>
            </p:cNvSpPr>
            <p:nvPr/>
          </p:nvSpPr>
          <p:spPr>
            <a:xfrm>
              <a:off x="4429303" y="908431"/>
              <a:ext cx="274701" cy="406035"/>
            </a:xfrm>
            <a:custGeom>
              <a:avLst/>
              <a:gdLst>
                <a:gd name="txL" fmla="*/ 0 w 264"/>
                <a:gd name="txT" fmla="*/ 0 h 382"/>
                <a:gd name="txR" fmla="*/ 264 w 264"/>
                <a:gd name="txB" fmla="*/ 382 h 382"/>
              </a:gdLst>
              <a:ahLst/>
              <a:cxnLst>
                <a:cxn ang="0">
                  <a:pos x="137351" y="7440"/>
                </a:cxn>
                <a:cxn ang="0">
                  <a:pos x="145675" y="133928"/>
                </a:cxn>
                <a:cxn ang="0">
                  <a:pos x="162323" y="136054"/>
                </a:cxn>
                <a:cxn ang="0">
                  <a:pos x="193539" y="150934"/>
                </a:cxn>
                <a:cxn ang="0">
                  <a:pos x="214350" y="176445"/>
                </a:cxn>
                <a:cxn ang="0">
                  <a:pos x="226836" y="208332"/>
                </a:cxn>
                <a:cxn ang="0">
                  <a:pos x="228918" y="225339"/>
                </a:cxn>
                <a:cxn ang="0">
                  <a:pos x="228918" y="235968"/>
                </a:cxn>
                <a:cxn ang="0">
                  <a:pos x="223715" y="254038"/>
                </a:cxn>
                <a:cxn ang="0">
                  <a:pos x="218512" y="269981"/>
                </a:cxn>
                <a:cxn ang="0">
                  <a:pos x="201864" y="292303"/>
                </a:cxn>
                <a:cxn ang="0">
                  <a:pos x="181053" y="308246"/>
                </a:cxn>
                <a:cxn ang="0">
                  <a:pos x="165445" y="314624"/>
                </a:cxn>
                <a:cxn ang="0">
                  <a:pos x="146715" y="318876"/>
                </a:cxn>
                <a:cxn ang="0">
                  <a:pos x="137351" y="318876"/>
                </a:cxn>
                <a:cxn ang="0">
                  <a:pos x="137351" y="347574"/>
                </a:cxn>
                <a:cxn ang="0">
                  <a:pos x="149837" y="353952"/>
                </a:cxn>
                <a:cxn ang="0">
                  <a:pos x="155040" y="366707"/>
                </a:cxn>
                <a:cxn ang="0">
                  <a:pos x="153999" y="375210"/>
                </a:cxn>
                <a:cxn ang="0">
                  <a:pos x="143594" y="385840"/>
                </a:cxn>
                <a:cxn ang="0">
                  <a:pos x="137351" y="406035"/>
                </a:cxn>
                <a:cxn ang="0">
                  <a:pos x="237242" y="383714"/>
                </a:cxn>
                <a:cxn ang="0">
                  <a:pos x="237242" y="379462"/>
                </a:cxn>
                <a:cxn ang="0">
                  <a:pos x="229958" y="370959"/>
                </a:cxn>
                <a:cxn ang="0">
                  <a:pos x="209147" y="361392"/>
                </a:cxn>
                <a:cxn ang="0">
                  <a:pos x="189377" y="357141"/>
                </a:cxn>
                <a:cxn ang="0">
                  <a:pos x="222674" y="334819"/>
                </a:cxn>
                <a:cxn ang="0">
                  <a:pos x="250769" y="305058"/>
                </a:cxn>
                <a:cxn ang="0">
                  <a:pos x="267417" y="268918"/>
                </a:cxn>
                <a:cxn ang="0">
                  <a:pos x="274701" y="225339"/>
                </a:cxn>
                <a:cxn ang="0">
                  <a:pos x="273660" y="212584"/>
                </a:cxn>
                <a:cxn ang="0">
                  <a:pos x="269498" y="188137"/>
                </a:cxn>
                <a:cxn ang="0">
                  <a:pos x="261174" y="165815"/>
                </a:cxn>
                <a:cxn ang="0">
                  <a:pos x="249728" y="145620"/>
                </a:cxn>
                <a:cxn ang="0">
                  <a:pos x="234120" y="126487"/>
                </a:cxn>
                <a:cxn ang="0">
                  <a:pos x="215391" y="110544"/>
                </a:cxn>
                <a:cxn ang="0">
                  <a:pos x="194580" y="98851"/>
                </a:cxn>
                <a:cxn ang="0">
                  <a:pos x="171688" y="90348"/>
                </a:cxn>
                <a:cxn ang="0">
                  <a:pos x="181053" y="21258"/>
                </a:cxn>
                <a:cxn ang="0">
                  <a:pos x="115499" y="0"/>
                </a:cxn>
                <a:cxn ang="0">
                  <a:pos x="122783" y="207269"/>
                </a:cxn>
                <a:cxn ang="0">
                  <a:pos x="137351" y="7440"/>
                </a:cxn>
                <a:cxn ang="0">
                  <a:pos x="137351" y="318876"/>
                </a:cxn>
                <a:cxn ang="0">
                  <a:pos x="122783" y="317813"/>
                </a:cxn>
                <a:cxn ang="0">
                  <a:pos x="95729" y="309309"/>
                </a:cxn>
                <a:cxn ang="0">
                  <a:pos x="123824" y="301869"/>
                </a:cxn>
                <a:cxn ang="0">
                  <a:pos x="60351" y="276359"/>
                </a:cxn>
                <a:cxn ang="0">
                  <a:pos x="0" y="276359"/>
                </a:cxn>
                <a:cxn ang="0">
                  <a:pos x="22892" y="301869"/>
                </a:cxn>
                <a:cxn ang="0">
                  <a:pos x="35378" y="318876"/>
                </a:cxn>
                <a:cxn ang="0">
                  <a:pos x="67635" y="346512"/>
                </a:cxn>
                <a:cxn ang="0">
                  <a:pos x="86364" y="357141"/>
                </a:cxn>
                <a:cxn ang="0">
                  <a:pos x="50986" y="366707"/>
                </a:cxn>
                <a:cxn ang="0">
                  <a:pos x="40581" y="375210"/>
                </a:cxn>
                <a:cxn ang="0">
                  <a:pos x="36419" y="383714"/>
                </a:cxn>
                <a:cxn ang="0">
                  <a:pos x="137351" y="406035"/>
                </a:cxn>
                <a:cxn ang="0">
                  <a:pos x="137351" y="386902"/>
                </a:cxn>
                <a:cxn ang="0">
                  <a:pos x="123824" y="381588"/>
                </a:cxn>
                <a:cxn ang="0">
                  <a:pos x="118621" y="366707"/>
                </a:cxn>
                <a:cxn ang="0">
                  <a:pos x="119661" y="359267"/>
                </a:cxn>
                <a:cxn ang="0">
                  <a:pos x="130067" y="349700"/>
                </a:cxn>
                <a:cxn ang="0">
                  <a:pos x="137351" y="318876"/>
                </a:cxn>
              </a:cxnLst>
              <a:rect l="txL" t="txT" r="txR" b="tx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1" name="组合 197"/>
            <p:cNvGrpSpPr/>
            <p:nvPr/>
          </p:nvGrpSpPr>
          <p:grpSpPr bwMode="auto">
            <a:xfrm>
              <a:off x="4651977" y="852096"/>
              <a:ext cx="238282" cy="147745"/>
              <a:chOff x="0" y="0"/>
              <a:chExt cx="363538" cy="220663"/>
            </a:xfrm>
            <a:grpFill/>
          </p:grpSpPr>
          <p:sp>
            <p:nvSpPr>
              <p:cNvPr id="119" name="Freeform 17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36"/>
                  <a:gd name="T139" fmla="*/ 0 h 134"/>
                  <a:gd name="T140" fmla="*/ 136 w 136"/>
                  <a:gd name="T141" fmla="*/ 134 h 13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0" name="Freeform 179"/>
              <p:cNvSpPr>
                <a:spLocks noChangeArrowheads="1"/>
              </p:cNvSpPr>
              <p:nvPr/>
            </p:nvSpPr>
            <p:spPr bwMode="auto">
              <a:xfrm>
                <a:off x="192087" y="128588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41"/>
                  <a:gd name="T17" fmla="*/ 67 w 67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21" name="Freeform 180"/>
              <p:cNvSpPr>
                <a:spLocks noChangeArrowheads="1"/>
              </p:cNvSpPr>
              <p:nvPr/>
            </p:nvSpPr>
            <p:spPr bwMode="auto">
              <a:xfrm>
                <a:off x="225425" y="139700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7"/>
                  <a:gd name="T70" fmla="*/ 0 h 51"/>
                  <a:gd name="T71" fmla="*/ 87 w 87"/>
                  <a:gd name="T72" fmla="*/ 51 h 5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35" name="Freeform 181"/>
            <p:cNvSpPr>
              <a:spLocks noEditPoints="1"/>
            </p:cNvSpPr>
            <p:nvPr/>
          </p:nvSpPr>
          <p:spPr>
            <a:xfrm>
              <a:off x="4660301" y="1710934"/>
              <a:ext cx="286147" cy="104166"/>
            </a:xfrm>
            <a:custGeom>
              <a:avLst/>
              <a:gdLst>
                <a:gd name="txL" fmla="*/ 0 w 275"/>
                <a:gd name="txT" fmla="*/ 0 h 98"/>
                <a:gd name="txR" fmla="*/ 275 w 275"/>
                <a:gd name="txB" fmla="*/ 98 h 98"/>
              </a:gdLst>
              <a:ahLst/>
              <a:cxnLst>
                <a:cxn ang="0">
                  <a:pos x="248688" y="42517"/>
                </a:cxn>
                <a:cxn ang="0">
                  <a:pos x="268458" y="69090"/>
                </a:cxn>
                <a:cxn ang="0">
                  <a:pos x="248688" y="93537"/>
                </a:cxn>
                <a:cxn ang="0">
                  <a:pos x="286147" y="82908"/>
                </a:cxn>
                <a:cxn ang="0">
                  <a:pos x="248688" y="42517"/>
                </a:cxn>
                <a:cxn ang="0">
                  <a:pos x="122783" y="15944"/>
                </a:cxn>
                <a:cxn ang="0">
                  <a:pos x="115499" y="11692"/>
                </a:cxn>
                <a:cxn ang="0">
                  <a:pos x="87405" y="8503"/>
                </a:cxn>
                <a:cxn ang="0">
                  <a:pos x="111337" y="14881"/>
                </a:cxn>
                <a:cxn ang="0">
                  <a:pos x="117580" y="18070"/>
                </a:cxn>
                <a:cxn ang="0">
                  <a:pos x="117580" y="23384"/>
                </a:cxn>
                <a:cxn ang="0">
                  <a:pos x="114459" y="38265"/>
                </a:cxn>
                <a:cxn ang="0">
                  <a:pos x="113418" y="35076"/>
                </a:cxn>
                <a:cxn ang="0">
                  <a:pos x="87405" y="27636"/>
                </a:cxn>
                <a:cxn ang="0">
                  <a:pos x="103013" y="80782"/>
                </a:cxn>
                <a:cxn ang="0">
                  <a:pos x="107175" y="80782"/>
                </a:cxn>
                <a:cxn ang="0">
                  <a:pos x="237242" y="104166"/>
                </a:cxn>
                <a:cxn ang="0">
                  <a:pos x="248688" y="93537"/>
                </a:cxn>
                <a:cxn ang="0">
                  <a:pos x="237242" y="99914"/>
                </a:cxn>
                <a:cxn ang="0">
                  <a:pos x="234120" y="97788"/>
                </a:cxn>
                <a:cxn ang="0">
                  <a:pos x="228918" y="95663"/>
                </a:cxn>
                <a:cxn ang="0">
                  <a:pos x="226837" y="88222"/>
                </a:cxn>
                <a:cxn ang="0">
                  <a:pos x="228918" y="85033"/>
                </a:cxn>
                <a:cxn ang="0">
                  <a:pos x="233080" y="80782"/>
                </a:cxn>
                <a:cxn ang="0">
                  <a:pos x="235161" y="80782"/>
                </a:cxn>
                <a:cxn ang="0">
                  <a:pos x="230999" y="76530"/>
                </a:cxn>
                <a:cxn ang="0">
                  <a:pos x="229958" y="71216"/>
                </a:cxn>
                <a:cxn ang="0">
                  <a:pos x="230999" y="68027"/>
                </a:cxn>
                <a:cxn ang="0">
                  <a:pos x="235161" y="63775"/>
                </a:cxn>
                <a:cxn ang="0">
                  <a:pos x="239323" y="63775"/>
                </a:cxn>
                <a:cxn ang="0">
                  <a:pos x="234120" y="59523"/>
                </a:cxn>
                <a:cxn ang="0">
                  <a:pos x="234120" y="52083"/>
                </a:cxn>
                <a:cxn ang="0">
                  <a:pos x="235161" y="48894"/>
                </a:cxn>
                <a:cxn ang="0">
                  <a:pos x="241404" y="44643"/>
                </a:cxn>
                <a:cxn ang="0">
                  <a:pos x="246607" y="46768"/>
                </a:cxn>
                <a:cxn ang="0">
                  <a:pos x="248688" y="42517"/>
                </a:cxn>
                <a:cxn ang="0">
                  <a:pos x="65554" y="0"/>
                </a:cxn>
                <a:cxn ang="0">
                  <a:pos x="62432" y="0"/>
                </a:cxn>
                <a:cxn ang="0">
                  <a:pos x="56189" y="3189"/>
                </a:cxn>
                <a:cxn ang="0">
                  <a:pos x="34338" y="2126"/>
                </a:cxn>
                <a:cxn ang="0">
                  <a:pos x="28094" y="0"/>
                </a:cxn>
                <a:cxn ang="0">
                  <a:pos x="18730" y="3189"/>
                </a:cxn>
                <a:cxn ang="0">
                  <a:pos x="8324" y="8503"/>
                </a:cxn>
                <a:cxn ang="0">
                  <a:pos x="3122" y="19133"/>
                </a:cxn>
                <a:cxn ang="0">
                  <a:pos x="2081" y="23384"/>
                </a:cxn>
                <a:cxn ang="0">
                  <a:pos x="2081" y="35076"/>
                </a:cxn>
                <a:cxn ang="0">
                  <a:pos x="6243" y="46768"/>
                </a:cxn>
                <a:cxn ang="0">
                  <a:pos x="12486" y="53146"/>
                </a:cxn>
                <a:cxn ang="0">
                  <a:pos x="23932" y="57398"/>
                </a:cxn>
                <a:cxn ang="0">
                  <a:pos x="52027" y="24447"/>
                </a:cxn>
                <a:cxn ang="0">
                  <a:pos x="43702" y="62712"/>
                </a:cxn>
                <a:cxn ang="0">
                  <a:pos x="46824" y="68027"/>
                </a:cxn>
                <a:cxn ang="0">
                  <a:pos x="50986" y="71216"/>
                </a:cxn>
                <a:cxn ang="0">
                  <a:pos x="87405" y="27636"/>
                </a:cxn>
                <a:cxn ang="0">
                  <a:pos x="63473" y="23384"/>
                </a:cxn>
                <a:cxn ang="0">
                  <a:pos x="56189" y="26573"/>
                </a:cxn>
                <a:cxn ang="0">
                  <a:pos x="59310" y="11692"/>
                </a:cxn>
                <a:cxn ang="0">
                  <a:pos x="62432" y="7440"/>
                </a:cxn>
                <a:cxn ang="0">
                  <a:pos x="67635" y="6378"/>
                </a:cxn>
                <a:cxn ang="0">
                  <a:pos x="87405" y="4252"/>
                </a:cxn>
              </a:cxnLst>
              <a:rect l="txL" t="txT" r="txR" b="tx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3" name="组合 205"/>
            <p:cNvGrpSpPr/>
            <p:nvPr/>
          </p:nvGrpSpPr>
          <p:grpSpPr bwMode="auto">
            <a:xfrm>
              <a:off x="3584390" y="1973474"/>
              <a:ext cx="162323" cy="209395"/>
              <a:chOff x="0" y="0"/>
              <a:chExt cx="247651" cy="312737"/>
            </a:xfrm>
            <a:grpFill/>
          </p:grpSpPr>
          <p:sp>
            <p:nvSpPr>
              <p:cNvPr id="116" name="Freeform 182"/>
              <p:cNvSpPr>
                <a:spLocks noChangeArrowheads="1"/>
              </p:cNvSpPr>
              <p:nvPr/>
            </p:nvSpPr>
            <p:spPr bwMode="auto">
              <a:xfrm>
                <a:off x="11113" y="11112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49"/>
                  <a:gd name="T130" fmla="*/ 0 h 190"/>
                  <a:gd name="T131" fmla="*/ 149 w 149"/>
                  <a:gd name="T132" fmla="*/ 190 h 19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7" name="Freeform 18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2"/>
                  <a:gd name="T73" fmla="*/ 0 h 50"/>
                  <a:gd name="T74" fmla="*/ 72 w 72"/>
                  <a:gd name="T75" fmla="*/ 50 h 5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8" name="Freeform 184"/>
              <p:cNvSpPr>
                <a:spLocks noChangeArrowheads="1"/>
              </p:cNvSpPr>
              <p:nvPr/>
            </p:nvSpPr>
            <p:spPr bwMode="auto">
              <a:xfrm>
                <a:off x="44450" y="63500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2"/>
                  <a:gd name="T49" fmla="*/ 0 h 138"/>
                  <a:gd name="T50" fmla="*/ 102 w 102"/>
                  <a:gd name="T51" fmla="*/ 138 h 13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37" name="Freeform 185"/>
            <p:cNvSpPr>
              <a:spLocks noEditPoints="1"/>
            </p:cNvSpPr>
            <p:nvPr/>
          </p:nvSpPr>
          <p:spPr>
            <a:xfrm>
              <a:off x="3832037" y="1164594"/>
              <a:ext cx="131107" cy="103103"/>
            </a:xfrm>
            <a:custGeom>
              <a:avLst/>
              <a:gdLst>
                <a:gd name="txL" fmla="*/ 0 w 126"/>
                <a:gd name="txT" fmla="*/ 0 h 97"/>
                <a:gd name="txR" fmla="*/ 126 w 126"/>
                <a:gd name="txB" fmla="*/ 97 h 97"/>
              </a:gdLst>
              <a:ahLst/>
              <a:cxnLst>
                <a:cxn ang="0">
                  <a:pos x="129026" y="40391"/>
                </a:cxn>
                <a:cxn ang="0">
                  <a:pos x="109256" y="15944"/>
                </a:cxn>
                <a:cxn ang="0">
                  <a:pos x="103013" y="36139"/>
                </a:cxn>
                <a:cxn ang="0">
                  <a:pos x="115499" y="41454"/>
                </a:cxn>
                <a:cxn ang="0">
                  <a:pos x="117580" y="58460"/>
                </a:cxn>
                <a:cxn ang="0">
                  <a:pos x="103013" y="66964"/>
                </a:cxn>
                <a:cxn ang="0">
                  <a:pos x="117580" y="76530"/>
                </a:cxn>
                <a:cxn ang="0">
                  <a:pos x="130066" y="61649"/>
                </a:cxn>
                <a:cxn ang="0">
                  <a:pos x="103013" y="12755"/>
                </a:cxn>
                <a:cxn ang="0">
                  <a:pos x="41621" y="1063"/>
                </a:cxn>
                <a:cxn ang="0">
                  <a:pos x="43702" y="5315"/>
                </a:cxn>
                <a:cxn ang="0">
                  <a:pos x="47864" y="13818"/>
                </a:cxn>
                <a:cxn ang="0">
                  <a:pos x="41621" y="21258"/>
                </a:cxn>
                <a:cxn ang="0">
                  <a:pos x="41621" y="89285"/>
                </a:cxn>
                <a:cxn ang="0">
                  <a:pos x="61391" y="87159"/>
                </a:cxn>
                <a:cxn ang="0">
                  <a:pos x="82202" y="80782"/>
                </a:cxn>
                <a:cxn ang="0">
                  <a:pos x="103013" y="66964"/>
                </a:cxn>
                <a:cxn ang="0">
                  <a:pos x="95729" y="65901"/>
                </a:cxn>
                <a:cxn ang="0">
                  <a:pos x="89486" y="44643"/>
                </a:cxn>
                <a:cxn ang="0">
                  <a:pos x="98851" y="37202"/>
                </a:cxn>
                <a:cxn ang="0">
                  <a:pos x="41621" y="1063"/>
                </a:cxn>
                <a:cxn ang="0">
                  <a:pos x="34338" y="9566"/>
                </a:cxn>
                <a:cxn ang="0">
                  <a:pos x="41621" y="1063"/>
                </a:cxn>
                <a:cxn ang="0">
                  <a:pos x="41621" y="102040"/>
                </a:cxn>
                <a:cxn ang="0">
                  <a:pos x="39540" y="90348"/>
                </a:cxn>
                <a:cxn ang="0">
                  <a:pos x="34338" y="103103"/>
                </a:cxn>
                <a:cxn ang="0">
                  <a:pos x="38500" y="76530"/>
                </a:cxn>
                <a:cxn ang="0">
                  <a:pos x="34338" y="34013"/>
                </a:cxn>
                <a:cxn ang="0">
                  <a:pos x="34338" y="15944"/>
                </a:cxn>
                <a:cxn ang="0">
                  <a:pos x="37459" y="20195"/>
                </a:cxn>
                <a:cxn ang="0">
                  <a:pos x="34338" y="3189"/>
                </a:cxn>
                <a:cxn ang="0">
                  <a:pos x="28094" y="21258"/>
                </a:cxn>
                <a:cxn ang="0">
                  <a:pos x="34338" y="15944"/>
                </a:cxn>
                <a:cxn ang="0">
                  <a:pos x="34338" y="3189"/>
                </a:cxn>
                <a:cxn ang="0">
                  <a:pos x="28094" y="103103"/>
                </a:cxn>
                <a:cxn ang="0">
                  <a:pos x="28094" y="97788"/>
                </a:cxn>
                <a:cxn ang="0">
                  <a:pos x="34338" y="34013"/>
                </a:cxn>
                <a:cxn ang="0">
                  <a:pos x="23932" y="73341"/>
                </a:cxn>
                <a:cxn ang="0">
                  <a:pos x="28094" y="62712"/>
                </a:cxn>
                <a:cxn ang="0">
                  <a:pos x="27054" y="49957"/>
                </a:cxn>
                <a:cxn ang="0">
                  <a:pos x="23932" y="41454"/>
                </a:cxn>
                <a:cxn ang="0">
                  <a:pos x="34338" y="34013"/>
                </a:cxn>
                <a:cxn ang="0">
                  <a:pos x="17689" y="11692"/>
                </a:cxn>
                <a:cxn ang="0">
                  <a:pos x="2081" y="42517"/>
                </a:cxn>
                <a:cxn ang="0">
                  <a:pos x="8324" y="93537"/>
                </a:cxn>
                <a:cxn ang="0">
                  <a:pos x="23932" y="103103"/>
                </a:cxn>
                <a:cxn ang="0">
                  <a:pos x="22892" y="96725"/>
                </a:cxn>
                <a:cxn ang="0">
                  <a:pos x="17689" y="78656"/>
                </a:cxn>
                <a:cxn ang="0">
                  <a:pos x="23932" y="69090"/>
                </a:cxn>
                <a:cxn ang="0">
                  <a:pos x="13527" y="69090"/>
                </a:cxn>
                <a:cxn ang="0">
                  <a:pos x="7284" y="57398"/>
                </a:cxn>
                <a:cxn ang="0">
                  <a:pos x="14567" y="45705"/>
                </a:cxn>
                <a:cxn ang="0">
                  <a:pos x="23932" y="41454"/>
                </a:cxn>
                <a:cxn ang="0">
                  <a:pos x="14567" y="34013"/>
                </a:cxn>
                <a:cxn ang="0">
                  <a:pos x="14567" y="25510"/>
                </a:cxn>
              </a:cxnLst>
              <a:rect l="txL" t="txT" r="txR" b="tx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5" name="组合 199"/>
            <p:cNvGrpSpPr/>
            <p:nvPr/>
          </p:nvGrpSpPr>
          <p:grpSpPr bwMode="auto">
            <a:xfrm>
              <a:off x="4993271" y="1871434"/>
              <a:ext cx="174810" cy="224275"/>
              <a:chOff x="0" y="0"/>
              <a:chExt cx="265113" cy="334963"/>
            </a:xfrm>
            <a:grpFill/>
          </p:grpSpPr>
          <p:sp>
            <p:nvSpPr>
              <p:cNvPr id="113" name="Freeform 186"/>
              <p:cNvSpPr>
                <a:spLocks noChangeArrowheads="1"/>
              </p:cNvSpPr>
              <p:nvPr/>
            </p:nvSpPr>
            <p:spPr bwMode="auto">
              <a:xfrm>
                <a:off x="0" y="9525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59"/>
                  <a:gd name="T130" fmla="*/ 0 h 205"/>
                  <a:gd name="T131" fmla="*/ 159 w 159"/>
                  <a:gd name="T132" fmla="*/ 205 h 2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4" name="Freeform 187"/>
              <p:cNvSpPr>
                <a:spLocks noChangeArrowheads="1"/>
              </p:cNvSpPr>
              <p:nvPr/>
            </p:nvSpPr>
            <p:spPr bwMode="auto">
              <a:xfrm>
                <a:off x="142875" y="0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7"/>
                  <a:gd name="T73" fmla="*/ 0 h 52"/>
                  <a:gd name="T74" fmla="*/ 77 w 77"/>
                  <a:gd name="T75" fmla="*/ 52 h 5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5" name="Freeform 188"/>
              <p:cNvSpPr>
                <a:spLocks noChangeArrowheads="1"/>
              </p:cNvSpPr>
              <p:nvPr/>
            </p:nvSpPr>
            <p:spPr bwMode="auto">
              <a:xfrm>
                <a:off x="42863" y="68262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9"/>
                  <a:gd name="T49" fmla="*/ 0 h 148"/>
                  <a:gd name="T50" fmla="*/ 109 w 109"/>
                  <a:gd name="T51" fmla="*/ 148 h 14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39" name="Freeform 189"/>
            <p:cNvSpPr>
              <a:spLocks noEditPoints="1"/>
            </p:cNvSpPr>
            <p:nvPr/>
          </p:nvSpPr>
          <p:spPr>
            <a:xfrm>
              <a:off x="4142116" y="2953485"/>
              <a:ext cx="143594" cy="156249"/>
            </a:xfrm>
            <a:custGeom>
              <a:avLst/>
              <a:gdLst>
                <a:gd name="txL" fmla="*/ 0 w 137"/>
                <a:gd name="txT" fmla="*/ 0 h 147"/>
                <a:gd name="txR" fmla="*/ 137 w 137"/>
                <a:gd name="txB" fmla="*/ 147 h 147"/>
              </a:gdLst>
              <a:ahLst/>
              <a:cxnLst>
                <a:cxn ang="0">
                  <a:pos x="112150" y="72278"/>
                </a:cxn>
                <a:cxn ang="0">
                  <a:pos x="107958" y="54209"/>
                </a:cxn>
                <a:cxn ang="0">
                  <a:pos x="107958" y="105229"/>
                </a:cxn>
                <a:cxn ang="0">
                  <a:pos x="122631" y="117984"/>
                </a:cxn>
                <a:cxn ang="0">
                  <a:pos x="120535" y="125424"/>
                </a:cxn>
                <a:cxn ang="0">
                  <a:pos x="107958" y="40391"/>
                </a:cxn>
                <a:cxn ang="0">
                  <a:pos x="120535" y="20195"/>
                </a:cxn>
                <a:cxn ang="0">
                  <a:pos x="122631" y="25510"/>
                </a:cxn>
                <a:cxn ang="0">
                  <a:pos x="107958" y="40391"/>
                </a:cxn>
                <a:cxn ang="0">
                  <a:pos x="119487" y="72278"/>
                </a:cxn>
                <a:cxn ang="0">
                  <a:pos x="140450" y="69090"/>
                </a:cxn>
                <a:cxn ang="0">
                  <a:pos x="142546" y="74404"/>
                </a:cxn>
                <a:cxn ang="0">
                  <a:pos x="119487" y="74404"/>
                </a:cxn>
                <a:cxn ang="0">
                  <a:pos x="72321" y="31888"/>
                </a:cxn>
                <a:cxn ang="0">
                  <a:pos x="107958" y="54209"/>
                </a:cxn>
                <a:cxn ang="0">
                  <a:pos x="94332" y="106292"/>
                </a:cxn>
                <a:cxn ang="0">
                  <a:pos x="88043" y="150934"/>
                </a:cxn>
                <a:cxn ang="0">
                  <a:pos x="72321" y="121173"/>
                </a:cxn>
                <a:cxn ang="0">
                  <a:pos x="86995" y="102040"/>
                </a:cxn>
                <a:cxn ang="0">
                  <a:pos x="99572" y="89285"/>
                </a:cxn>
                <a:cxn ang="0">
                  <a:pos x="103765" y="65901"/>
                </a:cxn>
                <a:cxn ang="0">
                  <a:pos x="95380" y="49957"/>
                </a:cxn>
                <a:cxn ang="0">
                  <a:pos x="72321" y="40391"/>
                </a:cxn>
                <a:cxn ang="0">
                  <a:pos x="104813" y="32950"/>
                </a:cxn>
                <a:cxn ang="0">
                  <a:pos x="104813" y="38265"/>
                </a:cxn>
                <a:cxn ang="0">
                  <a:pos x="107958" y="105229"/>
                </a:cxn>
                <a:cxn ang="0">
                  <a:pos x="103765" y="107355"/>
                </a:cxn>
                <a:cxn ang="0">
                  <a:pos x="107958" y="105229"/>
                </a:cxn>
                <a:cxn ang="0">
                  <a:pos x="75465" y="1063"/>
                </a:cxn>
                <a:cxn ang="0">
                  <a:pos x="75465" y="24447"/>
                </a:cxn>
                <a:cxn ang="0">
                  <a:pos x="70225" y="156249"/>
                </a:cxn>
                <a:cxn ang="0">
                  <a:pos x="51358" y="145620"/>
                </a:cxn>
                <a:cxn ang="0">
                  <a:pos x="42973" y="97788"/>
                </a:cxn>
                <a:cxn ang="0">
                  <a:pos x="42973" y="45705"/>
                </a:cxn>
                <a:cxn ang="0">
                  <a:pos x="72321" y="31888"/>
                </a:cxn>
                <a:cxn ang="0">
                  <a:pos x="59743" y="42517"/>
                </a:cxn>
                <a:cxn ang="0">
                  <a:pos x="47166" y="54209"/>
                </a:cxn>
                <a:cxn ang="0">
                  <a:pos x="41925" y="72278"/>
                </a:cxn>
                <a:cxn ang="0">
                  <a:pos x="56599" y="98851"/>
                </a:cxn>
                <a:cxn ang="0">
                  <a:pos x="58695" y="103103"/>
                </a:cxn>
                <a:cxn ang="0">
                  <a:pos x="72321" y="156249"/>
                </a:cxn>
                <a:cxn ang="0">
                  <a:pos x="72321" y="25510"/>
                </a:cxn>
                <a:cxn ang="0">
                  <a:pos x="68129" y="4252"/>
                </a:cxn>
                <a:cxn ang="0">
                  <a:pos x="72321" y="0"/>
                </a:cxn>
                <a:cxn ang="0">
                  <a:pos x="39829" y="110544"/>
                </a:cxn>
                <a:cxn ang="0">
                  <a:pos x="36685" y="105229"/>
                </a:cxn>
                <a:cxn ang="0">
                  <a:pos x="36685" y="40391"/>
                </a:cxn>
                <a:cxn ang="0">
                  <a:pos x="39829" y="32950"/>
                </a:cxn>
                <a:cxn ang="0">
                  <a:pos x="36685" y="89285"/>
                </a:cxn>
                <a:cxn ang="0">
                  <a:pos x="34588" y="62712"/>
                </a:cxn>
                <a:cxn ang="0">
                  <a:pos x="36685" y="31888"/>
                </a:cxn>
                <a:cxn ang="0">
                  <a:pos x="34588" y="38265"/>
                </a:cxn>
                <a:cxn ang="0">
                  <a:pos x="22011" y="21258"/>
                </a:cxn>
                <a:cxn ang="0">
                  <a:pos x="36685" y="31888"/>
                </a:cxn>
                <a:cxn ang="0">
                  <a:pos x="27251" y="123299"/>
                </a:cxn>
                <a:cxn ang="0">
                  <a:pos x="22011" y="123299"/>
                </a:cxn>
                <a:cxn ang="0">
                  <a:pos x="34588" y="105229"/>
                </a:cxn>
                <a:cxn ang="0">
                  <a:pos x="4193" y="69090"/>
                </a:cxn>
                <a:cxn ang="0">
                  <a:pos x="24107" y="69090"/>
                </a:cxn>
                <a:cxn ang="0">
                  <a:pos x="22011" y="76530"/>
                </a:cxn>
                <a:cxn ang="0">
                  <a:pos x="0" y="72278"/>
                </a:cxn>
                <a:cxn ang="0">
                  <a:pos x="4193" y="69090"/>
                </a:cxn>
              </a:cxnLst>
              <a:rect l="txL" t="txT" r="txR" b="tx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7" name="组合 214"/>
            <p:cNvGrpSpPr/>
            <p:nvPr/>
          </p:nvGrpSpPr>
          <p:grpSpPr bwMode="auto">
            <a:xfrm>
              <a:off x="4348139" y="1753451"/>
              <a:ext cx="104053" cy="171130"/>
              <a:chOff x="0" y="0"/>
              <a:chExt cx="160337" cy="255588"/>
            </a:xfrm>
            <a:grpFill/>
          </p:grpSpPr>
          <p:sp>
            <p:nvSpPr>
              <p:cNvPr id="109" name="Freeform 190"/>
              <p:cNvSpPr>
                <a:spLocks noChangeArrowheads="1"/>
              </p:cNvSpPr>
              <p:nvPr/>
            </p:nvSpPr>
            <p:spPr bwMode="auto">
              <a:xfrm>
                <a:off x="90487" y="179388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"/>
                  <a:gd name="T67" fmla="*/ 0 h 36"/>
                  <a:gd name="T68" fmla="*/ 36 w 36"/>
                  <a:gd name="T69" fmla="*/ 36 h 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0" name="Freeform 191"/>
              <p:cNvSpPr>
                <a:spLocks noChangeArrowheads="1"/>
              </p:cNvSpPr>
              <p:nvPr/>
            </p:nvSpPr>
            <p:spPr bwMode="auto">
              <a:xfrm>
                <a:off x="106362" y="0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4"/>
                  <a:gd name="T37" fmla="*/ 0 h 121"/>
                  <a:gd name="T38" fmla="*/ 34 w 34"/>
                  <a:gd name="T39" fmla="*/ 121 h 1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1" name="Freeform 192"/>
              <p:cNvSpPr>
                <a:spLocks noChangeArrowheads="1"/>
              </p:cNvSpPr>
              <p:nvPr/>
            </p:nvSpPr>
            <p:spPr bwMode="auto">
              <a:xfrm>
                <a:off x="0" y="30163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105"/>
                  <a:gd name="T23" fmla="*/ 78 w 78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  <p:sp>
            <p:nvSpPr>
              <p:cNvPr id="112" name="Freeform 193"/>
              <p:cNvSpPr>
                <a:spLocks noChangeArrowheads="1"/>
              </p:cNvSpPr>
              <p:nvPr/>
            </p:nvSpPr>
            <p:spPr bwMode="auto">
              <a:xfrm>
                <a:off x="119062" y="225425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"/>
                  <a:gd name="T46" fmla="*/ 0 h 19"/>
                  <a:gd name="T47" fmla="*/ 9 w 9"/>
                  <a:gd name="T48" fmla="*/ 19 h 1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marL="0" marR="0" lv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  <a:sym typeface="Impact" pitchFamily="34" charset="0"/>
                </a:endParaRPr>
              </a:p>
            </p:txBody>
          </p:sp>
        </p:grpSp>
        <p:sp>
          <p:nvSpPr>
            <p:cNvPr id="17541" name="Freeform 194"/>
            <p:cNvSpPr>
              <a:spLocks noEditPoints="1"/>
            </p:cNvSpPr>
            <p:nvPr/>
          </p:nvSpPr>
          <p:spPr>
            <a:xfrm>
              <a:off x="4335655" y="876543"/>
              <a:ext cx="143594" cy="158375"/>
            </a:xfrm>
            <a:custGeom>
              <a:avLst/>
              <a:gdLst>
                <a:gd name="txL" fmla="*/ 0 w 137"/>
                <a:gd name="txT" fmla="*/ 0 h 149"/>
                <a:gd name="txR" fmla="*/ 137 w 137"/>
                <a:gd name="txB" fmla="*/ 149 h 149"/>
              </a:gdLst>
              <a:ahLst/>
              <a:cxnLst>
                <a:cxn ang="0">
                  <a:pos x="110054" y="73341"/>
                </a:cxn>
                <a:cxn ang="0">
                  <a:pos x="107958" y="54209"/>
                </a:cxn>
                <a:cxn ang="0">
                  <a:pos x="107958" y="105229"/>
                </a:cxn>
                <a:cxn ang="0">
                  <a:pos x="121583" y="119047"/>
                </a:cxn>
                <a:cxn ang="0">
                  <a:pos x="119487" y="125424"/>
                </a:cxn>
                <a:cxn ang="0">
                  <a:pos x="107958" y="40391"/>
                </a:cxn>
                <a:cxn ang="0">
                  <a:pos x="119487" y="20195"/>
                </a:cxn>
                <a:cxn ang="0">
                  <a:pos x="121583" y="27636"/>
                </a:cxn>
                <a:cxn ang="0">
                  <a:pos x="107958" y="40391"/>
                </a:cxn>
                <a:cxn ang="0">
                  <a:pos x="117391" y="73341"/>
                </a:cxn>
                <a:cxn ang="0">
                  <a:pos x="139401" y="69090"/>
                </a:cxn>
                <a:cxn ang="0">
                  <a:pos x="141498" y="76530"/>
                </a:cxn>
                <a:cxn ang="0">
                  <a:pos x="119487" y="76530"/>
                </a:cxn>
                <a:cxn ang="0">
                  <a:pos x="72321" y="32951"/>
                </a:cxn>
                <a:cxn ang="0">
                  <a:pos x="107958" y="54209"/>
                </a:cxn>
                <a:cxn ang="0">
                  <a:pos x="93284" y="106292"/>
                </a:cxn>
                <a:cxn ang="0">
                  <a:pos x="88043" y="153060"/>
                </a:cxn>
                <a:cxn ang="0">
                  <a:pos x="72321" y="122236"/>
                </a:cxn>
                <a:cxn ang="0">
                  <a:pos x="84899" y="102040"/>
                </a:cxn>
                <a:cxn ang="0">
                  <a:pos x="99572" y="89285"/>
                </a:cxn>
                <a:cxn ang="0">
                  <a:pos x="101669" y="65901"/>
                </a:cxn>
                <a:cxn ang="0">
                  <a:pos x="93284" y="49957"/>
                </a:cxn>
                <a:cxn ang="0">
                  <a:pos x="72321" y="41454"/>
                </a:cxn>
                <a:cxn ang="0">
                  <a:pos x="104813" y="35076"/>
                </a:cxn>
                <a:cxn ang="0">
                  <a:pos x="104813" y="40391"/>
                </a:cxn>
                <a:cxn ang="0">
                  <a:pos x="107958" y="105229"/>
                </a:cxn>
                <a:cxn ang="0">
                  <a:pos x="103765" y="109481"/>
                </a:cxn>
                <a:cxn ang="0">
                  <a:pos x="107958" y="105229"/>
                </a:cxn>
                <a:cxn ang="0">
                  <a:pos x="73369" y="1063"/>
                </a:cxn>
                <a:cxn ang="0">
                  <a:pos x="73369" y="24447"/>
                </a:cxn>
                <a:cxn ang="0">
                  <a:pos x="69177" y="158375"/>
                </a:cxn>
                <a:cxn ang="0">
                  <a:pos x="51358" y="145620"/>
                </a:cxn>
                <a:cxn ang="0">
                  <a:pos x="40877" y="98852"/>
                </a:cxn>
                <a:cxn ang="0">
                  <a:pos x="41925" y="45706"/>
                </a:cxn>
                <a:cxn ang="0">
                  <a:pos x="72321" y="32951"/>
                </a:cxn>
                <a:cxn ang="0">
                  <a:pos x="59743" y="43580"/>
                </a:cxn>
                <a:cxn ang="0">
                  <a:pos x="45070" y="54209"/>
                </a:cxn>
                <a:cxn ang="0">
                  <a:pos x="39829" y="73341"/>
                </a:cxn>
                <a:cxn ang="0">
                  <a:pos x="55551" y="100977"/>
                </a:cxn>
                <a:cxn ang="0">
                  <a:pos x="57647" y="104166"/>
                </a:cxn>
                <a:cxn ang="0">
                  <a:pos x="72321" y="158375"/>
                </a:cxn>
                <a:cxn ang="0">
                  <a:pos x="71273" y="25510"/>
                </a:cxn>
                <a:cxn ang="0">
                  <a:pos x="68129" y="4252"/>
                </a:cxn>
                <a:cxn ang="0">
                  <a:pos x="72321" y="0"/>
                </a:cxn>
                <a:cxn ang="0">
                  <a:pos x="37733" y="112669"/>
                </a:cxn>
                <a:cxn ang="0">
                  <a:pos x="35636" y="105229"/>
                </a:cxn>
                <a:cxn ang="0">
                  <a:pos x="35636" y="40391"/>
                </a:cxn>
                <a:cxn ang="0">
                  <a:pos x="37733" y="35076"/>
                </a:cxn>
                <a:cxn ang="0">
                  <a:pos x="35636" y="90348"/>
                </a:cxn>
                <a:cxn ang="0">
                  <a:pos x="32492" y="64838"/>
                </a:cxn>
                <a:cxn ang="0">
                  <a:pos x="35636" y="31888"/>
                </a:cxn>
                <a:cxn ang="0">
                  <a:pos x="32492" y="40391"/>
                </a:cxn>
                <a:cxn ang="0">
                  <a:pos x="20963" y="21258"/>
                </a:cxn>
                <a:cxn ang="0">
                  <a:pos x="35636" y="31888"/>
                </a:cxn>
                <a:cxn ang="0">
                  <a:pos x="25155" y="123299"/>
                </a:cxn>
                <a:cxn ang="0">
                  <a:pos x="20963" y="123299"/>
                </a:cxn>
                <a:cxn ang="0">
                  <a:pos x="32492" y="106292"/>
                </a:cxn>
                <a:cxn ang="0">
                  <a:pos x="4193" y="69090"/>
                </a:cxn>
                <a:cxn ang="0">
                  <a:pos x="24107" y="70153"/>
                </a:cxn>
                <a:cxn ang="0">
                  <a:pos x="20963" y="76530"/>
                </a:cxn>
                <a:cxn ang="0">
                  <a:pos x="0" y="73341"/>
                </a:cxn>
                <a:cxn ang="0">
                  <a:pos x="4193" y="69090"/>
                </a:cxn>
              </a:cxnLst>
              <a:rect l="txL" t="txT" r="txR" b="tx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3" grpId="0"/>
      <p:bldP spid="11275" grpId="0"/>
      <p:bldP spid="11276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8" cy="51434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82008"/>
            <a:ext cx="9144000" cy="16367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10128"/>
            <a:ext cx="9144000" cy="1833372"/>
          </a:xfrm>
          <a:prstGeom prst="rect">
            <a:avLst/>
          </a:prstGeom>
        </p:spPr>
      </p:pic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3203585" y="4732920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PPTS</a:t>
            </a:r>
            <a:r>
              <a:rPr lang="zh-CN" altLang="en-US" sz="1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素材信息技术有限公司</a:t>
            </a: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195830" y="3651885"/>
            <a:ext cx="4754880" cy="65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演示完毕 感谢聆听！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3300784"/>
            <a:ext cx="9144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3300784"/>
            <a:ext cx="3819668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3492500" y="4300855"/>
            <a:ext cx="2426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汇报人</a:t>
            </a:r>
            <a:r>
              <a:rPr lang="zh-CN" alt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2000" b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cxxxxx</a:t>
            </a:r>
            <a:endParaRPr lang="zh-CN" altLang="en-US" sz="20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048684" y="793673"/>
            <a:ext cx="1046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407379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5"/>
          <p:cNvSpPr/>
          <p:nvPr/>
        </p:nvSpPr>
        <p:spPr bwMode="auto">
          <a:xfrm>
            <a:off x="4068180" y="1995908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KSO_Shape"/>
          <p:cNvSpPr/>
          <p:nvPr/>
        </p:nvSpPr>
        <p:spPr bwMode="auto">
          <a:xfrm>
            <a:off x="2628040" y="2211722"/>
            <a:ext cx="512220" cy="43538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41" name="Freeform 5"/>
          <p:cNvSpPr/>
          <p:nvPr/>
        </p:nvSpPr>
        <p:spPr bwMode="auto">
          <a:xfrm>
            <a:off x="5665659" y="1995908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文本框 9"/>
          <p:cNvSpPr txBox="1"/>
          <p:nvPr/>
        </p:nvSpPr>
        <p:spPr>
          <a:xfrm>
            <a:off x="2051928" y="3004463"/>
            <a:ext cx="1723583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工作内容概述</a:t>
            </a:r>
          </a:p>
        </p:txBody>
      </p:sp>
      <p:sp>
        <p:nvSpPr>
          <p:cNvPr id="57" name="文本框 9"/>
          <p:cNvSpPr txBox="1"/>
          <p:nvPr/>
        </p:nvSpPr>
        <p:spPr>
          <a:xfrm>
            <a:off x="3839866" y="2966570"/>
            <a:ext cx="1401998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市场分析</a:t>
            </a:r>
          </a:p>
        </p:txBody>
      </p:sp>
      <p:sp>
        <p:nvSpPr>
          <p:cNvPr id="59" name="文本框 9"/>
          <p:cNvSpPr txBox="1"/>
          <p:nvPr/>
        </p:nvSpPr>
        <p:spPr>
          <a:xfrm>
            <a:off x="5382436" y="2966570"/>
            <a:ext cx="15118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总结与展望</a:t>
            </a:r>
          </a:p>
        </p:txBody>
      </p:sp>
      <p:sp>
        <p:nvSpPr>
          <p:cNvPr id="63" name="Freeform 5"/>
          <p:cNvSpPr/>
          <p:nvPr/>
        </p:nvSpPr>
        <p:spPr bwMode="auto">
          <a:xfrm>
            <a:off x="3637930" y="0"/>
            <a:ext cx="1870372" cy="791722"/>
          </a:xfrm>
          <a:custGeom>
            <a:avLst/>
            <a:gdLst/>
            <a:ahLst/>
            <a:cxnLst/>
            <a:rect l="l" t="t" r="r" b="b"/>
            <a:pathLst>
              <a:path w="1212931" h="513429">
                <a:moveTo>
                  <a:pt x="0" y="0"/>
                </a:moveTo>
                <a:lnTo>
                  <a:pt x="1212931" y="0"/>
                </a:lnTo>
                <a:cubicBezTo>
                  <a:pt x="1210875" y="8189"/>
                  <a:pt x="1207259" y="15721"/>
                  <a:pt x="1202896" y="22772"/>
                </a:cubicBezTo>
                <a:lnTo>
                  <a:pt x="956422" y="454561"/>
                </a:lnTo>
                <a:cubicBezTo>
                  <a:pt x="946115" y="471761"/>
                  <a:pt x="931774" y="486697"/>
                  <a:pt x="913401" y="497559"/>
                </a:cubicBezTo>
                <a:cubicBezTo>
                  <a:pt x="894131" y="508874"/>
                  <a:pt x="873069" y="513853"/>
                  <a:pt x="852006" y="513401"/>
                </a:cubicBezTo>
                <a:lnTo>
                  <a:pt x="358161" y="513401"/>
                </a:lnTo>
                <a:cubicBezTo>
                  <a:pt x="338443" y="513401"/>
                  <a:pt x="317829" y="508422"/>
                  <a:pt x="299456" y="497559"/>
                </a:cubicBezTo>
                <a:cubicBezTo>
                  <a:pt x="281082" y="486697"/>
                  <a:pt x="266294" y="471761"/>
                  <a:pt x="256435" y="454109"/>
                </a:cubicBezTo>
                <a:lnTo>
                  <a:pt x="8616" y="20509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070415" y="117857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5035826"/>
            <a:ext cx="9144000" cy="107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417" name="MH_Other_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46763" y="2195513"/>
            <a:ext cx="493712" cy="49371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" name="KSO_Shape"/>
          <p:cNvSpPr/>
          <p:nvPr/>
        </p:nvSpPr>
        <p:spPr bwMode="auto">
          <a:xfrm>
            <a:off x="4283930" y="2211448"/>
            <a:ext cx="506538" cy="4314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7" grpId="0"/>
      <p:bldP spid="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2878455" y="2945765"/>
            <a:ext cx="3312160" cy="655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工作内容概述</a:t>
            </a:r>
          </a:p>
        </p:txBody>
      </p:sp>
      <p:sp>
        <p:nvSpPr>
          <p:cNvPr id="1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日常工作</a:t>
            </a: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项目情况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项目总结</a:t>
            </a:r>
          </a:p>
        </p:txBody>
      </p:sp>
      <p:sp>
        <p:nvSpPr>
          <p:cNvPr id="40" name="KSO_Shape"/>
          <p:cNvSpPr/>
          <p:nvPr/>
        </p:nvSpPr>
        <p:spPr bwMode="auto">
          <a:xfrm>
            <a:off x="4211955" y="1894205"/>
            <a:ext cx="797560" cy="57785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3564255" y="556895"/>
            <a:ext cx="2600325" cy="22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南京远达信息技术有限公司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520" y="196215"/>
            <a:ext cx="1749425" cy="3263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年终总结报告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/>
      <p:bldP spid="20" grpId="0"/>
      <p:bldP spid="22" grpId="0"/>
      <p:bldP spid="4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日常工作</a:t>
            </a:r>
          </a:p>
        </p:txBody>
      </p:sp>
      <p:sp>
        <p:nvSpPr>
          <p:cNvPr id="40" name="KSO_Shape"/>
          <p:cNvSpPr/>
          <p:nvPr/>
        </p:nvSpPr>
        <p:spPr bwMode="auto">
          <a:xfrm>
            <a:off x="251460" y="123190"/>
            <a:ext cx="353695" cy="25336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71550" y="1203325"/>
            <a:ext cx="2188210" cy="3423920"/>
            <a:chOff x="509451" y="1815737"/>
            <a:chExt cx="2625635" cy="4010297"/>
          </a:xfrm>
        </p:grpSpPr>
        <p:sp>
          <p:nvSpPr>
            <p:cNvPr id="7" name="矩形 6"/>
            <p:cNvSpPr/>
            <p:nvPr/>
          </p:nvSpPr>
          <p:spPr>
            <a:xfrm>
              <a:off x="509451" y="1815737"/>
              <a:ext cx="2625635" cy="4010297"/>
            </a:xfrm>
            <a:prstGeom prst="rect">
              <a:avLst/>
            </a:prstGeom>
            <a:solidFill>
              <a:schemeClr val="accent1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404256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84349" y="3588092"/>
              <a:ext cx="2058911" cy="1373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latinLnBrk="0" hangingPunct="1"/>
              <a:r>
                <a:rPr lang="zh-CN" altLang="en-US" sz="1400" dirty="0">
                  <a:solidFill>
                    <a:srgbClr val="E7EDEA"/>
                  </a:solidFill>
                  <a:latin typeface="微软雅黑" pitchFamily="34" charset="-122"/>
                  <a:ea typeface="微软雅黑" pitchFamily="34" charset="-122"/>
                </a:rPr>
                <a:t>处理不连沟、红木脑包、亿晶光电、南瑞信通项目，并借亿晶光电项目与特变展开合作。</a:t>
              </a:r>
            </a:p>
          </p:txBody>
        </p:sp>
      </p:grpSp>
      <p:sp>
        <p:nvSpPr>
          <p:cNvPr id="7277" name="Freeform 6">
            <a:hlinkClick r:id="rId3"/>
          </p:cNvPr>
          <p:cNvSpPr>
            <a:spLocks noEditPoints="1"/>
          </p:cNvSpPr>
          <p:nvPr/>
        </p:nvSpPr>
        <p:spPr>
          <a:xfrm>
            <a:off x="1894205" y="1769110"/>
            <a:ext cx="409575" cy="426085"/>
          </a:xfrm>
          <a:custGeom>
            <a:avLst/>
            <a:gdLst>
              <a:gd name="txL" fmla="*/ 0 w 134"/>
              <a:gd name="txT" fmla="*/ 0 h 143"/>
              <a:gd name="txR" fmla="*/ 134 w 134"/>
              <a:gd name="txB" fmla="*/ 143 h 143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34" h="143">
                <a:moveTo>
                  <a:pt x="134" y="130"/>
                </a:moveTo>
                <a:cubicBezTo>
                  <a:pt x="134" y="128"/>
                  <a:pt x="133" y="126"/>
                  <a:pt x="130" y="125"/>
                </a:cubicBezTo>
                <a:cubicBezTo>
                  <a:pt x="126" y="125"/>
                  <a:pt x="122" y="128"/>
                  <a:pt x="119" y="132"/>
                </a:cubicBezTo>
                <a:cubicBezTo>
                  <a:pt x="118" y="133"/>
                  <a:pt x="118" y="133"/>
                  <a:pt x="118" y="134"/>
                </a:cubicBezTo>
                <a:cubicBezTo>
                  <a:pt x="116" y="134"/>
                  <a:pt x="115" y="134"/>
                  <a:pt x="114" y="134"/>
                </a:cubicBezTo>
                <a:cubicBezTo>
                  <a:pt x="111" y="133"/>
                  <a:pt x="109" y="132"/>
                  <a:pt x="109" y="130"/>
                </a:cubicBezTo>
                <a:cubicBezTo>
                  <a:pt x="110" y="130"/>
                  <a:pt x="111" y="130"/>
                  <a:pt x="113" y="129"/>
                </a:cubicBezTo>
                <a:cubicBezTo>
                  <a:pt x="120" y="127"/>
                  <a:pt x="123" y="123"/>
                  <a:pt x="123" y="119"/>
                </a:cubicBezTo>
                <a:cubicBezTo>
                  <a:pt x="122" y="118"/>
                  <a:pt x="120" y="116"/>
                  <a:pt x="116" y="117"/>
                </a:cubicBezTo>
                <a:cubicBezTo>
                  <a:pt x="111" y="117"/>
                  <a:pt x="107" y="122"/>
                  <a:pt x="106" y="126"/>
                </a:cubicBezTo>
                <a:cubicBezTo>
                  <a:pt x="103" y="125"/>
                  <a:pt x="100" y="122"/>
                  <a:pt x="98" y="120"/>
                </a:cubicBezTo>
                <a:cubicBezTo>
                  <a:pt x="101" y="118"/>
                  <a:pt x="103" y="117"/>
                  <a:pt x="106" y="115"/>
                </a:cubicBezTo>
                <a:cubicBezTo>
                  <a:pt x="116" y="107"/>
                  <a:pt x="108" y="94"/>
                  <a:pt x="105" y="91"/>
                </a:cubicBezTo>
                <a:cubicBezTo>
                  <a:pt x="94" y="79"/>
                  <a:pt x="77" y="81"/>
                  <a:pt x="76" y="83"/>
                </a:cubicBezTo>
                <a:cubicBezTo>
                  <a:pt x="75" y="84"/>
                  <a:pt x="75" y="85"/>
                  <a:pt x="74" y="86"/>
                </a:cubicBezTo>
                <a:cubicBezTo>
                  <a:pt x="78" y="85"/>
                  <a:pt x="89" y="85"/>
                  <a:pt x="97" y="93"/>
                </a:cubicBezTo>
                <a:cubicBezTo>
                  <a:pt x="98" y="94"/>
                  <a:pt x="99" y="95"/>
                  <a:pt x="99" y="97"/>
                </a:cubicBezTo>
                <a:cubicBezTo>
                  <a:pt x="99" y="96"/>
                  <a:pt x="98" y="95"/>
                  <a:pt x="97" y="95"/>
                </a:cubicBezTo>
                <a:cubicBezTo>
                  <a:pt x="88" y="86"/>
                  <a:pt x="75" y="87"/>
                  <a:pt x="71" y="89"/>
                </a:cubicBezTo>
                <a:cubicBezTo>
                  <a:pt x="70" y="90"/>
                  <a:pt x="69" y="90"/>
                  <a:pt x="67" y="90"/>
                </a:cubicBezTo>
                <a:cubicBezTo>
                  <a:pt x="64" y="90"/>
                  <a:pt x="54" y="79"/>
                  <a:pt x="49" y="73"/>
                </a:cubicBezTo>
                <a:cubicBezTo>
                  <a:pt x="45" y="68"/>
                  <a:pt x="35" y="56"/>
                  <a:pt x="36" y="52"/>
                </a:cubicBezTo>
                <a:cubicBezTo>
                  <a:pt x="37" y="46"/>
                  <a:pt x="43" y="48"/>
                  <a:pt x="46" y="46"/>
                </a:cubicBezTo>
                <a:cubicBezTo>
                  <a:pt x="50" y="43"/>
                  <a:pt x="50" y="11"/>
                  <a:pt x="29" y="1"/>
                </a:cubicBezTo>
                <a:cubicBezTo>
                  <a:pt x="28" y="0"/>
                  <a:pt x="26" y="0"/>
                  <a:pt x="24" y="1"/>
                </a:cubicBezTo>
                <a:cubicBezTo>
                  <a:pt x="23" y="2"/>
                  <a:pt x="22" y="3"/>
                  <a:pt x="20" y="4"/>
                </a:cubicBezTo>
                <a:cubicBezTo>
                  <a:pt x="32" y="10"/>
                  <a:pt x="38" y="25"/>
                  <a:pt x="38" y="32"/>
                </a:cubicBezTo>
                <a:cubicBezTo>
                  <a:pt x="34" y="23"/>
                  <a:pt x="27" y="12"/>
                  <a:pt x="16" y="7"/>
                </a:cubicBezTo>
                <a:cubicBezTo>
                  <a:pt x="12" y="11"/>
                  <a:pt x="8" y="15"/>
                  <a:pt x="6" y="22"/>
                </a:cubicBezTo>
                <a:cubicBezTo>
                  <a:pt x="4" y="31"/>
                  <a:pt x="0" y="45"/>
                  <a:pt x="23" y="78"/>
                </a:cubicBezTo>
                <a:cubicBezTo>
                  <a:pt x="24" y="81"/>
                  <a:pt x="27" y="85"/>
                  <a:pt x="32" y="90"/>
                </a:cubicBezTo>
                <a:cubicBezTo>
                  <a:pt x="32" y="91"/>
                  <a:pt x="33" y="91"/>
                  <a:pt x="34" y="92"/>
                </a:cubicBezTo>
                <a:cubicBezTo>
                  <a:pt x="63" y="124"/>
                  <a:pt x="78" y="123"/>
                  <a:pt x="87" y="123"/>
                </a:cubicBezTo>
                <a:cubicBezTo>
                  <a:pt x="90" y="122"/>
                  <a:pt x="92" y="122"/>
                  <a:pt x="95" y="121"/>
                </a:cubicBezTo>
                <a:cubicBezTo>
                  <a:pt x="97" y="125"/>
                  <a:pt x="101" y="128"/>
                  <a:pt x="106" y="130"/>
                </a:cubicBezTo>
                <a:cubicBezTo>
                  <a:pt x="106" y="132"/>
                  <a:pt x="107" y="136"/>
                  <a:pt x="114" y="137"/>
                </a:cubicBezTo>
                <a:cubicBezTo>
                  <a:pt x="115" y="137"/>
                  <a:pt x="116" y="137"/>
                  <a:pt x="116" y="137"/>
                </a:cubicBezTo>
                <a:cubicBezTo>
                  <a:pt x="116" y="138"/>
                  <a:pt x="117" y="139"/>
                  <a:pt x="117" y="140"/>
                </a:cubicBezTo>
                <a:cubicBezTo>
                  <a:pt x="118" y="142"/>
                  <a:pt x="120" y="143"/>
                  <a:pt x="124" y="143"/>
                </a:cubicBezTo>
                <a:cubicBezTo>
                  <a:pt x="127" y="143"/>
                  <a:pt x="130" y="142"/>
                  <a:pt x="131" y="141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33" y="141"/>
                  <a:pt x="133" y="140"/>
                  <a:pt x="133" y="139"/>
                </a:cubicBezTo>
                <a:cubicBezTo>
                  <a:pt x="133" y="138"/>
                  <a:pt x="132" y="138"/>
                  <a:pt x="131" y="138"/>
                </a:cubicBezTo>
                <a:cubicBezTo>
                  <a:pt x="130" y="138"/>
                  <a:pt x="130" y="138"/>
                  <a:pt x="130" y="138"/>
                </a:cubicBezTo>
                <a:cubicBezTo>
                  <a:pt x="129" y="139"/>
                  <a:pt x="127" y="140"/>
                  <a:pt x="124" y="140"/>
                </a:cubicBezTo>
                <a:cubicBezTo>
                  <a:pt x="122" y="140"/>
                  <a:pt x="120" y="139"/>
                  <a:pt x="120" y="138"/>
                </a:cubicBezTo>
                <a:cubicBezTo>
                  <a:pt x="120" y="138"/>
                  <a:pt x="120" y="138"/>
                  <a:pt x="120" y="137"/>
                </a:cubicBezTo>
                <a:cubicBezTo>
                  <a:pt x="128" y="137"/>
                  <a:pt x="133" y="133"/>
                  <a:pt x="134" y="130"/>
                </a:cubicBezTo>
                <a:close/>
                <a:moveTo>
                  <a:pt x="116" y="120"/>
                </a:moveTo>
                <a:cubicBezTo>
                  <a:pt x="117" y="120"/>
                  <a:pt x="117" y="120"/>
                  <a:pt x="117" y="120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20" y="121"/>
                  <a:pt x="118" y="124"/>
                  <a:pt x="112" y="126"/>
                </a:cubicBezTo>
                <a:cubicBezTo>
                  <a:pt x="111" y="127"/>
                  <a:pt x="110" y="127"/>
                  <a:pt x="109" y="127"/>
                </a:cubicBezTo>
                <a:cubicBezTo>
                  <a:pt x="110" y="124"/>
                  <a:pt x="113" y="120"/>
                  <a:pt x="116" y="120"/>
                </a:cubicBezTo>
                <a:close/>
                <a:moveTo>
                  <a:pt x="121" y="134"/>
                </a:moveTo>
                <a:cubicBezTo>
                  <a:pt x="121" y="134"/>
                  <a:pt x="121" y="134"/>
                  <a:pt x="121" y="134"/>
                </a:cubicBezTo>
                <a:cubicBezTo>
                  <a:pt x="124" y="131"/>
                  <a:pt x="127" y="128"/>
                  <a:pt x="129" y="128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30" y="129"/>
                  <a:pt x="131" y="129"/>
                  <a:pt x="131" y="129"/>
                </a:cubicBezTo>
                <a:cubicBezTo>
                  <a:pt x="130" y="131"/>
                  <a:pt x="127" y="133"/>
                  <a:pt x="121" y="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419475" y="1203325"/>
            <a:ext cx="2188210" cy="3423920"/>
            <a:chOff x="509451" y="1815737"/>
            <a:chExt cx="2625635" cy="4010297"/>
          </a:xfrm>
        </p:grpSpPr>
        <p:sp>
          <p:nvSpPr>
            <p:cNvPr id="5" name="矩形 4"/>
            <p:cNvSpPr/>
            <p:nvPr/>
          </p:nvSpPr>
          <p:spPr>
            <a:xfrm>
              <a:off x="509451" y="1815737"/>
              <a:ext cx="2625635" cy="4010297"/>
            </a:xfrm>
            <a:prstGeom prst="rect">
              <a:avLst/>
            </a:prstGeom>
            <a:solidFill>
              <a:schemeClr val="accent1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04256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84349" y="3588092"/>
              <a:ext cx="2058911" cy="624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latinLnBrk="0" hangingPunct="1"/>
              <a:r>
                <a:rPr lang="zh-CN" altLang="en-US" sz="1400" dirty="0">
                  <a:solidFill>
                    <a:srgbClr val="E7EDEA"/>
                  </a:solidFill>
                  <a:latin typeface="微软雅黑" pitchFamily="34" charset="-122"/>
                  <a:ea typeface="微软雅黑" pitchFamily="34" charset="-122"/>
                </a:rPr>
                <a:t>拜访系统外项目相关对接单位。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5645" y="1203325"/>
            <a:ext cx="2188210" cy="3423920"/>
            <a:chOff x="509451" y="1815737"/>
            <a:chExt cx="2625635" cy="4010297"/>
          </a:xfrm>
        </p:grpSpPr>
        <p:sp>
          <p:nvSpPr>
            <p:cNvPr id="15" name="矩形 14"/>
            <p:cNvSpPr/>
            <p:nvPr/>
          </p:nvSpPr>
          <p:spPr>
            <a:xfrm>
              <a:off x="509451" y="1815737"/>
              <a:ext cx="2625635" cy="4010297"/>
            </a:xfrm>
            <a:prstGeom prst="rect">
              <a:avLst/>
            </a:prstGeom>
            <a:solidFill>
              <a:schemeClr val="accent1">
                <a:lumMod val="75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404256" y="2272936"/>
              <a:ext cx="836024" cy="836024"/>
            </a:xfrm>
            <a:prstGeom prst="ellipse">
              <a:avLst/>
            </a:prstGeom>
            <a:solidFill>
              <a:srgbClr val="E7E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84349" y="3588092"/>
              <a:ext cx="2058911" cy="1373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eaLnBrk="1" latinLnBrk="0" hangingPunct="1"/>
              <a:r>
                <a:rPr lang="zh-CN" altLang="en-US" sz="1400" dirty="0">
                  <a:solidFill>
                    <a:srgbClr val="E7EDEA"/>
                  </a:solidFill>
                  <a:latin typeface="微软雅黑" pitchFamily="34" charset="-122"/>
                  <a:ea typeface="微软雅黑" pitchFamily="34" charset="-122"/>
                </a:rPr>
                <a:t>处理安徽怀宁、新疆精河、内蒙古库伦旗、江苏别桥、江苏扬州项目，并与深瑞展开合作。</a:t>
              </a:r>
            </a:p>
          </p:txBody>
        </p:sp>
      </p:grpSp>
      <p:sp>
        <p:nvSpPr>
          <p:cNvPr id="23" name="Freeform 24">
            <a:hlinkClick r:id="rId3"/>
          </p:cNvPr>
          <p:cNvSpPr>
            <a:spLocks noEditPoints="1"/>
          </p:cNvSpPr>
          <p:nvPr/>
        </p:nvSpPr>
        <p:spPr>
          <a:xfrm>
            <a:off x="4213225" y="1779905"/>
            <a:ext cx="588645" cy="365760"/>
          </a:xfrm>
          <a:custGeom>
            <a:avLst/>
            <a:gdLst>
              <a:gd name="txL" fmla="*/ 0 w 183"/>
              <a:gd name="txT" fmla="*/ 0 h 110"/>
              <a:gd name="txR" fmla="*/ 183 w 183"/>
              <a:gd name="txB" fmla="*/ 110 h 11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83" h="110">
                <a:moveTo>
                  <a:pt x="145" y="68"/>
                </a:moveTo>
                <a:cubicBezTo>
                  <a:pt x="146" y="67"/>
                  <a:pt x="146" y="66"/>
                  <a:pt x="147" y="65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56" y="0"/>
                  <a:pt x="156" y="0"/>
                  <a:pt x="156" y="0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1" y="17"/>
                  <a:pt x="120" y="17"/>
                  <a:pt x="120" y="17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6" y="16"/>
                  <a:pt x="115" y="16"/>
                  <a:pt x="115" y="16"/>
                </a:cubicBezTo>
                <a:cubicBezTo>
                  <a:pt x="106" y="14"/>
                  <a:pt x="91" y="13"/>
                  <a:pt x="81" y="20"/>
                </a:cubicBezTo>
                <a:cubicBezTo>
                  <a:pt x="80" y="20"/>
                  <a:pt x="79" y="21"/>
                  <a:pt x="78" y="22"/>
                </a:cubicBezTo>
                <a:cubicBezTo>
                  <a:pt x="75" y="20"/>
                  <a:pt x="72" y="19"/>
                  <a:pt x="69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22"/>
                  <a:pt x="55" y="22"/>
                  <a:pt x="55" y="22"/>
                </a:cubicBezTo>
                <a:cubicBezTo>
                  <a:pt x="59" y="14"/>
                  <a:pt x="59" y="14"/>
                  <a:pt x="59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32" y="73"/>
                  <a:pt x="32" y="73"/>
                  <a:pt x="32" y="73"/>
                </a:cubicBezTo>
                <a:cubicBezTo>
                  <a:pt x="36" y="65"/>
                  <a:pt x="36" y="65"/>
                  <a:pt x="36" y="65"/>
                </a:cubicBezTo>
                <a:cubicBezTo>
                  <a:pt x="37" y="68"/>
                  <a:pt x="39" y="70"/>
                  <a:pt x="41" y="72"/>
                </a:cubicBezTo>
                <a:cubicBezTo>
                  <a:pt x="40" y="74"/>
                  <a:pt x="39" y="76"/>
                  <a:pt x="39" y="79"/>
                </a:cubicBezTo>
                <a:cubicBezTo>
                  <a:pt x="40" y="83"/>
                  <a:pt x="44" y="87"/>
                  <a:pt x="49" y="87"/>
                </a:cubicBezTo>
                <a:cubicBezTo>
                  <a:pt x="49" y="87"/>
                  <a:pt x="49" y="87"/>
                  <a:pt x="50" y="87"/>
                </a:cubicBezTo>
                <a:cubicBezTo>
                  <a:pt x="51" y="86"/>
                  <a:pt x="51" y="86"/>
                  <a:pt x="52" y="86"/>
                </a:cubicBezTo>
                <a:cubicBezTo>
                  <a:pt x="52" y="87"/>
                  <a:pt x="52" y="87"/>
                  <a:pt x="52" y="88"/>
                </a:cubicBezTo>
                <a:cubicBezTo>
                  <a:pt x="53" y="92"/>
                  <a:pt x="57" y="96"/>
                  <a:pt x="61" y="96"/>
                </a:cubicBezTo>
                <a:cubicBezTo>
                  <a:pt x="62" y="96"/>
                  <a:pt x="62" y="96"/>
                  <a:pt x="63" y="96"/>
                </a:cubicBezTo>
                <a:cubicBezTo>
                  <a:pt x="63" y="96"/>
                  <a:pt x="64" y="95"/>
                  <a:pt x="65" y="95"/>
                </a:cubicBezTo>
                <a:cubicBezTo>
                  <a:pt x="65" y="96"/>
                  <a:pt x="65" y="96"/>
                  <a:pt x="65" y="97"/>
                </a:cubicBezTo>
                <a:cubicBezTo>
                  <a:pt x="66" y="101"/>
                  <a:pt x="69" y="105"/>
                  <a:pt x="74" y="105"/>
                </a:cubicBezTo>
                <a:cubicBezTo>
                  <a:pt x="74" y="105"/>
                  <a:pt x="75" y="105"/>
                  <a:pt x="75" y="105"/>
                </a:cubicBezTo>
                <a:cubicBezTo>
                  <a:pt x="78" y="104"/>
                  <a:pt x="80" y="103"/>
                  <a:pt x="82" y="100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8" y="110"/>
                  <a:pt x="102" y="109"/>
                  <a:pt x="104" y="106"/>
                </a:cubicBezTo>
                <a:cubicBezTo>
                  <a:pt x="106" y="103"/>
                  <a:pt x="105" y="99"/>
                  <a:pt x="102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2" y="97"/>
                  <a:pt x="103" y="96"/>
                  <a:pt x="104" y="96"/>
                </a:cubicBezTo>
                <a:cubicBezTo>
                  <a:pt x="110" y="100"/>
                  <a:pt x="110" y="100"/>
                  <a:pt x="110" y="100"/>
                </a:cubicBezTo>
                <a:cubicBezTo>
                  <a:pt x="111" y="101"/>
                  <a:pt x="113" y="101"/>
                  <a:pt x="114" y="101"/>
                </a:cubicBezTo>
                <a:cubicBezTo>
                  <a:pt x="116" y="101"/>
                  <a:pt x="118" y="100"/>
                  <a:pt x="119" y="98"/>
                </a:cubicBezTo>
                <a:cubicBezTo>
                  <a:pt x="120" y="96"/>
                  <a:pt x="121" y="94"/>
                  <a:pt x="120" y="93"/>
                </a:cubicBezTo>
                <a:cubicBezTo>
                  <a:pt x="120" y="91"/>
                  <a:pt x="119" y="89"/>
                  <a:pt x="117" y="8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6" y="87"/>
                  <a:pt x="117" y="87"/>
                  <a:pt x="117" y="86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4" y="91"/>
                  <a:pt x="125" y="91"/>
                  <a:pt x="127" y="91"/>
                </a:cubicBezTo>
                <a:cubicBezTo>
                  <a:pt x="129" y="91"/>
                  <a:pt x="131" y="90"/>
                  <a:pt x="132" y="88"/>
                </a:cubicBezTo>
                <a:cubicBezTo>
                  <a:pt x="134" y="85"/>
                  <a:pt x="133" y="81"/>
                  <a:pt x="130" y="79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80"/>
                  <a:pt x="137" y="80"/>
                  <a:pt x="138" y="80"/>
                </a:cubicBezTo>
                <a:cubicBezTo>
                  <a:pt x="140" y="80"/>
                  <a:pt x="143" y="79"/>
                  <a:pt x="144" y="77"/>
                </a:cubicBezTo>
                <a:cubicBezTo>
                  <a:pt x="145" y="75"/>
                  <a:pt x="145" y="72"/>
                  <a:pt x="143" y="70"/>
                </a:cubicBezTo>
                <a:cubicBezTo>
                  <a:pt x="144" y="69"/>
                  <a:pt x="144" y="69"/>
                  <a:pt x="144" y="69"/>
                </a:cubicBezTo>
                <a:lnTo>
                  <a:pt x="145" y="68"/>
                </a:lnTo>
                <a:close/>
                <a:moveTo>
                  <a:pt x="29" y="66"/>
                </a:moveTo>
                <a:cubicBezTo>
                  <a:pt x="8" y="56"/>
                  <a:pt x="8" y="56"/>
                  <a:pt x="8" y="56"/>
                </a:cubicBezTo>
                <a:cubicBezTo>
                  <a:pt x="30" y="7"/>
                  <a:pt x="30" y="7"/>
                  <a:pt x="30" y="7"/>
                </a:cubicBezTo>
                <a:cubicBezTo>
                  <a:pt x="51" y="17"/>
                  <a:pt x="51" y="17"/>
                  <a:pt x="51" y="17"/>
                </a:cubicBezTo>
                <a:lnTo>
                  <a:pt x="29" y="66"/>
                </a:lnTo>
                <a:close/>
                <a:moveTo>
                  <a:pt x="153" y="7"/>
                </a:moveTo>
                <a:cubicBezTo>
                  <a:pt x="175" y="56"/>
                  <a:pt x="175" y="56"/>
                  <a:pt x="175" y="56"/>
                </a:cubicBezTo>
                <a:cubicBezTo>
                  <a:pt x="154" y="66"/>
                  <a:pt x="154" y="66"/>
                  <a:pt x="154" y="66"/>
                </a:cubicBezTo>
                <a:cubicBezTo>
                  <a:pt x="132" y="17"/>
                  <a:pt x="132" y="17"/>
                  <a:pt x="132" y="17"/>
                </a:cubicBezTo>
                <a:lnTo>
                  <a:pt x="153" y="7"/>
                </a:lnTo>
                <a:close/>
                <a:moveTo>
                  <a:pt x="85" y="23"/>
                </a:moveTo>
                <a:cubicBezTo>
                  <a:pt x="86" y="23"/>
                  <a:pt x="87" y="23"/>
                  <a:pt x="87" y="23"/>
                </a:cubicBezTo>
                <a:cubicBezTo>
                  <a:pt x="88" y="22"/>
                  <a:pt x="89" y="22"/>
                  <a:pt x="89" y="22"/>
                </a:cubicBezTo>
                <a:cubicBezTo>
                  <a:pt x="90" y="22"/>
                  <a:pt x="91" y="21"/>
                  <a:pt x="91" y="21"/>
                </a:cubicBezTo>
                <a:cubicBezTo>
                  <a:pt x="92" y="21"/>
                  <a:pt x="93" y="21"/>
                  <a:pt x="94" y="21"/>
                </a:cubicBezTo>
                <a:cubicBezTo>
                  <a:pt x="95" y="21"/>
                  <a:pt x="95" y="21"/>
                  <a:pt x="96" y="21"/>
                </a:cubicBezTo>
                <a:cubicBezTo>
                  <a:pt x="97" y="21"/>
                  <a:pt x="98" y="20"/>
                  <a:pt x="100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5" y="20"/>
                  <a:pt x="110" y="21"/>
                  <a:pt x="114" y="22"/>
                </a:cubicBezTo>
                <a:cubicBezTo>
                  <a:pt x="114" y="22"/>
                  <a:pt x="114" y="22"/>
                  <a:pt x="114" y="22"/>
                </a:cubicBezTo>
                <a:cubicBezTo>
                  <a:pt x="116" y="22"/>
                  <a:pt x="118" y="22"/>
                  <a:pt x="119" y="23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43" y="61"/>
                  <a:pt x="142" y="63"/>
                  <a:pt x="140" y="64"/>
                </a:cubicBezTo>
                <a:cubicBezTo>
                  <a:pt x="140" y="65"/>
                  <a:pt x="140" y="65"/>
                  <a:pt x="140" y="65"/>
                </a:cubicBezTo>
                <a:cubicBezTo>
                  <a:pt x="139" y="65"/>
                  <a:pt x="139" y="66"/>
                  <a:pt x="138" y="66"/>
                </a:cubicBezTo>
                <a:cubicBezTo>
                  <a:pt x="99" y="42"/>
                  <a:pt x="99" y="42"/>
                  <a:pt x="99" y="42"/>
                </a:cubicBezTo>
                <a:cubicBezTo>
                  <a:pt x="98" y="42"/>
                  <a:pt x="98" y="41"/>
                  <a:pt x="97" y="41"/>
                </a:cubicBezTo>
                <a:cubicBezTo>
                  <a:pt x="96" y="41"/>
                  <a:pt x="95" y="40"/>
                  <a:pt x="94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4" y="40"/>
                  <a:pt x="94" y="40"/>
                  <a:pt x="94" y="40"/>
                </a:cubicBezTo>
                <a:cubicBezTo>
                  <a:pt x="93" y="40"/>
                  <a:pt x="93" y="40"/>
                  <a:pt x="93" y="40"/>
                </a:cubicBezTo>
                <a:cubicBezTo>
                  <a:pt x="92" y="40"/>
                  <a:pt x="91" y="40"/>
                  <a:pt x="91" y="40"/>
                </a:cubicBezTo>
                <a:cubicBezTo>
                  <a:pt x="90" y="40"/>
                  <a:pt x="90" y="40"/>
                  <a:pt x="90" y="40"/>
                </a:cubicBezTo>
                <a:cubicBezTo>
                  <a:pt x="89" y="40"/>
                  <a:pt x="89" y="40"/>
                  <a:pt x="88" y="40"/>
                </a:cubicBezTo>
                <a:cubicBezTo>
                  <a:pt x="88" y="40"/>
                  <a:pt x="88" y="40"/>
                  <a:pt x="87" y="40"/>
                </a:cubicBezTo>
                <a:cubicBezTo>
                  <a:pt x="86" y="40"/>
                  <a:pt x="84" y="40"/>
                  <a:pt x="83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82" y="41"/>
                  <a:pt x="82" y="41"/>
                  <a:pt x="81" y="41"/>
                </a:cubicBezTo>
                <a:cubicBezTo>
                  <a:pt x="81" y="41"/>
                  <a:pt x="81" y="41"/>
                  <a:pt x="81" y="41"/>
                </a:cubicBezTo>
                <a:cubicBezTo>
                  <a:pt x="80" y="42"/>
                  <a:pt x="80" y="42"/>
                  <a:pt x="79" y="42"/>
                </a:cubicBezTo>
                <a:cubicBezTo>
                  <a:pt x="79" y="42"/>
                  <a:pt x="78" y="43"/>
                  <a:pt x="77" y="43"/>
                </a:cubicBezTo>
                <a:cubicBezTo>
                  <a:pt x="71" y="46"/>
                  <a:pt x="66" y="46"/>
                  <a:pt x="63" y="45"/>
                </a:cubicBezTo>
                <a:cubicBezTo>
                  <a:pt x="62" y="44"/>
                  <a:pt x="62" y="44"/>
                  <a:pt x="61" y="44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0" y="43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58" y="35"/>
                  <a:pt x="61" y="34"/>
                </a:cubicBezTo>
                <a:cubicBezTo>
                  <a:pt x="63" y="34"/>
                  <a:pt x="73" y="31"/>
                  <a:pt x="82" y="25"/>
                </a:cubicBezTo>
                <a:cubicBezTo>
                  <a:pt x="83" y="24"/>
                  <a:pt x="84" y="24"/>
                  <a:pt x="85" y="23"/>
                </a:cubicBezTo>
                <a:close/>
                <a:moveTo>
                  <a:pt x="49" y="82"/>
                </a:moveTo>
                <a:cubicBezTo>
                  <a:pt x="47" y="83"/>
                  <a:pt x="44" y="81"/>
                  <a:pt x="44" y="78"/>
                </a:cubicBezTo>
                <a:cubicBezTo>
                  <a:pt x="43" y="77"/>
                  <a:pt x="44" y="76"/>
                  <a:pt x="45" y="74"/>
                </a:cubicBezTo>
                <a:cubicBezTo>
                  <a:pt x="45" y="73"/>
                  <a:pt x="47" y="73"/>
                  <a:pt x="48" y="73"/>
                </a:cubicBezTo>
                <a:cubicBezTo>
                  <a:pt x="48" y="73"/>
                  <a:pt x="48" y="72"/>
                  <a:pt x="49" y="72"/>
                </a:cubicBezTo>
                <a:cubicBezTo>
                  <a:pt x="51" y="72"/>
                  <a:pt x="53" y="74"/>
                  <a:pt x="53" y="77"/>
                </a:cubicBezTo>
                <a:cubicBezTo>
                  <a:pt x="54" y="79"/>
                  <a:pt x="52" y="82"/>
                  <a:pt x="49" y="82"/>
                </a:cubicBezTo>
                <a:close/>
                <a:moveTo>
                  <a:pt x="62" y="91"/>
                </a:moveTo>
                <a:cubicBezTo>
                  <a:pt x="59" y="92"/>
                  <a:pt x="57" y="90"/>
                  <a:pt x="56" y="87"/>
                </a:cubicBezTo>
                <a:cubicBezTo>
                  <a:pt x="56" y="86"/>
                  <a:pt x="57" y="85"/>
                  <a:pt x="57" y="84"/>
                </a:cubicBezTo>
                <a:cubicBezTo>
                  <a:pt x="58" y="82"/>
                  <a:pt x="59" y="82"/>
                  <a:pt x="61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4" y="82"/>
                  <a:pt x="66" y="83"/>
                  <a:pt x="66" y="86"/>
                </a:cubicBezTo>
                <a:cubicBezTo>
                  <a:pt x="67" y="89"/>
                  <a:pt x="65" y="91"/>
                  <a:pt x="62" y="91"/>
                </a:cubicBezTo>
                <a:close/>
                <a:moveTo>
                  <a:pt x="75" y="100"/>
                </a:moveTo>
                <a:cubicBezTo>
                  <a:pt x="72" y="101"/>
                  <a:pt x="70" y="99"/>
                  <a:pt x="69" y="96"/>
                </a:cubicBezTo>
                <a:cubicBezTo>
                  <a:pt x="69" y="95"/>
                  <a:pt x="69" y="94"/>
                  <a:pt x="70" y="93"/>
                </a:cubicBezTo>
                <a:cubicBezTo>
                  <a:pt x="71" y="92"/>
                  <a:pt x="72" y="91"/>
                  <a:pt x="73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76" y="91"/>
                  <a:pt x="79" y="92"/>
                  <a:pt x="79" y="95"/>
                </a:cubicBezTo>
                <a:cubicBezTo>
                  <a:pt x="79" y="98"/>
                  <a:pt x="77" y="100"/>
                  <a:pt x="75" y="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1266" name="组合 4"/>
          <p:cNvGrpSpPr/>
          <p:nvPr/>
        </p:nvGrpSpPr>
        <p:grpSpPr>
          <a:xfrm>
            <a:off x="6660515" y="1690370"/>
            <a:ext cx="457835" cy="462280"/>
            <a:chOff x="857223" y="954920"/>
            <a:chExt cx="3357586" cy="3406892"/>
          </a:xfrm>
        </p:grpSpPr>
        <p:sp>
          <p:nvSpPr>
            <p:cNvPr id="24" name="椭圆 23"/>
            <p:cNvSpPr/>
            <p:nvPr/>
          </p:nvSpPr>
          <p:spPr>
            <a:xfrm rot="1906325">
              <a:off x="2064200" y="954920"/>
              <a:ext cx="1028379" cy="3357586"/>
            </a:xfrm>
            <a:prstGeom prst="ellipse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9526860">
              <a:off x="2109434" y="1004226"/>
              <a:ext cx="1029738" cy="3357586"/>
            </a:xfrm>
            <a:prstGeom prst="ellipse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6200000">
              <a:off x="2035950" y="964396"/>
              <a:ext cx="1000132" cy="3357586"/>
            </a:xfrm>
            <a:prstGeom prst="ellipse">
              <a:avLst/>
            </a:prstGeom>
            <a:noFill/>
            <a:ln w="28575" cmpd="sng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  <p:bldP spid="7277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项目情况</a:t>
            </a:r>
          </a:p>
        </p:txBody>
      </p:sp>
      <p:sp>
        <p:nvSpPr>
          <p:cNvPr id="40" name="KSO_Shape"/>
          <p:cNvSpPr/>
          <p:nvPr/>
        </p:nvSpPr>
        <p:spPr bwMode="auto">
          <a:xfrm>
            <a:off x="251460" y="123190"/>
            <a:ext cx="353695" cy="25336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31595" y="483235"/>
          <a:ext cx="6767830" cy="4557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2305"/>
                <a:gridCol w="1085215"/>
                <a:gridCol w="790575"/>
                <a:gridCol w="845820"/>
                <a:gridCol w="845820"/>
                <a:gridCol w="846455"/>
                <a:gridCol w="845820"/>
                <a:gridCol w="845820"/>
              </a:tblGrid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序号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项目名称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销售价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回款情况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预计回款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采购价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支付情况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计划支付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4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常州亿晶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330000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198000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99000-12.31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196000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196000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26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光载无线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917918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917918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917918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917918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5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红木脑包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1046400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209280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 smtClean="0">
                          <a:effectLst/>
                        </a:rPr>
                        <a:t>313920-12.31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940000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470000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282000-1.1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不连沟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992229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793791.6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</a:rPr>
                        <a:t>未知</a:t>
                      </a:r>
                      <a:r>
                        <a:rPr lang="zh-CN" sz="1400" kern="0" dirty="0">
                          <a:effectLst/>
                        </a:rPr>
                        <a:t>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893000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625100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178600-12.20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5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安徽怀宁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649600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389760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194880-1.25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580000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540000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40000-1.28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新疆精河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1390000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278000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973000-12.31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840000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840000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库伦旗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840000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798000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42000-1.25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477470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377470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100000-1.28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5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溧阳别桥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800000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240000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520000-12.31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411110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411110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434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中节能扬州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203000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20300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182700-12.31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129200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91400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37800-12.20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  <a:tr h="222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总计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7169147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3845050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2325500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5384698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4468998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638400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90" marR="6859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项目总结</a:t>
            </a:r>
          </a:p>
        </p:txBody>
      </p:sp>
      <p:sp>
        <p:nvSpPr>
          <p:cNvPr id="40" name="KSO_Shape"/>
          <p:cNvSpPr/>
          <p:nvPr/>
        </p:nvSpPr>
        <p:spPr bwMode="auto">
          <a:xfrm>
            <a:off x="251460" y="123190"/>
            <a:ext cx="353695" cy="25336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619885" y="84391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2878455" y="2945765"/>
            <a:ext cx="3312160" cy="6559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市场分析</a:t>
            </a:r>
          </a:p>
        </p:txBody>
      </p:sp>
      <p:sp>
        <p:nvSpPr>
          <p:cNvPr id="1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自有产品</a:t>
            </a: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代理产品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63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</a:t>
            </a:r>
          </a:p>
        </p:txBody>
      </p:sp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3564255" y="556895"/>
            <a:ext cx="2600325" cy="22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南京远达信息技术有限公司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520" y="196215"/>
            <a:ext cx="1749425" cy="3263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年终总结报告</a:t>
            </a:r>
          </a:p>
        </p:txBody>
      </p:sp>
      <p:sp>
        <p:nvSpPr>
          <p:cNvPr id="29" name="KSO_Shape"/>
          <p:cNvSpPr/>
          <p:nvPr/>
        </p:nvSpPr>
        <p:spPr bwMode="auto">
          <a:xfrm>
            <a:off x="4202430" y="1924685"/>
            <a:ext cx="738505" cy="648335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自有产品</a:t>
            </a:r>
            <a:endParaRPr lang="zh-CN" altLang="en-US" dirty="0"/>
          </a:p>
        </p:txBody>
      </p:sp>
      <p:sp>
        <p:nvSpPr>
          <p:cNvPr id="7" name="KSO_Shape"/>
          <p:cNvSpPr/>
          <p:nvPr/>
        </p:nvSpPr>
        <p:spPr bwMode="auto">
          <a:xfrm>
            <a:off x="251460" y="194945"/>
            <a:ext cx="288925" cy="253365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57200" y="1040765"/>
            <a:ext cx="8204835" cy="3477895"/>
            <a:chOff x="381" y="1752"/>
            <a:chExt cx="12921" cy="5477"/>
          </a:xfrm>
        </p:grpSpPr>
        <p:sp>
          <p:nvSpPr>
            <p:cNvPr id="82" name="椭圆 22"/>
            <p:cNvSpPr/>
            <p:nvPr/>
          </p:nvSpPr>
          <p:spPr>
            <a:xfrm>
              <a:off x="7879" y="3567"/>
              <a:ext cx="2027" cy="15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TextBox 3"/>
            <p:cNvSpPr txBox="1"/>
            <p:nvPr/>
          </p:nvSpPr>
          <p:spPr>
            <a:xfrm>
              <a:off x="7879" y="4134"/>
              <a:ext cx="1980" cy="4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承载业务</a:t>
              </a:r>
            </a:p>
          </p:txBody>
        </p:sp>
        <p:sp>
          <p:nvSpPr>
            <p:cNvPr id="84" name="Freeform 5"/>
            <p:cNvSpPr/>
            <p:nvPr/>
          </p:nvSpPr>
          <p:spPr bwMode="auto">
            <a:xfrm>
              <a:off x="10034" y="2093"/>
              <a:ext cx="892" cy="4504"/>
            </a:xfrm>
            <a:custGeom>
              <a:avLst/>
              <a:gdLst/>
              <a:ahLst/>
              <a:cxnLst/>
              <a:rect l="l" t="t" r="r" b="b"/>
              <a:pathLst>
                <a:path w="931331" h="3822203">
                  <a:moveTo>
                    <a:pt x="931331" y="0"/>
                  </a:moveTo>
                  <a:lnTo>
                    <a:pt x="931331" y="43438"/>
                  </a:lnTo>
                  <a:lnTo>
                    <a:pt x="929692" y="43241"/>
                  </a:lnTo>
                  <a:cubicBezTo>
                    <a:pt x="720560" y="43241"/>
                    <a:pt x="548753" y="233651"/>
                    <a:pt x="531759" y="477070"/>
                  </a:cubicBezTo>
                  <a:cubicBezTo>
                    <a:pt x="531001" y="481589"/>
                    <a:pt x="530505" y="486178"/>
                    <a:pt x="530592" y="490864"/>
                  </a:cubicBezTo>
                  <a:lnTo>
                    <a:pt x="527965" y="521911"/>
                  </a:lnTo>
                  <a:cubicBezTo>
                    <a:pt x="527965" y="524355"/>
                    <a:pt x="527981" y="526795"/>
                    <a:pt x="528584" y="529223"/>
                  </a:cubicBezTo>
                  <a:cubicBezTo>
                    <a:pt x="525896" y="549213"/>
                    <a:pt x="525319" y="570030"/>
                    <a:pt x="525319" y="591585"/>
                  </a:cubicBezTo>
                  <a:lnTo>
                    <a:pt x="525319" y="1420695"/>
                  </a:lnTo>
                  <a:cubicBezTo>
                    <a:pt x="525319" y="1644311"/>
                    <a:pt x="418363" y="1909396"/>
                    <a:pt x="152419" y="1909396"/>
                  </a:cubicBezTo>
                  <a:lnTo>
                    <a:pt x="152419" y="1917007"/>
                  </a:lnTo>
                  <a:cubicBezTo>
                    <a:pt x="411268" y="1917007"/>
                    <a:pt x="525319" y="2180779"/>
                    <a:pt x="525319" y="2401508"/>
                  </a:cubicBezTo>
                  <a:lnTo>
                    <a:pt x="525319" y="3229831"/>
                  </a:lnTo>
                  <a:lnTo>
                    <a:pt x="528395" y="3285086"/>
                  </a:lnTo>
                  <a:lnTo>
                    <a:pt x="527965" y="3290166"/>
                  </a:lnTo>
                  <a:cubicBezTo>
                    <a:pt x="527965" y="3298449"/>
                    <a:pt x="528142" y="3306682"/>
                    <a:pt x="530049" y="3314794"/>
                  </a:cubicBezTo>
                  <a:cubicBezTo>
                    <a:pt x="529872" y="3323297"/>
                    <a:pt x="530775" y="3331587"/>
                    <a:pt x="532157" y="3339708"/>
                  </a:cubicBezTo>
                  <a:cubicBezTo>
                    <a:pt x="550979" y="3580884"/>
                    <a:pt x="721914" y="3768836"/>
                    <a:pt x="929692" y="3768836"/>
                  </a:cubicBezTo>
                  <a:cubicBezTo>
                    <a:pt x="930239" y="3768836"/>
                    <a:pt x="930786" y="3768835"/>
                    <a:pt x="931331" y="3768639"/>
                  </a:cubicBezTo>
                  <a:lnTo>
                    <a:pt x="931331" y="3822203"/>
                  </a:lnTo>
                  <a:cubicBezTo>
                    <a:pt x="739757" y="3822203"/>
                    <a:pt x="598112" y="3773911"/>
                    <a:pt x="507975" y="3678638"/>
                  </a:cubicBezTo>
                  <a:cubicBezTo>
                    <a:pt x="417575" y="3582577"/>
                    <a:pt x="372901" y="3410141"/>
                    <a:pt x="372901" y="3162642"/>
                  </a:cubicBezTo>
                  <a:lnTo>
                    <a:pt x="372901" y="2435365"/>
                  </a:lnTo>
                  <a:cubicBezTo>
                    <a:pt x="372901" y="2299674"/>
                    <a:pt x="350301" y="2189965"/>
                    <a:pt x="304838" y="2105453"/>
                  </a:cubicBezTo>
                  <a:cubicBezTo>
                    <a:pt x="260163" y="2021204"/>
                    <a:pt x="158200" y="1972649"/>
                    <a:pt x="0" y="1961888"/>
                  </a:cubicBezTo>
                  <a:lnTo>
                    <a:pt x="0" y="1860316"/>
                  </a:lnTo>
                  <a:cubicBezTo>
                    <a:pt x="146638" y="1837744"/>
                    <a:pt x="245710" y="1792339"/>
                    <a:pt x="296166" y="1724624"/>
                  </a:cubicBezTo>
                  <a:cubicBezTo>
                    <a:pt x="347410" y="1657434"/>
                    <a:pt x="372901" y="1544052"/>
                    <a:pt x="372901" y="1386838"/>
                  </a:cubicBezTo>
                  <a:lnTo>
                    <a:pt x="372901" y="659562"/>
                  </a:lnTo>
                  <a:cubicBezTo>
                    <a:pt x="372901" y="411275"/>
                    <a:pt x="417575" y="239626"/>
                    <a:pt x="507975" y="143566"/>
                  </a:cubicBezTo>
                  <a:cubicBezTo>
                    <a:pt x="598112" y="47505"/>
                    <a:pt x="739757" y="0"/>
                    <a:pt x="93133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圆角矩形 84"/>
            <p:cNvSpPr/>
            <p:nvPr/>
          </p:nvSpPr>
          <p:spPr>
            <a:xfrm>
              <a:off x="11056" y="1752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圆角矩形 85"/>
            <p:cNvSpPr/>
            <p:nvPr/>
          </p:nvSpPr>
          <p:spPr>
            <a:xfrm>
              <a:off x="11056" y="2631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11056" y="3511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11056" y="4391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11056" y="5271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TextBox 22"/>
            <p:cNvSpPr txBox="1"/>
            <p:nvPr/>
          </p:nvSpPr>
          <p:spPr>
            <a:xfrm>
              <a:off x="11608" y="2003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配电自动化</a:t>
              </a:r>
              <a:endParaRPr 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TextBox 23"/>
            <p:cNvSpPr txBox="1"/>
            <p:nvPr/>
          </p:nvSpPr>
          <p:spPr>
            <a:xfrm>
              <a:off x="11608" y="2883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用电信息采集</a:t>
              </a:r>
              <a:endParaRPr 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TextBox 24"/>
            <p:cNvSpPr txBox="1"/>
            <p:nvPr/>
          </p:nvSpPr>
          <p:spPr>
            <a:xfrm>
              <a:off x="11608" y="3763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负荷控制</a:t>
              </a:r>
            </a:p>
          </p:txBody>
        </p:sp>
        <p:sp>
          <p:nvSpPr>
            <p:cNvPr id="93" name="TextBox 25"/>
            <p:cNvSpPr txBox="1"/>
            <p:nvPr/>
          </p:nvSpPr>
          <p:spPr>
            <a:xfrm>
              <a:off x="11608" y="4643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巡检抢险</a:t>
              </a:r>
            </a:p>
          </p:txBody>
        </p:sp>
        <p:sp>
          <p:nvSpPr>
            <p:cNvPr id="94" name="TextBox 26"/>
            <p:cNvSpPr txBox="1"/>
            <p:nvPr/>
          </p:nvSpPr>
          <p:spPr>
            <a:xfrm>
              <a:off x="11608" y="5523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视频监控</a:t>
              </a:r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11041" y="6142"/>
              <a:ext cx="2246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TextBox 26"/>
            <p:cNvSpPr txBox="1"/>
            <p:nvPr/>
          </p:nvSpPr>
          <p:spPr>
            <a:xfrm>
              <a:off x="11593" y="6394"/>
              <a:ext cx="1640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altLang="en-US" sz="1000" dirty="0" smtClean="0">
                  <a:latin typeface="微软雅黑" pitchFamily="34" charset="-122"/>
                  <a:ea typeface="微软雅黑" pitchFamily="34" charset="-122"/>
                </a:rPr>
                <a:t>线路监控</a:t>
              </a:r>
              <a:r>
                <a:rPr lang="en-US" altLang="zh-CN" sz="1000" dirty="0"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en-US" altLang="zh-CN" sz="1000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椭圆 22"/>
            <p:cNvSpPr/>
            <p:nvPr/>
          </p:nvSpPr>
          <p:spPr>
            <a:xfrm>
              <a:off x="381" y="3649"/>
              <a:ext cx="2027" cy="15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TextBox 3"/>
            <p:cNvSpPr txBox="1"/>
            <p:nvPr/>
          </p:nvSpPr>
          <p:spPr>
            <a:xfrm>
              <a:off x="381" y="3989"/>
              <a:ext cx="1980" cy="7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LTE230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行业</a:t>
              </a:r>
            </a:p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发展现状</a:t>
              </a:r>
            </a:p>
          </p:txBody>
        </p:sp>
        <p:sp>
          <p:nvSpPr>
            <p:cNvPr id="99" name="Freeform 5"/>
            <p:cNvSpPr/>
            <p:nvPr/>
          </p:nvSpPr>
          <p:spPr bwMode="auto">
            <a:xfrm>
              <a:off x="2536" y="3196"/>
              <a:ext cx="556" cy="2456"/>
            </a:xfrm>
            <a:custGeom>
              <a:avLst/>
              <a:gdLst/>
              <a:ahLst/>
              <a:cxnLst/>
              <a:rect l="l" t="t" r="r" b="b"/>
              <a:pathLst>
                <a:path w="931331" h="3822203">
                  <a:moveTo>
                    <a:pt x="931331" y="0"/>
                  </a:moveTo>
                  <a:lnTo>
                    <a:pt x="931331" y="43438"/>
                  </a:lnTo>
                  <a:lnTo>
                    <a:pt x="929692" y="43241"/>
                  </a:lnTo>
                  <a:cubicBezTo>
                    <a:pt x="720560" y="43241"/>
                    <a:pt x="548753" y="233651"/>
                    <a:pt x="531759" y="477070"/>
                  </a:cubicBezTo>
                  <a:cubicBezTo>
                    <a:pt x="531001" y="481589"/>
                    <a:pt x="530505" y="486178"/>
                    <a:pt x="530592" y="490864"/>
                  </a:cubicBezTo>
                  <a:lnTo>
                    <a:pt x="527965" y="521911"/>
                  </a:lnTo>
                  <a:cubicBezTo>
                    <a:pt x="527965" y="524355"/>
                    <a:pt x="527981" y="526795"/>
                    <a:pt x="528584" y="529223"/>
                  </a:cubicBezTo>
                  <a:cubicBezTo>
                    <a:pt x="525896" y="549213"/>
                    <a:pt x="525319" y="570030"/>
                    <a:pt x="525319" y="591585"/>
                  </a:cubicBezTo>
                  <a:lnTo>
                    <a:pt x="525319" y="1420695"/>
                  </a:lnTo>
                  <a:cubicBezTo>
                    <a:pt x="525319" y="1644311"/>
                    <a:pt x="418363" y="1909396"/>
                    <a:pt x="152419" y="1909396"/>
                  </a:cubicBezTo>
                  <a:lnTo>
                    <a:pt x="152419" y="1917007"/>
                  </a:lnTo>
                  <a:cubicBezTo>
                    <a:pt x="411268" y="1917007"/>
                    <a:pt x="525319" y="2180779"/>
                    <a:pt x="525319" y="2401508"/>
                  </a:cubicBezTo>
                  <a:lnTo>
                    <a:pt x="525319" y="3229831"/>
                  </a:lnTo>
                  <a:lnTo>
                    <a:pt x="528395" y="3285086"/>
                  </a:lnTo>
                  <a:lnTo>
                    <a:pt x="527965" y="3290166"/>
                  </a:lnTo>
                  <a:cubicBezTo>
                    <a:pt x="527965" y="3298449"/>
                    <a:pt x="528142" y="3306682"/>
                    <a:pt x="530049" y="3314794"/>
                  </a:cubicBezTo>
                  <a:cubicBezTo>
                    <a:pt x="529872" y="3323297"/>
                    <a:pt x="530775" y="3331587"/>
                    <a:pt x="532157" y="3339708"/>
                  </a:cubicBezTo>
                  <a:cubicBezTo>
                    <a:pt x="550979" y="3580884"/>
                    <a:pt x="721914" y="3768836"/>
                    <a:pt x="929692" y="3768836"/>
                  </a:cubicBezTo>
                  <a:cubicBezTo>
                    <a:pt x="930239" y="3768836"/>
                    <a:pt x="930786" y="3768835"/>
                    <a:pt x="931331" y="3768639"/>
                  </a:cubicBezTo>
                  <a:lnTo>
                    <a:pt x="931331" y="3822203"/>
                  </a:lnTo>
                  <a:cubicBezTo>
                    <a:pt x="739757" y="3822203"/>
                    <a:pt x="598112" y="3773911"/>
                    <a:pt x="507975" y="3678638"/>
                  </a:cubicBezTo>
                  <a:cubicBezTo>
                    <a:pt x="417575" y="3582577"/>
                    <a:pt x="372901" y="3410141"/>
                    <a:pt x="372901" y="3162642"/>
                  </a:cubicBezTo>
                  <a:lnTo>
                    <a:pt x="372901" y="2435365"/>
                  </a:lnTo>
                  <a:cubicBezTo>
                    <a:pt x="372901" y="2299674"/>
                    <a:pt x="350301" y="2189965"/>
                    <a:pt x="304838" y="2105453"/>
                  </a:cubicBezTo>
                  <a:cubicBezTo>
                    <a:pt x="260163" y="2021204"/>
                    <a:pt x="158200" y="1972649"/>
                    <a:pt x="0" y="1961888"/>
                  </a:cubicBezTo>
                  <a:lnTo>
                    <a:pt x="0" y="1860316"/>
                  </a:lnTo>
                  <a:cubicBezTo>
                    <a:pt x="146638" y="1837744"/>
                    <a:pt x="245710" y="1792339"/>
                    <a:pt x="296166" y="1724624"/>
                  </a:cubicBezTo>
                  <a:cubicBezTo>
                    <a:pt x="347410" y="1657434"/>
                    <a:pt x="372901" y="1544052"/>
                    <a:pt x="372901" y="1386838"/>
                  </a:cubicBezTo>
                  <a:lnTo>
                    <a:pt x="372901" y="659562"/>
                  </a:lnTo>
                  <a:cubicBezTo>
                    <a:pt x="372901" y="411275"/>
                    <a:pt x="417575" y="239626"/>
                    <a:pt x="507975" y="143566"/>
                  </a:cubicBezTo>
                  <a:cubicBezTo>
                    <a:pt x="598112" y="47505"/>
                    <a:pt x="739757" y="0"/>
                    <a:pt x="93133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3233" y="2858"/>
              <a:ext cx="1493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3216" y="5237"/>
              <a:ext cx="1493" cy="740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TextBox 22"/>
            <p:cNvSpPr txBox="1"/>
            <p:nvPr/>
          </p:nvSpPr>
          <p:spPr>
            <a:xfrm>
              <a:off x="3444" y="3110"/>
              <a:ext cx="1294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国网配用电</a:t>
              </a:r>
              <a:endParaRPr 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TextBox 23"/>
            <p:cNvSpPr txBox="1"/>
            <p:nvPr/>
          </p:nvSpPr>
          <p:spPr>
            <a:xfrm>
              <a:off x="3429" y="5490"/>
              <a:ext cx="1294" cy="2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zh-CN" sz="1000" dirty="0" smtClean="0">
                  <a:latin typeface="微软雅黑" pitchFamily="34" charset="-122"/>
                  <a:ea typeface="微软雅黑" pitchFamily="34" charset="-122"/>
                </a:rPr>
                <a:t>南方电网</a:t>
              </a:r>
              <a:endParaRPr 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Freeform 5"/>
            <p:cNvSpPr/>
            <p:nvPr/>
          </p:nvSpPr>
          <p:spPr bwMode="auto">
            <a:xfrm>
              <a:off x="4807" y="2175"/>
              <a:ext cx="450" cy="2075"/>
            </a:xfrm>
            <a:custGeom>
              <a:avLst/>
              <a:gdLst/>
              <a:ahLst/>
              <a:cxnLst/>
              <a:rect l="l" t="t" r="r" b="b"/>
              <a:pathLst>
                <a:path w="931331" h="3822203">
                  <a:moveTo>
                    <a:pt x="931331" y="0"/>
                  </a:moveTo>
                  <a:lnTo>
                    <a:pt x="931331" y="43438"/>
                  </a:lnTo>
                  <a:lnTo>
                    <a:pt x="929692" y="43241"/>
                  </a:lnTo>
                  <a:cubicBezTo>
                    <a:pt x="720560" y="43241"/>
                    <a:pt x="548753" y="233651"/>
                    <a:pt x="531759" y="477070"/>
                  </a:cubicBezTo>
                  <a:cubicBezTo>
                    <a:pt x="531001" y="481589"/>
                    <a:pt x="530505" y="486178"/>
                    <a:pt x="530592" y="490864"/>
                  </a:cubicBezTo>
                  <a:lnTo>
                    <a:pt x="527965" y="521911"/>
                  </a:lnTo>
                  <a:cubicBezTo>
                    <a:pt x="527965" y="524355"/>
                    <a:pt x="527981" y="526795"/>
                    <a:pt x="528584" y="529223"/>
                  </a:cubicBezTo>
                  <a:cubicBezTo>
                    <a:pt x="525896" y="549213"/>
                    <a:pt x="525319" y="570030"/>
                    <a:pt x="525319" y="591585"/>
                  </a:cubicBezTo>
                  <a:lnTo>
                    <a:pt x="525319" y="1420695"/>
                  </a:lnTo>
                  <a:cubicBezTo>
                    <a:pt x="525319" y="1644311"/>
                    <a:pt x="418363" y="1909396"/>
                    <a:pt x="152419" y="1909396"/>
                  </a:cubicBezTo>
                  <a:lnTo>
                    <a:pt x="152419" y="1917007"/>
                  </a:lnTo>
                  <a:cubicBezTo>
                    <a:pt x="411268" y="1917007"/>
                    <a:pt x="525319" y="2180779"/>
                    <a:pt x="525319" y="2401508"/>
                  </a:cubicBezTo>
                  <a:lnTo>
                    <a:pt x="525319" y="3229831"/>
                  </a:lnTo>
                  <a:lnTo>
                    <a:pt x="528395" y="3285086"/>
                  </a:lnTo>
                  <a:lnTo>
                    <a:pt x="527965" y="3290166"/>
                  </a:lnTo>
                  <a:cubicBezTo>
                    <a:pt x="527965" y="3298449"/>
                    <a:pt x="528142" y="3306682"/>
                    <a:pt x="530049" y="3314794"/>
                  </a:cubicBezTo>
                  <a:cubicBezTo>
                    <a:pt x="529872" y="3323297"/>
                    <a:pt x="530775" y="3331587"/>
                    <a:pt x="532157" y="3339708"/>
                  </a:cubicBezTo>
                  <a:cubicBezTo>
                    <a:pt x="550979" y="3580884"/>
                    <a:pt x="721914" y="3768836"/>
                    <a:pt x="929692" y="3768836"/>
                  </a:cubicBezTo>
                  <a:cubicBezTo>
                    <a:pt x="930239" y="3768836"/>
                    <a:pt x="930786" y="3768835"/>
                    <a:pt x="931331" y="3768639"/>
                  </a:cubicBezTo>
                  <a:lnTo>
                    <a:pt x="931331" y="3822203"/>
                  </a:lnTo>
                  <a:cubicBezTo>
                    <a:pt x="739757" y="3822203"/>
                    <a:pt x="598112" y="3773911"/>
                    <a:pt x="507975" y="3678638"/>
                  </a:cubicBezTo>
                  <a:cubicBezTo>
                    <a:pt x="417575" y="3582577"/>
                    <a:pt x="372901" y="3410141"/>
                    <a:pt x="372901" y="3162642"/>
                  </a:cubicBezTo>
                  <a:lnTo>
                    <a:pt x="372901" y="2435365"/>
                  </a:lnTo>
                  <a:cubicBezTo>
                    <a:pt x="372901" y="2299674"/>
                    <a:pt x="350301" y="2189965"/>
                    <a:pt x="304838" y="2105453"/>
                  </a:cubicBezTo>
                  <a:cubicBezTo>
                    <a:pt x="260163" y="2021204"/>
                    <a:pt x="158200" y="1972649"/>
                    <a:pt x="0" y="1961888"/>
                  </a:cubicBezTo>
                  <a:lnTo>
                    <a:pt x="0" y="1860316"/>
                  </a:lnTo>
                  <a:cubicBezTo>
                    <a:pt x="146638" y="1837744"/>
                    <a:pt x="245710" y="1792339"/>
                    <a:pt x="296166" y="1724624"/>
                  </a:cubicBezTo>
                  <a:cubicBezTo>
                    <a:pt x="347410" y="1657434"/>
                    <a:pt x="372901" y="1544052"/>
                    <a:pt x="372901" y="1386838"/>
                  </a:cubicBezTo>
                  <a:lnTo>
                    <a:pt x="372901" y="659562"/>
                  </a:lnTo>
                  <a:cubicBezTo>
                    <a:pt x="372901" y="411275"/>
                    <a:pt x="417575" y="239626"/>
                    <a:pt x="507975" y="143566"/>
                  </a:cubicBezTo>
                  <a:cubicBezTo>
                    <a:pt x="598112" y="47505"/>
                    <a:pt x="739757" y="0"/>
                    <a:pt x="93133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5375" y="2175"/>
              <a:ext cx="1789" cy="17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just" eaLnBrk="1" latinLnBrk="0" hangingPunct="1"/>
              <a:r>
                <a:rPr lang="zh-CN" altLang="en-US" sz="1200" dirty="0">
                  <a:latin typeface="微软雅黑" charset="0"/>
                  <a:ea typeface="微软雅黑" charset="0"/>
                  <a:sym typeface="+mn-ea"/>
                </a:rPr>
                <a:t>北京电力、重庆电力、江苏电力、浙江电力、青海电力、宁夏电力已批准多地使用</a:t>
              </a:r>
              <a:r>
                <a:rPr lang="en-US" altLang="zh-CN" sz="1200" dirty="0">
                  <a:latin typeface="微软雅黑" charset="0"/>
                  <a:ea typeface="微软雅黑" charset="0"/>
                  <a:sym typeface="+mn-ea"/>
                </a:rPr>
                <a:t>LTE230</a:t>
              </a:r>
              <a:r>
                <a:rPr lang="zh-CN" altLang="en-US" sz="1200" dirty="0">
                  <a:latin typeface="微软雅黑" charset="0"/>
                  <a:ea typeface="微软雅黑" charset="0"/>
                  <a:sym typeface="+mn-ea"/>
                </a:rPr>
                <a:t>建设</a:t>
              </a:r>
              <a:endParaRPr lang="zh-CN" altLang="en-US" sz="1200" b="1" dirty="0" smtClean="0">
                <a:solidFill>
                  <a:schemeClr val="accent6"/>
                </a:solidFill>
                <a:latin typeface="微软雅黑" charset="0"/>
                <a:ea typeface="微软雅黑" charset="0"/>
                <a:sym typeface="+mn-ea"/>
              </a:endParaRPr>
            </a:p>
          </p:txBody>
        </p:sp>
        <p:sp>
          <p:nvSpPr>
            <p:cNvPr id="106" name="Freeform 5"/>
            <p:cNvSpPr/>
            <p:nvPr/>
          </p:nvSpPr>
          <p:spPr bwMode="auto">
            <a:xfrm>
              <a:off x="4804" y="4217"/>
              <a:ext cx="450" cy="2846"/>
            </a:xfrm>
            <a:custGeom>
              <a:avLst/>
              <a:gdLst/>
              <a:ahLst/>
              <a:cxnLst/>
              <a:rect l="l" t="t" r="r" b="b"/>
              <a:pathLst>
                <a:path w="931331" h="3822203">
                  <a:moveTo>
                    <a:pt x="931331" y="0"/>
                  </a:moveTo>
                  <a:lnTo>
                    <a:pt x="931331" y="43438"/>
                  </a:lnTo>
                  <a:lnTo>
                    <a:pt x="929692" y="43241"/>
                  </a:lnTo>
                  <a:cubicBezTo>
                    <a:pt x="720560" y="43241"/>
                    <a:pt x="548753" y="233651"/>
                    <a:pt x="531759" y="477070"/>
                  </a:cubicBezTo>
                  <a:cubicBezTo>
                    <a:pt x="531001" y="481589"/>
                    <a:pt x="530505" y="486178"/>
                    <a:pt x="530592" y="490864"/>
                  </a:cubicBezTo>
                  <a:lnTo>
                    <a:pt x="527965" y="521911"/>
                  </a:lnTo>
                  <a:cubicBezTo>
                    <a:pt x="527965" y="524355"/>
                    <a:pt x="527981" y="526795"/>
                    <a:pt x="528584" y="529223"/>
                  </a:cubicBezTo>
                  <a:cubicBezTo>
                    <a:pt x="525896" y="549213"/>
                    <a:pt x="525319" y="570030"/>
                    <a:pt x="525319" y="591585"/>
                  </a:cubicBezTo>
                  <a:lnTo>
                    <a:pt x="525319" y="1420695"/>
                  </a:lnTo>
                  <a:cubicBezTo>
                    <a:pt x="525319" y="1644311"/>
                    <a:pt x="418363" y="1909396"/>
                    <a:pt x="152419" y="1909396"/>
                  </a:cubicBezTo>
                  <a:lnTo>
                    <a:pt x="152419" y="1917007"/>
                  </a:lnTo>
                  <a:cubicBezTo>
                    <a:pt x="411268" y="1917007"/>
                    <a:pt x="525319" y="2180779"/>
                    <a:pt x="525319" y="2401508"/>
                  </a:cubicBezTo>
                  <a:lnTo>
                    <a:pt x="525319" y="3229831"/>
                  </a:lnTo>
                  <a:lnTo>
                    <a:pt x="528395" y="3285086"/>
                  </a:lnTo>
                  <a:lnTo>
                    <a:pt x="527965" y="3290166"/>
                  </a:lnTo>
                  <a:cubicBezTo>
                    <a:pt x="527965" y="3298449"/>
                    <a:pt x="528142" y="3306682"/>
                    <a:pt x="530049" y="3314794"/>
                  </a:cubicBezTo>
                  <a:cubicBezTo>
                    <a:pt x="529872" y="3323297"/>
                    <a:pt x="530775" y="3331587"/>
                    <a:pt x="532157" y="3339708"/>
                  </a:cubicBezTo>
                  <a:cubicBezTo>
                    <a:pt x="550979" y="3580884"/>
                    <a:pt x="721914" y="3768836"/>
                    <a:pt x="929692" y="3768836"/>
                  </a:cubicBezTo>
                  <a:cubicBezTo>
                    <a:pt x="930239" y="3768836"/>
                    <a:pt x="930786" y="3768835"/>
                    <a:pt x="931331" y="3768639"/>
                  </a:cubicBezTo>
                  <a:lnTo>
                    <a:pt x="931331" y="3822203"/>
                  </a:lnTo>
                  <a:cubicBezTo>
                    <a:pt x="739757" y="3822203"/>
                    <a:pt x="598112" y="3773911"/>
                    <a:pt x="507975" y="3678638"/>
                  </a:cubicBezTo>
                  <a:cubicBezTo>
                    <a:pt x="417575" y="3582577"/>
                    <a:pt x="372901" y="3410141"/>
                    <a:pt x="372901" y="3162642"/>
                  </a:cubicBezTo>
                  <a:lnTo>
                    <a:pt x="372901" y="2435365"/>
                  </a:lnTo>
                  <a:cubicBezTo>
                    <a:pt x="372901" y="2299674"/>
                    <a:pt x="350301" y="2189965"/>
                    <a:pt x="304838" y="2105453"/>
                  </a:cubicBezTo>
                  <a:cubicBezTo>
                    <a:pt x="260163" y="2021204"/>
                    <a:pt x="158200" y="1972649"/>
                    <a:pt x="0" y="1961888"/>
                  </a:cubicBezTo>
                  <a:lnTo>
                    <a:pt x="0" y="1860316"/>
                  </a:lnTo>
                  <a:cubicBezTo>
                    <a:pt x="146638" y="1837744"/>
                    <a:pt x="245710" y="1792339"/>
                    <a:pt x="296166" y="1724624"/>
                  </a:cubicBezTo>
                  <a:cubicBezTo>
                    <a:pt x="347410" y="1657434"/>
                    <a:pt x="372901" y="1544052"/>
                    <a:pt x="372901" y="1386838"/>
                  </a:cubicBezTo>
                  <a:lnTo>
                    <a:pt x="372901" y="659562"/>
                  </a:lnTo>
                  <a:cubicBezTo>
                    <a:pt x="372901" y="411275"/>
                    <a:pt x="417575" y="239626"/>
                    <a:pt x="507975" y="143566"/>
                  </a:cubicBezTo>
                  <a:cubicBezTo>
                    <a:pt x="598112" y="47505"/>
                    <a:pt x="739757" y="0"/>
                    <a:pt x="93133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5258" y="4329"/>
              <a:ext cx="2115" cy="29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171450" lvl="0" indent="-171450" eaLnBrk="1" hangingPunct="1">
                <a:buFont typeface="Wingdings" charset="0"/>
                <a:buChar char="l"/>
              </a:pPr>
              <a:r>
                <a:rPr lang="zh-CN" altLang="en-US" sz="1200" dirty="0">
                  <a:latin typeface="微软雅黑" charset="0"/>
                  <a:ea typeface="微软雅黑" charset="0"/>
                  <a:sym typeface="+mn-ea"/>
                </a:rPr>
                <a:t>深圳</a:t>
              </a:r>
              <a:r>
                <a:rPr lang="en-US" altLang="zh-CN" sz="1200" dirty="0">
                  <a:latin typeface="微软雅黑" charset="0"/>
                  <a:ea typeface="微软雅黑" charset="0"/>
                  <a:sym typeface="+mn-ea"/>
                </a:rPr>
                <a:t>LTE230</a:t>
              </a:r>
              <a:r>
                <a:rPr lang="zh-CN" altLang="en-US" sz="1200" dirty="0">
                  <a:latin typeface="微软雅黑" charset="0"/>
                  <a:ea typeface="微软雅黑" charset="0"/>
                  <a:sym typeface="+mn-ea"/>
                </a:rPr>
                <a:t>网络已经建完</a:t>
              </a:r>
            </a:p>
            <a:p>
              <a:pPr marL="171450" lvl="0" indent="-171450" eaLnBrk="1" hangingPunct="1">
                <a:buFont typeface="Wingdings" charset="0"/>
                <a:buChar char="l"/>
              </a:pPr>
              <a:endParaRPr lang="en-US" altLang="zh-CN" sz="1200" i="0" dirty="0">
                <a:latin typeface="微软雅黑" charset="0"/>
                <a:ea typeface="微软雅黑" charset="0"/>
              </a:endParaRPr>
            </a:p>
            <a:p>
              <a:pPr marL="171450" lvl="0" indent="-171450" eaLnBrk="1" hangingPunct="1">
                <a:buFont typeface="Wingdings" charset="0"/>
                <a:buChar char="l"/>
              </a:pPr>
              <a:r>
                <a:rPr lang="zh-CN" altLang="en-US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广州已经确定建立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LTE230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网络，规模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10</a:t>
              </a:r>
              <a:r>
                <a:rPr lang="zh-CN" altLang="en-US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个站</a:t>
              </a:r>
            </a:p>
            <a:p>
              <a:pPr marL="171450" lvl="0" indent="-171450" eaLnBrk="1" hangingPunct="1">
                <a:buFont typeface="Wingdings" charset="0"/>
                <a:buChar char="l"/>
              </a:pPr>
              <a:endParaRPr lang="en-US" altLang="zh-CN" sz="1200" i="0" dirty="0">
                <a:solidFill>
                  <a:srgbClr val="000000"/>
                </a:solidFill>
                <a:latin typeface="微软雅黑" charset="0"/>
                <a:ea typeface="微软雅黑" charset="0"/>
              </a:endParaRPr>
            </a:p>
            <a:p>
              <a:pPr marL="171450" lvl="0" indent="-171450" eaLnBrk="1" hangingPunct="1">
                <a:buFont typeface="Wingdings" charset="0"/>
                <a:buChar char="l"/>
              </a:pPr>
              <a:r>
                <a:rPr lang="zh-CN" altLang="en-US" sz="1200" dirty="0">
                  <a:solidFill>
                    <a:srgbClr val="000000"/>
                  </a:solidFill>
                  <a:latin typeface="微软雅黑" charset="0"/>
                  <a:ea typeface="微软雅黑" charset="0"/>
                  <a:sym typeface="+mn-ea"/>
                </a:rPr>
                <a:t>珠海、广西、贵州等也正在进行网络规划</a:t>
              </a:r>
              <a:endParaRPr lang="zh-CN" altLang="en-US" sz="1200" b="1" dirty="0" smtClean="0">
                <a:solidFill>
                  <a:schemeClr val="accent6"/>
                </a:solidFill>
                <a:latin typeface="微软雅黑" charset="0"/>
                <a:ea typeface="微软雅黑" charset="0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代理产品</a:t>
            </a:r>
            <a:endParaRPr lang="zh-CN" altLang="en-US" dirty="0"/>
          </a:p>
        </p:txBody>
      </p:sp>
      <p:sp>
        <p:nvSpPr>
          <p:cNvPr id="7" name="KSO_Shape"/>
          <p:cNvSpPr/>
          <p:nvPr/>
        </p:nvSpPr>
        <p:spPr bwMode="auto">
          <a:xfrm>
            <a:off x="251460" y="194945"/>
            <a:ext cx="288925" cy="253365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27" name="Group 10"/>
          <p:cNvGrpSpPr/>
          <p:nvPr/>
        </p:nvGrpSpPr>
        <p:grpSpPr bwMode="auto">
          <a:xfrm>
            <a:off x="1331902" y="3219400"/>
            <a:ext cx="2070225" cy="1218034"/>
            <a:chOff x="0" y="0"/>
            <a:chExt cx="2726" cy="1624"/>
          </a:xfrm>
        </p:grpSpPr>
        <p:sp>
          <p:nvSpPr>
            <p:cNvPr id="28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通信产品</a:t>
              </a:r>
            </a:p>
          </p:txBody>
        </p:sp>
        <p:sp>
          <p:nvSpPr>
            <p:cNvPr id="29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Arial" charset="0"/>
                  <a:ea typeface="华文细黑" pitchFamily="2" charset="-122"/>
                  <a:sym typeface="+mn-ea"/>
                </a:rPr>
                <a:t>华为、中兴、马可尼、西门子、奥普泰、烽火、阿朗 、萨基姆</a:t>
              </a:r>
              <a:r>
                <a:rPr lang="en-US" altLang="zh-CN" sz="1100" dirty="0">
                  <a:latin typeface="Arial" charset="0"/>
                  <a:ea typeface="华文细黑" pitchFamily="2" charset="-122"/>
                  <a:sym typeface="+mn-ea"/>
                </a:rPr>
                <a:t>...</a:t>
              </a:r>
              <a:endParaRPr lang="en-US" altLang="zh-CN" sz="1100" dirty="0">
                <a:solidFill>
                  <a:srgbClr val="000000"/>
                </a:solidFill>
                <a:latin typeface="Arial" charset="0"/>
                <a:ea typeface="华文细黑" pitchFamily="2" charset="-122"/>
                <a:cs typeface="Lato Light" charset="0"/>
                <a:sym typeface="+mn-ea"/>
              </a:endParaRPr>
            </a:p>
          </p:txBody>
        </p:sp>
      </p:grpSp>
      <p:sp>
        <p:nvSpPr>
          <p:cNvPr id="31" name="Oval 14"/>
          <p:cNvSpPr/>
          <p:nvPr/>
        </p:nvSpPr>
        <p:spPr bwMode="auto">
          <a:xfrm>
            <a:off x="1331595" y="2715260"/>
            <a:ext cx="444500" cy="4381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smtClean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1</a:t>
            </a:r>
          </a:p>
        </p:txBody>
      </p:sp>
      <p:grpSp>
        <p:nvGrpSpPr>
          <p:cNvPr id="33" name="Group 4"/>
          <p:cNvGrpSpPr/>
          <p:nvPr/>
        </p:nvGrpSpPr>
        <p:grpSpPr>
          <a:xfrm>
            <a:off x="1259840" y="2355215"/>
            <a:ext cx="6748145" cy="268605"/>
            <a:chOff x="899592" y="2852807"/>
            <a:chExt cx="7344815" cy="213386"/>
          </a:xfrm>
          <a:solidFill>
            <a:schemeClr val="accent1"/>
          </a:solidFill>
        </p:grpSpPr>
        <p:sp>
          <p:nvSpPr>
            <p:cNvPr id="34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6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7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38" name="Group 10"/>
          <p:cNvGrpSpPr/>
          <p:nvPr/>
        </p:nvGrpSpPr>
        <p:grpSpPr bwMode="auto">
          <a:xfrm>
            <a:off x="3780022" y="3219400"/>
            <a:ext cx="2070225" cy="1218034"/>
            <a:chOff x="0" y="0"/>
            <a:chExt cx="2726" cy="1624"/>
          </a:xfrm>
        </p:grpSpPr>
        <p:sp>
          <p:nvSpPr>
            <p:cNvPr id="39" name="Rectangle 11"/>
            <p:cNvSpPr/>
            <p:nvPr/>
          </p:nvSpPr>
          <p:spPr bwMode="auto">
            <a:xfrm>
              <a:off x="1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调度数据网</a:t>
              </a:r>
            </a:p>
          </p:txBody>
        </p:sp>
        <p:sp>
          <p:nvSpPr>
            <p:cNvPr id="40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latin typeface="Arial" charset="0"/>
                  <a:ea typeface="华文细黑" pitchFamily="2" charset="-122"/>
                  <a:sym typeface="+mn-ea"/>
                </a:rPr>
                <a:t>华三、华为、中兴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44" name="Group 10"/>
          <p:cNvGrpSpPr/>
          <p:nvPr/>
        </p:nvGrpSpPr>
        <p:grpSpPr bwMode="auto">
          <a:xfrm>
            <a:off x="6011873" y="3219400"/>
            <a:ext cx="2070225" cy="1218034"/>
            <a:chOff x="0" y="0"/>
            <a:chExt cx="2726" cy="1624"/>
          </a:xfrm>
        </p:grpSpPr>
        <p:sp>
          <p:nvSpPr>
            <p:cNvPr id="45" name="Rectangle 11"/>
            <p:cNvSpPr/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纵向加密</a:t>
              </a:r>
            </a:p>
          </p:txBody>
        </p:sp>
        <p:sp>
          <p:nvSpPr>
            <p:cNvPr id="46" name="Rectangle 12"/>
            <p:cNvSpPr/>
            <p:nvPr/>
          </p:nvSpPr>
          <p:spPr bwMode="auto">
            <a:xfrm>
              <a:off x="0" y="416"/>
              <a:ext cx="2726" cy="1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lvl="0" eaLnBrk="1" hangingPunct="1"/>
              <a:r>
                <a:rPr lang="zh-CN" altLang="en-US" sz="1100" dirty="0">
                  <a:latin typeface="Arial" charset="0"/>
                  <a:ea typeface="华文细黑" pitchFamily="2" charset="-122"/>
                  <a:sym typeface="+mn-ea"/>
                </a:rPr>
                <a:t>南瑞信通、成都卫士通、科东</a:t>
              </a:r>
              <a:endParaRPr lang="en-US" sz="1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8" name="Oval 14"/>
          <p:cNvSpPr/>
          <p:nvPr/>
        </p:nvSpPr>
        <p:spPr bwMode="auto">
          <a:xfrm>
            <a:off x="6012180" y="2714625"/>
            <a:ext cx="444500" cy="4381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smtClean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3</a:t>
            </a:r>
          </a:p>
        </p:txBody>
      </p:sp>
      <p:sp>
        <p:nvSpPr>
          <p:cNvPr id="19" name="Oval 14"/>
          <p:cNvSpPr/>
          <p:nvPr/>
        </p:nvSpPr>
        <p:spPr bwMode="auto">
          <a:xfrm>
            <a:off x="3780155" y="2714625"/>
            <a:ext cx="444500" cy="4381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kern="0" smtClean="0">
                <a:solidFill>
                  <a:schemeClr val="bg1"/>
                </a:solidFill>
                <a:latin typeface="微软雅黑"/>
                <a:ea typeface="微软雅黑"/>
                <a:sym typeface="Gill Sans" charset="0"/>
              </a:rPr>
              <a:t>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331595" y="1419860"/>
            <a:ext cx="5764530" cy="260985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eaLnBrk="1" hangingPunct="1"/>
            <a:r>
              <a:rPr lang="zh-CN" altLang="en-US" sz="1600" dirty="0">
                <a:latin typeface="微软雅黑" charset="0"/>
                <a:ea typeface="微软雅黑" charset="0"/>
                <a:sym typeface="+mn-ea"/>
              </a:rPr>
              <a:t>新建电厂升压站通信和调度数据网设备价格大概在</a:t>
            </a:r>
            <a:r>
              <a:rPr lang="en-US" altLang="zh-CN" sz="1600" dirty="0">
                <a:latin typeface="微软雅黑" charset="0"/>
                <a:ea typeface="微软雅黑" charset="0"/>
                <a:sym typeface="+mn-ea"/>
              </a:rPr>
              <a:t>60-150</a:t>
            </a:r>
            <a:r>
              <a:rPr lang="zh-CN" altLang="en-US" sz="1600" dirty="0">
                <a:latin typeface="微软雅黑" charset="0"/>
                <a:ea typeface="微软雅黑" charset="0"/>
                <a:sym typeface="+mn-ea"/>
              </a:rPr>
              <a:t>万之间</a:t>
            </a:r>
            <a:endParaRPr lang="zh-CN" altLang="en-US" sz="1600" b="1" dirty="0" smtClean="0">
              <a:solidFill>
                <a:schemeClr val="accent6"/>
              </a:solidFill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71550" y="988060"/>
            <a:ext cx="1016000" cy="326390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sym typeface="+mn-ea"/>
              </a:rPr>
              <a:t>市场分析</a:t>
            </a:r>
            <a:endParaRPr lang="zh-CN" altLang="en-US" sz="2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71550" y="1851660"/>
            <a:ext cx="1016000" cy="326390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  <a:sym typeface="+mn-ea"/>
              </a:rPr>
              <a:t>市场现状</a:t>
            </a:r>
            <a:endParaRPr lang="zh-CN" altLang="en-US" sz="20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12sc.taobao.com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E647C"/>
      </a:accent1>
      <a:accent2>
        <a:srgbClr val="2DB2A4"/>
      </a:accent2>
      <a:accent3>
        <a:srgbClr val="74AF47"/>
      </a:accent3>
      <a:accent4>
        <a:srgbClr val="755DA1"/>
      </a:accent4>
      <a:accent5>
        <a:srgbClr val="4BACC6"/>
      </a:accent5>
      <a:accent6>
        <a:srgbClr val="F87A08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914</Words>
  <Application>Microsoft Office PowerPoint</Application>
  <PresentationFormat>全屏显示(16:9)</PresentationFormat>
  <Paragraphs>200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清风素材 12sc.taobao.com</vt:lpstr>
      <vt:lpstr>幻灯片 1</vt:lpstr>
      <vt:lpstr>幻灯片 2</vt:lpstr>
      <vt:lpstr>幻灯片 3</vt:lpstr>
      <vt:lpstr>日常工作</vt:lpstr>
      <vt:lpstr>项目情况</vt:lpstr>
      <vt:lpstr>项目总结</vt:lpstr>
      <vt:lpstr>幻灯片 7</vt:lpstr>
      <vt:lpstr>自有产品</vt:lpstr>
      <vt:lpstr>代理产品</vt:lpstr>
      <vt:lpstr>客户</vt:lpstr>
      <vt:lpstr>幻灯片 11</vt:lpstr>
      <vt:lpstr>总结</vt:lpstr>
      <vt:lpstr>行动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313</cp:revision>
  <dcterms:created xsi:type="dcterms:W3CDTF">2015-04-24T01:01:00Z</dcterms:created>
  <dcterms:modified xsi:type="dcterms:W3CDTF">2016-10-09T08:20:02Z</dcterms:modified>
  <cp:category>https://800sucai.taobao.com</cp:category>
  <cp:contentStatus>12sc.taobao.com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