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60" r:id="rId3"/>
    <p:sldId id="259" r:id="rId4"/>
    <p:sldId id="263" r:id="rId5"/>
    <p:sldId id="264" r:id="rId6"/>
    <p:sldId id="265" r:id="rId7"/>
    <p:sldId id="269" r:id="rId8"/>
    <p:sldId id="273" r:id="rId9"/>
    <p:sldId id="277" r:id="rId10"/>
    <p:sldId id="281" r:id="rId11"/>
    <p:sldId id="270" r:id="rId12"/>
    <p:sldId id="282" r:id="rId13"/>
    <p:sldId id="290" r:id="rId14"/>
    <p:sldId id="284" r:id="rId15"/>
    <p:sldId id="271" r:id="rId16"/>
    <p:sldId id="283" r:id="rId17"/>
    <p:sldId id="285" r:id="rId18"/>
    <p:sldId id="287" r:id="rId19"/>
    <p:sldId id="288" r:id="rId20"/>
    <p:sldId id="268" r:id="rId21"/>
    <p:sldId id="291" r:id="rId22"/>
    <p:sldId id="292" r:id="rId23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86"/>
    <p:restoredTop sz="94648"/>
  </p:normalViewPr>
  <p:slideViewPr>
    <p:cSldViewPr snapToGrid="0" snapToObjects="1">
      <p:cViewPr>
        <p:scale>
          <a:sx n="70" d="100"/>
          <a:sy n="70" d="100"/>
        </p:scale>
        <p:origin x="-432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50"/>
        <c:axId val="18225792"/>
        <c:axId val="18264448"/>
      </c:barChart>
      <c:catAx>
        <c:axId val="18225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8264448"/>
        <c:crosses val="autoZero"/>
        <c:auto val="1"/>
        <c:lblAlgn val="ctr"/>
        <c:lblOffset val="100"/>
        <c:noMultiLvlLbl val="0"/>
      </c:catAx>
      <c:valAx>
        <c:axId val="182644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225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accent2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3"/>
      </c:doughnut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4962899870062405"/>
          <c:y val="0.36288449758819402"/>
          <c:w val="0.18263274912680799"/>
          <c:h val="0.274230700379581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131291697348396E-2"/>
          <c:y val="3.9105464834124998E-2"/>
          <c:w val="0.79658524087307603"/>
          <c:h val="0.826006244989353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3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131291697348396E-2"/>
          <c:y val="3.9105464834124998E-2"/>
          <c:w val="0.79658524087307603"/>
          <c:h val="0.826006244989353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3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0171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086360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3394456">
            <a:off x="-1403129" y="-2766002"/>
            <a:ext cx="3995338" cy="553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92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086360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3394456">
            <a:off x="-1403129" y="-2766002"/>
            <a:ext cx="3995338" cy="553200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7745267">
            <a:off x="7652142" y="-3117199"/>
            <a:ext cx="4502622" cy="623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00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82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96369" y="1639476"/>
            <a:ext cx="5060011" cy="70061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5084892">
            <a:off x="8649078" y="1300237"/>
            <a:ext cx="6003132" cy="831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563650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82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3263927">
            <a:off x="4966339" y="-364635"/>
            <a:ext cx="7805683" cy="1080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4609902">
            <a:off x="4966339" y="-364635"/>
            <a:ext cx="7805683" cy="1080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66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256109">
            <a:off x="2682959" y="-4753433"/>
            <a:ext cx="9231481" cy="1278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35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934421">
            <a:off x="3635267" y="-2437084"/>
            <a:ext cx="5704489" cy="789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693333" y="-1693332"/>
            <a:ext cx="8805333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1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009431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r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49286"/>
            <a:ext cx="7638757" cy="105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09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086360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3394456">
            <a:off x="-1403129" y="-2766002"/>
            <a:ext cx="3995338" cy="553200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8276897" y="787802"/>
            <a:ext cx="6149961" cy="851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1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82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8688103" y="-4171852"/>
            <a:ext cx="5329618" cy="73794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9527096">
            <a:off x="-2033952" y="2104863"/>
            <a:ext cx="6231624" cy="862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0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31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79" r:id="rId7"/>
    <p:sldLayoutId id="2147483681" r:id="rId8"/>
    <p:sldLayoutId id="2147483689" r:id="rId9"/>
    <p:sldLayoutId id="2147483690" r:id="rId10"/>
    <p:sldLayoutId id="2147483692" r:id="rId11"/>
    <p:sldLayoutId id="2147483688" r:id="rId12"/>
    <p:sldLayoutId id="2147483662" r:id="rId13"/>
    <p:sldLayoutId id="2147483664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6" Type="http://schemas.microsoft.com/office/2007/relationships/hdphoto" Target="../media/hdphoto6.wdp"/><Relationship Id="rId5" Type="http://schemas.microsoft.com/office/2007/relationships/hdphoto" Target="../media/hdphoto5.wdp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Relationship Id="rId5" Type="http://schemas.microsoft.com/office/2007/relationships/hdphoto" Target="../media/hdphoto3.wdp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20168" y="1813819"/>
            <a:ext cx="79516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3800" dirty="0" smtClean="0">
                <a:solidFill>
                  <a:schemeClr val="bg1"/>
                </a:solidFill>
                <a:effectLst>
                  <a:outerShdw blurRad="177800" dist="152400" dir="5400000" sx="106000" sy="106000" algn="t" rotWithShape="0">
                    <a:prstClr val="black">
                      <a:alpha val="50000"/>
                    </a:prstClr>
                  </a:outerShdw>
                </a:effectLst>
              </a:rPr>
              <a:t>FASHION</a:t>
            </a:r>
            <a:endParaRPr kumimoji="1" lang="zh-CN" altLang="en-US" sz="13800" dirty="0">
              <a:solidFill>
                <a:schemeClr val="bg1"/>
              </a:solidFill>
              <a:effectLst>
                <a:outerShdw blurRad="177800" dist="152400" dir="5400000" sx="106000" sy="106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31122" y="4530303"/>
            <a:ext cx="3329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End of year work summary template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49505" y="4029810"/>
            <a:ext cx="24929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177800" dist="38100" dir="5400000" sx="106000" sy="106000" algn="t" rotWithShape="0">
                    <a:prstClr val="black">
                      <a:alpha val="2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时尚行业年终总结模板</a:t>
            </a:r>
          </a:p>
        </p:txBody>
      </p:sp>
    </p:spTree>
    <p:extLst>
      <p:ext uri="{BB962C8B-B14F-4D97-AF65-F5344CB8AC3E}">
        <p14:creationId xmlns:p14="http://schemas.microsoft.com/office/powerpoint/2010/main" val="204033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TWO</a:t>
            </a:r>
            <a:r>
              <a:rPr kumimoji="1" lang="zh-CN" altLang="en-US" dirty="0"/>
              <a:t> 心得</a:t>
            </a:r>
            <a:r>
              <a:rPr kumimoji="1" lang="zh-CN" altLang="en-US" dirty="0" smtClean="0"/>
              <a:t>体会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168013" y="3156155"/>
            <a:ext cx="10023988" cy="2359742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476017" y="3012587"/>
            <a:ext cx="498405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600" dirty="0" smtClean="0">
                <a:solidFill>
                  <a:schemeClr val="bg1"/>
                </a:solidFill>
              </a:rPr>
              <a:t>TWO</a:t>
            </a:r>
            <a:endParaRPr kumimoji="1" lang="zh-CN" altLang="en-US" sz="16600" dirty="0">
              <a:solidFill>
                <a:schemeClr val="bg1"/>
              </a:solidFill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7631478" y="3648688"/>
            <a:ext cx="40144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</a:t>
            </a:r>
            <a:r>
              <a:rPr lang="zh-CN" altLang="en-US" sz="12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进行</a:t>
            </a:r>
            <a:r>
              <a:rPr lang="zh-CN" altLang="en-US" sz="120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8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6324" y="692927"/>
            <a:ext cx="511870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 dirty="0" smtClean="0">
                <a:solidFill>
                  <a:schemeClr val="accent2"/>
                </a:solidFill>
              </a:rPr>
              <a:t>THREE</a:t>
            </a:r>
            <a:endParaRPr kumimoji="1" lang="zh-CN" altLang="en-US" sz="13800" dirty="0">
              <a:solidFill>
                <a:schemeClr val="accent2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25033" y="202885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smtClean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经验教训</a:t>
            </a:r>
            <a:endParaRPr kumimoji="1" lang="zh-CN" altLang="en-US" sz="2800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50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599936"/>
            <a:ext cx="6096001" cy="40044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THREE</a:t>
            </a:r>
            <a:r>
              <a:rPr kumimoji="1" lang="zh-CN" altLang="en-US" dirty="0" smtClean="0"/>
              <a:t> 经验教训</a:t>
            </a: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96000" y="1599936"/>
            <a:ext cx="6095999" cy="4004451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93618" y="4002968"/>
            <a:ext cx="36696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235" y="3530864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58186" y="4002968"/>
            <a:ext cx="36696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39803" y="3530864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4615978" y="1342102"/>
            <a:ext cx="3112752" cy="4520118"/>
            <a:chOff x="4615978" y="1342102"/>
            <a:chExt cx="3112752" cy="4520118"/>
          </a:xfrm>
        </p:grpSpPr>
        <p:sp>
          <p:nvSpPr>
            <p:cNvPr id="18" name="三角形 17"/>
            <p:cNvSpPr/>
            <p:nvPr/>
          </p:nvSpPr>
          <p:spPr>
            <a:xfrm>
              <a:off x="6628776" y="1342102"/>
              <a:ext cx="497902" cy="257833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三角形 16"/>
            <p:cNvSpPr/>
            <p:nvPr/>
          </p:nvSpPr>
          <p:spPr>
            <a:xfrm>
              <a:off x="4919358" y="1342103"/>
              <a:ext cx="497902" cy="257833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1" name="组 20"/>
            <p:cNvGrpSpPr/>
            <p:nvPr/>
          </p:nvGrpSpPr>
          <p:grpSpPr>
            <a:xfrm rot="10800000">
              <a:off x="4919563" y="5577816"/>
              <a:ext cx="2207320" cy="257834"/>
              <a:chOff x="5071758" y="1494502"/>
              <a:chExt cx="2207320" cy="257834"/>
            </a:xfrm>
          </p:grpSpPr>
          <p:sp>
            <p:nvSpPr>
              <p:cNvPr id="19" name="三角形 18"/>
              <p:cNvSpPr/>
              <p:nvPr/>
            </p:nvSpPr>
            <p:spPr>
              <a:xfrm>
                <a:off x="6781176" y="1494502"/>
                <a:ext cx="497902" cy="257833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三角形 19"/>
              <p:cNvSpPr/>
              <p:nvPr/>
            </p:nvSpPr>
            <p:spPr>
              <a:xfrm>
                <a:off x="5071758" y="1494503"/>
                <a:ext cx="497902" cy="257833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8" name="组 7"/>
            <p:cNvGrpSpPr/>
            <p:nvPr/>
          </p:nvGrpSpPr>
          <p:grpSpPr>
            <a:xfrm>
              <a:off x="4615978" y="1342104"/>
              <a:ext cx="3112752" cy="4520116"/>
              <a:chOff x="4793533" y="1599936"/>
              <a:chExt cx="2757642" cy="4004451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4904610" y="2466535"/>
                <a:ext cx="2271252" cy="22712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" name="Freeform 8"/>
              <p:cNvSpPr>
                <a:spLocks noEditPoints="1"/>
              </p:cNvSpPr>
              <p:nvPr/>
            </p:nvSpPr>
            <p:spPr bwMode="auto">
              <a:xfrm>
                <a:off x="4793533" y="1599936"/>
                <a:ext cx="2757642" cy="4004451"/>
              </a:xfrm>
              <a:custGeom>
                <a:avLst/>
                <a:gdLst>
                  <a:gd name="T0" fmla="*/ 236 w 376"/>
                  <a:gd name="T1" fmla="*/ 352 h 546"/>
                  <a:gd name="T2" fmla="*/ 154 w 376"/>
                  <a:gd name="T3" fmla="*/ 276 h 546"/>
                  <a:gd name="T4" fmla="*/ 188 w 376"/>
                  <a:gd name="T5" fmla="*/ 170 h 546"/>
                  <a:gd name="T6" fmla="*/ 188 w 376"/>
                  <a:gd name="T7" fmla="*/ 268 h 546"/>
                  <a:gd name="T8" fmla="*/ 376 w 376"/>
                  <a:gd name="T9" fmla="*/ 238 h 546"/>
                  <a:gd name="T10" fmla="*/ 338 w 376"/>
                  <a:gd name="T11" fmla="*/ 306 h 546"/>
                  <a:gd name="T12" fmla="*/ 334 w 376"/>
                  <a:gd name="T13" fmla="*/ 322 h 546"/>
                  <a:gd name="T14" fmla="*/ 322 w 376"/>
                  <a:gd name="T15" fmla="*/ 350 h 546"/>
                  <a:gd name="T16" fmla="*/ 306 w 376"/>
                  <a:gd name="T17" fmla="*/ 376 h 546"/>
                  <a:gd name="T18" fmla="*/ 284 w 376"/>
                  <a:gd name="T19" fmla="*/ 398 h 546"/>
                  <a:gd name="T20" fmla="*/ 274 w 376"/>
                  <a:gd name="T21" fmla="*/ 546 h 546"/>
                  <a:gd name="T22" fmla="*/ 68 w 376"/>
                  <a:gd name="T23" fmla="*/ 408 h 546"/>
                  <a:gd name="T24" fmla="*/ 54 w 376"/>
                  <a:gd name="T25" fmla="*/ 396 h 546"/>
                  <a:gd name="T26" fmla="*/ 28 w 376"/>
                  <a:gd name="T27" fmla="*/ 366 h 546"/>
                  <a:gd name="T28" fmla="*/ 10 w 376"/>
                  <a:gd name="T29" fmla="*/ 332 h 546"/>
                  <a:gd name="T30" fmla="*/ 2 w 376"/>
                  <a:gd name="T31" fmla="*/ 292 h 546"/>
                  <a:gd name="T32" fmla="*/ 0 w 376"/>
                  <a:gd name="T33" fmla="*/ 272 h 546"/>
                  <a:gd name="T34" fmla="*/ 4 w 376"/>
                  <a:gd name="T35" fmla="*/ 232 h 546"/>
                  <a:gd name="T36" fmla="*/ 18 w 376"/>
                  <a:gd name="T37" fmla="*/ 196 h 546"/>
                  <a:gd name="T38" fmla="*/ 40 w 376"/>
                  <a:gd name="T39" fmla="*/ 162 h 546"/>
                  <a:gd name="T40" fmla="*/ 68 w 376"/>
                  <a:gd name="T41" fmla="*/ 136 h 546"/>
                  <a:gd name="T42" fmla="*/ 274 w 376"/>
                  <a:gd name="T43" fmla="*/ 0 h 546"/>
                  <a:gd name="T44" fmla="*/ 274 w 376"/>
                  <a:gd name="T45" fmla="*/ 136 h 546"/>
                  <a:gd name="T46" fmla="*/ 296 w 376"/>
                  <a:gd name="T47" fmla="*/ 156 h 546"/>
                  <a:gd name="T48" fmla="*/ 314 w 376"/>
                  <a:gd name="T49" fmla="*/ 180 h 546"/>
                  <a:gd name="T50" fmla="*/ 328 w 376"/>
                  <a:gd name="T51" fmla="*/ 208 h 546"/>
                  <a:gd name="T52" fmla="*/ 338 w 376"/>
                  <a:gd name="T53" fmla="*/ 238 h 546"/>
                  <a:gd name="T54" fmla="*/ 308 w 376"/>
                  <a:gd name="T55" fmla="*/ 272 h 546"/>
                  <a:gd name="T56" fmla="*/ 306 w 376"/>
                  <a:gd name="T57" fmla="*/ 258 h 546"/>
                  <a:gd name="T58" fmla="*/ 302 w 376"/>
                  <a:gd name="T59" fmla="*/ 232 h 546"/>
                  <a:gd name="T60" fmla="*/ 290 w 376"/>
                  <a:gd name="T61" fmla="*/ 208 h 546"/>
                  <a:gd name="T62" fmla="*/ 276 w 376"/>
                  <a:gd name="T63" fmla="*/ 186 h 546"/>
                  <a:gd name="T64" fmla="*/ 258 w 376"/>
                  <a:gd name="T65" fmla="*/ 166 h 546"/>
                  <a:gd name="T66" fmla="*/ 236 w 376"/>
                  <a:gd name="T67" fmla="*/ 152 h 546"/>
                  <a:gd name="T68" fmla="*/ 212 w 376"/>
                  <a:gd name="T69" fmla="*/ 142 h 546"/>
                  <a:gd name="T70" fmla="*/ 184 w 376"/>
                  <a:gd name="T71" fmla="*/ 136 h 546"/>
                  <a:gd name="T72" fmla="*/ 170 w 376"/>
                  <a:gd name="T73" fmla="*/ 136 h 546"/>
                  <a:gd name="T74" fmla="*/ 144 w 376"/>
                  <a:gd name="T75" fmla="*/ 138 h 546"/>
                  <a:gd name="T76" fmla="*/ 118 w 376"/>
                  <a:gd name="T77" fmla="*/ 146 h 546"/>
                  <a:gd name="T78" fmla="*/ 94 w 376"/>
                  <a:gd name="T79" fmla="*/ 158 h 546"/>
                  <a:gd name="T80" fmla="*/ 74 w 376"/>
                  <a:gd name="T81" fmla="*/ 176 h 546"/>
                  <a:gd name="T82" fmla="*/ 58 w 376"/>
                  <a:gd name="T83" fmla="*/ 196 h 546"/>
                  <a:gd name="T84" fmla="*/ 44 w 376"/>
                  <a:gd name="T85" fmla="*/ 220 h 546"/>
                  <a:gd name="T86" fmla="*/ 36 w 376"/>
                  <a:gd name="T87" fmla="*/ 244 h 546"/>
                  <a:gd name="T88" fmla="*/ 34 w 376"/>
                  <a:gd name="T89" fmla="*/ 272 h 546"/>
                  <a:gd name="T90" fmla="*/ 34 w 376"/>
                  <a:gd name="T91" fmla="*/ 286 h 546"/>
                  <a:gd name="T92" fmla="*/ 40 w 376"/>
                  <a:gd name="T93" fmla="*/ 312 h 546"/>
                  <a:gd name="T94" fmla="*/ 50 w 376"/>
                  <a:gd name="T95" fmla="*/ 338 h 546"/>
                  <a:gd name="T96" fmla="*/ 66 w 376"/>
                  <a:gd name="T97" fmla="*/ 360 h 546"/>
                  <a:gd name="T98" fmla="*/ 84 w 376"/>
                  <a:gd name="T99" fmla="*/ 378 h 546"/>
                  <a:gd name="T100" fmla="*/ 106 w 376"/>
                  <a:gd name="T101" fmla="*/ 392 h 546"/>
                  <a:gd name="T102" fmla="*/ 130 w 376"/>
                  <a:gd name="T103" fmla="*/ 402 h 546"/>
                  <a:gd name="T104" fmla="*/ 156 w 376"/>
                  <a:gd name="T105" fmla="*/ 408 h 546"/>
                  <a:gd name="T106" fmla="*/ 170 w 376"/>
                  <a:gd name="T107" fmla="*/ 408 h 546"/>
                  <a:gd name="T108" fmla="*/ 198 w 376"/>
                  <a:gd name="T109" fmla="*/ 406 h 546"/>
                  <a:gd name="T110" fmla="*/ 224 w 376"/>
                  <a:gd name="T111" fmla="*/ 398 h 546"/>
                  <a:gd name="T112" fmla="*/ 248 w 376"/>
                  <a:gd name="T113" fmla="*/ 386 h 546"/>
                  <a:gd name="T114" fmla="*/ 268 w 376"/>
                  <a:gd name="T115" fmla="*/ 368 h 546"/>
                  <a:gd name="T116" fmla="*/ 284 w 376"/>
                  <a:gd name="T117" fmla="*/ 348 h 546"/>
                  <a:gd name="T118" fmla="*/ 296 w 376"/>
                  <a:gd name="T119" fmla="*/ 326 h 546"/>
                  <a:gd name="T120" fmla="*/ 304 w 376"/>
                  <a:gd name="T121" fmla="*/ 300 h 546"/>
                  <a:gd name="T122" fmla="*/ 308 w 376"/>
                  <a:gd name="T123" fmla="*/ 272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6" h="546">
                    <a:moveTo>
                      <a:pt x="188" y="268"/>
                    </a:moveTo>
                    <a:lnTo>
                      <a:pt x="236" y="352"/>
                    </a:lnTo>
                    <a:lnTo>
                      <a:pt x="208" y="370"/>
                    </a:lnTo>
                    <a:lnTo>
                      <a:pt x="154" y="276"/>
                    </a:lnTo>
                    <a:lnTo>
                      <a:pt x="154" y="170"/>
                    </a:lnTo>
                    <a:lnTo>
                      <a:pt x="188" y="170"/>
                    </a:lnTo>
                    <a:lnTo>
                      <a:pt x="188" y="268"/>
                    </a:lnTo>
                    <a:lnTo>
                      <a:pt x="188" y="268"/>
                    </a:lnTo>
                    <a:lnTo>
                      <a:pt x="188" y="268"/>
                    </a:lnTo>
                    <a:close/>
                    <a:moveTo>
                      <a:pt x="376" y="238"/>
                    </a:moveTo>
                    <a:lnTo>
                      <a:pt x="376" y="306"/>
                    </a:lnTo>
                    <a:lnTo>
                      <a:pt x="338" y="306"/>
                    </a:lnTo>
                    <a:lnTo>
                      <a:pt x="338" y="306"/>
                    </a:lnTo>
                    <a:lnTo>
                      <a:pt x="334" y="322"/>
                    </a:lnTo>
                    <a:lnTo>
                      <a:pt x="328" y="336"/>
                    </a:lnTo>
                    <a:lnTo>
                      <a:pt x="322" y="350"/>
                    </a:lnTo>
                    <a:lnTo>
                      <a:pt x="314" y="364"/>
                    </a:lnTo>
                    <a:lnTo>
                      <a:pt x="306" y="376"/>
                    </a:lnTo>
                    <a:lnTo>
                      <a:pt x="296" y="388"/>
                    </a:lnTo>
                    <a:lnTo>
                      <a:pt x="284" y="398"/>
                    </a:lnTo>
                    <a:lnTo>
                      <a:pt x="274" y="408"/>
                    </a:lnTo>
                    <a:lnTo>
                      <a:pt x="274" y="546"/>
                    </a:lnTo>
                    <a:lnTo>
                      <a:pt x="68" y="546"/>
                    </a:lnTo>
                    <a:lnTo>
                      <a:pt x="68" y="408"/>
                    </a:lnTo>
                    <a:lnTo>
                      <a:pt x="68" y="408"/>
                    </a:lnTo>
                    <a:lnTo>
                      <a:pt x="54" y="396"/>
                    </a:lnTo>
                    <a:lnTo>
                      <a:pt x="40" y="382"/>
                    </a:lnTo>
                    <a:lnTo>
                      <a:pt x="28" y="366"/>
                    </a:lnTo>
                    <a:lnTo>
                      <a:pt x="18" y="350"/>
                    </a:lnTo>
                    <a:lnTo>
                      <a:pt x="10" y="332"/>
                    </a:lnTo>
                    <a:lnTo>
                      <a:pt x="4" y="312"/>
                    </a:lnTo>
                    <a:lnTo>
                      <a:pt x="2" y="292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2" y="252"/>
                    </a:lnTo>
                    <a:lnTo>
                      <a:pt x="4" y="232"/>
                    </a:lnTo>
                    <a:lnTo>
                      <a:pt x="10" y="212"/>
                    </a:lnTo>
                    <a:lnTo>
                      <a:pt x="18" y="196"/>
                    </a:lnTo>
                    <a:lnTo>
                      <a:pt x="28" y="178"/>
                    </a:lnTo>
                    <a:lnTo>
                      <a:pt x="40" y="162"/>
                    </a:lnTo>
                    <a:lnTo>
                      <a:pt x="54" y="148"/>
                    </a:lnTo>
                    <a:lnTo>
                      <a:pt x="68" y="136"/>
                    </a:lnTo>
                    <a:lnTo>
                      <a:pt x="68" y="0"/>
                    </a:lnTo>
                    <a:lnTo>
                      <a:pt x="274" y="0"/>
                    </a:lnTo>
                    <a:lnTo>
                      <a:pt x="274" y="136"/>
                    </a:lnTo>
                    <a:lnTo>
                      <a:pt x="274" y="136"/>
                    </a:lnTo>
                    <a:lnTo>
                      <a:pt x="284" y="146"/>
                    </a:lnTo>
                    <a:lnTo>
                      <a:pt x="296" y="156"/>
                    </a:lnTo>
                    <a:lnTo>
                      <a:pt x="306" y="168"/>
                    </a:lnTo>
                    <a:lnTo>
                      <a:pt x="314" y="180"/>
                    </a:lnTo>
                    <a:lnTo>
                      <a:pt x="322" y="194"/>
                    </a:lnTo>
                    <a:lnTo>
                      <a:pt x="328" y="208"/>
                    </a:lnTo>
                    <a:lnTo>
                      <a:pt x="334" y="222"/>
                    </a:lnTo>
                    <a:lnTo>
                      <a:pt x="338" y="238"/>
                    </a:lnTo>
                    <a:lnTo>
                      <a:pt x="376" y="238"/>
                    </a:lnTo>
                    <a:close/>
                    <a:moveTo>
                      <a:pt x="308" y="272"/>
                    </a:moveTo>
                    <a:lnTo>
                      <a:pt x="308" y="272"/>
                    </a:lnTo>
                    <a:lnTo>
                      <a:pt x="306" y="258"/>
                    </a:lnTo>
                    <a:lnTo>
                      <a:pt x="304" y="244"/>
                    </a:lnTo>
                    <a:lnTo>
                      <a:pt x="302" y="232"/>
                    </a:lnTo>
                    <a:lnTo>
                      <a:pt x="296" y="220"/>
                    </a:lnTo>
                    <a:lnTo>
                      <a:pt x="290" y="208"/>
                    </a:lnTo>
                    <a:lnTo>
                      <a:pt x="284" y="196"/>
                    </a:lnTo>
                    <a:lnTo>
                      <a:pt x="276" y="186"/>
                    </a:lnTo>
                    <a:lnTo>
                      <a:pt x="268" y="176"/>
                    </a:lnTo>
                    <a:lnTo>
                      <a:pt x="258" y="166"/>
                    </a:lnTo>
                    <a:lnTo>
                      <a:pt x="248" y="158"/>
                    </a:lnTo>
                    <a:lnTo>
                      <a:pt x="236" y="152"/>
                    </a:lnTo>
                    <a:lnTo>
                      <a:pt x="224" y="146"/>
                    </a:lnTo>
                    <a:lnTo>
                      <a:pt x="212" y="142"/>
                    </a:lnTo>
                    <a:lnTo>
                      <a:pt x="198" y="138"/>
                    </a:lnTo>
                    <a:lnTo>
                      <a:pt x="184" y="136"/>
                    </a:lnTo>
                    <a:lnTo>
                      <a:pt x="170" y="136"/>
                    </a:lnTo>
                    <a:lnTo>
                      <a:pt x="170" y="136"/>
                    </a:lnTo>
                    <a:lnTo>
                      <a:pt x="156" y="136"/>
                    </a:lnTo>
                    <a:lnTo>
                      <a:pt x="144" y="138"/>
                    </a:lnTo>
                    <a:lnTo>
                      <a:pt x="130" y="142"/>
                    </a:lnTo>
                    <a:lnTo>
                      <a:pt x="118" y="146"/>
                    </a:lnTo>
                    <a:lnTo>
                      <a:pt x="106" y="152"/>
                    </a:lnTo>
                    <a:lnTo>
                      <a:pt x="94" y="158"/>
                    </a:lnTo>
                    <a:lnTo>
                      <a:pt x="84" y="166"/>
                    </a:lnTo>
                    <a:lnTo>
                      <a:pt x="74" y="176"/>
                    </a:lnTo>
                    <a:lnTo>
                      <a:pt x="66" y="186"/>
                    </a:lnTo>
                    <a:lnTo>
                      <a:pt x="58" y="196"/>
                    </a:lnTo>
                    <a:lnTo>
                      <a:pt x="50" y="208"/>
                    </a:lnTo>
                    <a:lnTo>
                      <a:pt x="44" y="220"/>
                    </a:lnTo>
                    <a:lnTo>
                      <a:pt x="40" y="232"/>
                    </a:lnTo>
                    <a:lnTo>
                      <a:pt x="36" y="244"/>
                    </a:lnTo>
                    <a:lnTo>
                      <a:pt x="34" y="258"/>
                    </a:lnTo>
                    <a:lnTo>
                      <a:pt x="34" y="272"/>
                    </a:lnTo>
                    <a:lnTo>
                      <a:pt x="34" y="272"/>
                    </a:lnTo>
                    <a:lnTo>
                      <a:pt x="34" y="286"/>
                    </a:lnTo>
                    <a:lnTo>
                      <a:pt x="36" y="300"/>
                    </a:lnTo>
                    <a:lnTo>
                      <a:pt x="40" y="312"/>
                    </a:lnTo>
                    <a:lnTo>
                      <a:pt x="44" y="326"/>
                    </a:lnTo>
                    <a:lnTo>
                      <a:pt x="50" y="338"/>
                    </a:lnTo>
                    <a:lnTo>
                      <a:pt x="58" y="348"/>
                    </a:lnTo>
                    <a:lnTo>
                      <a:pt x="66" y="360"/>
                    </a:lnTo>
                    <a:lnTo>
                      <a:pt x="74" y="368"/>
                    </a:lnTo>
                    <a:lnTo>
                      <a:pt x="84" y="378"/>
                    </a:lnTo>
                    <a:lnTo>
                      <a:pt x="94" y="386"/>
                    </a:lnTo>
                    <a:lnTo>
                      <a:pt x="106" y="392"/>
                    </a:lnTo>
                    <a:lnTo>
                      <a:pt x="118" y="398"/>
                    </a:lnTo>
                    <a:lnTo>
                      <a:pt x="130" y="402"/>
                    </a:lnTo>
                    <a:lnTo>
                      <a:pt x="144" y="406"/>
                    </a:lnTo>
                    <a:lnTo>
                      <a:pt x="156" y="408"/>
                    </a:lnTo>
                    <a:lnTo>
                      <a:pt x="170" y="408"/>
                    </a:lnTo>
                    <a:lnTo>
                      <a:pt x="170" y="408"/>
                    </a:lnTo>
                    <a:lnTo>
                      <a:pt x="184" y="408"/>
                    </a:lnTo>
                    <a:lnTo>
                      <a:pt x="198" y="406"/>
                    </a:lnTo>
                    <a:lnTo>
                      <a:pt x="212" y="402"/>
                    </a:lnTo>
                    <a:lnTo>
                      <a:pt x="224" y="398"/>
                    </a:lnTo>
                    <a:lnTo>
                      <a:pt x="236" y="392"/>
                    </a:lnTo>
                    <a:lnTo>
                      <a:pt x="248" y="386"/>
                    </a:lnTo>
                    <a:lnTo>
                      <a:pt x="258" y="378"/>
                    </a:lnTo>
                    <a:lnTo>
                      <a:pt x="268" y="368"/>
                    </a:lnTo>
                    <a:lnTo>
                      <a:pt x="276" y="360"/>
                    </a:lnTo>
                    <a:lnTo>
                      <a:pt x="284" y="348"/>
                    </a:lnTo>
                    <a:lnTo>
                      <a:pt x="290" y="338"/>
                    </a:lnTo>
                    <a:lnTo>
                      <a:pt x="296" y="326"/>
                    </a:lnTo>
                    <a:lnTo>
                      <a:pt x="302" y="312"/>
                    </a:lnTo>
                    <a:lnTo>
                      <a:pt x="304" y="300"/>
                    </a:lnTo>
                    <a:lnTo>
                      <a:pt x="306" y="286"/>
                    </a:lnTo>
                    <a:lnTo>
                      <a:pt x="308" y="272"/>
                    </a:lnTo>
                    <a:lnTo>
                      <a:pt x="308" y="27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1768" y="1026441"/>
            <a:ext cx="1414367" cy="337418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88572" y="1026441"/>
            <a:ext cx="1414367" cy="337418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98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THREE</a:t>
            </a:r>
            <a:r>
              <a:rPr kumimoji="1" lang="zh-CN" altLang="en-US" dirty="0"/>
              <a:t> 经验教训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969990" y="2241359"/>
            <a:ext cx="1555918" cy="1324057"/>
          </a:xfrm>
          <a:custGeom>
            <a:avLst/>
            <a:gdLst>
              <a:gd name="T0" fmla="*/ 466 w 510"/>
              <a:gd name="T1" fmla="*/ 4 h 434"/>
              <a:gd name="T2" fmla="*/ 458 w 510"/>
              <a:gd name="T3" fmla="*/ 0 h 434"/>
              <a:gd name="T4" fmla="*/ 448 w 510"/>
              <a:gd name="T5" fmla="*/ 0 h 434"/>
              <a:gd name="T6" fmla="*/ 440 w 510"/>
              <a:gd name="T7" fmla="*/ 6 h 434"/>
              <a:gd name="T8" fmla="*/ 398 w 510"/>
              <a:gd name="T9" fmla="*/ 58 h 434"/>
              <a:gd name="T10" fmla="*/ 278 w 510"/>
              <a:gd name="T11" fmla="*/ 206 h 434"/>
              <a:gd name="T12" fmla="*/ 224 w 510"/>
              <a:gd name="T13" fmla="*/ 262 h 434"/>
              <a:gd name="T14" fmla="*/ 214 w 510"/>
              <a:gd name="T15" fmla="*/ 270 h 434"/>
              <a:gd name="T16" fmla="*/ 186 w 510"/>
              <a:gd name="T17" fmla="*/ 284 h 434"/>
              <a:gd name="T18" fmla="*/ 154 w 510"/>
              <a:gd name="T19" fmla="*/ 288 h 434"/>
              <a:gd name="T20" fmla="*/ 126 w 510"/>
              <a:gd name="T21" fmla="*/ 278 h 434"/>
              <a:gd name="T22" fmla="*/ 108 w 510"/>
              <a:gd name="T23" fmla="*/ 264 h 434"/>
              <a:gd name="T24" fmla="*/ 108 w 510"/>
              <a:gd name="T25" fmla="*/ 264 h 434"/>
              <a:gd name="T26" fmla="*/ 100 w 510"/>
              <a:gd name="T27" fmla="*/ 260 h 434"/>
              <a:gd name="T28" fmla="*/ 82 w 510"/>
              <a:gd name="T29" fmla="*/ 260 h 434"/>
              <a:gd name="T30" fmla="*/ 74 w 510"/>
              <a:gd name="T31" fmla="*/ 262 h 434"/>
              <a:gd name="T32" fmla="*/ 74 w 510"/>
              <a:gd name="T33" fmla="*/ 262 h 434"/>
              <a:gd name="T34" fmla="*/ 32 w 510"/>
              <a:gd name="T35" fmla="*/ 274 h 434"/>
              <a:gd name="T36" fmla="*/ 18 w 510"/>
              <a:gd name="T37" fmla="*/ 280 h 434"/>
              <a:gd name="T38" fmla="*/ 8 w 510"/>
              <a:gd name="T39" fmla="*/ 292 h 434"/>
              <a:gd name="T40" fmla="*/ 0 w 510"/>
              <a:gd name="T41" fmla="*/ 318 h 434"/>
              <a:gd name="T42" fmla="*/ 0 w 510"/>
              <a:gd name="T43" fmla="*/ 326 h 434"/>
              <a:gd name="T44" fmla="*/ 8 w 510"/>
              <a:gd name="T45" fmla="*/ 354 h 434"/>
              <a:gd name="T46" fmla="*/ 18 w 510"/>
              <a:gd name="T47" fmla="*/ 368 h 434"/>
              <a:gd name="T48" fmla="*/ 30 w 510"/>
              <a:gd name="T49" fmla="*/ 380 h 434"/>
              <a:gd name="T50" fmla="*/ 58 w 510"/>
              <a:gd name="T51" fmla="*/ 400 h 434"/>
              <a:gd name="T52" fmla="*/ 94 w 510"/>
              <a:gd name="T53" fmla="*/ 416 h 434"/>
              <a:gd name="T54" fmla="*/ 136 w 510"/>
              <a:gd name="T55" fmla="*/ 428 h 434"/>
              <a:gd name="T56" fmla="*/ 156 w 510"/>
              <a:gd name="T57" fmla="*/ 432 h 434"/>
              <a:gd name="T58" fmla="*/ 198 w 510"/>
              <a:gd name="T59" fmla="*/ 432 h 434"/>
              <a:gd name="T60" fmla="*/ 222 w 510"/>
              <a:gd name="T61" fmla="*/ 424 h 434"/>
              <a:gd name="T62" fmla="*/ 234 w 510"/>
              <a:gd name="T63" fmla="*/ 416 h 434"/>
              <a:gd name="T64" fmla="*/ 238 w 510"/>
              <a:gd name="T65" fmla="*/ 412 h 434"/>
              <a:gd name="T66" fmla="*/ 316 w 510"/>
              <a:gd name="T67" fmla="*/ 302 h 434"/>
              <a:gd name="T68" fmla="*/ 316 w 510"/>
              <a:gd name="T69" fmla="*/ 302 h 434"/>
              <a:gd name="T70" fmla="*/ 328 w 510"/>
              <a:gd name="T71" fmla="*/ 286 h 434"/>
              <a:gd name="T72" fmla="*/ 364 w 510"/>
              <a:gd name="T73" fmla="*/ 250 h 434"/>
              <a:gd name="T74" fmla="*/ 388 w 510"/>
              <a:gd name="T75" fmla="*/ 230 h 434"/>
              <a:gd name="T76" fmla="*/ 394 w 510"/>
              <a:gd name="T77" fmla="*/ 228 h 434"/>
              <a:gd name="T78" fmla="*/ 400 w 510"/>
              <a:gd name="T79" fmla="*/ 228 h 434"/>
              <a:gd name="T80" fmla="*/ 414 w 510"/>
              <a:gd name="T81" fmla="*/ 232 h 434"/>
              <a:gd name="T82" fmla="*/ 422 w 510"/>
              <a:gd name="T83" fmla="*/ 242 h 434"/>
              <a:gd name="T84" fmla="*/ 432 w 510"/>
              <a:gd name="T85" fmla="*/ 416 h 434"/>
              <a:gd name="T86" fmla="*/ 432 w 510"/>
              <a:gd name="T87" fmla="*/ 418 h 434"/>
              <a:gd name="T88" fmla="*/ 434 w 510"/>
              <a:gd name="T89" fmla="*/ 422 h 434"/>
              <a:gd name="T90" fmla="*/ 434 w 510"/>
              <a:gd name="T91" fmla="*/ 426 h 434"/>
              <a:gd name="T92" fmla="*/ 440 w 510"/>
              <a:gd name="T93" fmla="*/ 432 h 434"/>
              <a:gd name="T94" fmla="*/ 444 w 510"/>
              <a:gd name="T95" fmla="*/ 434 h 434"/>
              <a:gd name="T96" fmla="*/ 452 w 510"/>
              <a:gd name="T97" fmla="*/ 428 h 434"/>
              <a:gd name="T98" fmla="*/ 454 w 510"/>
              <a:gd name="T99" fmla="*/ 418 h 434"/>
              <a:gd name="T100" fmla="*/ 460 w 510"/>
              <a:gd name="T101" fmla="*/ 368 h 434"/>
              <a:gd name="T102" fmla="*/ 476 w 510"/>
              <a:gd name="T103" fmla="*/ 230 h 434"/>
              <a:gd name="T104" fmla="*/ 488 w 510"/>
              <a:gd name="T105" fmla="*/ 188 h 434"/>
              <a:gd name="T106" fmla="*/ 496 w 510"/>
              <a:gd name="T107" fmla="*/ 168 h 434"/>
              <a:gd name="T108" fmla="*/ 506 w 510"/>
              <a:gd name="T109" fmla="*/ 132 h 434"/>
              <a:gd name="T110" fmla="*/ 510 w 510"/>
              <a:gd name="T111" fmla="*/ 100 h 434"/>
              <a:gd name="T112" fmla="*/ 508 w 510"/>
              <a:gd name="T113" fmla="*/ 74 h 434"/>
              <a:gd name="T114" fmla="*/ 498 w 510"/>
              <a:gd name="T115" fmla="*/ 42 h 434"/>
              <a:gd name="T116" fmla="*/ 476 w 510"/>
              <a:gd name="T117" fmla="*/ 12 h 434"/>
              <a:gd name="T118" fmla="*/ 466 w 510"/>
              <a:gd name="T119" fmla="*/ 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434">
                <a:moveTo>
                  <a:pt x="466" y="4"/>
                </a:moveTo>
                <a:lnTo>
                  <a:pt x="466" y="4"/>
                </a:lnTo>
                <a:lnTo>
                  <a:pt x="464" y="2"/>
                </a:lnTo>
                <a:lnTo>
                  <a:pt x="458" y="0"/>
                </a:lnTo>
                <a:lnTo>
                  <a:pt x="454" y="0"/>
                </a:lnTo>
                <a:lnTo>
                  <a:pt x="448" y="0"/>
                </a:lnTo>
                <a:lnTo>
                  <a:pt x="444" y="2"/>
                </a:lnTo>
                <a:lnTo>
                  <a:pt x="440" y="6"/>
                </a:lnTo>
                <a:lnTo>
                  <a:pt x="440" y="6"/>
                </a:lnTo>
                <a:lnTo>
                  <a:pt x="398" y="58"/>
                </a:lnTo>
                <a:lnTo>
                  <a:pt x="340" y="132"/>
                </a:lnTo>
                <a:lnTo>
                  <a:pt x="278" y="206"/>
                </a:lnTo>
                <a:lnTo>
                  <a:pt x="248" y="236"/>
                </a:lnTo>
                <a:lnTo>
                  <a:pt x="224" y="262"/>
                </a:lnTo>
                <a:lnTo>
                  <a:pt x="224" y="262"/>
                </a:lnTo>
                <a:lnTo>
                  <a:pt x="214" y="270"/>
                </a:lnTo>
                <a:lnTo>
                  <a:pt x="204" y="276"/>
                </a:lnTo>
                <a:lnTo>
                  <a:pt x="186" y="284"/>
                </a:lnTo>
                <a:lnTo>
                  <a:pt x="170" y="288"/>
                </a:lnTo>
                <a:lnTo>
                  <a:pt x="154" y="288"/>
                </a:lnTo>
                <a:lnTo>
                  <a:pt x="140" y="284"/>
                </a:lnTo>
                <a:lnTo>
                  <a:pt x="126" y="278"/>
                </a:lnTo>
                <a:lnTo>
                  <a:pt x="116" y="272"/>
                </a:lnTo>
                <a:lnTo>
                  <a:pt x="108" y="264"/>
                </a:lnTo>
                <a:lnTo>
                  <a:pt x="108" y="264"/>
                </a:lnTo>
                <a:lnTo>
                  <a:pt x="108" y="264"/>
                </a:lnTo>
                <a:lnTo>
                  <a:pt x="106" y="264"/>
                </a:lnTo>
                <a:lnTo>
                  <a:pt x="100" y="260"/>
                </a:lnTo>
                <a:lnTo>
                  <a:pt x="88" y="258"/>
                </a:lnTo>
                <a:lnTo>
                  <a:pt x="82" y="260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32" y="274"/>
                </a:lnTo>
                <a:lnTo>
                  <a:pt x="32" y="274"/>
                </a:lnTo>
                <a:lnTo>
                  <a:pt x="24" y="276"/>
                </a:lnTo>
                <a:lnTo>
                  <a:pt x="18" y="280"/>
                </a:lnTo>
                <a:lnTo>
                  <a:pt x="12" y="286"/>
                </a:lnTo>
                <a:lnTo>
                  <a:pt x="8" y="292"/>
                </a:lnTo>
                <a:lnTo>
                  <a:pt x="2" y="304"/>
                </a:lnTo>
                <a:lnTo>
                  <a:pt x="0" y="318"/>
                </a:lnTo>
                <a:lnTo>
                  <a:pt x="0" y="318"/>
                </a:lnTo>
                <a:lnTo>
                  <a:pt x="0" y="326"/>
                </a:lnTo>
                <a:lnTo>
                  <a:pt x="4" y="338"/>
                </a:lnTo>
                <a:lnTo>
                  <a:pt x="8" y="354"/>
                </a:lnTo>
                <a:lnTo>
                  <a:pt x="12" y="362"/>
                </a:lnTo>
                <a:lnTo>
                  <a:pt x="18" y="368"/>
                </a:lnTo>
                <a:lnTo>
                  <a:pt x="18" y="368"/>
                </a:lnTo>
                <a:lnTo>
                  <a:pt x="30" y="380"/>
                </a:lnTo>
                <a:lnTo>
                  <a:pt x="44" y="390"/>
                </a:lnTo>
                <a:lnTo>
                  <a:pt x="58" y="400"/>
                </a:lnTo>
                <a:lnTo>
                  <a:pt x="76" y="408"/>
                </a:lnTo>
                <a:lnTo>
                  <a:pt x="94" y="416"/>
                </a:lnTo>
                <a:lnTo>
                  <a:pt x="114" y="424"/>
                </a:lnTo>
                <a:lnTo>
                  <a:pt x="136" y="428"/>
                </a:lnTo>
                <a:lnTo>
                  <a:pt x="156" y="432"/>
                </a:lnTo>
                <a:lnTo>
                  <a:pt x="156" y="432"/>
                </a:lnTo>
                <a:lnTo>
                  <a:pt x="178" y="434"/>
                </a:lnTo>
                <a:lnTo>
                  <a:pt x="198" y="432"/>
                </a:lnTo>
                <a:lnTo>
                  <a:pt x="212" y="428"/>
                </a:lnTo>
                <a:lnTo>
                  <a:pt x="222" y="424"/>
                </a:lnTo>
                <a:lnTo>
                  <a:pt x="230" y="420"/>
                </a:lnTo>
                <a:lnTo>
                  <a:pt x="234" y="416"/>
                </a:lnTo>
                <a:lnTo>
                  <a:pt x="238" y="412"/>
                </a:lnTo>
                <a:lnTo>
                  <a:pt x="238" y="412"/>
                </a:lnTo>
                <a:lnTo>
                  <a:pt x="264" y="378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28" y="286"/>
                </a:lnTo>
                <a:lnTo>
                  <a:pt x="342" y="272"/>
                </a:lnTo>
                <a:lnTo>
                  <a:pt x="364" y="250"/>
                </a:lnTo>
                <a:lnTo>
                  <a:pt x="382" y="236"/>
                </a:lnTo>
                <a:lnTo>
                  <a:pt x="388" y="230"/>
                </a:lnTo>
                <a:lnTo>
                  <a:pt x="388" y="230"/>
                </a:lnTo>
                <a:lnTo>
                  <a:pt x="394" y="228"/>
                </a:lnTo>
                <a:lnTo>
                  <a:pt x="394" y="228"/>
                </a:lnTo>
                <a:lnTo>
                  <a:pt x="400" y="228"/>
                </a:lnTo>
                <a:lnTo>
                  <a:pt x="410" y="228"/>
                </a:lnTo>
                <a:lnTo>
                  <a:pt x="414" y="232"/>
                </a:lnTo>
                <a:lnTo>
                  <a:pt x="418" y="236"/>
                </a:lnTo>
                <a:lnTo>
                  <a:pt x="422" y="242"/>
                </a:lnTo>
                <a:lnTo>
                  <a:pt x="424" y="252"/>
                </a:lnTo>
                <a:lnTo>
                  <a:pt x="432" y="416"/>
                </a:lnTo>
                <a:lnTo>
                  <a:pt x="432" y="418"/>
                </a:lnTo>
                <a:lnTo>
                  <a:pt x="432" y="418"/>
                </a:lnTo>
                <a:lnTo>
                  <a:pt x="432" y="418"/>
                </a:lnTo>
                <a:lnTo>
                  <a:pt x="434" y="422"/>
                </a:lnTo>
                <a:lnTo>
                  <a:pt x="434" y="422"/>
                </a:lnTo>
                <a:lnTo>
                  <a:pt x="434" y="426"/>
                </a:lnTo>
                <a:lnTo>
                  <a:pt x="436" y="428"/>
                </a:lnTo>
                <a:lnTo>
                  <a:pt x="440" y="432"/>
                </a:lnTo>
                <a:lnTo>
                  <a:pt x="444" y="434"/>
                </a:lnTo>
                <a:lnTo>
                  <a:pt x="444" y="434"/>
                </a:lnTo>
                <a:lnTo>
                  <a:pt x="450" y="432"/>
                </a:lnTo>
                <a:lnTo>
                  <a:pt x="452" y="428"/>
                </a:lnTo>
                <a:lnTo>
                  <a:pt x="454" y="420"/>
                </a:lnTo>
                <a:lnTo>
                  <a:pt x="454" y="418"/>
                </a:lnTo>
                <a:lnTo>
                  <a:pt x="454" y="418"/>
                </a:lnTo>
                <a:lnTo>
                  <a:pt x="460" y="368"/>
                </a:lnTo>
                <a:lnTo>
                  <a:pt x="468" y="298"/>
                </a:lnTo>
                <a:lnTo>
                  <a:pt x="476" y="230"/>
                </a:lnTo>
                <a:lnTo>
                  <a:pt x="482" y="204"/>
                </a:lnTo>
                <a:lnTo>
                  <a:pt x="488" y="188"/>
                </a:lnTo>
                <a:lnTo>
                  <a:pt x="488" y="188"/>
                </a:lnTo>
                <a:lnTo>
                  <a:pt x="496" y="168"/>
                </a:lnTo>
                <a:lnTo>
                  <a:pt x="502" y="148"/>
                </a:lnTo>
                <a:lnTo>
                  <a:pt x="506" y="132"/>
                </a:lnTo>
                <a:lnTo>
                  <a:pt x="508" y="114"/>
                </a:lnTo>
                <a:lnTo>
                  <a:pt x="510" y="100"/>
                </a:lnTo>
                <a:lnTo>
                  <a:pt x="508" y="86"/>
                </a:lnTo>
                <a:lnTo>
                  <a:pt x="508" y="74"/>
                </a:lnTo>
                <a:lnTo>
                  <a:pt x="504" y="62"/>
                </a:lnTo>
                <a:lnTo>
                  <a:pt x="498" y="42"/>
                </a:lnTo>
                <a:lnTo>
                  <a:pt x="488" y="26"/>
                </a:lnTo>
                <a:lnTo>
                  <a:pt x="476" y="12"/>
                </a:lnTo>
                <a:lnTo>
                  <a:pt x="466" y="4"/>
                </a:lnTo>
                <a:lnTo>
                  <a:pt x="466" y="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536440" y="1426955"/>
            <a:ext cx="1555918" cy="1488801"/>
          </a:xfrm>
          <a:custGeom>
            <a:avLst/>
            <a:gdLst>
              <a:gd name="T0" fmla="*/ 438 w 510"/>
              <a:gd name="T1" fmla="*/ 48 h 488"/>
              <a:gd name="T2" fmla="*/ 396 w 510"/>
              <a:gd name="T3" fmla="*/ 116 h 488"/>
              <a:gd name="T4" fmla="*/ 362 w 510"/>
              <a:gd name="T5" fmla="*/ 88 h 488"/>
              <a:gd name="T6" fmla="*/ 334 w 510"/>
              <a:gd name="T7" fmla="*/ 64 h 488"/>
              <a:gd name="T8" fmla="*/ 304 w 510"/>
              <a:gd name="T9" fmla="*/ 40 h 488"/>
              <a:gd name="T10" fmla="*/ 274 w 510"/>
              <a:gd name="T11" fmla="*/ 24 h 488"/>
              <a:gd name="T12" fmla="*/ 242 w 510"/>
              <a:gd name="T13" fmla="*/ 16 h 488"/>
              <a:gd name="T14" fmla="*/ 206 w 510"/>
              <a:gd name="T15" fmla="*/ 14 h 488"/>
              <a:gd name="T16" fmla="*/ 198 w 510"/>
              <a:gd name="T17" fmla="*/ 16 h 488"/>
              <a:gd name="T18" fmla="*/ 188 w 510"/>
              <a:gd name="T19" fmla="*/ 20 h 488"/>
              <a:gd name="T20" fmla="*/ 178 w 510"/>
              <a:gd name="T21" fmla="*/ 34 h 488"/>
              <a:gd name="T22" fmla="*/ 166 w 510"/>
              <a:gd name="T23" fmla="*/ 70 h 488"/>
              <a:gd name="T24" fmla="*/ 152 w 510"/>
              <a:gd name="T25" fmla="*/ 96 h 488"/>
              <a:gd name="T26" fmla="*/ 148 w 510"/>
              <a:gd name="T27" fmla="*/ 98 h 488"/>
              <a:gd name="T28" fmla="*/ 128 w 510"/>
              <a:gd name="T29" fmla="*/ 100 h 488"/>
              <a:gd name="T30" fmla="*/ 78 w 510"/>
              <a:gd name="T31" fmla="*/ 96 h 488"/>
              <a:gd name="T32" fmla="*/ 54 w 510"/>
              <a:gd name="T33" fmla="*/ 100 h 488"/>
              <a:gd name="T34" fmla="*/ 42 w 510"/>
              <a:gd name="T35" fmla="*/ 110 h 488"/>
              <a:gd name="T36" fmla="*/ 38 w 510"/>
              <a:gd name="T37" fmla="*/ 118 h 488"/>
              <a:gd name="T38" fmla="*/ 26 w 510"/>
              <a:gd name="T39" fmla="*/ 168 h 488"/>
              <a:gd name="T40" fmla="*/ 28 w 510"/>
              <a:gd name="T41" fmla="*/ 218 h 488"/>
              <a:gd name="T42" fmla="*/ 44 w 510"/>
              <a:gd name="T43" fmla="*/ 268 h 488"/>
              <a:gd name="T44" fmla="*/ 74 w 510"/>
              <a:gd name="T45" fmla="*/ 314 h 488"/>
              <a:gd name="T46" fmla="*/ 96 w 510"/>
              <a:gd name="T47" fmla="*/ 342 h 488"/>
              <a:gd name="T48" fmla="*/ 122 w 510"/>
              <a:gd name="T49" fmla="*/ 378 h 488"/>
              <a:gd name="T50" fmla="*/ 50 w 510"/>
              <a:gd name="T51" fmla="*/ 416 h 488"/>
              <a:gd name="T52" fmla="*/ 34 w 510"/>
              <a:gd name="T53" fmla="*/ 426 h 488"/>
              <a:gd name="T54" fmla="*/ 10 w 510"/>
              <a:gd name="T55" fmla="*/ 446 h 488"/>
              <a:gd name="T56" fmla="*/ 0 w 510"/>
              <a:gd name="T57" fmla="*/ 464 h 488"/>
              <a:gd name="T58" fmla="*/ 2 w 510"/>
              <a:gd name="T59" fmla="*/ 472 h 488"/>
              <a:gd name="T60" fmla="*/ 10 w 510"/>
              <a:gd name="T61" fmla="*/ 480 h 488"/>
              <a:gd name="T62" fmla="*/ 22 w 510"/>
              <a:gd name="T63" fmla="*/ 486 h 488"/>
              <a:gd name="T64" fmla="*/ 38 w 510"/>
              <a:gd name="T65" fmla="*/ 488 h 488"/>
              <a:gd name="T66" fmla="*/ 62 w 510"/>
              <a:gd name="T67" fmla="*/ 482 h 488"/>
              <a:gd name="T68" fmla="*/ 128 w 510"/>
              <a:gd name="T69" fmla="*/ 446 h 488"/>
              <a:gd name="T70" fmla="*/ 214 w 510"/>
              <a:gd name="T71" fmla="*/ 386 h 488"/>
              <a:gd name="T72" fmla="*/ 310 w 510"/>
              <a:gd name="T73" fmla="*/ 302 h 488"/>
              <a:gd name="T74" fmla="*/ 358 w 510"/>
              <a:gd name="T75" fmla="*/ 254 h 488"/>
              <a:gd name="T76" fmla="*/ 436 w 510"/>
              <a:gd name="T77" fmla="*/ 166 h 488"/>
              <a:gd name="T78" fmla="*/ 488 w 510"/>
              <a:gd name="T79" fmla="*/ 92 h 488"/>
              <a:gd name="T80" fmla="*/ 508 w 510"/>
              <a:gd name="T81" fmla="*/ 50 h 488"/>
              <a:gd name="T82" fmla="*/ 510 w 510"/>
              <a:gd name="T83" fmla="*/ 30 h 488"/>
              <a:gd name="T84" fmla="*/ 510 w 510"/>
              <a:gd name="T85" fmla="*/ 22 h 488"/>
              <a:gd name="T86" fmla="*/ 500 w 510"/>
              <a:gd name="T87" fmla="*/ 6 h 488"/>
              <a:gd name="T88" fmla="*/ 492 w 510"/>
              <a:gd name="T89" fmla="*/ 0 h 488"/>
              <a:gd name="T90" fmla="*/ 478 w 510"/>
              <a:gd name="T91" fmla="*/ 2 h 488"/>
              <a:gd name="T92" fmla="*/ 458 w 510"/>
              <a:gd name="T93" fmla="*/ 20 h 488"/>
              <a:gd name="T94" fmla="*/ 438 w 510"/>
              <a:gd name="T95" fmla="*/ 4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0" h="488">
                <a:moveTo>
                  <a:pt x="438" y="48"/>
                </a:moveTo>
                <a:lnTo>
                  <a:pt x="438" y="48"/>
                </a:lnTo>
                <a:lnTo>
                  <a:pt x="416" y="80"/>
                </a:lnTo>
                <a:lnTo>
                  <a:pt x="396" y="116"/>
                </a:lnTo>
                <a:lnTo>
                  <a:pt x="396" y="116"/>
                </a:lnTo>
                <a:lnTo>
                  <a:pt x="362" y="88"/>
                </a:lnTo>
                <a:lnTo>
                  <a:pt x="334" y="64"/>
                </a:lnTo>
                <a:lnTo>
                  <a:pt x="334" y="64"/>
                </a:lnTo>
                <a:lnTo>
                  <a:pt x="318" y="52"/>
                </a:lnTo>
                <a:lnTo>
                  <a:pt x="304" y="40"/>
                </a:lnTo>
                <a:lnTo>
                  <a:pt x="288" y="32"/>
                </a:lnTo>
                <a:lnTo>
                  <a:pt x="274" y="24"/>
                </a:lnTo>
                <a:lnTo>
                  <a:pt x="258" y="18"/>
                </a:lnTo>
                <a:lnTo>
                  <a:pt x="242" y="16"/>
                </a:lnTo>
                <a:lnTo>
                  <a:pt x="224" y="14"/>
                </a:lnTo>
                <a:lnTo>
                  <a:pt x="206" y="14"/>
                </a:lnTo>
                <a:lnTo>
                  <a:pt x="206" y="14"/>
                </a:lnTo>
                <a:lnTo>
                  <a:pt x="198" y="16"/>
                </a:lnTo>
                <a:lnTo>
                  <a:pt x="192" y="18"/>
                </a:lnTo>
                <a:lnTo>
                  <a:pt x="188" y="20"/>
                </a:lnTo>
                <a:lnTo>
                  <a:pt x="184" y="24"/>
                </a:lnTo>
                <a:lnTo>
                  <a:pt x="178" y="34"/>
                </a:lnTo>
                <a:lnTo>
                  <a:pt x="174" y="44"/>
                </a:lnTo>
                <a:lnTo>
                  <a:pt x="166" y="70"/>
                </a:lnTo>
                <a:lnTo>
                  <a:pt x="160" y="84"/>
                </a:lnTo>
                <a:lnTo>
                  <a:pt x="152" y="96"/>
                </a:lnTo>
                <a:lnTo>
                  <a:pt x="152" y="96"/>
                </a:lnTo>
                <a:lnTo>
                  <a:pt x="148" y="98"/>
                </a:lnTo>
                <a:lnTo>
                  <a:pt x="142" y="100"/>
                </a:lnTo>
                <a:lnTo>
                  <a:pt x="128" y="100"/>
                </a:lnTo>
                <a:lnTo>
                  <a:pt x="96" y="98"/>
                </a:lnTo>
                <a:lnTo>
                  <a:pt x="78" y="96"/>
                </a:lnTo>
                <a:lnTo>
                  <a:pt x="62" y="98"/>
                </a:lnTo>
                <a:lnTo>
                  <a:pt x="54" y="100"/>
                </a:lnTo>
                <a:lnTo>
                  <a:pt x="48" y="104"/>
                </a:lnTo>
                <a:lnTo>
                  <a:pt x="42" y="110"/>
                </a:lnTo>
                <a:lnTo>
                  <a:pt x="38" y="118"/>
                </a:lnTo>
                <a:lnTo>
                  <a:pt x="38" y="118"/>
                </a:lnTo>
                <a:lnTo>
                  <a:pt x="30" y="142"/>
                </a:lnTo>
                <a:lnTo>
                  <a:pt x="26" y="168"/>
                </a:lnTo>
                <a:lnTo>
                  <a:pt x="24" y="194"/>
                </a:lnTo>
                <a:lnTo>
                  <a:pt x="28" y="218"/>
                </a:lnTo>
                <a:lnTo>
                  <a:pt x="34" y="244"/>
                </a:lnTo>
                <a:lnTo>
                  <a:pt x="44" y="268"/>
                </a:lnTo>
                <a:lnTo>
                  <a:pt x="56" y="292"/>
                </a:lnTo>
                <a:lnTo>
                  <a:pt x="74" y="314"/>
                </a:lnTo>
                <a:lnTo>
                  <a:pt x="74" y="314"/>
                </a:lnTo>
                <a:lnTo>
                  <a:pt x="96" y="342"/>
                </a:lnTo>
                <a:lnTo>
                  <a:pt x="122" y="378"/>
                </a:lnTo>
                <a:lnTo>
                  <a:pt x="122" y="378"/>
                </a:lnTo>
                <a:lnTo>
                  <a:pt x="86" y="398"/>
                </a:lnTo>
                <a:lnTo>
                  <a:pt x="50" y="416"/>
                </a:lnTo>
                <a:lnTo>
                  <a:pt x="50" y="416"/>
                </a:lnTo>
                <a:lnTo>
                  <a:pt x="34" y="426"/>
                </a:lnTo>
                <a:lnTo>
                  <a:pt x="22" y="436"/>
                </a:lnTo>
                <a:lnTo>
                  <a:pt x="10" y="446"/>
                </a:lnTo>
                <a:lnTo>
                  <a:pt x="4" y="456"/>
                </a:lnTo>
                <a:lnTo>
                  <a:pt x="0" y="464"/>
                </a:lnTo>
                <a:lnTo>
                  <a:pt x="0" y="468"/>
                </a:lnTo>
                <a:lnTo>
                  <a:pt x="2" y="472"/>
                </a:lnTo>
                <a:lnTo>
                  <a:pt x="4" y="476"/>
                </a:lnTo>
                <a:lnTo>
                  <a:pt x="10" y="480"/>
                </a:lnTo>
                <a:lnTo>
                  <a:pt x="22" y="486"/>
                </a:lnTo>
                <a:lnTo>
                  <a:pt x="22" y="486"/>
                </a:lnTo>
                <a:lnTo>
                  <a:pt x="30" y="488"/>
                </a:lnTo>
                <a:lnTo>
                  <a:pt x="38" y="488"/>
                </a:lnTo>
                <a:lnTo>
                  <a:pt x="50" y="486"/>
                </a:lnTo>
                <a:lnTo>
                  <a:pt x="62" y="482"/>
                </a:lnTo>
                <a:lnTo>
                  <a:pt x="92" y="468"/>
                </a:lnTo>
                <a:lnTo>
                  <a:pt x="128" y="446"/>
                </a:lnTo>
                <a:lnTo>
                  <a:pt x="170" y="420"/>
                </a:lnTo>
                <a:lnTo>
                  <a:pt x="214" y="386"/>
                </a:lnTo>
                <a:lnTo>
                  <a:pt x="262" y="346"/>
                </a:lnTo>
                <a:lnTo>
                  <a:pt x="310" y="302"/>
                </a:lnTo>
                <a:lnTo>
                  <a:pt x="310" y="302"/>
                </a:lnTo>
                <a:lnTo>
                  <a:pt x="358" y="254"/>
                </a:lnTo>
                <a:lnTo>
                  <a:pt x="400" y="208"/>
                </a:lnTo>
                <a:lnTo>
                  <a:pt x="436" y="166"/>
                </a:lnTo>
                <a:lnTo>
                  <a:pt x="464" y="126"/>
                </a:lnTo>
                <a:lnTo>
                  <a:pt x="488" y="92"/>
                </a:lnTo>
                <a:lnTo>
                  <a:pt x="502" y="62"/>
                </a:lnTo>
                <a:lnTo>
                  <a:pt x="508" y="50"/>
                </a:lnTo>
                <a:lnTo>
                  <a:pt x="510" y="40"/>
                </a:lnTo>
                <a:lnTo>
                  <a:pt x="510" y="30"/>
                </a:lnTo>
                <a:lnTo>
                  <a:pt x="510" y="22"/>
                </a:lnTo>
                <a:lnTo>
                  <a:pt x="510" y="22"/>
                </a:lnTo>
                <a:lnTo>
                  <a:pt x="504" y="10"/>
                </a:lnTo>
                <a:lnTo>
                  <a:pt x="500" y="6"/>
                </a:lnTo>
                <a:lnTo>
                  <a:pt x="496" y="2"/>
                </a:lnTo>
                <a:lnTo>
                  <a:pt x="492" y="0"/>
                </a:lnTo>
                <a:lnTo>
                  <a:pt x="488" y="0"/>
                </a:lnTo>
                <a:lnTo>
                  <a:pt x="478" y="2"/>
                </a:lnTo>
                <a:lnTo>
                  <a:pt x="468" y="10"/>
                </a:lnTo>
                <a:lnTo>
                  <a:pt x="458" y="20"/>
                </a:lnTo>
                <a:lnTo>
                  <a:pt x="448" y="32"/>
                </a:lnTo>
                <a:lnTo>
                  <a:pt x="438" y="48"/>
                </a:lnTo>
                <a:lnTo>
                  <a:pt x="438" y="4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 rot="19800000">
            <a:off x="1243300" y="3172709"/>
            <a:ext cx="1481349" cy="2151110"/>
          </a:xfrm>
          <a:custGeom>
            <a:avLst/>
            <a:gdLst>
              <a:gd name="T0" fmla="*/ 236 w 376"/>
              <a:gd name="T1" fmla="*/ 352 h 546"/>
              <a:gd name="T2" fmla="*/ 154 w 376"/>
              <a:gd name="T3" fmla="*/ 276 h 546"/>
              <a:gd name="T4" fmla="*/ 188 w 376"/>
              <a:gd name="T5" fmla="*/ 170 h 546"/>
              <a:gd name="T6" fmla="*/ 188 w 376"/>
              <a:gd name="T7" fmla="*/ 268 h 546"/>
              <a:gd name="T8" fmla="*/ 376 w 376"/>
              <a:gd name="T9" fmla="*/ 238 h 546"/>
              <a:gd name="T10" fmla="*/ 338 w 376"/>
              <a:gd name="T11" fmla="*/ 306 h 546"/>
              <a:gd name="T12" fmla="*/ 334 w 376"/>
              <a:gd name="T13" fmla="*/ 322 h 546"/>
              <a:gd name="T14" fmla="*/ 322 w 376"/>
              <a:gd name="T15" fmla="*/ 350 h 546"/>
              <a:gd name="T16" fmla="*/ 306 w 376"/>
              <a:gd name="T17" fmla="*/ 376 h 546"/>
              <a:gd name="T18" fmla="*/ 284 w 376"/>
              <a:gd name="T19" fmla="*/ 398 h 546"/>
              <a:gd name="T20" fmla="*/ 274 w 376"/>
              <a:gd name="T21" fmla="*/ 546 h 546"/>
              <a:gd name="T22" fmla="*/ 68 w 376"/>
              <a:gd name="T23" fmla="*/ 408 h 546"/>
              <a:gd name="T24" fmla="*/ 54 w 376"/>
              <a:gd name="T25" fmla="*/ 396 h 546"/>
              <a:gd name="T26" fmla="*/ 28 w 376"/>
              <a:gd name="T27" fmla="*/ 366 h 546"/>
              <a:gd name="T28" fmla="*/ 10 w 376"/>
              <a:gd name="T29" fmla="*/ 332 h 546"/>
              <a:gd name="T30" fmla="*/ 2 w 376"/>
              <a:gd name="T31" fmla="*/ 292 h 546"/>
              <a:gd name="T32" fmla="*/ 0 w 376"/>
              <a:gd name="T33" fmla="*/ 272 h 546"/>
              <a:gd name="T34" fmla="*/ 4 w 376"/>
              <a:gd name="T35" fmla="*/ 232 h 546"/>
              <a:gd name="T36" fmla="*/ 18 w 376"/>
              <a:gd name="T37" fmla="*/ 196 h 546"/>
              <a:gd name="T38" fmla="*/ 40 w 376"/>
              <a:gd name="T39" fmla="*/ 162 h 546"/>
              <a:gd name="T40" fmla="*/ 68 w 376"/>
              <a:gd name="T41" fmla="*/ 136 h 546"/>
              <a:gd name="T42" fmla="*/ 274 w 376"/>
              <a:gd name="T43" fmla="*/ 0 h 546"/>
              <a:gd name="T44" fmla="*/ 274 w 376"/>
              <a:gd name="T45" fmla="*/ 136 h 546"/>
              <a:gd name="T46" fmla="*/ 296 w 376"/>
              <a:gd name="T47" fmla="*/ 156 h 546"/>
              <a:gd name="T48" fmla="*/ 314 w 376"/>
              <a:gd name="T49" fmla="*/ 180 h 546"/>
              <a:gd name="T50" fmla="*/ 328 w 376"/>
              <a:gd name="T51" fmla="*/ 208 h 546"/>
              <a:gd name="T52" fmla="*/ 338 w 376"/>
              <a:gd name="T53" fmla="*/ 238 h 546"/>
              <a:gd name="T54" fmla="*/ 308 w 376"/>
              <a:gd name="T55" fmla="*/ 272 h 546"/>
              <a:gd name="T56" fmla="*/ 306 w 376"/>
              <a:gd name="T57" fmla="*/ 258 h 546"/>
              <a:gd name="T58" fmla="*/ 302 w 376"/>
              <a:gd name="T59" fmla="*/ 232 h 546"/>
              <a:gd name="T60" fmla="*/ 290 w 376"/>
              <a:gd name="T61" fmla="*/ 208 h 546"/>
              <a:gd name="T62" fmla="*/ 276 w 376"/>
              <a:gd name="T63" fmla="*/ 186 h 546"/>
              <a:gd name="T64" fmla="*/ 258 w 376"/>
              <a:gd name="T65" fmla="*/ 166 h 546"/>
              <a:gd name="T66" fmla="*/ 236 w 376"/>
              <a:gd name="T67" fmla="*/ 152 h 546"/>
              <a:gd name="T68" fmla="*/ 212 w 376"/>
              <a:gd name="T69" fmla="*/ 142 h 546"/>
              <a:gd name="T70" fmla="*/ 184 w 376"/>
              <a:gd name="T71" fmla="*/ 136 h 546"/>
              <a:gd name="T72" fmla="*/ 170 w 376"/>
              <a:gd name="T73" fmla="*/ 136 h 546"/>
              <a:gd name="T74" fmla="*/ 144 w 376"/>
              <a:gd name="T75" fmla="*/ 138 h 546"/>
              <a:gd name="T76" fmla="*/ 118 w 376"/>
              <a:gd name="T77" fmla="*/ 146 h 546"/>
              <a:gd name="T78" fmla="*/ 94 w 376"/>
              <a:gd name="T79" fmla="*/ 158 h 546"/>
              <a:gd name="T80" fmla="*/ 74 w 376"/>
              <a:gd name="T81" fmla="*/ 176 h 546"/>
              <a:gd name="T82" fmla="*/ 58 w 376"/>
              <a:gd name="T83" fmla="*/ 196 h 546"/>
              <a:gd name="T84" fmla="*/ 44 w 376"/>
              <a:gd name="T85" fmla="*/ 220 h 546"/>
              <a:gd name="T86" fmla="*/ 36 w 376"/>
              <a:gd name="T87" fmla="*/ 244 h 546"/>
              <a:gd name="T88" fmla="*/ 34 w 376"/>
              <a:gd name="T89" fmla="*/ 272 h 546"/>
              <a:gd name="T90" fmla="*/ 34 w 376"/>
              <a:gd name="T91" fmla="*/ 286 h 546"/>
              <a:gd name="T92" fmla="*/ 40 w 376"/>
              <a:gd name="T93" fmla="*/ 312 h 546"/>
              <a:gd name="T94" fmla="*/ 50 w 376"/>
              <a:gd name="T95" fmla="*/ 338 h 546"/>
              <a:gd name="T96" fmla="*/ 66 w 376"/>
              <a:gd name="T97" fmla="*/ 360 h 546"/>
              <a:gd name="T98" fmla="*/ 84 w 376"/>
              <a:gd name="T99" fmla="*/ 378 h 546"/>
              <a:gd name="T100" fmla="*/ 106 w 376"/>
              <a:gd name="T101" fmla="*/ 392 h 546"/>
              <a:gd name="T102" fmla="*/ 130 w 376"/>
              <a:gd name="T103" fmla="*/ 402 h 546"/>
              <a:gd name="T104" fmla="*/ 156 w 376"/>
              <a:gd name="T105" fmla="*/ 408 h 546"/>
              <a:gd name="T106" fmla="*/ 170 w 376"/>
              <a:gd name="T107" fmla="*/ 408 h 546"/>
              <a:gd name="T108" fmla="*/ 198 w 376"/>
              <a:gd name="T109" fmla="*/ 406 h 546"/>
              <a:gd name="T110" fmla="*/ 224 w 376"/>
              <a:gd name="T111" fmla="*/ 398 h 546"/>
              <a:gd name="T112" fmla="*/ 248 w 376"/>
              <a:gd name="T113" fmla="*/ 386 h 546"/>
              <a:gd name="T114" fmla="*/ 268 w 376"/>
              <a:gd name="T115" fmla="*/ 368 h 546"/>
              <a:gd name="T116" fmla="*/ 284 w 376"/>
              <a:gd name="T117" fmla="*/ 348 h 546"/>
              <a:gd name="T118" fmla="*/ 296 w 376"/>
              <a:gd name="T119" fmla="*/ 326 h 546"/>
              <a:gd name="T120" fmla="*/ 304 w 376"/>
              <a:gd name="T121" fmla="*/ 300 h 546"/>
              <a:gd name="T122" fmla="*/ 308 w 376"/>
              <a:gd name="T123" fmla="*/ 27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6" h="546">
                <a:moveTo>
                  <a:pt x="188" y="268"/>
                </a:moveTo>
                <a:lnTo>
                  <a:pt x="236" y="352"/>
                </a:lnTo>
                <a:lnTo>
                  <a:pt x="208" y="370"/>
                </a:lnTo>
                <a:lnTo>
                  <a:pt x="154" y="276"/>
                </a:lnTo>
                <a:lnTo>
                  <a:pt x="154" y="170"/>
                </a:lnTo>
                <a:lnTo>
                  <a:pt x="188" y="170"/>
                </a:lnTo>
                <a:lnTo>
                  <a:pt x="188" y="268"/>
                </a:lnTo>
                <a:lnTo>
                  <a:pt x="188" y="268"/>
                </a:lnTo>
                <a:lnTo>
                  <a:pt x="188" y="268"/>
                </a:lnTo>
                <a:close/>
                <a:moveTo>
                  <a:pt x="376" y="238"/>
                </a:moveTo>
                <a:lnTo>
                  <a:pt x="376" y="306"/>
                </a:lnTo>
                <a:lnTo>
                  <a:pt x="338" y="306"/>
                </a:lnTo>
                <a:lnTo>
                  <a:pt x="338" y="306"/>
                </a:lnTo>
                <a:lnTo>
                  <a:pt x="334" y="322"/>
                </a:lnTo>
                <a:lnTo>
                  <a:pt x="328" y="336"/>
                </a:lnTo>
                <a:lnTo>
                  <a:pt x="322" y="350"/>
                </a:lnTo>
                <a:lnTo>
                  <a:pt x="314" y="364"/>
                </a:lnTo>
                <a:lnTo>
                  <a:pt x="306" y="376"/>
                </a:lnTo>
                <a:lnTo>
                  <a:pt x="296" y="388"/>
                </a:lnTo>
                <a:lnTo>
                  <a:pt x="284" y="398"/>
                </a:lnTo>
                <a:lnTo>
                  <a:pt x="274" y="408"/>
                </a:lnTo>
                <a:lnTo>
                  <a:pt x="274" y="546"/>
                </a:lnTo>
                <a:lnTo>
                  <a:pt x="68" y="546"/>
                </a:lnTo>
                <a:lnTo>
                  <a:pt x="68" y="408"/>
                </a:lnTo>
                <a:lnTo>
                  <a:pt x="68" y="408"/>
                </a:lnTo>
                <a:lnTo>
                  <a:pt x="54" y="396"/>
                </a:lnTo>
                <a:lnTo>
                  <a:pt x="40" y="382"/>
                </a:lnTo>
                <a:lnTo>
                  <a:pt x="28" y="366"/>
                </a:lnTo>
                <a:lnTo>
                  <a:pt x="18" y="350"/>
                </a:lnTo>
                <a:lnTo>
                  <a:pt x="10" y="332"/>
                </a:lnTo>
                <a:lnTo>
                  <a:pt x="4" y="312"/>
                </a:lnTo>
                <a:lnTo>
                  <a:pt x="2" y="292"/>
                </a:lnTo>
                <a:lnTo>
                  <a:pt x="0" y="272"/>
                </a:lnTo>
                <a:lnTo>
                  <a:pt x="0" y="272"/>
                </a:lnTo>
                <a:lnTo>
                  <a:pt x="2" y="252"/>
                </a:lnTo>
                <a:lnTo>
                  <a:pt x="4" y="232"/>
                </a:lnTo>
                <a:lnTo>
                  <a:pt x="10" y="212"/>
                </a:lnTo>
                <a:lnTo>
                  <a:pt x="18" y="196"/>
                </a:lnTo>
                <a:lnTo>
                  <a:pt x="28" y="178"/>
                </a:lnTo>
                <a:lnTo>
                  <a:pt x="40" y="162"/>
                </a:lnTo>
                <a:lnTo>
                  <a:pt x="54" y="148"/>
                </a:lnTo>
                <a:lnTo>
                  <a:pt x="68" y="136"/>
                </a:lnTo>
                <a:lnTo>
                  <a:pt x="68" y="0"/>
                </a:lnTo>
                <a:lnTo>
                  <a:pt x="274" y="0"/>
                </a:lnTo>
                <a:lnTo>
                  <a:pt x="274" y="136"/>
                </a:lnTo>
                <a:lnTo>
                  <a:pt x="274" y="136"/>
                </a:lnTo>
                <a:lnTo>
                  <a:pt x="284" y="146"/>
                </a:lnTo>
                <a:lnTo>
                  <a:pt x="296" y="156"/>
                </a:lnTo>
                <a:lnTo>
                  <a:pt x="306" y="168"/>
                </a:lnTo>
                <a:lnTo>
                  <a:pt x="314" y="180"/>
                </a:lnTo>
                <a:lnTo>
                  <a:pt x="322" y="194"/>
                </a:lnTo>
                <a:lnTo>
                  <a:pt x="328" y="208"/>
                </a:lnTo>
                <a:lnTo>
                  <a:pt x="334" y="222"/>
                </a:lnTo>
                <a:lnTo>
                  <a:pt x="338" y="238"/>
                </a:lnTo>
                <a:lnTo>
                  <a:pt x="376" y="238"/>
                </a:lnTo>
                <a:close/>
                <a:moveTo>
                  <a:pt x="308" y="272"/>
                </a:moveTo>
                <a:lnTo>
                  <a:pt x="308" y="272"/>
                </a:lnTo>
                <a:lnTo>
                  <a:pt x="306" y="258"/>
                </a:lnTo>
                <a:lnTo>
                  <a:pt x="304" y="244"/>
                </a:lnTo>
                <a:lnTo>
                  <a:pt x="302" y="232"/>
                </a:lnTo>
                <a:lnTo>
                  <a:pt x="296" y="220"/>
                </a:lnTo>
                <a:lnTo>
                  <a:pt x="290" y="208"/>
                </a:lnTo>
                <a:lnTo>
                  <a:pt x="284" y="196"/>
                </a:lnTo>
                <a:lnTo>
                  <a:pt x="276" y="186"/>
                </a:lnTo>
                <a:lnTo>
                  <a:pt x="268" y="176"/>
                </a:lnTo>
                <a:lnTo>
                  <a:pt x="258" y="166"/>
                </a:lnTo>
                <a:lnTo>
                  <a:pt x="248" y="158"/>
                </a:lnTo>
                <a:lnTo>
                  <a:pt x="236" y="152"/>
                </a:lnTo>
                <a:lnTo>
                  <a:pt x="224" y="146"/>
                </a:lnTo>
                <a:lnTo>
                  <a:pt x="212" y="142"/>
                </a:lnTo>
                <a:lnTo>
                  <a:pt x="198" y="138"/>
                </a:lnTo>
                <a:lnTo>
                  <a:pt x="184" y="136"/>
                </a:lnTo>
                <a:lnTo>
                  <a:pt x="170" y="136"/>
                </a:lnTo>
                <a:lnTo>
                  <a:pt x="170" y="136"/>
                </a:lnTo>
                <a:lnTo>
                  <a:pt x="156" y="136"/>
                </a:lnTo>
                <a:lnTo>
                  <a:pt x="144" y="138"/>
                </a:lnTo>
                <a:lnTo>
                  <a:pt x="130" y="142"/>
                </a:lnTo>
                <a:lnTo>
                  <a:pt x="118" y="146"/>
                </a:lnTo>
                <a:lnTo>
                  <a:pt x="106" y="152"/>
                </a:lnTo>
                <a:lnTo>
                  <a:pt x="94" y="158"/>
                </a:lnTo>
                <a:lnTo>
                  <a:pt x="84" y="166"/>
                </a:lnTo>
                <a:lnTo>
                  <a:pt x="74" y="176"/>
                </a:lnTo>
                <a:lnTo>
                  <a:pt x="66" y="186"/>
                </a:lnTo>
                <a:lnTo>
                  <a:pt x="58" y="196"/>
                </a:lnTo>
                <a:lnTo>
                  <a:pt x="50" y="208"/>
                </a:lnTo>
                <a:lnTo>
                  <a:pt x="44" y="220"/>
                </a:lnTo>
                <a:lnTo>
                  <a:pt x="40" y="232"/>
                </a:lnTo>
                <a:lnTo>
                  <a:pt x="36" y="244"/>
                </a:lnTo>
                <a:lnTo>
                  <a:pt x="34" y="258"/>
                </a:lnTo>
                <a:lnTo>
                  <a:pt x="34" y="272"/>
                </a:lnTo>
                <a:lnTo>
                  <a:pt x="34" y="272"/>
                </a:lnTo>
                <a:lnTo>
                  <a:pt x="34" y="286"/>
                </a:lnTo>
                <a:lnTo>
                  <a:pt x="36" y="300"/>
                </a:lnTo>
                <a:lnTo>
                  <a:pt x="40" y="312"/>
                </a:lnTo>
                <a:lnTo>
                  <a:pt x="44" y="326"/>
                </a:lnTo>
                <a:lnTo>
                  <a:pt x="50" y="338"/>
                </a:lnTo>
                <a:lnTo>
                  <a:pt x="58" y="348"/>
                </a:lnTo>
                <a:lnTo>
                  <a:pt x="66" y="360"/>
                </a:lnTo>
                <a:lnTo>
                  <a:pt x="74" y="368"/>
                </a:lnTo>
                <a:lnTo>
                  <a:pt x="84" y="378"/>
                </a:lnTo>
                <a:lnTo>
                  <a:pt x="94" y="386"/>
                </a:lnTo>
                <a:lnTo>
                  <a:pt x="106" y="392"/>
                </a:lnTo>
                <a:lnTo>
                  <a:pt x="118" y="398"/>
                </a:lnTo>
                <a:lnTo>
                  <a:pt x="130" y="402"/>
                </a:lnTo>
                <a:lnTo>
                  <a:pt x="144" y="406"/>
                </a:lnTo>
                <a:lnTo>
                  <a:pt x="156" y="408"/>
                </a:lnTo>
                <a:lnTo>
                  <a:pt x="170" y="408"/>
                </a:lnTo>
                <a:lnTo>
                  <a:pt x="170" y="408"/>
                </a:lnTo>
                <a:lnTo>
                  <a:pt x="184" y="408"/>
                </a:lnTo>
                <a:lnTo>
                  <a:pt x="198" y="406"/>
                </a:lnTo>
                <a:lnTo>
                  <a:pt x="212" y="402"/>
                </a:lnTo>
                <a:lnTo>
                  <a:pt x="224" y="398"/>
                </a:lnTo>
                <a:lnTo>
                  <a:pt x="236" y="392"/>
                </a:lnTo>
                <a:lnTo>
                  <a:pt x="248" y="386"/>
                </a:lnTo>
                <a:lnTo>
                  <a:pt x="258" y="378"/>
                </a:lnTo>
                <a:lnTo>
                  <a:pt x="268" y="368"/>
                </a:lnTo>
                <a:lnTo>
                  <a:pt x="276" y="360"/>
                </a:lnTo>
                <a:lnTo>
                  <a:pt x="284" y="348"/>
                </a:lnTo>
                <a:lnTo>
                  <a:pt x="290" y="338"/>
                </a:lnTo>
                <a:lnTo>
                  <a:pt x="296" y="326"/>
                </a:lnTo>
                <a:lnTo>
                  <a:pt x="302" y="312"/>
                </a:lnTo>
                <a:lnTo>
                  <a:pt x="304" y="300"/>
                </a:lnTo>
                <a:lnTo>
                  <a:pt x="306" y="286"/>
                </a:lnTo>
                <a:lnTo>
                  <a:pt x="308" y="272"/>
                </a:lnTo>
                <a:lnTo>
                  <a:pt x="308" y="272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35"/>
          <p:cNvSpPr>
            <a:spLocks/>
          </p:cNvSpPr>
          <p:nvPr/>
        </p:nvSpPr>
        <p:spPr bwMode="auto">
          <a:xfrm rot="1776008">
            <a:off x="2135457" y="3573835"/>
            <a:ext cx="1252952" cy="2756490"/>
          </a:xfrm>
          <a:custGeom>
            <a:avLst/>
            <a:gdLst>
              <a:gd name="T0" fmla="*/ 0 w 220"/>
              <a:gd name="T1" fmla="*/ 64 h 484"/>
              <a:gd name="T2" fmla="*/ 10 w 220"/>
              <a:gd name="T3" fmla="*/ 80 h 484"/>
              <a:gd name="T4" fmla="*/ 26 w 220"/>
              <a:gd name="T5" fmla="*/ 82 h 484"/>
              <a:gd name="T6" fmla="*/ 28 w 220"/>
              <a:gd name="T7" fmla="*/ 88 h 484"/>
              <a:gd name="T8" fmla="*/ 36 w 220"/>
              <a:gd name="T9" fmla="*/ 94 h 484"/>
              <a:gd name="T10" fmla="*/ 40 w 220"/>
              <a:gd name="T11" fmla="*/ 108 h 484"/>
              <a:gd name="T12" fmla="*/ 52 w 220"/>
              <a:gd name="T13" fmla="*/ 178 h 484"/>
              <a:gd name="T14" fmla="*/ 50 w 220"/>
              <a:gd name="T15" fmla="*/ 202 h 484"/>
              <a:gd name="T16" fmla="*/ 28 w 220"/>
              <a:gd name="T17" fmla="*/ 300 h 484"/>
              <a:gd name="T18" fmla="*/ 28 w 220"/>
              <a:gd name="T19" fmla="*/ 382 h 484"/>
              <a:gd name="T20" fmla="*/ 44 w 220"/>
              <a:gd name="T21" fmla="*/ 480 h 484"/>
              <a:gd name="T22" fmla="*/ 110 w 220"/>
              <a:gd name="T23" fmla="*/ 484 h 484"/>
              <a:gd name="T24" fmla="*/ 176 w 220"/>
              <a:gd name="T25" fmla="*/ 480 h 484"/>
              <a:gd name="T26" fmla="*/ 192 w 220"/>
              <a:gd name="T27" fmla="*/ 382 h 484"/>
              <a:gd name="T28" fmla="*/ 194 w 220"/>
              <a:gd name="T29" fmla="*/ 328 h 484"/>
              <a:gd name="T30" fmla="*/ 178 w 220"/>
              <a:gd name="T31" fmla="*/ 230 h 484"/>
              <a:gd name="T32" fmla="*/ 168 w 220"/>
              <a:gd name="T33" fmla="*/ 190 h 484"/>
              <a:gd name="T34" fmla="*/ 178 w 220"/>
              <a:gd name="T35" fmla="*/ 124 h 484"/>
              <a:gd name="T36" fmla="*/ 182 w 220"/>
              <a:gd name="T37" fmla="*/ 100 h 484"/>
              <a:gd name="T38" fmla="*/ 188 w 220"/>
              <a:gd name="T39" fmla="*/ 88 h 484"/>
              <a:gd name="T40" fmla="*/ 194 w 220"/>
              <a:gd name="T41" fmla="*/ 82 h 484"/>
              <a:gd name="T42" fmla="*/ 206 w 220"/>
              <a:gd name="T43" fmla="*/ 82 h 484"/>
              <a:gd name="T44" fmla="*/ 220 w 220"/>
              <a:gd name="T45" fmla="*/ 68 h 484"/>
              <a:gd name="T46" fmla="*/ 220 w 220"/>
              <a:gd name="T47" fmla="*/ 64 h 484"/>
              <a:gd name="T48" fmla="*/ 214 w 220"/>
              <a:gd name="T49" fmla="*/ 52 h 484"/>
              <a:gd name="T50" fmla="*/ 214 w 220"/>
              <a:gd name="T51" fmla="*/ 36 h 484"/>
              <a:gd name="T52" fmla="*/ 198 w 220"/>
              <a:gd name="T53" fmla="*/ 14 h 484"/>
              <a:gd name="T54" fmla="*/ 192 w 220"/>
              <a:gd name="T55" fmla="*/ 14 h 484"/>
              <a:gd name="T56" fmla="*/ 180 w 220"/>
              <a:gd name="T57" fmla="*/ 10 h 484"/>
              <a:gd name="T58" fmla="*/ 162 w 220"/>
              <a:gd name="T59" fmla="*/ 4 h 484"/>
              <a:gd name="T60" fmla="*/ 156 w 220"/>
              <a:gd name="T61" fmla="*/ 4 h 484"/>
              <a:gd name="T62" fmla="*/ 168 w 220"/>
              <a:gd name="T63" fmla="*/ 34 h 484"/>
              <a:gd name="T64" fmla="*/ 172 w 220"/>
              <a:gd name="T65" fmla="*/ 64 h 484"/>
              <a:gd name="T66" fmla="*/ 122 w 220"/>
              <a:gd name="T67" fmla="*/ 64 h 484"/>
              <a:gd name="T68" fmla="*/ 110 w 220"/>
              <a:gd name="T69" fmla="*/ 64 h 484"/>
              <a:gd name="T70" fmla="*/ 78 w 220"/>
              <a:gd name="T71" fmla="*/ 62 h 484"/>
              <a:gd name="T72" fmla="*/ 48 w 220"/>
              <a:gd name="T73" fmla="*/ 64 h 484"/>
              <a:gd name="T74" fmla="*/ 54 w 220"/>
              <a:gd name="T75" fmla="*/ 24 h 484"/>
              <a:gd name="T76" fmla="*/ 70 w 220"/>
              <a:gd name="T77" fmla="*/ 0 h 484"/>
              <a:gd name="T78" fmla="*/ 48 w 220"/>
              <a:gd name="T79" fmla="*/ 6 h 484"/>
              <a:gd name="T80" fmla="*/ 36 w 220"/>
              <a:gd name="T81" fmla="*/ 12 h 484"/>
              <a:gd name="T82" fmla="*/ 26 w 220"/>
              <a:gd name="T83" fmla="*/ 12 h 484"/>
              <a:gd name="T84" fmla="*/ 14 w 220"/>
              <a:gd name="T85" fmla="*/ 24 h 484"/>
              <a:gd name="T86" fmla="*/ 4 w 220"/>
              <a:gd name="T87" fmla="*/ 44 h 484"/>
              <a:gd name="T88" fmla="*/ 4 w 220"/>
              <a:gd name="T89" fmla="*/ 58 h 484"/>
              <a:gd name="T90" fmla="*/ 0 w 220"/>
              <a:gd name="T91" fmla="*/ 6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0" h="484">
                <a:moveTo>
                  <a:pt x="0" y="64"/>
                </a:moveTo>
                <a:lnTo>
                  <a:pt x="0" y="64"/>
                </a:lnTo>
                <a:lnTo>
                  <a:pt x="0" y="64"/>
                </a:lnTo>
                <a:lnTo>
                  <a:pt x="0" y="68"/>
                </a:lnTo>
                <a:lnTo>
                  <a:pt x="6" y="76"/>
                </a:lnTo>
                <a:lnTo>
                  <a:pt x="10" y="80"/>
                </a:lnTo>
                <a:lnTo>
                  <a:pt x="14" y="82"/>
                </a:lnTo>
                <a:lnTo>
                  <a:pt x="20" y="84"/>
                </a:lnTo>
                <a:lnTo>
                  <a:pt x="26" y="82"/>
                </a:lnTo>
                <a:lnTo>
                  <a:pt x="26" y="82"/>
                </a:lnTo>
                <a:lnTo>
                  <a:pt x="26" y="86"/>
                </a:lnTo>
                <a:lnTo>
                  <a:pt x="28" y="88"/>
                </a:lnTo>
                <a:lnTo>
                  <a:pt x="32" y="88"/>
                </a:lnTo>
                <a:lnTo>
                  <a:pt x="32" y="88"/>
                </a:lnTo>
                <a:lnTo>
                  <a:pt x="36" y="94"/>
                </a:lnTo>
                <a:lnTo>
                  <a:pt x="40" y="100"/>
                </a:lnTo>
                <a:lnTo>
                  <a:pt x="40" y="108"/>
                </a:lnTo>
                <a:lnTo>
                  <a:pt x="40" y="108"/>
                </a:lnTo>
                <a:lnTo>
                  <a:pt x="42" y="124"/>
                </a:lnTo>
                <a:lnTo>
                  <a:pt x="48" y="150"/>
                </a:lnTo>
                <a:lnTo>
                  <a:pt x="52" y="178"/>
                </a:lnTo>
                <a:lnTo>
                  <a:pt x="52" y="190"/>
                </a:lnTo>
                <a:lnTo>
                  <a:pt x="50" y="202"/>
                </a:lnTo>
                <a:lnTo>
                  <a:pt x="50" y="202"/>
                </a:lnTo>
                <a:lnTo>
                  <a:pt x="44" y="230"/>
                </a:lnTo>
                <a:lnTo>
                  <a:pt x="32" y="274"/>
                </a:lnTo>
                <a:lnTo>
                  <a:pt x="28" y="300"/>
                </a:lnTo>
                <a:lnTo>
                  <a:pt x="26" y="328"/>
                </a:lnTo>
                <a:lnTo>
                  <a:pt x="26" y="354"/>
                </a:lnTo>
                <a:lnTo>
                  <a:pt x="28" y="382"/>
                </a:lnTo>
                <a:lnTo>
                  <a:pt x="28" y="382"/>
                </a:lnTo>
                <a:lnTo>
                  <a:pt x="40" y="458"/>
                </a:lnTo>
                <a:lnTo>
                  <a:pt x="44" y="480"/>
                </a:lnTo>
                <a:lnTo>
                  <a:pt x="44" y="480"/>
                </a:lnTo>
                <a:lnTo>
                  <a:pt x="66" y="482"/>
                </a:lnTo>
                <a:lnTo>
                  <a:pt x="110" y="484"/>
                </a:lnTo>
                <a:lnTo>
                  <a:pt x="110" y="484"/>
                </a:lnTo>
                <a:lnTo>
                  <a:pt x="154" y="482"/>
                </a:lnTo>
                <a:lnTo>
                  <a:pt x="176" y="480"/>
                </a:lnTo>
                <a:lnTo>
                  <a:pt x="176" y="480"/>
                </a:lnTo>
                <a:lnTo>
                  <a:pt x="180" y="458"/>
                </a:lnTo>
                <a:lnTo>
                  <a:pt x="192" y="382"/>
                </a:lnTo>
                <a:lnTo>
                  <a:pt x="192" y="382"/>
                </a:lnTo>
                <a:lnTo>
                  <a:pt x="194" y="354"/>
                </a:lnTo>
                <a:lnTo>
                  <a:pt x="194" y="328"/>
                </a:lnTo>
                <a:lnTo>
                  <a:pt x="192" y="300"/>
                </a:lnTo>
                <a:lnTo>
                  <a:pt x="188" y="274"/>
                </a:lnTo>
                <a:lnTo>
                  <a:pt x="178" y="230"/>
                </a:lnTo>
                <a:lnTo>
                  <a:pt x="170" y="202"/>
                </a:lnTo>
                <a:lnTo>
                  <a:pt x="170" y="202"/>
                </a:lnTo>
                <a:lnTo>
                  <a:pt x="168" y="190"/>
                </a:lnTo>
                <a:lnTo>
                  <a:pt x="168" y="178"/>
                </a:lnTo>
                <a:lnTo>
                  <a:pt x="172" y="150"/>
                </a:lnTo>
                <a:lnTo>
                  <a:pt x="178" y="124"/>
                </a:lnTo>
                <a:lnTo>
                  <a:pt x="180" y="108"/>
                </a:lnTo>
                <a:lnTo>
                  <a:pt x="180" y="108"/>
                </a:lnTo>
                <a:lnTo>
                  <a:pt x="182" y="100"/>
                </a:lnTo>
                <a:lnTo>
                  <a:pt x="184" y="94"/>
                </a:lnTo>
                <a:lnTo>
                  <a:pt x="188" y="88"/>
                </a:lnTo>
                <a:lnTo>
                  <a:pt x="188" y="88"/>
                </a:lnTo>
                <a:lnTo>
                  <a:pt x="192" y="88"/>
                </a:lnTo>
                <a:lnTo>
                  <a:pt x="194" y="86"/>
                </a:lnTo>
                <a:lnTo>
                  <a:pt x="194" y="82"/>
                </a:lnTo>
                <a:lnTo>
                  <a:pt x="194" y="82"/>
                </a:lnTo>
                <a:lnTo>
                  <a:pt x="200" y="84"/>
                </a:lnTo>
                <a:lnTo>
                  <a:pt x="206" y="82"/>
                </a:lnTo>
                <a:lnTo>
                  <a:pt x="210" y="80"/>
                </a:lnTo>
                <a:lnTo>
                  <a:pt x="214" y="76"/>
                </a:lnTo>
                <a:lnTo>
                  <a:pt x="220" y="68"/>
                </a:lnTo>
                <a:lnTo>
                  <a:pt x="220" y="64"/>
                </a:lnTo>
                <a:lnTo>
                  <a:pt x="220" y="64"/>
                </a:lnTo>
                <a:lnTo>
                  <a:pt x="220" y="64"/>
                </a:lnTo>
                <a:lnTo>
                  <a:pt x="216" y="62"/>
                </a:lnTo>
                <a:lnTo>
                  <a:pt x="216" y="58"/>
                </a:lnTo>
                <a:lnTo>
                  <a:pt x="214" y="52"/>
                </a:lnTo>
                <a:lnTo>
                  <a:pt x="214" y="52"/>
                </a:lnTo>
                <a:lnTo>
                  <a:pt x="216" y="44"/>
                </a:lnTo>
                <a:lnTo>
                  <a:pt x="214" y="36"/>
                </a:lnTo>
                <a:lnTo>
                  <a:pt x="210" y="30"/>
                </a:lnTo>
                <a:lnTo>
                  <a:pt x="206" y="24"/>
                </a:lnTo>
                <a:lnTo>
                  <a:pt x="198" y="14"/>
                </a:lnTo>
                <a:lnTo>
                  <a:pt x="194" y="12"/>
                </a:lnTo>
                <a:lnTo>
                  <a:pt x="194" y="12"/>
                </a:lnTo>
                <a:lnTo>
                  <a:pt x="192" y="14"/>
                </a:lnTo>
                <a:lnTo>
                  <a:pt x="190" y="14"/>
                </a:lnTo>
                <a:lnTo>
                  <a:pt x="184" y="12"/>
                </a:lnTo>
                <a:lnTo>
                  <a:pt x="180" y="10"/>
                </a:lnTo>
                <a:lnTo>
                  <a:pt x="180" y="10"/>
                </a:lnTo>
                <a:lnTo>
                  <a:pt x="172" y="6"/>
                </a:lnTo>
                <a:lnTo>
                  <a:pt x="162" y="4"/>
                </a:lnTo>
                <a:lnTo>
                  <a:pt x="150" y="0"/>
                </a:lnTo>
                <a:lnTo>
                  <a:pt x="150" y="0"/>
                </a:lnTo>
                <a:lnTo>
                  <a:pt x="156" y="4"/>
                </a:lnTo>
                <a:lnTo>
                  <a:pt x="162" y="14"/>
                </a:lnTo>
                <a:lnTo>
                  <a:pt x="166" y="24"/>
                </a:lnTo>
                <a:lnTo>
                  <a:pt x="168" y="34"/>
                </a:lnTo>
                <a:lnTo>
                  <a:pt x="172" y="54"/>
                </a:lnTo>
                <a:lnTo>
                  <a:pt x="172" y="64"/>
                </a:lnTo>
                <a:lnTo>
                  <a:pt x="172" y="64"/>
                </a:lnTo>
                <a:lnTo>
                  <a:pt x="156" y="62"/>
                </a:lnTo>
                <a:lnTo>
                  <a:pt x="142" y="62"/>
                </a:lnTo>
                <a:lnTo>
                  <a:pt x="122" y="64"/>
                </a:lnTo>
                <a:lnTo>
                  <a:pt x="122" y="64"/>
                </a:lnTo>
                <a:lnTo>
                  <a:pt x="110" y="64"/>
                </a:lnTo>
                <a:lnTo>
                  <a:pt x="110" y="64"/>
                </a:lnTo>
                <a:lnTo>
                  <a:pt x="100" y="64"/>
                </a:lnTo>
                <a:lnTo>
                  <a:pt x="100" y="64"/>
                </a:lnTo>
                <a:lnTo>
                  <a:pt x="78" y="62"/>
                </a:lnTo>
                <a:lnTo>
                  <a:pt x="64" y="62"/>
                </a:lnTo>
                <a:lnTo>
                  <a:pt x="48" y="64"/>
                </a:lnTo>
                <a:lnTo>
                  <a:pt x="48" y="64"/>
                </a:lnTo>
                <a:lnTo>
                  <a:pt x="50" y="54"/>
                </a:lnTo>
                <a:lnTo>
                  <a:pt x="52" y="34"/>
                </a:lnTo>
                <a:lnTo>
                  <a:pt x="54" y="24"/>
                </a:lnTo>
                <a:lnTo>
                  <a:pt x="58" y="14"/>
                </a:lnTo>
                <a:lnTo>
                  <a:pt x="64" y="4"/>
                </a:lnTo>
                <a:lnTo>
                  <a:pt x="70" y="0"/>
                </a:lnTo>
                <a:lnTo>
                  <a:pt x="70" y="0"/>
                </a:lnTo>
                <a:lnTo>
                  <a:pt x="58" y="4"/>
                </a:lnTo>
                <a:lnTo>
                  <a:pt x="48" y="6"/>
                </a:lnTo>
                <a:lnTo>
                  <a:pt x="42" y="10"/>
                </a:lnTo>
                <a:lnTo>
                  <a:pt x="42" y="10"/>
                </a:lnTo>
                <a:lnTo>
                  <a:pt x="36" y="12"/>
                </a:lnTo>
                <a:lnTo>
                  <a:pt x="32" y="14"/>
                </a:lnTo>
                <a:lnTo>
                  <a:pt x="28" y="14"/>
                </a:lnTo>
                <a:lnTo>
                  <a:pt x="26" y="12"/>
                </a:lnTo>
                <a:lnTo>
                  <a:pt x="26" y="12"/>
                </a:lnTo>
                <a:lnTo>
                  <a:pt x="22" y="14"/>
                </a:lnTo>
                <a:lnTo>
                  <a:pt x="14" y="24"/>
                </a:lnTo>
                <a:lnTo>
                  <a:pt x="10" y="30"/>
                </a:lnTo>
                <a:lnTo>
                  <a:pt x="6" y="36"/>
                </a:lnTo>
                <a:lnTo>
                  <a:pt x="4" y="44"/>
                </a:lnTo>
                <a:lnTo>
                  <a:pt x="6" y="52"/>
                </a:lnTo>
                <a:lnTo>
                  <a:pt x="6" y="52"/>
                </a:lnTo>
                <a:lnTo>
                  <a:pt x="4" y="58"/>
                </a:lnTo>
                <a:lnTo>
                  <a:pt x="4" y="62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19690875">
            <a:off x="505954" y="3835402"/>
            <a:ext cx="591221" cy="503118"/>
          </a:xfrm>
          <a:custGeom>
            <a:avLst/>
            <a:gdLst>
              <a:gd name="T0" fmla="*/ 466 w 510"/>
              <a:gd name="T1" fmla="*/ 4 h 434"/>
              <a:gd name="T2" fmla="*/ 458 w 510"/>
              <a:gd name="T3" fmla="*/ 0 h 434"/>
              <a:gd name="T4" fmla="*/ 448 w 510"/>
              <a:gd name="T5" fmla="*/ 0 h 434"/>
              <a:gd name="T6" fmla="*/ 440 w 510"/>
              <a:gd name="T7" fmla="*/ 6 h 434"/>
              <a:gd name="T8" fmla="*/ 398 w 510"/>
              <a:gd name="T9" fmla="*/ 58 h 434"/>
              <a:gd name="T10" fmla="*/ 278 w 510"/>
              <a:gd name="T11" fmla="*/ 206 h 434"/>
              <a:gd name="T12" fmla="*/ 224 w 510"/>
              <a:gd name="T13" fmla="*/ 262 h 434"/>
              <a:gd name="T14" fmla="*/ 214 w 510"/>
              <a:gd name="T15" fmla="*/ 270 h 434"/>
              <a:gd name="T16" fmla="*/ 186 w 510"/>
              <a:gd name="T17" fmla="*/ 284 h 434"/>
              <a:gd name="T18" fmla="*/ 154 w 510"/>
              <a:gd name="T19" fmla="*/ 288 h 434"/>
              <a:gd name="T20" fmla="*/ 126 w 510"/>
              <a:gd name="T21" fmla="*/ 278 h 434"/>
              <a:gd name="T22" fmla="*/ 108 w 510"/>
              <a:gd name="T23" fmla="*/ 264 h 434"/>
              <a:gd name="T24" fmla="*/ 108 w 510"/>
              <a:gd name="T25" fmla="*/ 264 h 434"/>
              <a:gd name="T26" fmla="*/ 100 w 510"/>
              <a:gd name="T27" fmla="*/ 260 h 434"/>
              <a:gd name="T28" fmla="*/ 82 w 510"/>
              <a:gd name="T29" fmla="*/ 260 h 434"/>
              <a:gd name="T30" fmla="*/ 74 w 510"/>
              <a:gd name="T31" fmla="*/ 262 h 434"/>
              <a:gd name="T32" fmla="*/ 74 w 510"/>
              <a:gd name="T33" fmla="*/ 262 h 434"/>
              <a:gd name="T34" fmla="*/ 32 w 510"/>
              <a:gd name="T35" fmla="*/ 274 h 434"/>
              <a:gd name="T36" fmla="*/ 18 w 510"/>
              <a:gd name="T37" fmla="*/ 280 h 434"/>
              <a:gd name="T38" fmla="*/ 8 w 510"/>
              <a:gd name="T39" fmla="*/ 292 h 434"/>
              <a:gd name="T40" fmla="*/ 0 w 510"/>
              <a:gd name="T41" fmla="*/ 318 h 434"/>
              <a:gd name="T42" fmla="*/ 0 w 510"/>
              <a:gd name="T43" fmla="*/ 326 h 434"/>
              <a:gd name="T44" fmla="*/ 8 w 510"/>
              <a:gd name="T45" fmla="*/ 354 h 434"/>
              <a:gd name="T46" fmla="*/ 18 w 510"/>
              <a:gd name="T47" fmla="*/ 368 h 434"/>
              <a:gd name="T48" fmla="*/ 30 w 510"/>
              <a:gd name="T49" fmla="*/ 380 h 434"/>
              <a:gd name="T50" fmla="*/ 58 w 510"/>
              <a:gd name="T51" fmla="*/ 400 h 434"/>
              <a:gd name="T52" fmla="*/ 94 w 510"/>
              <a:gd name="T53" fmla="*/ 416 h 434"/>
              <a:gd name="T54" fmla="*/ 136 w 510"/>
              <a:gd name="T55" fmla="*/ 428 h 434"/>
              <a:gd name="T56" fmla="*/ 156 w 510"/>
              <a:gd name="T57" fmla="*/ 432 h 434"/>
              <a:gd name="T58" fmla="*/ 198 w 510"/>
              <a:gd name="T59" fmla="*/ 432 h 434"/>
              <a:gd name="T60" fmla="*/ 222 w 510"/>
              <a:gd name="T61" fmla="*/ 424 h 434"/>
              <a:gd name="T62" fmla="*/ 234 w 510"/>
              <a:gd name="T63" fmla="*/ 416 h 434"/>
              <a:gd name="T64" fmla="*/ 238 w 510"/>
              <a:gd name="T65" fmla="*/ 412 h 434"/>
              <a:gd name="T66" fmla="*/ 316 w 510"/>
              <a:gd name="T67" fmla="*/ 302 h 434"/>
              <a:gd name="T68" fmla="*/ 316 w 510"/>
              <a:gd name="T69" fmla="*/ 302 h 434"/>
              <a:gd name="T70" fmla="*/ 328 w 510"/>
              <a:gd name="T71" fmla="*/ 286 h 434"/>
              <a:gd name="T72" fmla="*/ 364 w 510"/>
              <a:gd name="T73" fmla="*/ 250 h 434"/>
              <a:gd name="T74" fmla="*/ 388 w 510"/>
              <a:gd name="T75" fmla="*/ 230 h 434"/>
              <a:gd name="T76" fmla="*/ 394 w 510"/>
              <a:gd name="T77" fmla="*/ 228 h 434"/>
              <a:gd name="T78" fmla="*/ 400 w 510"/>
              <a:gd name="T79" fmla="*/ 228 h 434"/>
              <a:gd name="T80" fmla="*/ 414 w 510"/>
              <a:gd name="T81" fmla="*/ 232 h 434"/>
              <a:gd name="T82" fmla="*/ 422 w 510"/>
              <a:gd name="T83" fmla="*/ 242 h 434"/>
              <a:gd name="T84" fmla="*/ 432 w 510"/>
              <a:gd name="T85" fmla="*/ 416 h 434"/>
              <a:gd name="T86" fmla="*/ 432 w 510"/>
              <a:gd name="T87" fmla="*/ 418 h 434"/>
              <a:gd name="T88" fmla="*/ 434 w 510"/>
              <a:gd name="T89" fmla="*/ 422 h 434"/>
              <a:gd name="T90" fmla="*/ 434 w 510"/>
              <a:gd name="T91" fmla="*/ 426 h 434"/>
              <a:gd name="T92" fmla="*/ 440 w 510"/>
              <a:gd name="T93" fmla="*/ 432 h 434"/>
              <a:gd name="T94" fmla="*/ 444 w 510"/>
              <a:gd name="T95" fmla="*/ 434 h 434"/>
              <a:gd name="T96" fmla="*/ 452 w 510"/>
              <a:gd name="T97" fmla="*/ 428 h 434"/>
              <a:gd name="T98" fmla="*/ 454 w 510"/>
              <a:gd name="T99" fmla="*/ 418 h 434"/>
              <a:gd name="T100" fmla="*/ 460 w 510"/>
              <a:gd name="T101" fmla="*/ 368 h 434"/>
              <a:gd name="T102" fmla="*/ 476 w 510"/>
              <a:gd name="T103" fmla="*/ 230 h 434"/>
              <a:gd name="T104" fmla="*/ 488 w 510"/>
              <a:gd name="T105" fmla="*/ 188 h 434"/>
              <a:gd name="T106" fmla="*/ 496 w 510"/>
              <a:gd name="T107" fmla="*/ 168 h 434"/>
              <a:gd name="T108" fmla="*/ 506 w 510"/>
              <a:gd name="T109" fmla="*/ 132 h 434"/>
              <a:gd name="T110" fmla="*/ 510 w 510"/>
              <a:gd name="T111" fmla="*/ 100 h 434"/>
              <a:gd name="T112" fmla="*/ 508 w 510"/>
              <a:gd name="T113" fmla="*/ 74 h 434"/>
              <a:gd name="T114" fmla="*/ 498 w 510"/>
              <a:gd name="T115" fmla="*/ 42 h 434"/>
              <a:gd name="T116" fmla="*/ 476 w 510"/>
              <a:gd name="T117" fmla="*/ 12 h 434"/>
              <a:gd name="T118" fmla="*/ 466 w 510"/>
              <a:gd name="T119" fmla="*/ 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434">
                <a:moveTo>
                  <a:pt x="466" y="4"/>
                </a:moveTo>
                <a:lnTo>
                  <a:pt x="466" y="4"/>
                </a:lnTo>
                <a:lnTo>
                  <a:pt x="464" y="2"/>
                </a:lnTo>
                <a:lnTo>
                  <a:pt x="458" y="0"/>
                </a:lnTo>
                <a:lnTo>
                  <a:pt x="454" y="0"/>
                </a:lnTo>
                <a:lnTo>
                  <a:pt x="448" y="0"/>
                </a:lnTo>
                <a:lnTo>
                  <a:pt x="444" y="2"/>
                </a:lnTo>
                <a:lnTo>
                  <a:pt x="440" y="6"/>
                </a:lnTo>
                <a:lnTo>
                  <a:pt x="440" y="6"/>
                </a:lnTo>
                <a:lnTo>
                  <a:pt x="398" y="58"/>
                </a:lnTo>
                <a:lnTo>
                  <a:pt x="340" y="132"/>
                </a:lnTo>
                <a:lnTo>
                  <a:pt x="278" y="206"/>
                </a:lnTo>
                <a:lnTo>
                  <a:pt x="248" y="236"/>
                </a:lnTo>
                <a:lnTo>
                  <a:pt x="224" y="262"/>
                </a:lnTo>
                <a:lnTo>
                  <a:pt x="224" y="262"/>
                </a:lnTo>
                <a:lnTo>
                  <a:pt x="214" y="270"/>
                </a:lnTo>
                <a:lnTo>
                  <a:pt x="204" y="276"/>
                </a:lnTo>
                <a:lnTo>
                  <a:pt x="186" y="284"/>
                </a:lnTo>
                <a:lnTo>
                  <a:pt x="170" y="288"/>
                </a:lnTo>
                <a:lnTo>
                  <a:pt x="154" y="288"/>
                </a:lnTo>
                <a:lnTo>
                  <a:pt x="140" y="284"/>
                </a:lnTo>
                <a:lnTo>
                  <a:pt x="126" y="278"/>
                </a:lnTo>
                <a:lnTo>
                  <a:pt x="116" y="272"/>
                </a:lnTo>
                <a:lnTo>
                  <a:pt x="108" y="264"/>
                </a:lnTo>
                <a:lnTo>
                  <a:pt x="108" y="264"/>
                </a:lnTo>
                <a:lnTo>
                  <a:pt x="108" y="264"/>
                </a:lnTo>
                <a:lnTo>
                  <a:pt x="106" y="264"/>
                </a:lnTo>
                <a:lnTo>
                  <a:pt x="100" y="260"/>
                </a:lnTo>
                <a:lnTo>
                  <a:pt x="88" y="258"/>
                </a:lnTo>
                <a:lnTo>
                  <a:pt x="82" y="260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32" y="274"/>
                </a:lnTo>
                <a:lnTo>
                  <a:pt x="32" y="274"/>
                </a:lnTo>
                <a:lnTo>
                  <a:pt x="24" y="276"/>
                </a:lnTo>
                <a:lnTo>
                  <a:pt x="18" y="280"/>
                </a:lnTo>
                <a:lnTo>
                  <a:pt x="12" y="286"/>
                </a:lnTo>
                <a:lnTo>
                  <a:pt x="8" y="292"/>
                </a:lnTo>
                <a:lnTo>
                  <a:pt x="2" y="304"/>
                </a:lnTo>
                <a:lnTo>
                  <a:pt x="0" y="318"/>
                </a:lnTo>
                <a:lnTo>
                  <a:pt x="0" y="318"/>
                </a:lnTo>
                <a:lnTo>
                  <a:pt x="0" y="326"/>
                </a:lnTo>
                <a:lnTo>
                  <a:pt x="4" y="338"/>
                </a:lnTo>
                <a:lnTo>
                  <a:pt x="8" y="354"/>
                </a:lnTo>
                <a:lnTo>
                  <a:pt x="12" y="362"/>
                </a:lnTo>
                <a:lnTo>
                  <a:pt x="18" y="368"/>
                </a:lnTo>
                <a:lnTo>
                  <a:pt x="18" y="368"/>
                </a:lnTo>
                <a:lnTo>
                  <a:pt x="30" y="380"/>
                </a:lnTo>
                <a:lnTo>
                  <a:pt x="44" y="390"/>
                </a:lnTo>
                <a:lnTo>
                  <a:pt x="58" y="400"/>
                </a:lnTo>
                <a:lnTo>
                  <a:pt x="76" y="408"/>
                </a:lnTo>
                <a:lnTo>
                  <a:pt x="94" y="416"/>
                </a:lnTo>
                <a:lnTo>
                  <a:pt x="114" y="424"/>
                </a:lnTo>
                <a:lnTo>
                  <a:pt x="136" y="428"/>
                </a:lnTo>
                <a:lnTo>
                  <a:pt x="156" y="432"/>
                </a:lnTo>
                <a:lnTo>
                  <a:pt x="156" y="432"/>
                </a:lnTo>
                <a:lnTo>
                  <a:pt x="178" y="434"/>
                </a:lnTo>
                <a:lnTo>
                  <a:pt x="198" y="432"/>
                </a:lnTo>
                <a:lnTo>
                  <a:pt x="212" y="428"/>
                </a:lnTo>
                <a:lnTo>
                  <a:pt x="222" y="424"/>
                </a:lnTo>
                <a:lnTo>
                  <a:pt x="230" y="420"/>
                </a:lnTo>
                <a:lnTo>
                  <a:pt x="234" y="416"/>
                </a:lnTo>
                <a:lnTo>
                  <a:pt x="238" y="412"/>
                </a:lnTo>
                <a:lnTo>
                  <a:pt x="238" y="412"/>
                </a:lnTo>
                <a:lnTo>
                  <a:pt x="264" y="378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28" y="286"/>
                </a:lnTo>
                <a:lnTo>
                  <a:pt x="342" y="272"/>
                </a:lnTo>
                <a:lnTo>
                  <a:pt x="364" y="250"/>
                </a:lnTo>
                <a:lnTo>
                  <a:pt x="382" y="236"/>
                </a:lnTo>
                <a:lnTo>
                  <a:pt x="388" y="230"/>
                </a:lnTo>
                <a:lnTo>
                  <a:pt x="388" y="230"/>
                </a:lnTo>
                <a:lnTo>
                  <a:pt x="394" y="228"/>
                </a:lnTo>
                <a:lnTo>
                  <a:pt x="394" y="228"/>
                </a:lnTo>
                <a:lnTo>
                  <a:pt x="400" y="228"/>
                </a:lnTo>
                <a:lnTo>
                  <a:pt x="410" y="228"/>
                </a:lnTo>
                <a:lnTo>
                  <a:pt x="414" y="232"/>
                </a:lnTo>
                <a:lnTo>
                  <a:pt x="418" y="236"/>
                </a:lnTo>
                <a:lnTo>
                  <a:pt x="422" y="242"/>
                </a:lnTo>
                <a:lnTo>
                  <a:pt x="424" y="252"/>
                </a:lnTo>
                <a:lnTo>
                  <a:pt x="432" y="416"/>
                </a:lnTo>
                <a:lnTo>
                  <a:pt x="432" y="418"/>
                </a:lnTo>
                <a:lnTo>
                  <a:pt x="432" y="418"/>
                </a:lnTo>
                <a:lnTo>
                  <a:pt x="432" y="418"/>
                </a:lnTo>
                <a:lnTo>
                  <a:pt x="434" y="422"/>
                </a:lnTo>
                <a:lnTo>
                  <a:pt x="434" y="422"/>
                </a:lnTo>
                <a:lnTo>
                  <a:pt x="434" y="426"/>
                </a:lnTo>
                <a:lnTo>
                  <a:pt x="436" y="428"/>
                </a:lnTo>
                <a:lnTo>
                  <a:pt x="440" y="432"/>
                </a:lnTo>
                <a:lnTo>
                  <a:pt x="444" y="434"/>
                </a:lnTo>
                <a:lnTo>
                  <a:pt x="444" y="434"/>
                </a:lnTo>
                <a:lnTo>
                  <a:pt x="450" y="432"/>
                </a:lnTo>
                <a:lnTo>
                  <a:pt x="452" y="428"/>
                </a:lnTo>
                <a:lnTo>
                  <a:pt x="454" y="420"/>
                </a:lnTo>
                <a:lnTo>
                  <a:pt x="454" y="418"/>
                </a:lnTo>
                <a:lnTo>
                  <a:pt x="454" y="418"/>
                </a:lnTo>
                <a:lnTo>
                  <a:pt x="460" y="368"/>
                </a:lnTo>
                <a:lnTo>
                  <a:pt x="468" y="298"/>
                </a:lnTo>
                <a:lnTo>
                  <a:pt x="476" y="230"/>
                </a:lnTo>
                <a:lnTo>
                  <a:pt x="482" y="204"/>
                </a:lnTo>
                <a:lnTo>
                  <a:pt x="488" y="188"/>
                </a:lnTo>
                <a:lnTo>
                  <a:pt x="488" y="188"/>
                </a:lnTo>
                <a:lnTo>
                  <a:pt x="496" y="168"/>
                </a:lnTo>
                <a:lnTo>
                  <a:pt x="502" y="148"/>
                </a:lnTo>
                <a:lnTo>
                  <a:pt x="506" y="132"/>
                </a:lnTo>
                <a:lnTo>
                  <a:pt x="508" y="114"/>
                </a:lnTo>
                <a:lnTo>
                  <a:pt x="510" y="100"/>
                </a:lnTo>
                <a:lnTo>
                  <a:pt x="508" y="86"/>
                </a:lnTo>
                <a:lnTo>
                  <a:pt x="508" y="74"/>
                </a:lnTo>
                <a:lnTo>
                  <a:pt x="504" y="62"/>
                </a:lnTo>
                <a:lnTo>
                  <a:pt x="498" y="42"/>
                </a:lnTo>
                <a:lnTo>
                  <a:pt x="488" y="26"/>
                </a:lnTo>
                <a:lnTo>
                  <a:pt x="476" y="12"/>
                </a:lnTo>
                <a:lnTo>
                  <a:pt x="466" y="4"/>
                </a:lnTo>
                <a:lnTo>
                  <a:pt x="466" y="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2094344">
            <a:off x="3439956" y="3244041"/>
            <a:ext cx="591221" cy="565718"/>
          </a:xfrm>
          <a:custGeom>
            <a:avLst/>
            <a:gdLst>
              <a:gd name="T0" fmla="*/ 438 w 510"/>
              <a:gd name="T1" fmla="*/ 48 h 488"/>
              <a:gd name="T2" fmla="*/ 396 w 510"/>
              <a:gd name="T3" fmla="*/ 116 h 488"/>
              <a:gd name="T4" fmla="*/ 362 w 510"/>
              <a:gd name="T5" fmla="*/ 88 h 488"/>
              <a:gd name="T6" fmla="*/ 334 w 510"/>
              <a:gd name="T7" fmla="*/ 64 h 488"/>
              <a:gd name="T8" fmla="*/ 304 w 510"/>
              <a:gd name="T9" fmla="*/ 40 h 488"/>
              <a:gd name="T10" fmla="*/ 274 w 510"/>
              <a:gd name="T11" fmla="*/ 24 h 488"/>
              <a:gd name="T12" fmla="*/ 242 w 510"/>
              <a:gd name="T13" fmla="*/ 16 h 488"/>
              <a:gd name="T14" fmla="*/ 206 w 510"/>
              <a:gd name="T15" fmla="*/ 14 h 488"/>
              <a:gd name="T16" fmla="*/ 198 w 510"/>
              <a:gd name="T17" fmla="*/ 16 h 488"/>
              <a:gd name="T18" fmla="*/ 188 w 510"/>
              <a:gd name="T19" fmla="*/ 20 h 488"/>
              <a:gd name="T20" fmla="*/ 178 w 510"/>
              <a:gd name="T21" fmla="*/ 34 h 488"/>
              <a:gd name="T22" fmla="*/ 166 w 510"/>
              <a:gd name="T23" fmla="*/ 70 h 488"/>
              <a:gd name="T24" fmla="*/ 152 w 510"/>
              <a:gd name="T25" fmla="*/ 96 h 488"/>
              <a:gd name="T26" fmla="*/ 148 w 510"/>
              <a:gd name="T27" fmla="*/ 98 h 488"/>
              <a:gd name="T28" fmla="*/ 128 w 510"/>
              <a:gd name="T29" fmla="*/ 100 h 488"/>
              <a:gd name="T30" fmla="*/ 78 w 510"/>
              <a:gd name="T31" fmla="*/ 96 h 488"/>
              <a:gd name="T32" fmla="*/ 54 w 510"/>
              <a:gd name="T33" fmla="*/ 100 h 488"/>
              <a:gd name="T34" fmla="*/ 42 w 510"/>
              <a:gd name="T35" fmla="*/ 110 h 488"/>
              <a:gd name="T36" fmla="*/ 38 w 510"/>
              <a:gd name="T37" fmla="*/ 118 h 488"/>
              <a:gd name="T38" fmla="*/ 26 w 510"/>
              <a:gd name="T39" fmla="*/ 168 h 488"/>
              <a:gd name="T40" fmla="*/ 28 w 510"/>
              <a:gd name="T41" fmla="*/ 218 h 488"/>
              <a:gd name="T42" fmla="*/ 44 w 510"/>
              <a:gd name="T43" fmla="*/ 268 h 488"/>
              <a:gd name="T44" fmla="*/ 74 w 510"/>
              <a:gd name="T45" fmla="*/ 314 h 488"/>
              <a:gd name="T46" fmla="*/ 96 w 510"/>
              <a:gd name="T47" fmla="*/ 342 h 488"/>
              <a:gd name="T48" fmla="*/ 122 w 510"/>
              <a:gd name="T49" fmla="*/ 378 h 488"/>
              <a:gd name="T50" fmla="*/ 50 w 510"/>
              <a:gd name="T51" fmla="*/ 416 h 488"/>
              <a:gd name="T52" fmla="*/ 34 w 510"/>
              <a:gd name="T53" fmla="*/ 426 h 488"/>
              <a:gd name="T54" fmla="*/ 10 w 510"/>
              <a:gd name="T55" fmla="*/ 446 h 488"/>
              <a:gd name="T56" fmla="*/ 0 w 510"/>
              <a:gd name="T57" fmla="*/ 464 h 488"/>
              <a:gd name="T58" fmla="*/ 2 w 510"/>
              <a:gd name="T59" fmla="*/ 472 h 488"/>
              <a:gd name="T60" fmla="*/ 10 w 510"/>
              <a:gd name="T61" fmla="*/ 480 h 488"/>
              <a:gd name="T62" fmla="*/ 22 w 510"/>
              <a:gd name="T63" fmla="*/ 486 h 488"/>
              <a:gd name="T64" fmla="*/ 38 w 510"/>
              <a:gd name="T65" fmla="*/ 488 h 488"/>
              <a:gd name="T66" fmla="*/ 62 w 510"/>
              <a:gd name="T67" fmla="*/ 482 h 488"/>
              <a:gd name="T68" fmla="*/ 128 w 510"/>
              <a:gd name="T69" fmla="*/ 446 h 488"/>
              <a:gd name="T70" fmla="*/ 214 w 510"/>
              <a:gd name="T71" fmla="*/ 386 h 488"/>
              <a:gd name="T72" fmla="*/ 310 w 510"/>
              <a:gd name="T73" fmla="*/ 302 h 488"/>
              <a:gd name="T74" fmla="*/ 358 w 510"/>
              <a:gd name="T75" fmla="*/ 254 h 488"/>
              <a:gd name="T76" fmla="*/ 436 w 510"/>
              <a:gd name="T77" fmla="*/ 166 h 488"/>
              <a:gd name="T78" fmla="*/ 488 w 510"/>
              <a:gd name="T79" fmla="*/ 92 h 488"/>
              <a:gd name="T80" fmla="*/ 508 w 510"/>
              <a:gd name="T81" fmla="*/ 50 h 488"/>
              <a:gd name="T82" fmla="*/ 510 w 510"/>
              <a:gd name="T83" fmla="*/ 30 h 488"/>
              <a:gd name="T84" fmla="*/ 510 w 510"/>
              <a:gd name="T85" fmla="*/ 22 h 488"/>
              <a:gd name="T86" fmla="*/ 500 w 510"/>
              <a:gd name="T87" fmla="*/ 6 h 488"/>
              <a:gd name="T88" fmla="*/ 492 w 510"/>
              <a:gd name="T89" fmla="*/ 0 h 488"/>
              <a:gd name="T90" fmla="*/ 478 w 510"/>
              <a:gd name="T91" fmla="*/ 2 h 488"/>
              <a:gd name="T92" fmla="*/ 458 w 510"/>
              <a:gd name="T93" fmla="*/ 20 h 488"/>
              <a:gd name="T94" fmla="*/ 438 w 510"/>
              <a:gd name="T95" fmla="*/ 4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0" h="488">
                <a:moveTo>
                  <a:pt x="438" y="48"/>
                </a:moveTo>
                <a:lnTo>
                  <a:pt x="438" y="48"/>
                </a:lnTo>
                <a:lnTo>
                  <a:pt x="416" y="80"/>
                </a:lnTo>
                <a:lnTo>
                  <a:pt x="396" y="116"/>
                </a:lnTo>
                <a:lnTo>
                  <a:pt x="396" y="116"/>
                </a:lnTo>
                <a:lnTo>
                  <a:pt x="362" y="88"/>
                </a:lnTo>
                <a:lnTo>
                  <a:pt x="334" y="64"/>
                </a:lnTo>
                <a:lnTo>
                  <a:pt x="334" y="64"/>
                </a:lnTo>
                <a:lnTo>
                  <a:pt x="318" y="52"/>
                </a:lnTo>
                <a:lnTo>
                  <a:pt x="304" y="40"/>
                </a:lnTo>
                <a:lnTo>
                  <a:pt x="288" y="32"/>
                </a:lnTo>
                <a:lnTo>
                  <a:pt x="274" y="24"/>
                </a:lnTo>
                <a:lnTo>
                  <a:pt x="258" y="18"/>
                </a:lnTo>
                <a:lnTo>
                  <a:pt x="242" y="16"/>
                </a:lnTo>
                <a:lnTo>
                  <a:pt x="224" y="14"/>
                </a:lnTo>
                <a:lnTo>
                  <a:pt x="206" y="14"/>
                </a:lnTo>
                <a:lnTo>
                  <a:pt x="206" y="14"/>
                </a:lnTo>
                <a:lnTo>
                  <a:pt x="198" y="16"/>
                </a:lnTo>
                <a:lnTo>
                  <a:pt x="192" y="18"/>
                </a:lnTo>
                <a:lnTo>
                  <a:pt x="188" y="20"/>
                </a:lnTo>
                <a:lnTo>
                  <a:pt x="184" y="24"/>
                </a:lnTo>
                <a:lnTo>
                  <a:pt x="178" y="34"/>
                </a:lnTo>
                <a:lnTo>
                  <a:pt x="174" y="44"/>
                </a:lnTo>
                <a:lnTo>
                  <a:pt x="166" y="70"/>
                </a:lnTo>
                <a:lnTo>
                  <a:pt x="160" y="84"/>
                </a:lnTo>
                <a:lnTo>
                  <a:pt x="152" y="96"/>
                </a:lnTo>
                <a:lnTo>
                  <a:pt x="152" y="96"/>
                </a:lnTo>
                <a:lnTo>
                  <a:pt x="148" y="98"/>
                </a:lnTo>
                <a:lnTo>
                  <a:pt x="142" y="100"/>
                </a:lnTo>
                <a:lnTo>
                  <a:pt x="128" y="100"/>
                </a:lnTo>
                <a:lnTo>
                  <a:pt x="96" y="98"/>
                </a:lnTo>
                <a:lnTo>
                  <a:pt x="78" y="96"/>
                </a:lnTo>
                <a:lnTo>
                  <a:pt x="62" y="98"/>
                </a:lnTo>
                <a:lnTo>
                  <a:pt x="54" y="100"/>
                </a:lnTo>
                <a:lnTo>
                  <a:pt x="48" y="104"/>
                </a:lnTo>
                <a:lnTo>
                  <a:pt x="42" y="110"/>
                </a:lnTo>
                <a:lnTo>
                  <a:pt x="38" y="118"/>
                </a:lnTo>
                <a:lnTo>
                  <a:pt x="38" y="118"/>
                </a:lnTo>
                <a:lnTo>
                  <a:pt x="30" y="142"/>
                </a:lnTo>
                <a:lnTo>
                  <a:pt x="26" y="168"/>
                </a:lnTo>
                <a:lnTo>
                  <a:pt x="24" y="194"/>
                </a:lnTo>
                <a:lnTo>
                  <a:pt x="28" y="218"/>
                </a:lnTo>
                <a:lnTo>
                  <a:pt x="34" y="244"/>
                </a:lnTo>
                <a:lnTo>
                  <a:pt x="44" y="268"/>
                </a:lnTo>
                <a:lnTo>
                  <a:pt x="56" y="292"/>
                </a:lnTo>
                <a:lnTo>
                  <a:pt x="74" y="314"/>
                </a:lnTo>
                <a:lnTo>
                  <a:pt x="74" y="314"/>
                </a:lnTo>
                <a:lnTo>
                  <a:pt x="96" y="342"/>
                </a:lnTo>
                <a:lnTo>
                  <a:pt x="122" y="378"/>
                </a:lnTo>
                <a:lnTo>
                  <a:pt x="122" y="378"/>
                </a:lnTo>
                <a:lnTo>
                  <a:pt x="86" y="398"/>
                </a:lnTo>
                <a:lnTo>
                  <a:pt x="50" y="416"/>
                </a:lnTo>
                <a:lnTo>
                  <a:pt x="50" y="416"/>
                </a:lnTo>
                <a:lnTo>
                  <a:pt x="34" y="426"/>
                </a:lnTo>
                <a:lnTo>
                  <a:pt x="22" y="436"/>
                </a:lnTo>
                <a:lnTo>
                  <a:pt x="10" y="446"/>
                </a:lnTo>
                <a:lnTo>
                  <a:pt x="4" y="456"/>
                </a:lnTo>
                <a:lnTo>
                  <a:pt x="0" y="464"/>
                </a:lnTo>
                <a:lnTo>
                  <a:pt x="0" y="468"/>
                </a:lnTo>
                <a:lnTo>
                  <a:pt x="2" y="472"/>
                </a:lnTo>
                <a:lnTo>
                  <a:pt x="4" y="476"/>
                </a:lnTo>
                <a:lnTo>
                  <a:pt x="10" y="480"/>
                </a:lnTo>
                <a:lnTo>
                  <a:pt x="22" y="486"/>
                </a:lnTo>
                <a:lnTo>
                  <a:pt x="22" y="486"/>
                </a:lnTo>
                <a:lnTo>
                  <a:pt x="30" y="488"/>
                </a:lnTo>
                <a:lnTo>
                  <a:pt x="38" y="488"/>
                </a:lnTo>
                <a:lnTo>
                  <a:pt x="50" y="486"/>
                </a:lnTo>
                <a:lnTo>
                  <a:pt x="62" y="482"/>
                </a:lnTo>
                <a:lnTo>
                  <a:pt x="92" y="468"/>
                </a:lnTo>
                <a:lnTo>
                  <a:pt x="128" y="446"/>
                </a:lnTo>
                <a:lnTo>
                  <a:pt x="170" y="420"/>
                </a:lnTo>
                <a:lnTo>
                  <a:pt x="214" y="386"/>
                </a:lnTo>
                <a:lnTo>
                  <a:pt x="262" y="346"/>
                </a:lnTo>
                <a:lnTo>
                  <a:pt x="310" y="302"/>
                </a:lnTo>
                <a:lnTo>
                  <a:pt x="310" y="302"/>
                </a:lnTo>
                <a:lnTo>
                  <a:pt x="358" y="254"/>
                </a:lnTo>
                <a:lnTo>
                  <a:pt x="400" y="208"/>
                </a:lnTo>
                <a:lnTo>
                  <a:pt x="436" y="166"/>
                </a:lnTo>
                <a:lnTo>
                  <a:pt x="464" y="126"/>
                </a:lnTo>
                <a:lnTo>
                  <a:pt x="488" y="92"/>
                </a:lnTo>
                <a:lnTo>
                  <a:pt x="502" y="62"/>
                </a:lnTo>
                <a:lnTo>
                  <a:pt x="508" y="50"/>
                </a:lnTo>
                <a:lnTo>
                  <a:pt x="510" y="40"/>
                </a:lnTo>
                <a:lnTo>
                  <a:pt x="510" y="30"/>
                </a:lnTo>
                <a:lnTo>
                  <a:pt x="510" y="22"/>
                </a:lnTo>
                <a:lnTo>
                  <a:pt x="510" y="22"/>
                </a:lnTo>
                <a:lnTo>
                  <a:pt x="504" y="10"/>
                </a:lnTo>
                <a:lnTo>
                  <a:pt x="500" y="6"/>
                </a:lnTo>
                <a:lnTo>
                  <a:pt x="496" y="2"/>
                </a:lnTo>
                <a:lnTo>
                  <a:pt x="492" y="0"/>
                </a:lnTo>
                <a:lnTo>
                  <a:pt x="488" y="0"/>
                </a:lnTo>
                <a:lnTo>
                  <a:pt x="478" y="2"/>
                </a:lnTo>
                <a:lnTo>
                  <a:pt x="468" y="10"/>
                </a:lnTo>
                <a:lnTo>
                  <a:pt x="458" y="20"/>
                </a:lnTo>
                <a:lnTo>
                  <a:pt x="448" y="32"/>
                </a:lnTo>
                <a:lnTo>
                  <a:pt x="438" y="48"/>
                </a:lnTo>
                <a:lnTo>
                  <a:pt x="438" y="4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 rot="19800000">
            <a:off x="1238889" y="2069236"/>
            <a:ext cx="387353" cy="562487"/>
          </a:xfrm>
          <a:custGeom>
            <a:avLst/>
            <a:gdLst>
              <a:gd name="T0" fmla="*/ 236 w 376"/>
              <a:gd name="T1" fmla="*/ 352 h 546"/>
              <a:gd name="T2" fmla="*/ 154 w 376"/>
              <a:gd name="T3" fmla="*/ 276 h 546"/>
              <a:gd name="T4" fmla="*/ 188 w 376"/>
              <a:gd name="T5" fmla="*/ 170 h 546"/>
              <a:gd name="T6" fmla="*/ 188 w 376"/>
              <a:gd name="T7" fmla="*/ 268 h 546"/>
              <a:gd name="T8" fmla="*/ 376 w 376"/>
              <a:gd name="T9" fmla="*/ 238 h 546"/>
              <a:gd name="T10" fmla="*/ 338 w 376"/>
              <a:gd name="T11" fmla="*/ 306 h 546"/>
              <a:gd name="T12" fmla="*/ 334 w 376"/>
              <a:gd name="T13" fmla="*/ 322 h 546"/>
              <a:gd name="T14" fmla="*/ 322 w 376"/>
              <a:gd name="T15" fmla="*/ 350 h 546"/>
              <a:gd name="T16" fmla="*/ 306 w 376"/>
              <a:gd name="T17" fmla="*/ 376 h 546"/>
              <a:gd name="T18" fmla="*/ 284 w 376"/>
              <a:gd name="T19" fmla="*/ 398 h 546"/>
              <a:gd name="T20" fmla="*/ 274 w 376"/>
              <a:gd name="T21" fmla="*/ 546 h 546"/>
              <a:gd name="T22" fmla="*/ 68 w 376"/>
              <a:gd name="T23" fmla="*/ 408 h 546"/>
              <a:gd name="T24" fmla="*/ 54 w 376"/>
              <a:gd name="T25" fmla="*/ 396 h 546"/>
              <a:gd name="T26" fmla="*/ 28 w 376"/>
              <a:gd name="T27" fmla="*/ 366 h 546"/>
              <a:gd name="T28" fmla="*/ 10 w 376"/>
              <a:gd name="T29" fmla="*/ 332 h 546"/>
              <a:gd name="T30" fmla="*/ 2 w 376"/>
              <a:gd name="T31" fmla="*/ 292 h 546"/>
              <a:gd name="T32" fmla="*/ 0 w 376"/>
              <a:gd name="T33" fmla="*/ 272 h 546"/>
              <a:gd name="T34" fmla="*/ 4 w 376"/>
              <a:gd name="T35" fmla="*/ 232 h 546"/>
              <a:gd name="T36" fmla="*/ 18 w 376"/>
              <a:gd name="T37" fmla="*/ 196 h 546"/>
              <a:gd name="T38" fmla="*/ 40 w 376"/>
              <a:gd name="T39" fmla="*/ 162 h 546"/>
              <a:gd name="T40" fmla="*/ 68 w 376"/>
              <a:gd name="T41" fmla="*/ 136 h 546"/>
              <a:gd name="T42" fmla="*/ 274 w 376"/>
              <a:gd name="T43" fmla="*/ 0 h 546"/>
              <a:gd name="T44" fmla="*/ 274 w 376"/>
              <a:gd name="T45" fmla="*/ 136 h 546"/>
              <a:gd name="T46" fmla="*/ 296 w 376"/>
              <a:gd name="T47" fmla="*/ 156 h 546"/>
              <a:gd name="T48" fmla="*/ 314 w 376"/>
              <a:gd name="T49" fmla="*/ 180 h 546"/>
              <a:gd name="T50" fmla="*/ 328 w 376"/>
              <a:gd name="T51" fmla="*/ 208 h 546"/>
              <a:gd name="T52" fmla="*/ 338 w 376"/>
              <a:gd name="T53" fmla="*/ 238 h 546"/>
              <a:gd name="T54" fmla="*/ 308 w 376"/>
              <a:gd name="T55" fmla="*/ 272 h 546"/>
              <a:gd name="T56" fmla="*/ 306 w 376"/>
              <a:gd name="T57" fmla="*/ 258 h 546"/>
              <a:gd name="T58" fmla="*/ 302 w 376"/>
              <a:gd name="T59" fmla="*/ 232 h 546"/>
              <a:gd name="T60" fmla="*/ 290 w 376"/>
              <a:gd name="T61" fmla="*/ 208 h 546"/>
              <a:gd name="T62" fmla="*/ 276 w 376"/>
              <a:gd name="T63" fmla="*/ 186 h 546"/>
              <a:gd name="T64" fmla="*/ 258 w 376"/>
              <a:gd name="T65" fmla="*/ 166 h 546"/>
              <a:gd name="T66" fmla="*/ 236 w 376"/>
              <a:gd name="T67" fmla="*/ 152 h 546"/>
              <a:gd name="T68" fmla="*/ 212 w 376"/>
              <a:gd name="T69" fmla="*/ 142 h 546"/>
              <a:gd name="T70" fmla="*/ 184 w 376"/>
              <a:gd name="T71" fmla="*/ 136 h 546"/>
              <a:gd name="T72" fmla="*/ 170 w 376"/>
              <a:gd name="T73" fmla="*/ 136 h 546"/>
              <a:gd name="T74" fmla="*/ 144 w 376"/>
              <a:gd name="T75" fmla="*/ 138 h 546"/>
              <a:gd name="T76" fmla="*/ 118 w 376"/>
              <a:gd name="T77" fmla="*/ 146 h 546"/>
              <a:gd name="T78" fmla="*/ 94 w 376"/>
              <a:gd name="T79" fmla="*/ 158 h 546"/>
              <a:gd name="T80" fmla="*/ 74 w 376"/>
              <a:gd name="T81" fmla="*/ 176 h 546"/>
              <a:gd name="T82" fmla="*/ 58 w 376"/>
              <a:gd name="T83" fmla="*/ 196 h 546"/>
              <a:gd name="T84" fmla="*/ 44 w 376"/>
              <a:gd name="T85" fmla="*/ 220 h 546"/>
              <a:gd name="T86" fmla="*/ 36 w 376"/>
              <a:gd name="T87" fmla="*/ 244 h 546"/>
              <a:gd name="T88" fmla="*/ 34 w 376"/>
              <a:gd name="T89" fmla="*/ 272 h 546"/>
              <a:gd name="T90" fmla="*/ 34 w 376"/>
              <a:gd name="T91" fmla="*/ 286 h 546"/>
              <a:gd name="T92" fmla="*/ 40 w 376"/>
              <a:gd name="T93" fmla="*/ 312 h 546"/>
              <a:gd name="T94" fmla="*/ 50 w 376"/>
              <a:gd name="T95" fmla="*/ 338 h 546"/>
              <a:gd name="T96" fmla="*/ 66 w 376"/>
              <a:gd name="T97" fmla="*/ 360 h 546"/>
              <a:gd name="T98" fmla="*/ 84 w 376"/>
              <a:gd name="T99" fmla="*/ 378 h 546"/>
              <a:gd name="T100" fmla="*/ 106 w 376"/>
              <a:gd name="T101" fmla="*/ 392 h 546"/>
              <a:gd name="T102" fmla="*/ 130 w 376"/>
              <a:gd name="T103" fmla="*/ 402 h 546"/>
              <a:gd name="T104" fmla="*/ 156 w 376"/>
              <a:gd name="T105" fmla="*/ 408 h 546"/>
              <a:gd name="T106" fmla="*/ 170 w 376"/>
              <a:gd name="T107" fmla="*/ 408 h 546"/>
              <a:gd name="T108" fmla="*/ 198 w 376"/>
              <a:gd name="T109" fmla="*/ 406 h 546"/>
              <a:gd name="T110" fmla="*/ 224 w 376"/>
              <a:gd name="T111" fmla="*/ 398 h 546"/>
              <a:gd name="T112" fmla="*/ 248 w 376"/>
              <a:gd name="T113" fmla="*/ 386 h 546"/>
              <a:gd name="T114" fmla="*/ 268 w 376"/>
              <a:gd name="T115" fmla="*/ 368 h 546"/>
              <a:gd name="T116" fmla="*/ 284 w 376"/>
              <a:gd name="T117" fmla="*/ 348 h 546"/>
              <a:gd name="T118" fmla="*/ 296 w 376"/>
              <a:gd name="T119" fmla="*/ 326 h 546"/>
              <a:gd name="T120" fmla="*/ 304 w 376"/>
              <a:gd name="T121" fmla="*/ 300 h 546"/>
              <a:gd name="T122" fmla="*/ 308 w 376"/>
              <a:gd name="T123" fmla="*/ 27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6" h="546">
                <a:moveTo>
                  <a:pt x="188" y="268"/>
                </a:moveTo>
                <a:lnTo>
                  <a:pt x="236" y="352"/>
                </a:lnTo>
                <a:lnTo>
                  <a:pt x="208" y="370"/>
                </a:lnTo>
                <a:lnTo>
                  <a:pt x="154" y="276"/>
                </a:lnTo>
                <a:lnTo>
                  <a:pt x="154" y="170"/>
                </a:lnTo>
                <a:lnTo>
                  <a:pt x="188" y="170"/>
                </a:lnTo>
                <a:lnTo>
                  <a:pt x="188" y="268"/>
                </a:lnTo>
                <a:lnTo>
                  <a:pt x="188" y="268"/>
                </a:lnTo>
                <a:lnTo>
                  <a:pt x="188" y="268"/>
                </a:lnTo>
                <a:close/>
                <a:moveTo>
                  <a:pt x="376" y="238"/>
                </a:moveTo>
                <a:lnTo>
                  <a:pt x="376" y="306"/>
                </a:lnTo>
                <a:lnTo>
                  <a:pt x="338" y="306"/>
                </a:lnTo>
                <a:lnTo>
                  <a:pt x="338" y="306"/>
                </a:lnTo>
                <a:lnTo>
                  <a:pt x="334" y="322"/>
                </a:lnTo>
                <a:lnTo>
                  <a:pt x="328" y="336"/>
                </a:lnTo>
                <a:lnTo>
                  <a:pt x="322" y="350"/>
                </a:lnTo>
                <a:lnTo>
                  <a:pt x="314" y="364"/>
                </a:lnTo>
                <a:lnTo>
                  <a:pt x="306" y="376"/>
                </a:lnTo>
                <a:lnTo>
                  <a:pt x="296" y="388"/>
                </a:lnTo>
                <a:lnTo>
                  <a:pt x="284" y="398"/>
                </a:lnTo>
                <a:lnTo>
                  <a:pt x="274" y="408"/>
                </a:lnTo>
                <a:lnTo>
                  <a:pt x="274" y="546"/>
                </a:lnTo>
                <a:lnTo>
                  <a:pt x="68" y="546"/>
                </a:lnTo>
                <a:lnTo>
                  <a:pt x="68" y="408"/>
                </a:lnTo>
                <a:lnTo>
                  <a:pt x="68" y="408"/>
                </a:lnTo>
                <a:lnTo>
                  <a:pt x="54" y="396"/>
                </a:lnTo>
                <a:lnTo>
                  <a:pt x="40" y="382"/>
                </a:lnTo>
                <a:lnTo>
                  <a:pt x="28" y="366"/>
                </a:lnTo>
                <a:lnTo>
                  <a:pt x="18" y="350"/>
                </a:lnTo>
                <a:lnTo>
                  <a:pt x="10" y="332"/>
                </a:lnTo>
                <a:lnTo>
                  <a:pt x="4" y="312"/>
                </a:lnTo>
                <a:lnTo>
                  <a:pt x="2" y="292"/>
                </a:lnTo>
                <a:lnTo>
                  <a:pt x="0" y="272"/>
                </a:lnTo>
                <a:lnTo>
                  <a:pt x="0" y="272"/>
                </a:lnTo>
                <a:lnTo>
                  <a:pt x="2" y="252"/>
                </a:lnTo>
                <a:lnTo>
                  <a:pt x="4" y="232"/>
                </a:lnTo>
                <a:lnTo>
                  <a:pt x="10" y="212"/>
                </a:lnTo>
                <a:lnTo>
                  <a:pt x="18" y="196"/>
                </a:lnTo>
                <a:lnTo>
                  <a:pt x="28" y="178"/>
                </a:lnTo>
                <a:lnTo>
                  <a:pt x="40" y="162"/>
                </a:lnTo>
                <a:lnTo>
                  <a:pt x="54" y="148"/>
                </a:lnTo>
                <a:lnTo>
                  <a:pt x="68" y="136"/>
                </a:lnTo>
                <a:lnTo>
                  <a:pt x="68" y="0"/>
                </a:lnTo>
                <a:lnTo>
                  <a:pt x="274" y="0"/>
                </a:lnTo>
                <a:lnTo>
                  <a:pt x="274" y="136"/>
                </a:lnTo>
                <a:lnTo>
                  <a:pt x="274" y="136"/>
                </a:lnTo>
                <a:lnTo>
                  <a:pt x="284" y="146"/>
                </a:lnTo>
                <a:lnTo>
                  <a:pt x="296" y="156"/>
                </a:lnTo>
                <a:lnTo>
                  <a:pt x="306" y="168"/>
                </a:lnTo>
                <a:lnTo>
                  <a:pt x="314" y="180"/>
                </a:lnTo>
                <a:lnTo>
                  <a:pt x="322" y="194"/>
                </a:lnTo>
                <a:lnTo>
                  <a:pt x="328" y="208"/>
                </a:lnTo>
                <a:lnTo>
                  <a:pt x="334" y="222"/>
                </a:lnTo>
                <a:lnTo>
                  <a:pt x="338" y="238"/>
                </a:lnTo>
                <a:lnTo>
                  <a:pt x="376" y="238"/>
                </a:lnTo>
                <a:close/>
                <a:moveTo>
                  <a:pt x="308" y="272"/>
                </a:moveTo>
                <a:lnTo>
                  <a:pt x="308" y="272"/>
                </a:lnTo>
                <a:lnTo>
                  <a:pt x="306" y="258"/>
                </a:lnTo>
                <a:lnTo>
                  <a:pt x="304" y="244"/>
                </a:lnTo>
                <a:lnTo>
                  <a:pt x="302" y="232"/>
                </a:lnTo>
                <a:lnTo>
                  <a:pt x="296" y="220"/>
                </a:lnTo>
                <a:lnTo>
                  <a:pt x="290" y="208"/>
                </a:lnTo>
                <a:lnTo>
                  <a:pt x="284" y="196"/>
                </a:lnTo>
                <a:lnTo>
                  <a:pt x="276" y="186"/>
                </a:lnTo>
                <a:lnTo>
                  <a:pt x="268" y="176"/>
                </a:lnTo>
                <a:lnTo>
                  <a:pt x="258" y="166"/>
                </a:lnTo>
                <a:lnTo>
                  <a:pt x="248" y="158"/>
                </a:lnTo>
                <a:lnTo>
                  <a:pt x="236" y="152"/>
                </a:lnTo>
                <a:lnTo>
                  <a:pt x="224" y="146"/>
                </a:lnTo>
                <a:lnTo>
                  <a:pt x="212" y="142"/>
                </a:lnTo>
                <a:lnTo>
                  <a:pt x="198" y="138"/>
                </a:lnTo>
                <a:lnTo>
                  <a:pt x="184" y="136"/>
                </a:lnTo>
                <a:lnTo>
                  <a:pt x="170" y="136"/>
                </a:lnTo>
                <a:lnTo>
                  <a:pt x="170" y="136"/>
                </a:lnTo>
                <a:lnTo>
                  <a:pt x="156" y="136"/>
                </a:lnTo>
                <a:lnTo>
                  <a:pt x="144" y="138"/>
                </a:lnTo>
                <a:lnTo>
                  <a:pt x="130" y="142"/>
                </a:lnTo>
                <a:lnTo>
                  <a:pt x="118" y="146"/>
                </a:lnTo>
                <a:lnTo>
                  <a:pt x="106" y="152"/>
                </a:lnTo>
                <a:lnTo>
                  <a:pt x="94" y="158"/>
                </a:lnTo>
                <a:lnTo>
                  <a:pt x="84" y="166"/>
                </a:lnTo>
                <a:lnTo>
                  <a:pt x="74" y="176"/>
                </a:lnTo>
                <a:lnTo>
                  <a:pt x="66" y="186"/>
                </a:lnTo>
                <a:lnTo>
                  <a:pt x="58" y="196"/>
                </a:lnTo>
                <a:lnTo>
                  <a:pt x="50" y="208"/>
                </a:lnTo>
                <a:lnTo>
                  <a:pt x="44" y="220"/>
                </a:lnTo>
                <a:lnTo>
                  <a:pt x="40" y="232"/>
                </a:lnTo>
                <a:lnTo>
                  <a:pt x="36" y="244"/>
                </a:lnTo>
                <a:lnTo>
                  <a:pt x="34" y="258"/>
                </a:lnTo>
                <a:lnTo>
                  <a:pt x="34" y="272"/>
                </a:lnTo>
                <a:lnTo>
                  <a:pt x="34" y="272"/>
                </a:lnTo>
                <a:lnTo>
                  <a:pt x="34" y="286"/>
                </a:lnTo>
                <a:lnTo>
                  <a:pt x="36" y="300"/>
                </a:lnTo>
                <a:lnTo>
                  <a:pt x="40" y="312"/>
                </a:lnTo>
                <a:lnTo>
                  <a:pt x="44" y="326"/>
                </a:lnTo>
                <a:lnTo>
                  <a:pt x="50" y="338"/>
                </a:lnTo>
                <a:lnTo>
                  <a:pt x="58" y="348"/>
                </a:lnTo>
                <a:lnTo>
                  <a:pt x="66" y="360"/>
                </a:lnTo>
                <a:lnTo>
                  <a:pt x="74" y="368"/>
                </a:lnTo>
                <a:lnTo>
                  <a:pt x="84" y="378"/>
                </a:lnTo>
                <a:lnTo>
                  <a:pt x="94" y="386"/>
                </a:lnTo>
                <a:lnTo>
                  <a:pt x="106" y="392"/>
                </a:lnTo>
                <a:lnTo>
                  <a:pt x="118" y="398"/>
                </a:lnTo>
                <a:lnTo>
                  <a:pt x="130" y="402"/>
                </a:lnTo>
                <a:lnTo>
                  <a:pt x="144" y="406"/>
                </a:lnTo>
                <a:lnTo>
                  <a:pt x="156" y="408"/>
                </a:lnTo>
                <a:lnTo>
                  <a:pt x="170" y="408"/>
                </a:lnTo>
                <a:lnTo>
                  <a:pt x="170" y="408"/>
                </a:lnTo>
                <a:lnTo>
                  <a:pt x="184" y="408"/>
                </a:lnTo>
                <a:lnTo>
                  <a:pt x="198" y="406"/>
                </a:lnTo>
                <a:lnTo>
                  <a:pt x="212" y="402"/>
                </a:lnTo>
                <a:lnTo>
                  <a:pt x="224" y="398"/>
                </a:lnTo>
                <a:lnTo>
                  <a:pt x="236" y="392"/>
                </a:lnTo>
                <a:lnTo>
                  <a:pt x="248" y="386"/>
                </a:lnTo>
                <a:lnTo>
                  <a:pt x="258" y="378"/>
                </a:lnTo>
                <a:lnTo>
                  <a:pt x="268" y="368"/>
                </a:lnTo>
                <a:lnTo>
                  <a:pt x="276" y="360"/>
                </a:lnTo>
                <a:lnTo>
                  <a:pt x="284" y="348"/>
                </a:lnTo>
                <a:lnTo>
                  <a:pt x="290" y="338"/>
                </a:lnTo>
                <a:lnTo>
                  <a:pt x="296" y="326"/>
                </a:lnTo>
                <a:lnTo>
                  <a:pt x="302" y="312"/>
                </a:lnTo>
                <a:lnTo>
                  <a:pt x="304" y="300"/>
                </a:lnTo>
                <a:lnTo>
                  <a:pt x="306" y="286"/>
                </a:lnTo>
                <a:lnTo>
                  <a:pt x="308" y="272"/>
                </a:lnTo>
                <a:lnTo>
                  <a:pt x="308" y="272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35"/>
          <p:cNvSpPr>
            <a:spLocks/>
          </p:cNvSpPr>
          <p:nvPr/>
        </p:nvSpPr>
        <p:spPr bwMode="auto">
          <a:xfrm rot="13259224">
            <a:off x="2509490" y="1979163"/>
            <a:ext cx="476099" cy="1047416"/>
          </a:xfrm>
          <a:custGeom>
            <a:avLst/>
            <a:gdLst>
              <a:gd name="T0" fmla="*/ 0 w 220"/>
              <a:gd name="T1" fmla="*/ 64 h 484"/>
              <a:gd name="T2" fmla="*/ 10 w 220"/>
              <a:gd name="T3" fmla="*/ 80 h 484"/>
              <a:gd name="T4" fmla="*/ 26 w 220"/>
              <a:gd name="T5" fmla="*/ 82 h 484"/>
              <a:gd name="T6" fmla="*/ 28 w 220"/>
              <a:gd name="T7" fmla="*/ 88 h 484"/>
              <a:gd name="T8" fmla="*/ 36 w 220"/>
              <a:gd name="T9" fmla="*/ 94 h 484"/>
              <a:gd name="T10" fmla="*/ 40 w 220"/>
              <a:gd name="T11" fmla="*/ 108 h 484"/>
              <a:gd name="T12" fmla="*/ 52 w 220"/>
              <a:gd name="T13" fmla="*/ 178 h 484"/>
              <a:gd name="T14" fmla="*/ 50 w 220"/>
              <a:gd name="T15" fmla="*/ 202 h 484"/>
              <a:gd name="T16" fmla="*/ 28 w 220"/>
              <a:gd name="T17" fmla="*/ 300 h 484"/>
              <a:gd name="T18" fmla="*/ 28 w 220"/>
              <a:gd name="T19" fmla="*/ 382 h 484"/>
              <a:gd name="T20" fmla="*/ 44 w 220"/>
              <a:gd name="T21" fmla="*/ 480 h 484"/>
              <a:gd name="T22" fmla="*/ 110 w 220"/>
              <a:gd name="T23" fmla="*/ 484 h 484"/>
              <a:gd name="T24" fmla="*/ 176 w 220"/>
              <a:gd name="T25" fmla="*/ 480 h 484"/>
              <a:gd name="T26" fmla="*/ 192 w 220"/>
              <a:gd name="T27" fmla="*/ 382 h 484"/>
              <a:gd name="T28" fmla="*/ 194 w 220"/>
              <a:gd name="T29" fmla="*/ 328 h 484"/>
              <a:gd name="T30" fmla="*/ 178 w 220"/>
              <a:gd name="T31" fmla="*/ 230 h 484"/>
              <a:gd name="T32" fmla="*/ 168 w 220"/>
              <a:gd name="T33" fmla="*/ 190 h 484"/>
              <a:gd name="T34" fmla="*/ 178 w 220"/>
              <a:gd name="T35" fmla="*/ 124 h 484"/>
              <a:gd name="T36" fmla="*/ 182 w 220"/>
              <a:gd name="T37" fmla="*/ 100 h 484"/>
              <a:gd name="T38" fmla="*/ 188 w 220"/>
              <a:gd name="T39" fmla="*/ 88 h 484"/>
              <a:gd name="T40" fmla="*/ 194 w 220"/>
              <a:gd name="T41" fmla="*/ 82 h 484"/>
              <a:gd name="T42" fmla="*/ 206 w 220"/>
              <a:gd name="T43" fmla="*/ 82 h 484"/>
              <a:gd name="T44" fmla="*/ 220 w 220"/>
              <a:gd name="T45" fmla="*/ 68 h 484"/>
              <a:gd name="T46" fmla="*/ 220 w 220"/>
              <a:gd name="T47" fmla="*/ 64 h 484"/>
              <a:gd name="T48" fmla="*/ 214 w 220"/>
              <a:gd name="T49" fmla="*/ 52 h 484"/>
              <a:gd name="T50" fmla="*/ 214 w 220"/>
              <a:gd name="T51" fmla="*/ 36 h 484"/>
              <a:gd name="T52" fmla="*/ 198 w 220"/>
              <a:gd name="T53" fmla="*/ 14 h 484"/>
              <a:gd name="T54" fmla="*/ 192 w 220"/>
              <a:gd name="T55" fmla="*/ 14 h 484"/>
              <a:gd name="T56" fmla="*/ 180 w 220"/>
              <a:gd name="T57" fmla="*/ 10 h 484"/>
              <a:gd name="T58" fmla="*/ 162 w 220"/>
              <a:gd name="T59" fmla="*/ 4 h 484"/>
              <a:gd name="T60" fmla="*/ 156 w 220"/>
              <a:gd name="T61" fmla="*/ 4 h 484"/>
              <a:gd name="T62" fmla="*/ 168 w 220"/>
              <a:gd name="T63" fmla="*/ 34 h 484"/>
              <a:gd name="T64" fmla="*/ 172 w 220"/>
              <a:gd name="T65" fmla="*/ 64 h 484"/>
              <a:gd name="T66" fmla="*/ 122 w 220"/>
              <a:gd name="T67" fmla="*/ 64 h 484"/>
              <a:gd name="T68" fmla="*/ 110 w 220"/>
              <a:gd name="T69" fmla="*/ 64 h 484"/>
              <a:gd name="T70" fmla="*/ 78 w 220"/>
              <a:gd name="T71" fmla="*/ 62 h 484"/>
              <a:gd name="T72" fmla="*/ 48 w 220"/>
              <a:gd name="T73" fmla="*/ 64 h 484"/>
              <a:gd name="T74" fmla="*/ 54 w 220"/>
              <a:gd name="T75" fmla="*/ 24 h 484"/>
              <a:gd name="T76" fmla="*/ 70 w 220"/>
              <a:gd name="T77" fmla="*/ 0 h 484"/>
              <a:gd name="T78" fmla="*/ 48 w 220"/>
              <a:gd name="T79" fmla="*/ 6 h 484"/>
              <a:gd name="T80" fmla="*/ 36 w 220"/>
              <a:gd name="T81" fmla="*/ 12 h 484"/>
              <a:gd name="T82" fmla="*/ 26 w 220"/>
              <a:gd name="T83" fmla="*/ 12 h 484"/>
              <a:gd name="T84" fmla="*/ 14 w 220"/>
              <a:gd name="T85" fmla="*/ 24 h 484"/>
              <a:gd name="T86" fmla="*/ 4 w 220"/>
              <a:gd name="T87" fmla="*/ 44 h 484"/>
              <a:gd name="T88" fmla="*/ 4 w 220"/>
              <a:gd name="T89" fmla="*/ 58 h 484"/>
              <a:gd name="T90" fmla="*/ 0 w 220"/>
              <a:gd name="T91" fmla="*/ 6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0" h="484">
                <a:moveTo>
                  <a:pt x="0" y="64"/>
                </a:moveTo>
                <a:lnTo>
                  <a:pt x="0" y="64"/>
                </a:lnTo>
                <a:lnTo>
                  <a:pt x="0" y="64"/>
                </a:lnTo>
                <a:lnTo>
                  <a:pt x="0" y="68"/>
                </a:lnTo>
                <a:lnTo>
                  <a:pt x="6" y="76"/>
                </a:lnTo>
                <a:lnTo>
                  <a:pt x="10" y="80"/>
                </a:lnTo>
                <a:lnTo>
                  <a:pt x="14" y="82"/>
                </a:lnTo>
                <a:lnTo>
                  <a:pt x="20" y="84"/>
                </a:lnTo>
                <a:lnTo>
                  <a:pt x="26" y="82"/>
                </a:lnTo>
                <a:lnTo>
                  <a:pt x="26" y="82"/>
                </a:lnTo>
                <a:lnTo>
                  <a:pt x="26" y="86"/>
                </a:lnTo>
                <a:lnTo>
                  <a:pt x="28" y="88"/>
                </a:lnTo>
                <a:lnTo>
                  <a:pt x="32" y="88"/>
                </a:lnTo>
                <a:lnTo>
                  <a:pt x="32" y="88"/>
                </a:lnTo>
                <a:lnTo>
                  <a:pt x="36" y="94"/>
                </a:lnTo>
                <a:lnTo>
                  <a:pt x="40" y="100"/>
                </a:lnTo>
                <a:lnTo>
                  <a:pt x="40" y="108"/>
                </a:lnTo>
                <a:lnTo>
                  <a:pt x="40" y="108"/>
                </a:lnTo>
                <a:lnTo>
                  <a:pt x="42" y="124"/>
                </a:lnTo>
                <a:lnTo>
                  <a:pt x="48" y="150"/>
                </a:lnTo>
                <a:lnTo>
                  <a:pt x="52" y="178"/>
                </a:lnTo>
                <a:lnTo>
                  <a:pt x="52" y="190"/>
                </a:lnTo>
                <a:lnTo>
                  <a:pt x="50" y="202"/>
                </a:lnTo>
                <a:lnTo>
                  <a:pt x="50" y="202"/>
                </a:lnTo>
                <a:lnTo>
                  <a:pt x="44" y="230"/>
                </a:lnTo>
                <a:lnTo>
                  <a:pt x="32" y="274"/>
                </a:lnTo>
                <a:lnTo>
                  <a:pt x="28" y="300"/>
                </a:lnTo>
                <a:lnTo>
                  <a:pt x="26" y="328"/>
                </a:lnTo>
                <a:lnTo>
                  <a:pt x="26" y="354"/>
                </a:lnTo>
                <a:lnTo>
                  <a:pt x="28" y="382"/>
                </a:lnTo>
                <a:lnTo>
                  <a:pt x="28" y="382"/>
                </a:lnTo>
                <a:lnTo>
                  <a:pt x="40" y="458"/>
                </a:lnTo>
                <a:lnTo>
                  <a:pt x="44" y="480"/>
                </a:lnTo>
                <a:lnTo>
                  <a:pt x="44" y="480"/>
                </a:lnTo>
                <a:lnTo>
                  <a:pt x="66" y="482"/>
                </a:lnTo>
                <a:lnTo>
                  <a:pt x="110" y="484"/>
                </a:lnTo>
                <a:lnTo>
                  <a:pt x="110" y="484"/>
                </a:lnTo>
                <a:lnTo>
                  <a:pt x="154" y="482"/>
                </a:lnTo>
                <a:lnTo>
                  <a:pt x="176" y="480"/>
                </a:lnTo>
                <a:lnTo>
                  <a:pt x="176" y="480"/>
                </a:lnTo>
                <a:lnTo>
                  <a:pt x="180" y="458"/>
                </a:lnTo>
                <a:lnTo>
                  <a:pt x="192" y="382"/>
                </a:lnTo>
                <a:lnTo>
                  <a:pt x="192" y="382"/>
                </a:lnTo>
                <a:lnTo>
                  <a:pt x="194" y="354"/>
                </a:lnTo>
                <a:lnTo>
                  <a:pt x="194" y="328"/>
                </a:lnTo>
                <a:lnTo>
                  <a:pt x="192" y="300"/>
                </a:lnTo>
                <a:lnTo>
                  <a:pt x="188" y="274"/>
                </a:lnTo>
                <a:lnTo>
                  <a:pt x="178" y="230"/>
                </a:lnTo>
                <a:lnTo>
                  <a:pt x="170" y="202"/>
                </a:lnTo>
                <a:lnTo>
                  <a:pt x="170" y="202"/>
                </a:lnTo>
                <a:lnTo>
                  <a:pt x="168" y="190"/>
                </a:lnTo>
                <a:lnTo>
                  <a:pt x="168" y="178"/>
                </a:lnTo>
                <a:lnTo>
                  <a:pt x="172" y="150"/>
                </a:lnTo>
                <a:lnTo>
                  <a:pt x="178" y="124"/>
                </a:lnTo>
                <a:lnTo>
                  <a:pt x="180" y="108"/>
                </a:lnTo>
                <a:lnTo>
                  <a:pt x="180" y="108"/>
                </a:lnTo>
                <a:lnTo>
                  <a:pt x="182" y="100"/>
                </a:lnTo>
                <a:lnTo>
                  <a:pt x="184" y="94"/>
                </a:lnTo>
                <a:lnTo>
                  <a:pt x="188" y="88"/>
                </a:lnTo>
                <a:lnTo>
                  <a:pt x="188" y="88"/>
                </a:lnTo>
                <a:lnTo>
                  <a:pt x="192" y="88"/>
                </a:lnTo>
                <a:lnTo>
                  <a:pt x="194" y="86"/>
                </a:lnTo>
                <a:lnTo>
                  <a:pt x="194" y="82"/>
                </a:lnTo>
                <a:lnTo>
                  <a:pt x="194" y="82"/>
                </a:lnTo>
                <a:lnTo>
                  <a:pt x="200" y="84"/>
                </a:lnTo>
                <a:lnTo>
                  <a:pt x="206" y="82"/>
                </a:lnTo>
                <a:lnTo>
                  <a:pt x="210" y="80"/>
                </a:lnTo>
                <a:lnTo>
                  <a:pt x="214" y="76"/>
                </a:lnTo>
                <a:lnTo>
                  <a:pt x="220" y="68"/>
                </a:lnTo>
                <a:lnTo>
                  <a:pt x="220" y="64"/>
                </a:lnTo>
                <a:lnTo>
                  <a:pt x="220" y="64"/>
                </a:lnTo>
                <a:lnTo>
                  <a:pt x="220" y="64"/>
                </a:lnTo>
                <a:lnTo>
                  <a:pt x="216" y="62"/>
                </a:lnTo>
                <a:lnTo>
                  <a:pt x="216" y="58"/>
                </a:lnTo>
                <a:lnTo>
                  <a:pt x="214" y="52"/>
                </a:lnTo>
                <a:lnTo>
                  <a:pt x="214" y="52"/>
                </a:lnTo>
                <a:lnTo>
                  <a:pt x="216" y="44"/>
                </a:lnTo>
                <a:lnTo>
                  <a:pt x="214" y="36"/>
                </a:lnTo>
                <a:lnTo>
                  <a:pt x="210" y="30"/>
                </a:lnTo>
                <a:lnTo>
                  <a:pt x="206" y="24"/>
                </a:lnTo>
                <a:lnTo>
                  <a:pt x="198" y="14"/>
                </a:lnTo>
                <a:lnTo>
                  <a:pt x="194" y="12"/>
                </a:lnTo>
                <a:lnTo>
                  <a:pt x="194" y="12"/>
                </a:lnTo>
                <a:lnTo>
                  <a:pt x="192" y="14"/>
                </a:lnTo>
                <a:lnTo>
                  <a:pt x="190" y="14"/>
                </a:lnTo>
                <a:lnTo>
                  <a:pt x="184" y="12"/>
                </a:lnTo>
                <a:lnTo>
                  <a:pt x="180" y="10"/>
                </a:lnTo>
                <a:lnTo>
                  <a:pt x="180" y="10"/>
                </a:lnTo>
                <a:lnTo>
                  <a:pt x="172" y="6"/>
                </a:lnTo>
                <a:lnTo>
                  <a:pt x="162" y="4"/>
                </a:lnTo>
                <a:lnTo>
                  <a:pt x="150" y="0"/>
                </a:lnTo>
                <a:lnTo>
                  <a:pt x="150" y="0"/>
                </a:lnTo>
                <a:lnTo>
                  <a:pt x="156" y="4"/>
                </a:lnTo>
                <a:lnTo>
                  <a:pt x="162" y="14"/>
                </a:lnTo>
                <a:lnTo>
                  <a:pt x="166" y="24"/>
                </a:lnTo>
                <a:lnTo>
                  <a:pt x="168" y="34"/>
                </a:lnTo>
                <a:lnTo>
                  <a:pt x="172" y="54"/>
                </a:lnTo>
                <a:lnTo>
                  <a:pt x="172" y="64"/>
                </a:lnTo>
                <a:lnTo>
                  <a:pt x="172" y="64"/>
                </a:lnTo>
                <a:lnTo>
                  <a:pt x="156" y="62"/>
                </a:lnTo>
                <a:lnTo>
                  <a:pt x="142" y="62"/>
                </a:lnTo>
                <a:lnTo>
                  <a:pt x="122" y="64"/>
                </a:lnTo>
                <a:lnTo>
                  <a:pt x="122" y="64"/>
                </a:lnTo>
                <a:lnTo>
                  <a:pt x="110" y="64"/>
                </a:lnTo>
                <a:lnTo>
                  <a:pt x="110" y="64"/>
                </a:lnTo>
                <a:lnTo>
                  <a:pt x="100" y="64"/>
                </a:lnTo>
                <a:lnTo>
                  <a:pt x="100" y="64"/>
                </a:lnTo>
                <a:lnTo>
                  <a:pt x="78" y="62"/>
                </a:lnTo>
                <a:lnTo>
                  <a:pt x="64" y="62"/>
                </a:lnTo>
                <a:lnTo>
                  <a:pt x="48" y="64"/>
                </a:lnTo>
                <a:lnTo>
                  <a:pt x="48" y="64"/>
                </a:lnTo>
                <a:lnTo>
                  <a:pt x="50" y="54"/>
                </a:lnTo>
                <a:lnTo>
                  <a:pt x="52" y="34"/>
                </a:lnTo>
                <a:lnTo>
                  <a:pt x="54" y="24"/>
                </a:lnTo>
                <a:lnTo>
                  <a:pt x="58" y="14"/>
                </a:lnTo>
                <a:lnTo>
                  <a:pt x="64" y="4"/>
                </a:lnTo>
                <a:lnTo>
                  <a:pt x="70" y="0"/>
                </a:lnTo>
                <a:lnTo>
                  <a:pt x="70" y="0"/>
                </a:lnTo>
                <a:lnTo>
                  <a:pt x="58" y="4"/>
                </a:lnTo>
                <a:lnTo>
                  <a:pt x="48" y="6"/>
                </a:lnTo>
                <a:lnTo>
                  <a:pt x="42" y="10"/>
                </a:lnTo>
                <a:lnTo>
                  <a:pt x="42" y="10"/>
                </a:lnTo>
                <a:lnTo>
                  <a:pt x="36" y="12"/>
                </a:lnTo>
                <a:lnTo>
                  <a:pt x="32" y="14"/>
                </a:lnTo>
                <a:lnTo>
                  <a:pt x="28" y="14"/>
                </a:lnTo>
                <a:lnTo>
                  <a:pt x="26" y="12"/>
                </a:lnTo>
                <a:lnTo>
                  <a:pt x="26" y="12"/>
                </a:lnTo>
                <a:lnTo>
                  <a:pt x="22" y="14"/>
                </a:lnTo>
                <a:lnTo>
                  <a:pt x="14" y="24"/>
                </a:lnTo>
                <a:lnTo>
                  <a:pt x="10" y="30"/>
                </a:lnTo>
                <a:lnTo>
                  <a:pt x="6" y="36"/>
                </a:lnTo>
                <a:lnTo>
                  <a:pt x="4" y="44"/>
                </a:lnTo>
                <a:lnTo>
                  <a:pt x="6" y="52"/>
                </a:lnTo>
                <a:lnTo>
                  <a:pt x="6" y="52"/>
                </a:lnTo>
                <a:lnTo>
                  <a:pt x="4" y="58"/>
                </a:lnTo>
                <a:lnTo>
                  <a:pt x="4" y="62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组 10"/>
          <p:cNvGrpSpPr/>
          <p:nvPr/>
        </p:nvGrpSpPr>
        <p:grpSpPr>
          <a:xfrm rot="1745617">
            <a:off x="3511195" y="2457172"/>
            <a:ext cx="663669" cy="722976"/>
            <a:chOff x="3103563" y="3030538"/>
            <a:chExt cx="746125" cy="812800"/>
          </a:xfrm>
          <a:solidFill>
            <a:schemeClr val="accent2"/>
          </a:solidFill>
        </p:grpSpPr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268663" y="3030538"/>
              <a:ext cx="476250" cy="812800"/>
            </a:xfrm>
            <a:custGeom>
              <a:avLst/>
              <a:gdLst>
                <a:gd name="T0" fmla="*/ 134 w 300"/>
                <a:gd name="T1" fmla="*/ 0 h 512"/>
                <a:gd name="T2" fmla="*/ 92 w 300"/>
                <a:gd name="T3" fmla="*/ 12 h 512"/>
                <a:gd name="T4" fmla="*/ 54 w 300"/>
                <a:gd name="T5" fmla="*/ 34 h 512"/>
                <a:gd name="T6" fmla="*/ 26 w 300"/>
                <a:gd name="T7" fmla="*/ 66 h 512"/>
                <a:gd name="T8" fmla="*/ 8 w 300"/>
                <a:gd name="T9" fmla="*/ 106 h 512"/>
                <a:gd name="T10" fmla="*/ 0 w 300"/>
                <a:gd name="T11" fmla="*/ 150 h 512"/>
                <a:gd name="T12" fmla="*/ 8 w 300"/>
                <a:gd name="T13" fmla="*/ 194 h 512"/>
                <a:gd name="T14" fmla="*/ 40 w 300"/>
                <a:gd name="T15" fmla="*/ 250 h 512"/>
                <a:gd name="T16" fmla="*/ 92 w 300"/>
                <a:gd name="T17" fmla="*/ 288 h 512"/>
                <a:gd name="T18" fmla="*/ 92 w 300"/>
                <a:gd name="T19" fmla="*/ 288 h 512"/>
                <a:gd name="T20" fmla="*/ 110 w 300"/>
                <a:gd name="T21" fmla="*/ 304 h 512"/>
                <a:gd name="T22" fmla="*/ 112 w 300"/>
                <a:gd name="T23" fmla="*/ 318 h 512"/>
                <a:gd name="T24" fmla="*/ 112 w 300"/>
                <a:gd name="T25" fmla="*/ 402 h 512"/>
                <a:gd name="T26" fmla="*/ 110 w 300"/>
                <a:gd name="T27" fmla="*/ 414 h 512"/>
                <a:gd name="T28" fmla="*/ 102 w 300"/>
                <a:gd name="T29" fmla="*/ 432 h 512"/>
                <a:gd name="T30" fmla="*/ 96 w 300"/>
                <a:gd name="T31" fmla="*/ 456 h 512"/>
                <a:gd name="T32" fmla="*/ 100 w 300"/>
                <a:gd name="T33" fmla="*/ 478 h 512"/>
                <a:gd name="T34" fmla="*/ 120 w 300"/>
                <a:gd name="T35" fmla="*/ 502 h 512"/>
                <a:gd name="T36" fmla="*/ 150 w 300"/>
                <a:gd name="T37" fmla="*/ 512 h 512"/>
                <a:gd name="T38" fmla="*/ 172 w 300"/>
                <a:gd name="T39" fmla="*/ 506 h 512"/>
                <a:gd name="T40" fmla="*/ 196 w 300"/>
                <a:gd name="T41" fmla="*/ 488 h 512"/>
                <a:gd name="T42" fmla="*/ 204 w 300"/>
                <a:gd name="T43" fmla="*/ 456 h 512"/>
                <a:gd name="T44" fmla="*/ 200 w 300"/>
                <a:gd name="T45" fmla="*/ 434 h 512"/>
                <a:gd name="T46" fmla="*/ 196 w 300"/>
                <a:gd name="T47" fmla="*/ 428 h 512"/>
                <a:gd name="T48" fmla="*/ 192 w 300"/>
                <a:gd name="T49" fmla="*/ 418 h 512"/>
                <a:gd name="T50" fmla="*/ 188 w 300"/>
                <a:gd name="T51" fmla="*/ 402 h 512"/>
                <a:gd name="T52" fmla="*/ 188 w 300"/>
                <a:gd name="T53" fmla="*/ 318 h 512"/>
                <a:gd name="T54" fmla="*/ 190 w 300"/>
                <a:gd name="T55" fmla="*/ 306 h 512"/>
                <a:gd name="T56" fmla="*/ 208 w 300"/>
                <a:gd name="T57" fmla="*/ 288 h 512"/>
                <a:gd name="T58" fmla="*/ 208 w 300"/>
                <a:gd name="T59" fmla="*/ 288 h 512"/>
                <a:gd name="T60" fmla="*/ 228 w 300"/>
                <a:gd name="T61" fmla="*/ 278 h 512"/>
                <a:gd name="T62" fmla="*/ 274 w 300"/>
                <a:gd name="T63" fmla="*/ 234 h 512"/>
                <a:gd name="T64" fmla="*/ 298 w 300"/>
                <a:gd name="T65" fmla="*/ 172 h 512"/>
                <a:gd name="T66" fmla="*/ 300 w 300"/>
                <a:gd name="T67" fmla="*/ 134 h 512"/>
                <a:gd name="T68" fmla="*/ 288 w 300"/>
                <a:gd name="T69" fmla="*/ 92 h 512"/>
                <a:gd name="T70" fmla="*/ 266 w 300"/>
                <a:gd name="T71" fmla="*/ 54 h 512"/>
                <a:gd name="T72" fmla="*/ 234 w 300"/>
                <a:gd name="T73" fmla="*/ 26 h 512"/>
                <a:gd name="T74" fmla="*/ 194 w 300"/>
                <a:gd name="T75" fmla="*/ 6 h 512"/>
                <a:gd name="T76" fmla="*/ 150 w 300"/>
                <a:gd name="T77" fmla="*/ 0 h 512"/>
                <a:gd name="T78" fmla="*/ 150 w 300"/>
                <a:gd name="T79" fmla="*/ 256 h 512"/>
                <a:gd name="T80" fmla="*/ 90 w 300"/>
                <a:gd name="T81" fmla="*/ 238 h 512"/>
                <a:gd name="T82" fmla="*/ 52 w 300"/>
                <a:gd name="T83" fmla="*/ 190 h 512"/>
                <a:gd name="T84" fmla="*/ 42 w 300"/>
                <a:gd name="T85" fmla="*/ 148 h 512"/>
                <a:gd name="T86" fmla="*/ 62 w 300"/>
                <a:gd name="T87" fmla="*/ 88 h 512"/>
                <a:gd name="T88" fmla="*/ 108 w 300"/>
                <a:gd name="T89" fmla="*/ 50 h 512"/>
                <a:gd name="T90" fmla="*/ 150 w 300"/>
                <a:gd name="T91" fmla="*/ 40 h 512"/>
                <a:gd name="T92" fmla="*/ 210 w 300"/>
                <a:gd name="T93" fmla="*/ 60 h 512"/>
                <a:gd name="T94" fmla="*/ 250 w 300"/>
                <a:gd name="T95" fmla="*/ 106 h 512"/>
                <a:gd name="T96" fmla="*/ 258 w 300"/>
                <a:gd name="T97" fmla="*/ 148 h 512"/>
                <a:gd name="T98" fmla="*/ 240 w 300"/>
                <a:gd name="T99" fmla="*/ 208 h 512"/>
                <a:gd name="T100" fmla="*/ 192 w 300"/>
                <a:gd name="T101" fmla="*/ 248 h 512"/>
                <a:gd name="T102" fmla="*/ 150 w 300"/>
                <a:gd name="T103" fmla="*/ 25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" h="512">
                  <a:moveTo>
                    <a:pt x="150" y="0"/>
                  </a:moveTo>
                  <a:lnTo>
                    <a:pt x="150" y="0"/>
                  </a:lnTo>
                  <a:lnTo>
                    <a:pt x="134" y="0"/>
                  </a:lnTo>
                  <a:lnTo>
                    <a:pt x="120" y="4"/>
                  </a:lnTo>
                  <a:lnTo>
                    <a:pt x="106" y="6"/>
                  </a:lnTo>
                  <a:lnTo>
                    <a:pt x="92" y="12"/>
                  </a:lnTo>
                  <a:lnTo>
                    <a:pt x="78" y="18"/>
                  </a:lnTo>
                  <a:lnTo>
                    <a:pt x="66" y="26"/>
                  </a:lnTo>
                  <a:lnTo>
                    <a:pt x="54" y="34"/>
                  </a:lnTo>
                  <a:lnTo>
                    <a:pt x="44" y="44"/>
                  </a:lnTo>
                  <a:lnTo>
                    <a:pt x="34" y="54"/>
                  </a:lnTo>
                  <a:lnTo>
                    <a:pt x="26" y="66"/>
                  </a:lnTo>
                  <a:lnTo>
                    <a:pt x="18" y="78"/>
                  </a:lnTo>
                  <a:lnTo>
                    <a:pt x="12" y="92"/>
                  </a:lnTo>
                  <a:lnTo>
                    <a:pt x="8" y="106"/>
                  </a:lnTo>
                  <a:lnTo>
                    <a:pt x="4" y="120"/>
                  </a:lnTo>
                  <a:lnTo>
                    <a:pt x="2" y="134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72"/>
                  </a:lnTo>
                  <a:lnTo>
                    <a:pt x="8" y="194"/>
                  </a:lnTo>
                  <a:lnTo>
                    <a:pt x="16" y="214"/>
                  </a:lnTo>
                  <a:lnTo>
                    <a:pt x="26" y="234"/>
                  </a:lnTo>
                  <a:lnTo>
                    <a:pt x="40" y="250"/>
                  </a:lnTo>
                  <a:lnTo>
                    <a:pt x="54" y="266"/>
                  </a:lnTo>
                  <a:lnTo>
                    <a:pt x="72" y="27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6" y="290"/>
                  </a:lnTo>
                  <a:lnTo>
                    <a:pt x="104" y="296"/>
                  </a:lnTo>
                  <a:lnTo>
                    <a:pt x="110" y="304"/>
                  </a:lnTo>
                  <a:lnTo>
                    <a:pt x="112" y="314"/>
                  </a:lnTo>
                  <a:lnTo>
                    <a:pt x="112" y="314"/>
                  </a:lnTo>
                  <a:lnTo>
                    <a:pt x="112" y="318"/>
                  </a:lnTo>
                  <a:lnTo>
                    <a:pt x="112" y="318"/>
                  </a:lnTo>
                  <a:lnTo>
                    <a:pt x="112" y="402"/>
                  </a:lnTo>
                  <a:lnTo>
                    <a:pt x="112" y="402"/>
                  </a:lnTo>
                  <a:lnTo>
                    <a:pt x="112" y="406"/>
                  </a:lnTo>
                  <a:lnTo>
                    <a:pt x="112" y="406"/>
                  </a:lnTo>
                  <a:lnTo>
                    <a:pt x="110" y="414"/>
                  </a:lnTo>
                  <a:lnTo>
                    <a:pt x="106" y="426"/>
                  </a:lnTo>
                  <a:lnTo>
                    <a:pt x="106" y="426"/>
                  </a:lnTo>
                  <a:lnTo>
                    <a:pt x="102" y="432"/>
                  </a:lnTo>
                  <a:lnTo>
                    <a:pt x="98" y="440"/>
                  </a:lnTo>
                  <a:lnTo>
                    <a:pt x="96" y="448"/>
                  </a:lnTo>
                  <a:lnTo>
                    <a:pt x="96" y="456"/>
                  </a:lnTo>
                  <a:lnTo>
                    <a:pt x="96" y="456"/>
                  </a:lnTo>
                  <a:lnTo>
                    <a:pt x="96" y="468"/>
                  </a:lnTo>
                  <a:lnTo>
                    <a:pt x="100" y="478"/>
                  </a:lnTo>
                  <a:lnTo>
                    <a:pt x="106" y="488"/>
                  </a:lnTo>
                  <a:lnTo>
                    <a:pt x="112" y="496"/>
                  </a:lnTo>
                  <a:lnTo>
                    <a:pt x="120" y="502"/>
                  </a:lnTo>
                  <a:lnTo>
                    <a:pt x="130" y="506"/>
                  </a:lnTo>
                  <a:lnTo>
                    <a:pt x="140" y="510"/>
                  </a:lnTo>
                  <a:lnTo>
                    <a:pt x="150" y="512"/>
                  </a:lnTo>
                  <a:lnTo>
                    <a:pt x="150" y="512"/>
                  </a:lnTo>
                  <a:lnTo>
                    <a:pt x="162" y="510"/>
                  </a:lnTo>
                  <a:lnTo>
                    <a:pt x="172" y="506"/>
                  </a:lnTo>
                  <a:lnTo>
                    <a:pt x="180" y="502"/>
                  </a:lnTo>
                  <a:lnTo>
                    <a:pt x="188" y="496"/>
                  </a:lnTo>
                  <a:lnTo>
                    <a:pt x="196" y="488"/>
                  </a:lnTo>
                  <a:lnTo>
                    <a:pt x="200" y="478"/>
                  </a:lnTo>
                  <a:lnTo>
                    <a:pt x="204" y="468"/>
                  </a:lnTo>
                  <a:lnTo>
                    <a:pt x="204" y="456"/>
                  </a:lnTo>
                  <a:lnTo>
                    <a:pt x="204" y="456"/>
                  </a:lnTo>
                  <a:lnTo>
                    <a:pt x="204" y="444"/>
                  </a:lnTo>
                  <a:lnTo>
                    <a:pt x="200" y="434"/>
                  </a:lnTo>
                  <a:lnTo>
                    <a:pt x="200" y="434"/>
                  </a:lnTo>
                  <a:lnTo>
                    <a:pt x="196" y="428"/>
                  </a:lnTo>
                  <a:lnTo>
                    <a:pt x="196" y="428"/>
                  </a:lnTo>
                  <a:lnTo>
                    <a:pt x="196" y="426"/>
                  </a:lnTo>
                  <a:lnTo>
                    <a:pt x="196" y="426"/>
                  </a:lnTo>
                  <a:lnTo>
                    <a:pt x="192" y="418"/>
                  </a:lnTo>
                  <a:lnTo>
                    <a:pt x="188" y="410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318"/>
                  </a:lnTo>
                  <a:lnTo>
                    <a:pt x="188" y="318"/>
                  </a:lnTo>
                  <a:lnTo>
                    <a:pt x="188" y="312"/>
                  </a:lnTo>
                  <a:lnTo>
                    <a:pt x="190" y="306"/>
                  </a:lnTo>
                  <a:lnTo>
                    <a:pt x="196" y="298"/>
                  </a:lnTo>
                  <a:lnTo>
                    <a:pt x="202" y="292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10" y="288"/>
                  </a:lnTo>
                  <a:lnTo>
                    <a:pt x="210" y="288"/>
                  </a:lnTo>
                  <a:lnTo>
                    <a:pt x="228" y="278"/>
                  </a:lnTo>
                  <a:lnTo>
                    <a:pt x="246" y="266"/>
                  </a:lnTo>
                  <a:lnTo>
                    <a:pt x="262" y="250"/>
                  </a:lnTo>
                  <a:lnTo>
                    <a:pt x="274" y="234"/>
                  </a:lnTo>
                  <a:lnTo>
                    <a:pt x="286" y="214"/>
                  </a:lnTo>
                  <a:lnTo>
                    <a:pt x="294" y="194"/>
                  </a:lnTo>
                  <a:lnTo>
                    <a:pt x="298" y="172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4"/>
                  </a:lnTo>
                  <a:lnTo>
                    <a:pt x="298" y="120"/>
                  </a:lnTo>
                  <a:lnTo>
                    <a:pt x="294" y="106"/>
                  </a:lnTo>
                  <a:lnTo>
                    <a:pt x="288" y="92"/>
                  </a:lnTo>
                  <a:lnTo>
                    <a:pt x="282" y="78"/>
                  </a:lnTo>
                  <a:lnTo>
                    <a:pt x="274" y="66"/>
                  </a:lnTo>
                  <a:lnTo>
                    <a:pt x="266" y="54"/>
                  </a:lnTo>
                  <a:lnTo>
                    <a:pt x="256" y="44"/>
                  </a:lnTo>
                  <a:lnTo>
                    <a:pt x="246" y="34"/>
                  </a:lnTo>
                  <a:lnTo>
                    <a:pt x="234" y="26"/>
                  </a:lnTo>
                  <a:lnTo>
                    <a:pt x="222" y="18"/>
                  </a:lnTo>
                  <a:lnTo>
                    <a:pt x="208" y="12"/>
                  </a:lnTo>
                  <a:lnTo>
                    <a:pt x="194" y="6"/>
                  </a:lnTo>
                  <a:lnTo>
                    <a:pt x="180" y="4"/>
                  </a:lnTo>
                  <a:lnTo>
                    <a:pt x="166" y="0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256"/>
                  </a:moveTo>
                  <a:lnTo>
                    <a:pt x="150" y="256"/>
                  </a:lnTo>
                  <a:lnTo>
                    <a:pt x="128" y="254"/>
                  </a:lnTo>
                  <a:lnTo>
                    <a:pt x="108" y="248"/>
                  </a:lnTo>
                  <a:lnTo>
                    <a:pt x="90" y="238"/>
                  </a:lnTo>
                  <a:lnTo>
                    <a:pt x="74" y="224"/>
                  </a:lnTo>
                  <a:lnTo>
                    <a:pt x="62" y="208"/>
                  </a:lnTo>
                  <a:lnTo>
                    <a:pt x="52" y="190"/>
                  </a:lnTo>
                  <a:lnTo>
                    <a:pt x="46" y="170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46" y="126"/>
                  </a:lnTo>
                  <a:lnTo>
                    <a:pt x="52" y="106"/>
                  </a:lnTo>
                  <a:lnTo>
                    <a:pt x="62" y="88"/>
                  </a:lnTo>
                  <a:lnTo>
                    <a:pt x="74" y="72"/>
                  </a:lnTo>
                  <a:lnTo>
                    <a:pt x="90" y="60"/>
                  </a:lnTo>
                  <a:lnTo>
                    <a:pt x="108" y="50"/>
                  </a:lnTo>
                  <a:lnTo>
                    <a:pt x="128" y="44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72" y="44"/>
                  </a:lnTo>
                  <a:lnTo>
                    <a:pt x="192" y="50"/>
                  </a:lnTo>
                  <a:lnTo>
                    <a:pt x="210" y="60"/>
                  </a:lnTo>
                  <a:lnTo>
                    <a:pt x="226" y="72"/>
                  </a:lnTo>
                  <a:lnTo>
                    <a:pt x="240" y="88"/>
                  </a:lnTo>
                  <a:lnTo>
                    <a:pt x="250" y="106"/>
                  </a:lnTo>
                  <a:lnTo>
                    <a:pt x="256" y="126"/>
                  </a:lnTo>
                  <a:lnTo>
                    <a:pt x="258" y="148"/>
                  </a:lnTo>
                  <a:lnTo>
                    <a:pt x="258" y="148"/>
                  </a:lnTo>
                  <a:lnTo>
                    <a:pt x="256" y="170"/>
                  </a:lnTo>
                  <a:lnTo>
                    <a:pt x="250" y="190"/>
                  </a:lnTo>
                  <a:lnTo>
                    <a:pt x="240" y="208"/>
                  </a:lnTo>
                  <a:lnTo>
                    <a:pt x="226" y="224"/>
                  </a:lnTo>
                  <a:lnTo>
                    <a:pt x="210" y="238"/>
                  </a:lnTo>
                  <a:lnTo>
                    <a:pt x="192" y="248"/>
                  </a:lnTo>
                  <a:lnTo>
                    <a:pt x="172" y="254"/>
                  </a:lnTo>
                  <a:lnTo>
                    <a:pt x="150" y="256"/>
                  </a:lnTo>
                  <a:lnTo>
                    <a:pt x="150" y="256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446463" y="3214688"/>
              <a:ext cx="196850" cy="187325"/>
            </a:xfrm>
            <a:custGeom>
              <a:avLst/>
              <a:gdLst>
                <a:gd name="T0" fmla="*/ 118 w 124"/>
                <a:gd name="T1" fmla="*/ 0 h 118"/>
                <a:gd name="T2" fmla="*/ 118 w 124"/>
                <a:gd name="T3" fmla="*/ 0 h 118"/>
                <a:gd name="T4" fmla="*/ 0 w 124"/>
                <a:gd name="T5" fmla="*/ 108 h 118"/>
                <a:gd name="T6" fmla="*/ 0 w 124"/>
                <a:gd name="T7" fmla="*/ 108 h 118"/>
                <a:gd name="T8" fmla="*/ 12 w 124"/>
                <a:gd name="T9" fmla="*/ 114 h 118"/>
                <a:gd name="T10" fmla="*/ 22 w 124"/>
                <a:gd name="T11" fmla="*/ 116 h 118"/>
                <a:gd name="T12" fmla="*/ 40 w 124"/>
                <a:gd name="T13" fmla="*/ 118 h 118"/>
                <a:gd name="T14" fmla="*/ 40 w 124"/>
                <a:gd name="T15" fmla="*/ 118 h 118"/>
                <a:gd name="T16" fmla="*/ 124 w 124"/>
                <a:gd name="T17" fmla="*/ 40 h 118"/>
                <a:gd name="T18" fmla="*/ 124 w 124"/>
                <a:gd name="T19" fmla="*/ 40 h 118"/>
                <a:gd name="T20" fmla="*/ 124 w 124"/>
                <a:gd name="T21" fmla="*/ 28 h 118"/>
                <a:gd name="T22" fmla="*/ 122 w 124"/>
                <a:gd name="T23" fmla="*/ 16 h 118"/>
                <a:gd name="T24" fmla="*/ 118 w 124"/>
                <a:gd name="T25" fmla="*/ 0 h 118"/>
                <a:gd name="T26" fmla="*/ 118 w 124"/>
                <a:gd name="T2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8">
                  <a:moveTo>
                    <a:pt x="118" y="0"/>
                  </a:moveTo>
                  <a:lnTo>
                    <a:pt x="118" y="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12" y="114"/>
                  </a:lnTo>
                  <a:lnTo>
                    <a:pt x="22" y="116"/>
                  </a:lnTo>
                  <a:lnTo>
                    <a:pt x="40" y="118"/>
                  </a:lnTo>
                  <a:lnTo>
                    <a:pt x="40" y="118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28"/>
                  </a:lnTo>
                  <a:lnTo>
                    <a:pt x="122" y="16"/>
                  </a:lnTo>
                  <a:lnTo>
                    <a:pt x="118" y="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395663" y="3163888"/>
              <a:ext cx="222250" cy="206375"/>
            </a:xfrm>
            <a:custGeom>
              <a:avLst/>
              <a:gdLst>
                <a:gd name="T0" fmla="*/ 140 w 140"/>
                <a:gd name="T1" fmla="*/ 16 h 130"/>
                <a:gd name="T2" fmla="*/ 140 w 140"/>
                <a:gd name="T3" fmla="*/ 16 h 130"/>
                <a:gd name="T4" fmla="*/ 20 w 140"/>
                <a:gd name="T5" fmla="*/ 128 h 130"/>
                <a:gd name="T6" fmla="*/ 20 w 140"/>
                <a:gd name="T7" fmla="*/ 128 h 130"/>
                <a:gd name="T8" fmla="*/ 18 w 140"/>
                <a:gd name="T9" fmla="*/ 130 h 130"/>
                <a:gd name="T10" fmla="*/ 18 w 140"/>
                <a:gd name="T11" fmla="*/ 130 h 130"/>
                <a:gd name="T12" fmla="*/ 16 w 140"/>
                <a:gd name="T13" fmla="*/ 130 h 130"/>
                <a:gd name="T14" fmla="*/ 16 w 140"/>
                <a:gd name="T15" fmla="*/ 130 h 130"/>
                <a:gd name="T16" fmla="*/ 16 w 140"/>
                <a:gd name="T17" fmla="*/ 130 h 130"/>
                <a:gd name="T18" fmla="*/ 16 w 140"/>
                <a:gd name="T19" fmla="*/ 130 h 130"/>
                <a:gd name="T20" fmla="*/ 6 w 140"/>
                <a:gd name="T21" fmla="*/ 120 h 130"/>
                <a:gd name="T22" fmla="*/ 0 w 140"/>
                <a:gd name="T23" fmla="*/ 114 h 130"/>
                <a:gd name="T24" fmla="*/ 2 w 140"/>
                <a:gd name="T25" fmla="*/ 112 h 130"/>
                <a:gd name="T26" fmla="*/ 2 w 140"/>
                <a:gd name="T27" fmla="*/ 112 h 130"/>
                <a:gd name="T28" fmla="*/ 126 w 140"/>
                <a:gd name="T29" fmla="*/ 0 h 130"/>
                <a:gd name="T30" fmla="*/ 126 w 140"/>
                <a:gd name="T31" fmla="*/ 0 h 130"/>
                <a:gd name="T32" fmla="*/ 132 w 140"/>
                <a:gd name="T33" fmla="*/ 6 h 130"/>
                <a:gd name="T34" fmla="*/ 140 w 140"/>
                <a:gd name="T35" fmla="*/ 16 h 130"/>
                <a:gd name="T36" fmla="*/ 140 w 140"/>
                <a:gd name="T37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30">
                  <a:moveTo>
                    <a:pt x="140" y="16"/>
                  </a:moveTo>
                  <a:lnTo>
                    <a:pt x="140" y="16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6" y="120"/>
                  </a:lnTo>
                  <a:lnTo>
                    <a:pt x="0" y="114"/>
                  </a:lnTo>
                  <a:lnTo>
                    <a:pt x="2" y="112"/>
                  </a:lnTo>
                  <a:lnTo>
                    <a:pt x="2" y="11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6"/>
                  </a:lnTo>
                  <a:lnTo>
                    <a:pt x="140" y="16"/>
                  </a:lnTo>
                  <a:lnTo>
                    <a:pt x="140" y="16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421063" y="337026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640138" y="3567113"/>
              <a:ext cx="209550" cy="209550"/>
            </a:xfrm>
            <a:custGeom>
              <a:avLst/>
              <a:gdLst>
                <a:gd name="T0" fmla="*/ 68 w 132"/>
                <a:gd name="T1" fmla="*/ 0 h 132"/>
                <a:gd name="T2" fmla="*/ 68 w 132"/>
                <a:gd name="T3" fmla="*/ 0 h 132"/>
                <a:gd name="T4" fmla="*/ 68 w 132"/>
                <a:gd name="T5" fmla="*/ 8 h 132"/>
                <a:gd name="T6" fmla="*/ 72 w 132"/>
                <a:gd name="T7" fmla="*/ 18 h 132"/>
                <a:gd name="T8" fmla="*/ 78 w 132"/>
                <a:gd name="T9" fmla="*/ 30 h 132"/>
                <a:gd name="T10" fmla="*/ 86 w 132"/>
                <a:gd name="T11" fmla="*/ 40 h 132"/>
                <a:gd name="T12" fmla="*/ 96 w 132"/>
                <a:gd name="T13" fmla="*/ 52 h 132"/>
                <a:gd name="T14" fmla="*/ 112 w 132"/>
                <a:gd name="T15" fmla="*/ 60 h 132"/>
                <a:gd name="T16" fmla="*/ 122 w 132"/>
                <a:gd name="T17" fmla="*/ 64 h 132"/>
                <a:gd name="T18" fmla="*/ 132 w 132"/>
                <a:gd name="T19" fmla="*/ 66 h 132"/>
                <a:gd name="T20" fmla="*/ 132 w 132"/>
                <a:gd name="T21" fmla="*/ 66 h 132"/>
                <a:gd name="T22" fmla="*/ 122 w 132"/>
                <a:gd name="T23" fmla="*/ 68 h 132"/>
                <a:gd name="T24" fmla="*/ 112 w 132"/>
                <a:gd name="T25" fmla="*/ 70 h 132"/>
                <a:gd name="T26" fmla="*/ 100 w 132"/>
                <a:gd name="T27" fmla="*/ 78 h 132"/>
                <a:gd name="T28" fmla="*/ 90 w 132"/>
                <a:gd name="T29" fmla="*/ 86 h 132"/>
                <a:gd name="T30" fmla="*/ 80 w 132"/>
                <a:gd name="T31" fmla="*/ 98 h 132"/>
                <a:gd name="T32" fmla="*/ 72 w 132"/>
                <a:gd name="T33" fmla="*/ 108 h 132"/>
                <a:gd name="T34" fmla="*/ 66 w 132"/>
                <a:gd name="T35" fmla="*/ 120 h 132"/>
                <a:gd name="T36" fmla="*/ 66 w 132"/>
                <a:gd name="T37" fmla="*/ 132 h 132"/>
                <a:gd name="T38" fmla="*/ 66 w 132"/>
                <a:gd name="T39" fmla="*/ 132 h 132"/>
                <a:gd name="T40" fmla="*/ 64 w 132"/>
                <a:gd name="T41" fmla="*/ 124 h 132"/>
                <a:gd name="T42" fmla="*/ 60 w 132"/>
                <a:gd name="T43" fmla="*/ 114 h 132"/>
                <a:gd name="T44" fmla="*/ 54 w 132"/>
                <a:gd name="T45" fmla="*/ 102 h 132"/>
                <a:gd name="T46" fmla="*/ 48 w 132"/>
                <a:gd name="T47" fmla="*/ 92 h 132"/>
                <a:gd name="T48" fmla="*/ 38 w 132"/>
                <a:gd name="T49" fmla="*/ 82 h 132"/>
                <a:gd name="T50" fmla="*/ 28 w 132"/>
                <a:gd name="T51" fmla="*/ 74 h 132"/>
                <a:gd name="T52" fmla="*/ 14 w 132"/>
                <a:gd name="T53" fmla="*/ 68 h 132"/>
                <a:gd name="T54" fmla="*/ 0 w 132"/>
                <a:gd name="T55" fmla="*/ 66 h 132"/>
                <a:gd name="T56" fmla="*/ 0 w 132"/>
                <a:gd name="T57" fmla="*/ 66 h 132"/>
                <a:gd name="T58" fmla="*/ 8 w 132"/>
                <a:gd name="T59" fmla="*/ 64 h 132"/>
                <a:gd name="T60" fmla="*/ 18 w 132"/>
                <a:gd name="T61" fmla="*/ 62 h 132"/>
                <a:gd name="T62" fmla="*/ 28 w 132"/>
                <a:gd name="T63" fmla="*/ 56 h 132"/>
                <a:gd name="T64" fmla="*/ 40 w 132"/>
                <a:gd name="T65" fmla="*/ 48 h 132"/>
                <a:gd name="T66" fmla="*/ 50 w 132"/>
                <a:gd name="T67" fmla="*/ 38 h 132"/>
                <a:gd name="T68" fmla="*/ 58 w 132"/>
                <a:gd name="T69" fmla="*/ 28 h 132"/>
                <a:gd name="T70" fmla="*/ 64 w 132"/>
                <a:gd name="T71" fmla="*/ 14 h 132"/>
                <a:gd name="T72" fmla="*/ 68 w 132"/>
                <a:gd name="T73" fmla="*/ 0 h 132"/>
                <a:gd name="T74" fmla="*/ 68 w 132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68" y="0"/>
                  </a:moveTo>
                  <a:lnTo>
                    <a:pt x="68" y="0"/>
                  </a:lnTo>
                  <a:lnTo>
                    <a:pt x="68" y="8"/>
                  </a:lnTo>
                  <a:lnTo>
                    <a:pt x="72" y="18"/>
                  </a:lnTo>
                  <a:lnTo>
                    <a:pt x="78" y="30"/>
                  </a:lnTo>
                  <a:lnTo>
                    <a:pt x="86" y="40"/>
                  </a:lnTo>
                  <a:lnTo>
                    <a:pt x="96" y="52"/>
                  </a:lnTo>
                  <a:lnTo>
                    <a:pt x="112" y="60"/>
                  </a:lnTo>
                  <a:lnTo>
                    <a:pt x="122" y="64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2" y="68"/>
                  </a:lnTo>
                  <a:lnTo>
                    <a:pt x="112" y="70"/>
                  </a:lnTo>
                  <a:lnTo>
                    <a:pt x="100" y="78"/>
                  </a:lnTo>
                  <a:lnTo>
                    <a:pt x="90" y="86"/>
                  </a:lnTo>
                  <a:lnTo>
                    <a:pt x="80" y="98"/>
                  </a:lnTo>
                  <a:lnTo>
                    <a:pt x="72" y="108"/>
                  </a:lnTo>
                  <a:lnTo>
                    <a:pt x="66" y="12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0" y="114"/>
                  </a:lnTo>
                  <a:lnTo>
                    <a:pt x="54" y="102"/>
                  </a:lnTo>
                  <a:lnTo>
                    <a:pt x="48" y="92"/>
                  </a:lnTo>
                  <a:lnTo>
                    <a:pt x="38" y="82"/>
                  </a:lnTo>
                  <a:lnTo>
                    <a:pt x="28" y="74"/>
                  </a:lnTo>
                  <a:lnTo>
                    <a:pt x="14" y="6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8" y="64"/>
                  </a:lnTo>
                  <a:lnTo>
                    <a:pt x="18" y="62"/>
                  </a:lnTo>
                  <a:lnTo>
                    <a:pt x="28" y="56"/>
                  </a:lnTo>
                  <a:lnTo>
                    <a:pt x="40" y="48"/>
                  </a:lnTo>
                  <a:lnTo>
                    <a:pt x="50" y="38"/>
                  </a:lnTo>
                  <a:lnTo>
                    <a:pt x="58" y="28"/>
                  </a:lnTo>
                  <a:lnTo>
                    <a:pt x="64" y="1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103563" y="3309938"/>
              <a:ext cx="142875" cy="142875"/>
            </a:xfrm>
            <a:custGeom>
              <a:avLst/>
              <a:gdLst>
                <a:gd name="T0" fmla="*/ 46 w 90"/>
                <a:gd name="T1" fmla="*/ 0 h 90"/>
                <a:gd name="T2" fmla="*/ 46 w 90"/>
                <a:gd name="T3" fmla="*/ 0 h 90"/>
                <a:gd name="T4" fmla="*/ 46 w 90"/>
                <a:gd name="T5" fmla="*/ 6 h 90"/>
                <a:gd name="T6" fmla="*/ 48 w 90"/>
                <a:gd name="T7" fmla="*/ 12 h 90"/>
                <a:gd name="T8" fmla="*/ 52 w 90"/>
                <a:gd name="T9" fmla="*/ 20 h 90"/>
                <a:gd name="T10" fmla="*/ 58 w 90"/>
                <a:gd name="T11" fmla="*/ 28 h 90"/>
                <a:gd name="T12" fmla="*/ 66 w 90"/>
                <a:gd name="T13" fmla="*/ 34 h 90"/>
                <a:gd name="T14" fmla="*/ 76 w 90"/>
                <a:gd name="T15" fmla="*/ 42 h 90"/>
                <a:gd name="T16" fmla="*/ 90 w 90"/>
                <a:gd name="T17" fmla="*/ 46 h 90"/>
                <a:gd name="T18" fmla="*/ 90 w 90"/>
                <a:gd name="T19" fmla="*/ 46 h 90"/>
                <a:gd name="T20" fmla="*/ 84 w 90"/>
                <a:gd name="T21" fmla="*/ 46 h 90"/>
                <a:gd name="T22" fmla="*/ 76 w 90"/>
                <a:gd name="T23" fmla="*/ 48 h 90"/>
                <a:gd name="T24" fmla="*/ 68 w 90"/>
                <a:gd name="T25" fmla="*/ 54 h 90"/>
                <a:gd name="T26" fmla="*/ 62 w 90"/>
                <a:gd name="T27" fmla="*/ 60 h 90"/>
                <a:gd name="T28" fmla="*/ 54 w 90"/>
                <a:gd name="T29" fmla="*/ 66 h 90"/>
                <a:gd name="T30" fmla="*/ 48 w 90"/>
                <a:gd name="T31" fmla="*/ 74 h 90"/>
                <a:gd name="T32" fmla="*/ 46 w 90"/>
                <a:gd name="T33" fmla="*/ 82 h 90"/>
                <a:gd name="T34" fmla="*/ 44 w 90"/>
                <a:gd name="T35" fmla="*/ 90 h 90"/>
                <a:gd name="T36" fmla="*/ 44 w 90"/>
                <a:gd name="T37" fmla="*/ 90 h 90"/>
                <a:gd name="T38" fmla="*/ 44 w 90"/>
                <a:gd name="T39" fmla="*/ 84 h 90"/>
                <a:gd name="T40" fmla="*/ 40 w 90"/>
                <a:gd name="T41" fmla="*/ 78 h 90"/>
                <a:gd name="T42" fmla="*/ 38 w 90"/>
                <a:gd name="T43" fmla="*/ 70 h 90"/>
                <a:gd name="T44" fmla="*/ 32 w 90"/>
                <a:gd name="T45" fmla="*/ 64 h 90"/>
                <a:gd name="T46" fmla="*/ 26 w 90"/>
                <a:gd name="T47" fmla="*/ 56 h 90"/>
                <a:gd name="T48" fmla="*/ 18 w 90"/>
                <a:gd name="T49" fmla="*/ 52 h 90"/>
                <a:gd name="T50" fmla="*/ 10 w 90"/>
                <a:gd name="T51" fmla="*/ 46 h 90"/>
                <a:gd name="T52" fmla="*/ 0 w 90"/>
                <a:gd name="T53" fmla="*/ 44 h 90"/>
                <a:gd name="T54" fmla="*/ 0 w 90"/>
                <a:gd name="T55" fmla="*/ 44 h 90"/>
                <a:gd name="T56" fmla="*/ 4 w 90"/>
                <a:gd name="T57" fmla="*/ 44 h 90"/>
                <a:gd name="T58" fmla="*/ 12 w 90"/>
                <a:gd name="T59" fmla="*/ 42 h 90"/>
                <a:gd name="T60" fmla="*/ 20 w 90"/>
                <a:gd name="T61" fmla="*/ 38 h 90"/>
                <a:gd name="T62" fmla="*/ 26 w 90"/>
                <a:gd name="T63" fmla="*/ 32 h 90"/>
                <a:gd name="T64" fmla="*/ 34 w 90"/>
                <a:gd name="T65" fmla="*/ 26 h 90"/>
                <a:gd name="T66" fmla="*/ 40 w 90"/>
                <a:gd name="T67" fmla="*/ 18 h 90"/>
                <a:gd name="T68" fmla="*/ 44 w 90"/>
                <a:gd name="T69" fmla="*/ 10 h 90"/>
                <a:gd name="T70" fmla="*/ 46 w 90"/>
                <a:gd name="T71" fmla="*/ 0 h 90"/>
                <a:gd name="T72" fmla="*/ 46 w 90"/>
                <a:gd name="T7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90">
                  <a:moveTo>
                    <a:pt x="46" y="0"/>
                  </a:moveTo>
                  <a:lnTo>
                    <a:pt x="46" y="0"/>
                  </a:lnTo>
                  <a:lnTo>
                    <a:pt x="46" y="6"/>
                  </a:lnTo>
                  <a:lnTo>
                    <a:pt x="48" y="12"/>
                  </a:lnTo>
                  <a:lnTo>
                    <a:pt x="52" y="20"/>
                  </a:lnTo>
                  <a:lnTo>
                    <a:pt x="58" y="28"/>
                  </a:lnTo>
                  <a:lnTo>
                    <a:pt x="66" y="34"/>
                  </a:lnTo>
                  <a:lnTo>
                    <a:pt x="76" y="42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84" y="46"/>
                  </a:lnTo>
                  <a:lnTo>
                    <a:pt x="76" y="48"/>
                  </a:lnTo>
                  <a:lnTo>
                    <a:pt x="68" y="54"/>
                  </a:lnTo>
                  <a:lnTo>
                    <a:pt x="62" y="60"/>
                  </a:lnTo>
                  <a:lnTo>
                    <a:pt x="54" y="66"/>
                  </a:lnTo>
                  <a:lnTo>
                    <a:pt x="48" y="74"/>
                  </a:lnTo>
                  <a:lnTo>
                    <a:pt x="46" y="82"/>
                  </a:lnTo>
                  <a:lnTo>
                    <a:pt x="44" y="90"/>
                  </a:lnTo>
                  <a:lnTo>
                    <a:pt x="44" y="90"/>
                  </a:lnTo>
                  <a:lnTo>
                    <a:pt x="44" y="84"/>
                  </a:lnTo>
                  <a:lnTo>
                    <a:pt x="40" y="78"/>
                  </a:lnTo>
                  <a:lnTo>
                    <a:pt x="38" y="70"/>
                  </a:lnTo>
                  <a:lnTo>
                    <a:pt x="32" y="64"/>
                  </a:lnTo>
                  <a:lnTo>
                    <a:pt x="26" y="56"/>
                  </a:lnTo>
                  <a:lnTo>
                    <a:pt x="18" y="52"/>
                  </a:lnTo>
                  <a:lnTo>
                    <a:pt x="1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12" y="42"/>
                  </a:lnTo>
                  <a:lnTo>
                    <a:pt x="20" y="38"/>
                  </a:lnTo>
                  <a:lnTo>
                    <a:pt x="26" y="32"/>
                  </a:lnTo>
                  <a:lnTo>
                    <a:pt x="34" y="26"/>
                  </a:lnTo>
                  <a:lnTo>
                    <a:pt x="40" y="18"/>
                  </a:lnTo>
                  <a:lnTo>
                    <a:pt x="44" y="1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167063" y="3462338"/>
              <a:ext cx="209550" cy="209550"/>
            </a:xfrm>
            <a:custGeom>
              <a:avLst/>
              <a:gdLst>
                <a:gd name="T0" fmla="*/ 68 w 132"/>
                <a:gd name="T1" fmla="*/ 0 h 132"/>
                <a:gd name="T2" fmla="*/ 68 w 132"/>
                <a:gd name="T3" fmla="*/ 0 h 132"/>
                <a:gd name="T4" fmla="*/ 70 w 132"/>
                <a:gd name="T5" fmla="*/ 8 h 132"/>
                <a:gd name="T6" fmla="*/ 72 w 132"/>
                <a:gd name="T7" fmla="*/ 18 h 132"/>
                <a:gd name="T8" fmla="*/ 78 w 132"/>
                <a:gd name="T9" fmla="*/ 28 h 132"/>
                <a:gd name="T10" fmla="*/ 86 w 132"/>
                <a:gd name="T11" fmla="*/ 40 h 132"/>
                <a:gd name="T12" fmla="*/ 98 w 132"/>
                <a:gd name="T13" fmla="*/ 52 h 132"/>
                <a:gd name="T14" fmla="*/ 112 w 132"/>
                <a:gd name="T15" fmla="*/ 60 h 132"/>
                <a:gd name="T16" fmla="*/ 122 w 132"/>
                <a:gd name="T17" fmla="*/ 64 h 132"/>
                <a:gd name="T18" fmla="*/ 132 w 132"/>
                <a:gd name="T19" fmla="*/ 66 h 132"/>
                <a:gd name="T20" fmla="*/ 132 w 132"/>
                <a:gd name="T21" fmla="*/ 66 h 132"/>
                <a:gd name="T22" fmla="*/ 124 w 132"/>
                <a:gd name="T23" fmla="*/ 66 h 132"/>
                <a:gd name="T24" fmla="*/ 112 w 132"/>
                <a:gd name="T25" fmla="*/ 70 h 132"/>
                <a:gd name="T26" fmla="*/ 102 w 132"/>
                <a:gd name="T27" fmla="*/ 78 h 132"/>
                <a:gd name="T28" fmla="*/ 90 w 132"/>
                <a:gd name="T29" fmla="*/ 86 h 132"/>
                <a:gd name="T30" fmla="*/ 80 w 132"/>
                <a:gd name="T31" fmla="*/ 98 h 132"/>
                <a:gd name="T32" fmla="*/ 72 w 132"/>
                <a:gd name="T33" fmla="*/ 108 h 132"/>
                <a:gd name="T34" fmla="*/ 68 w 132"/>
                <a:gd name="T35" fmla="*/ 120 h 132"/>
                <a:gd name="T36" fmla="*/ 66 w 132"/>
                <a:gd name="T37" fmla="*/ 132 h 132"/>
                <a:gd name="T38" fmla="*/ 66 w 132"/>
                <a:gd name="T39" fmla="*/ 132 h 132"/>
                <a:gd name="T40" fmla="*/ 64 w 132"/>
                <a:gd name="T41" fmla="*/ 124 h 132"/>
                <a:gd name="T42" fmla="*/ 60 w 132"/>
                <a:gd name="T43" fmla="*/ 114 h 132"/>
                <a:gd name="T44" fmla="*/ 56 w 132"/>
                <a:gd name="T45" fmla="*/ 102 h 132"/>
                <a:gd name="T46" fmla="*/ 48 w 132"/>
                <a:gd name="T47" fmla="*/ 92 h 132"/>
                <a:gd name="T48" fmla="*/ 38 w 132"/>
                <a:gd name="T49" fmla="*/ 82 h 132"/>
                <a:gd name="T50" fmla="*/ 28 w 132"/>
                <a:gd name="T51" fmla="*/ 74 h 132"/>
                <a:gd name="T52" fmla="*/ 16 w 132"/>
                <a:gd name="T53" fmla="*/ 68 h 132"/>
                <a:gd name="T54" fmla="*/ 0 w 132"/>
                <a:gd name="T55" fmla="*/ 66 h 132"/>
                <a:gd name="T56" fmla="*/ 0 w 132"/>
                <a:gd name="T57" fmla="*/ 66 h 132"/>
                <a:gd name="T58" fmla="*/ 10 w 132"/>
                <a:gd name="T59" fmla="*/ 64 h 132"/>
                <a:gd name="T60" fmla="*/ 18 w 132"/>
                <a:gd name="T61" fmla="*/ 62 h 132"/>
                <a:gd name="T62" fmla="*/ 30 w 132"/>
                <a:gd name="T63" fmla="*/ 56 h 132"/>
                <a:gd name="T64" fmla="*/ 40 w 132"/>
                <a:gd name="T65" fmla="*/ 48 h 132"/>
                <a:gd name="T66" fmla="*/ 50 w 132"/>
                <a:gd name="T67" fmla="*/ 38 h 132"/>
                <a:gd name="T68" fmla="*/ 58 w 132"/>
                <a:gd name="T69" fmla="*/ 28 h 132"/>
                <a:gd name="T70" fmla="*/ 64 w 132"/>
                <a:gd name="T71" fmla="*/ 14 h 132"/>
                <a:gd name="T72" fmla="*/ 68 w 132"/>
                <a:gd name="T73" fmla="*/ 0 h 132"/>
                <a:gd name="T74" fmla="*/ 68 w 132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68" y="0"/>
                  </a:moveTo>
                  <a:lnTo>
                    <a:pt x="68" y="0"/>
                  </a:lnTo>
                  <a:lnTo>
                    <a:pt x="70" y="8"/>
                  </a:lnTo>
                  <a:lnTo>
                    <a:pt x="72" y="18"/>
                  </a:lnTo>
                  <a:lnTo>
                    <a:pt x="78" y="28"/>
                  </a:lnTo>
                  <a:lnTo>
                    <a:pt x="86" y="40"/>
                  </a:lnTo>
                  <a:lnTo>
                    <a:pt x="98" y="52"/>
                  </a:lnTo>
                  <a:lnTo>
                    <a:pt x="112" y="60"/>
                  </a:lnTo>
                  <a:lnTo>
                    <a:pt x="122" y="64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4" y="66"/>
                  </a:lnTo>
                  <a:lnTo>
                    <a:pt x="112" y="70"/>
                  </a:lnTo>
                  <a:lnTo>
                    <a:pt x="102" y="78"/>
                  </a:lnTo>
                  <a:lnTo>
                    <a:pt x="90" y="86"/>
                  </a:lnTo>
                  <a:lnTo>
                    <a:pt x="80" y="98"/>
                  </a:lnTo>
                  <a:lnTo>
                    <a:pt x="72" y="108"/>
                  </a:lnTo>
                  <a:lnTo>
                    <a:pt x="68" y="12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0" y="114"/>
                  </a:lnTo>
                  <a:lnTo>
                    <a:pt x="56" y="102"/>
                  </a:lnTo>
                  <a:lnTo>
                    <a:pt x="48" y="92"/>
                  </a:lnTo>
                  <a:lnTo>
                    <a:pt x="38" y="82"/>
                  </a:lnTo>
                  <a:lnTo>
                    <a:pt x="28" y="74"/>
                  </a:lnTo>
                  <a:lnTo>
                    <a:pt x="16" y="6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0" y="64"/>
                  </a:lnTo>
                  <a:lnTo>
                    <a:pt x="18" y="62"/>
                  </a:lnTo>
                  <a:lnTo>
                    <a:pt x="30" y="56"/>
                  </a:lnTo>
                  <a:lnTo>
                    <a:pt x="40" y="48"/>
                  </a:lnTo>
                  <a:lnTo>
                    <a:pt x="50" y="38"/>
                  </a:lnTo>
                  <a:lnTo>
                    <a:pt x="58" y="28"/>
                  </a:lnTo>
                  <a:lnTo>
                    <a:pt x="64" y="1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 18"/>
          <p:cNvGrpSpPr/>
          <p:nvPr/>
        </p:nvGrpSpPr>
        <p:grpSpPr>
          <a:xfrm rot="19796903">
            <a:off x="1069422" y="4550005"/>
            <a:ext cx="389729" cy="722976"/>
            <a:chOff x="4605338" y="3055938"/>
            <a:chExt cx="438150" cy="812800"/>
          </a:xfrm>
          <a:solidFill>
            <a:schemeClr val="accent2"/>
          </a:solidFill>
        </p:grpSpPr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922838" y="3395663"/>
              <a:ext cx="120650" cy="193675"/>
            </a:xfrm>
            <a:custGeom>
              <a:avLst/>
              <a:gdLst>
                <a:gd name="T0" fmla="*/ 0 w 76"/>
                <a:gd name="T1" fmla="*/ 0 h 122"/>
                <a:gd name="T2" fmla="*/ 32 w 76"/>
                <a:gd name="T3" fmla="*/ 104 h 122"/>
                <a:gd name="T4" fmla="*/ 38 w 76"/>
                <a:gd name="T5" fmla="*/ 112 h 122"/>
                <a:gd name="T6" fmla="*/ 66 w 76"/>
                <a:gd name="T7" fmla="*/ 122 h 122"/>
                <a:gd name="T8" fmla="*/ 76 w 76"/>
                <a:gd name="T9" fmla="*/ 96 h 122"/>
                <a:gd name="T10" fmla="*/ 0 w 76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22">
                  <a:moveTo>
                    <a:pt x="0" y="0"/>
                  </a:moveTo>
                  <a:lnTo>
                    <a:pt x="32" y="104"/>
                  </a:lnTo>
                  <a:lnTo>
                    <a:pt x="38" y="112"/>
                  </a:lnTo>
                  <a:lnTo>
                    <a:pt x="66" y="122"/>
                  </a:lnTo>
                  <a:lnTo>
                    <a:pt x="7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684713" y="3055938"/>
              <a:ext cx="209550" cy="127000"/>
            </a:xfrm>
            <a:custGeom>
              <a:avLst/>
              <a:gdLst>
                <a:gd name="T0" fmla="*/ 100 w 132"/>
                <a:gd name="T1" fmla="*/ 80 h 80"/>
                <a:gd name="T2" fmla="*/ 30 w 132"/>
                <a:gd name="T3" fmla="*/ 80 h 80"/>
                <a:gd name="T4" fmla="*/ 0 w 132"/>
                <a:gd name="T5" fmla="*/ 0 h 80"/>
                <a:gd name="T6" fmla="*/ 132 w 132"/>
                <a:gd name="T7" fmla="*/ 0 h 80"/>
                <a:gd name="T8" fmla="*/ 100 w 132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80">
                  <a:moveTo>
                    <a:pt x="100" y="80"/>
                  </a:moveTo>
                  <a:lnTo>
                    <a:pt x="30" y="80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100" y="80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687888" y="3221038"/>
              <a:ext cx="149225" cy="146050"/>
            </a:xfrm>
            <a:custGeom>
              <a:avLst/>
              <a:gdLst>
                <a:gd name="T0" fmla="*/ 94 w 94"/>
                <a:gd name="T1" fmla="*/ 0 h 92"/>
                <a:gd name="T2" fmla="*/ 28 w 94"/>
                <a:gd name="T3" fmla="*/ 0 h 92"/>
                <a:gd name="T4" fmla="*/ 0 w 94"/>
                <a:gd name="T5" fmla="*/ 92 h 92"/>
                <a:gd name="T6" fmla="*/ 94 w 94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2">
                  <a:moveTo>
                    <a:pt x="94" y="0"/>
                  </a:moveTo>
                  <a:lnTo>
                    <a:pt x="28" y="0"/>
                  </a:lnTo>
                  <a:lnTo>
                    <a:pt x="0" y="9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4605338" y="3290888"/>
              <a:ext cx="282575" cy="358775"/>
            </a:xfrm>
            <a:custGeom>
              <a:avLst/>
              <a:gdLst>
                <a:gd name="T0" fmla="*/ 178 w 178"/>
                <a:gd name="T1" fmla="*/ 48 h 226"/>
                <a:gd name="T2" fmla="*/ 164 w 178"/>
                <a:gd name="T3" fmla="*/ 0 h 226"/>
                <a:gd name="T4" fmla="*/ 28 w 178"/>
                <a:gd name="T5" fmla="*/ 136 h 226"/>
                <a:gd name="T6" fmla="*/ 0 w 178"/>
                <a:gd name="T7" fmla="*/ 226 h 226"/>
                <a:gd name="T8" fmla="*/ 178 w 178"/>
                <a:gd name="T9" fmla="*/ 4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6">
                  <a:moveTo>
                    <a:pt x="178" y="48"/>
                  </a:moveTo>
                  <a:lnTo>
                    <a:pt x="164" y="0"/>
                  </a:lnTo>
                  <a:lnTo>
                    <a:pt x="28" y="136"/>
                  </a:lnTo>
                  <a:lnTo>
                    <a:pt x="0" y="226"/>
                  </a:lnTo>
                  <a:lnTo>
                    <a:pt x="178" y="48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637088" y="3446463"/>
              <a:ext cx="295275" cy="320675"/>
            </a:xfrm>
            <a:custGeom>
              <a:avLst/>
              <a:gdLst>
                <a:gd name="T0" fmla="*/ 186 w 186"/>
                <a:gd name="T1" fmla="*/ 48 h 202"/>
                <a:gd name="T2" fmla="*/ 172 w 186"/>
                <a:gd name="T3" fmla="*/ 0 h 202"/>
                <a:gd name="T4" fmla="*/ 0 w 186"/>
                <a:gd name="T5" fmla="*/ 170 h 202"/>
                <a:gd name="T6" fmla="*/ 32 w 186"/>
                <a:gd name="T7" fmla="*/ 202 h 202"/>
                <a:gd name="T8" fmla="*/ 186 w 186"/>
                <a:gd name="T9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2">
                  <a:moveTo>
                    <a:pt x="186" y="48"/>
                  </a:moveTo>
                  <a:lnTo>
                    <a:pt x="172" y="0"/>
                  </a:lnTo>
                  <a:lnTo>
                    <a:pt x="0" y="170"/>
                  </a:lnTo>
                  <a:lnTo>
                    <a:pt x="32" y="202"/>
                  </a:lnTo>
                  <a:lnTo>
                    <a:pt x="186" y="48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4738688" y="3602038"/>
              <a:ext cx="241300" cy="266700"/>
            </a:xfrm>
            <a:custGeom>
              <a:avLst/>
              <a:gdLst>
                <a:gd name="T0" fmla="*/ 152 w 152"/>
                <a:gd name="T1" fmla="*/ 48 h 168"/>
                <a:gd name="T2" fmla="*/ 136 w 152"/>
                <a:gd name="T3" fmla="*/ 0 h 168"/>
                <a:gd name="T4" fmla="*/ 0 w 152"/>
                <a:gd name="T5" fmla="*/ 136 h 168"/>
                <a:gd name="T6" fmla="*/ 32 w 152"/>
                <a:gd name="T7" fmla="*/ 168 h 168"/>
                <a:gd name="T8" fmla="*/ 152 w 152"/>
                <a:gd name="T9" fmla="*/ 4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68">
                  <a:moveTo>
                    <a:pt x="152" y="48"/>
                  </a:moveTo>
                  <a:lnTo>
                    <a:pt x="136" y="0"/>
                  </a:lnTo>
                  <a:lnTo>
                    <a:pt x="0" y="136"/>
                  </a:lnTo>
                  <a:lnTo>
                    <a:pt x="32" y="168"/>
                  </a:lnTo>
                  <a:lnTo>
                    <a:pt x="152" y="48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27"/>
          <p:cNvSpPr>
            <a:spLocks/>
          </p:cNvSpPr>
          <p:nvPr/>
        </p:nvSpPr>
        <p:spPr bwMode="auto">
          <a:xfrm rot="20165458">
            <a:off x="1368174" y="5839945"/>
            <a:ext cx="565802" cy="651088"/>
          </a:xfrm>
          <a:custGeom>
            <a:avLst/>
            <a:gdLst>
              <a:gd name="T0" fmla="*/ 442 w 544"/>
              <a:gd name="T1" fmla="*/ 254 h 626"/>
              <a:gd name="T2" fmla="*/ 352 w 544"/>
              <a:gd name="T3" fmla="*/ 224 h 626"/>
              <a:gd name="T4" fmla="*/ 352 w 544"/>
              <a:gd name="T5" fmla="*/ 202 h 626"/>
              <a:gd name="T6" fmla="*/ 380 w 544"/>
              <a:gd name="T7" fmla="*/ 138 h 626"/>
              <a:gd name="T8" fmla="*/ 372 w 544"/>
              <a:gd name="T9" fmla="*/ 92 h 626"/>
              <a:gd name="T10" fmla="*/ 328 w 544"/>
              <a:gd name="T11" fmla="*/ 28 h 626"/>
              <a:gd name="T12" fmla="*/ 292 w 544"/>
              <a:gd name="T13" fmla="*/ 4 h 626"/>
              <a:gd name="T14" fmla="*/ 260 w 544"/>
              <a:gd name="T15" fmla="*/ 2 h 626"/>
              <a:gd name="T16" fmla="*/ 226 w 544"/>
              <a:gd name="T17" fmla="*/ 18 h 626"/>
              <a:gd name="T18" fmla="*/ 178 w 544"/>
              <a:gd name="T19" fmla="*/ 78 h 626"/>
              <a:gd name="T20" fmla="*/ 164 w 544"/>
              <a:gd name="T21" fmla="*/ 118 h 626"/>
              <a:gd name="T22" fmla="*/ 180 w 544"/>
              <a:gd name="T23" fmla="*/ 182 h 626"/>
              <a:gd name="T24" fmla="*/ 194 w 544"/>
              <a:gd name="T25" fmla="*/ 220 h 626"/>
              <a:gd name="T26" fmla="*/ 140 w 544"/>
              <a:gd name="T27" fmla="*/ 242 h 626"/>
              <a:gd name="T28" fmla="*/ 80 w 544"/>
              <a:gd name="T29" fmla="*/ 264 h 626"/>
              <a:gd name="T30" fmla="*/ 4 w 544"/>
              <a:gd name="T31" fmla="*/ 420 h 626"/>
              <a:gd name="T32" fmla="*/ 12 w 544"/>
              <a:gd name="T33" fmla="*/ 488 h 626"/>
              <a:gd name="T34" fmla="*/ 72 w 544"/>
              <a:gd name="T35" fmla="*/ 626 h 626"/>
              <a:gd name="T36" fmla="*/ 112 w 544"/>
              <a:gd name="T37" fmla="*/ 612 h 626"/>
              <a:gd name="T38" fmla="*/ 78 w 544"/>
              <a:gd name="T39" fmla="*/ 458 h 626"/>
              <a:gd name="T40" fmla="*/ 114 w 544"/>
              <a:gd name="T41" fmla="*/ 382 h 626"/>
              <a:gd name="T42" fmla="*/ 126 w 544"/>
              <a:gd name="T43" fmla="*/ 372 h 626"/>
              <a:gd name="T44" fmla="*/ 140 w 544"/>
              <a:gd name="T45" fmla="*/ 464 h 626"/>
              <a:gd name="T46" fmla="*/ 126 w 544"/>
              <a:gd name="T47" fmla="*/ 542 h 626"/>
              <a:gd name="T48" fmla="*/ 130 w 544"/>
              <a:gd name="T49" fmla="*/ 586 h 626"/>
              <a:gd name="T50" fmla="*/ 174 w 544"/>
              <a:gd name="T51" fmla="*/ 614 h 626"/>
              <a:gd name="T52" fmla="*/ 268 w 544"/>
              <a:gd name="T53" fmla="*/ 244 h 626"/>
              <a:gd name="T54" fmla="*/ 256 w 544"/>
              <a:gd name="T55" fmla="*/ 228 h 626"/>
              <a:gd name="T56" fmla="*/ 232 w 544"/>
              <a:gd name="T57" fmla="*/ 206 h 626"/>
              <a:gd name="T58" fmla="*/ 206 w 544"/>
              <a:gd name="T59" fmla="*/ 174 h 626"/>
              <a:gd name="T60" fmla="*/ 206 w 544"/>
              <a:gd name="T61" fmla="*/ 128 h 626"/>
              <a:gd name="T62" fmla="*/ 234 w 544"/>
              <a:gd name="T63" fmla="*/ 88 h 626"/>
              <a:gd name="T64" fmla="*/ 258 w 544"/>
              <a:gd name="T65" fmla="*/ 70 h 626"/>
              <a:gd name="T66" fmla="*/ 278 w 544"/>
              <a:gd name="T67" fmla="*/ 70 h 626"/>
              <a:gd name="T68" fmla="*/ 298 w 544"/>
              <a:gd name="T69" fmla="*/ 80 h 626"/>
              <a:gd name="T70" fmla="*/ 336 w 544"/>
              <a:gd name="T71" fmla="*/ 128 h 626"/>
              <a:gd name="T72" fmla="*/ 340 w 544"/>
              <a:gd name="T73" fmla="*/ 162 h 626"/>
              <a:gd name="T74" fmla="*/ 318 w 544"/>
              <a:gd name="T75" fmla="*/ 200 h 626"/>
              <a:gd name="T76" fmla="*/ 288 w 544"/>
              <a:gd name="T77" fmla="*/ 228 h 626"/>
              <a:gd name="T78" fmla="*/ 276 w 544"/>
              <a:gd name="T79" fmla="*/ 244 h 626"/>
              <a:gd name="T80" fmla="*/ 338 w 544"/>
              <a:gd name="T81" fmla="*/ 620 h 626"/>
              <a:gd name="T82" fmla="*/ 404 w 544"/>
              <a:gd name="T83" fmla="*/ 596 h 626"/>
              <a:gd name="T84" fmla="*/ 420 w 544"/>
              <a:gd name="T85" fmla="*/ 566 h 626"/>
              <a:gd name="T86" fmla="*/ 404 w 544"/>
              <a:gd name="T87" fmla="*/ 464 h 626"/>
              <a:gd name="T88" fmla="*/ 414 w 544"/>
              <a:gd name="T89" fmla="*/ 378 h 626"/>
              <a:gd name="T90" fmla="*/ 424 w 544"/>
              <a:gd name="T91" fmla="*/ 374 h 626"/>
              <a:gd name="T92" fmla="*/ 466 w 544"/>
              <a:gd name="T93" fmla="*/ 458 h 626"/>
              <a:gd name="T94" fmla="*/ 448 w 544"/>
              <a:gd name="T95" fmla="*/ 542 h 626"/>
              <a:gd name="T96" fmla="*/ 456 w 544"/>
              <a:gd name="T97" fmla="*/ 622 h 626"/>
              <a:gd name="T98" fmla="*/ 510 w 544"/>
              <a:gd name="T99" fmla="*/ 552 h 626"/>
              <a:gd name="T100" fmla="*/ 544 w 544"/>
              <a:gd name="T101" fmla="*/ 436 h 626"/>
              <a:gd name="T102" fmla="*/ 482 w 544"/>
              <a:gd name="T103" fmla="*/ 29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4" h="626">
                <a:moveTo>
                  <a:pt x="464" y="264"/>
                </a:moveTo>
                <a:lnTo>
                  <a:pt x="464" y="264"/>
                </a:lnTo>
                <a:lnTo>
                  <a:pt x="456" y="258"/>
                </a:lnTo>
                <a:lnTo>
                  <a:pt x="442" y="254"/>
                </a:lnTo>
                <a:lnTo>
                  <a:pt x="404" y="242"/>
                </a:lnTo>
                <a:lnTo>
                  <a:pt x="368" y="232"/>
                </a:lnTo>
                <a:lnTo>
                  <a:pt x="356" y="226"/>
                </a:lnTo>
                <a:lnTo>
                  <a:pt x="352" y="224"/>
                </a:lnTo>
                <a:lnTo>
                  <a:pt x="350" y="220"/>
                </a:lnTo>
                <a:lnTo>
                  <a:pt x="350" y="220"/>
                </a:lnTo>
                <a:lnTo>
                  <a:pt x="348" y="212"/>
                </a:lnTo>
                <a:lnTo>
                  <a:pt x="352" y="202"/>
                </a:lnTo>
                <a:lnTo>
                  <a:pt x="364" y="182"/>
                </a:lnTo>
                <a:lnTo>
                  <a:pt x="370" y="168"/>
                </a:lnTo>
                <a:lnTo>
                  <a:pt x="376" y="154"/>
                </a:lnTo>
                <a:lnTo>
                  <a:pt x="380" y="138"/>
                </a:lnTo>
                <a:lnTo>
                  <a:pt x="378" y="118"/>
                </a:lnTo>
                <a:lnTo>
                  <a:pt x="378" y="118"/>
                </a:lnTo>
                <a:lnTo>
                  <a:pt x="376" y="106"/>
                </a:lnTo>
                <a:lnTo>
                  <a:pt x="372" y="92"/>
                </a:lnTo>
                <a:lnTo>
                  <a:pt x="364" y="78"/>
                </a:lnTo>
                <a:lnTo>
                  <a:pt x="358" y="64"/>
                </a:lnTo>
                <a:lnTo>
                  <a:pt x="338" y="38"/>
                </a:lnTo>
                <a:lnTo>
                  <a:pt x="328" y="28"/>
                </a:lnTo>
                <a:lnTo>
                  <a:pt x="318" y="18"/>
                </a:lnTo>
                <a:lnTo>
                  <a:pt x="318" y="18"/>
                </a:lnTo>
                <a:lnTo>
                  <a:pt x="304" y="8"/>
                </a:lnTo>
                <a:lnTo>
                  <a:pt x="292" y="4"/>
                </a:lnTo>
                <a:lnTo>
                  <a:pt x="282" y="2"/>
                </a:lnTo>
                <a:lnTo>
                  <a:pt x="272" y="0"/>
                </a:lnTo>
                <a:lnTo>
                  <a:pt x="272" y="0"/>
                </a:lnTo>
                <a:lnTo>
                  <a:pt x="260" y="2"/>
                </a:lnTo>
                <a:lnTo>
                  <a:pt x="250" y="4"/>
                </a:lnTo>
                <a:lnTo>
                  <a:pt x="238" y="8"/>
                </a:lnTo>
                <a:lnTo>
                  <a:pt x="226" y="18"/>
                </a:lnTo>
                <a:lnTo>
                  <a:pt x="226" y="18"/>
                </a:lnTo>
                <a:lnTo>
                  <a:pt x="214" y="28"/>
                </a:lnTo>
                <a:lnTo>
                  <a:pt x="204" y="38"/>
                </a:lnTo>
                <a:lnTo>
                  <a:pt x="186" y="64"/>
                </a:lnTo>
                <a:lnTo>
                  <a:pt x="178" y="78"/>
                </a:lnTo>
                <a:lnTo>
                  <a:pt x="172" y="92"/>
                </a:lnTo>
                <a:lnTo>
                  <a:pt x="166" y="106"/>
                </a:lnTo>
                <a:lnTo>
                  <a:pt x="164" y="118"/>
                </a:lnTo>
                <a:lnTo>
                  <a:pt x="164" y="118"/>
                </a:lnTo>
                <a:lnTo>
                  <a:pt x="164" y="138"/>
                </a:lnTo>
                <a:lnTo>
                  <a:pt x="166" y="154"/>
                </a:lnTo>
                <a:lnTo>
                  <a:pt x="172" y="170"/>
                </a:lnTo>
                <a:lnTo>
                  <a:pt x="180" y="182"/>
                </a:lnTo>
                <a:lnTo>
                  <a:pt x="192" y="204"/>
                </a:lnTo>
                <a:lnTo>
                  <a:pt x="194" y="212"/>
                </a:lnTo>
                <a:lnTo>
                  <a:pt x="194" y="220"/>
                </a:lnTo>
                <a:lnTo>
                  <a:pt x="194" y="220"/>
                </a:lnTo>
                <a:lnTo>
                  <a:pt x="192" y="224"/>
                </a:lnTo>
                <a:lnTo>
                  <a:pt x="188" y="226"/>
                </a:lnTo>
                <a:lnTo>
                  <a:pt x="176" y="232"/>
                </a:lnTo>
                <a:lnTo>
                  <a:pt x="140" y="242"/>
                </a:lnTo>
                <a:lnTo>
                  <a:pt x="102" y="254"/>
                </a:lnTo>
                <a:lnTo>
                  <a:pt x="88" y="258"/>
                </a:lnTo>
                <a:lnTo>
                  <a:pt x="80" y="264"/>
                </a:lnTo>
                <a:lnTo>
                  <a:pt x="80" y="264"/>
                </a:lnTo>
                <a:lnTo>
                  <a:pt x="60" y="296"/>
                </a:lnTo>
                <a:lnTo>
                  <a:pt x="36" y="346"/>
                </a:lnTo>
                <a:lnTo>
                  <a:pt x="12" y="398"/>
                </a:lnTo>
                <a:lnTo>
                  <a:pt x="4" y="420"/>
                </a:lnTo>
                <a:lnTo>
                  <a:pt x="0" y="436"/>
                </a:lnTo>
                <a:lnTo>
                  <a:pt x="0" y="436"/>
                </a:lnTo>
                <a:lnTo>
                  <a:pt x="4" y="460"/>
                </a:lnTo>
                <a:lnTo>
                  <a:pt x="12" y="488"/>
                </a:lnTo>
                <a:lnTo>
                  <a:pt x="34" y="552"/>
                </a:lnTo>
                <a:lnTo>
                  <a:pt x="60" y="626"/>
                </a:lnTo>
                <a:lnTo>
                  <a:pt x="60" y="626"/>
                </a:lnTo>
                <a:lnTo>
                  <a:pt x="72" y="626"/>
                </a:lnTo>
                <a:lnTo>
                  <a:pt x="88" y="622"/>
                </a:lnTo>
                <a:lnTo>
                  <a:pt x="102" y="618"/>
                </a:lnTo>
                <a:lnTo>
                  <a:pt x="112" y="612"/>
                </a:lnTo>
                <a:lnTo>
                  <a:pt x="112" y="612"/>
                </a:lnTo>
                <a:lnTo>
                  <a:pt x="94" y="542"/>
                </a:lnTo>
                <a:lnTo>
                  <a:pt x="82" y="490"/>
                </a:lnTo>
                <a:lnTo>
                  <a:pt x="80" y="470"/>
                </a:lnTo>
                <a:lnTo>
                  <a:pt x="78" y="458"/>
                </a:lnTo>
                <a:lnTo>
                  <a:pt x="78" y="458"/>
                </a:lnTo>
                <a:lnTo>
                  <a:pt x="86" y="440"/>
                </a:lnTo>
                <a:lnTo>
                  <a:pt x="100" y="410"/>
                </a:lnTo>
                <a:lnTo>
                  <a:pt x="114" y="382"/>
                </a:lnTo>
                <a:lnTo>
                  <a:pt x="120" y="374"/>
                </a:lnTo>
                <a:lnTo>
                  <a:pt x="124" y="372"/>
                </a:lnTo>
                <a:lnTo>
                  <a:pt x="124" y="372"/>
                </a:lnTo>
                <a:lnTo>
                  <a:pt x="126" y="372"/>
                </a:lnTo>
                <a:lnTo>
                  <a:pt x="128" y="378"/>
                </a:lnTo>
                <a:lnTo>
                  <a:pt x="134" y="396"/>
                </a:lnTo>
                <a:lnTo>
                  <a:pt x="138" y="426"/>
                </a:lnTo>
                <a:lnTo>
                  <a:pt x="140" y="464"/>
                </a:lnTo>
                <a:lnTo>
                  <a:pt x="140" y="464"/>
                </a:lnTo>
                <a:lnTo>
                  <a:pt x="138" y="488"/>
                </a:lnTo>
                <a:lnTo>
                  <a:pt x="132" y="516"/>
                </a:lnTo>
                <a:lnTo>
                  <a:pt x="126" y="542"/>
                </a:lnTo>
                <a:lnTo>
                  <a:pt x="122" y="566"/>
                </a:lnTo>
                <a:lnTo>
                  <a:pt x="122" y="566"/>
                </a:lnTo>
                <a:lnTo>
                  <a:pt x="124" y="576"/>
                </a:lnTo>
                <a:lnTo>
                  <a:pt x="130" y="586"/>
                </a:lnTo>
                <a:lnTo>
                  <a:pt x="138" y="596"/>
                </a:lnTo>
                <a:lnTo>
                  <a:pt x="146" y="606"/>
                </a:lnTo>
                <a:lnTo>
                  <a:pt x="146" y="606"/>
                </a:lnTo>
                <a:lnTo>
                  <a:pt x="174" y="614"/>
                </a:lnTo>
                <a:lnTo>
                  <a:pt x="204" y="620"/>
                </a:lnTo>
                <a:lnTo>
                  <a:pt x="238" y="624"/>
                </a:lnTo>
                <a:lnTo>
                  <a:pt x="268" y="624"/>
                </a:lnTo>
                <a:lnTo>
                  <a:pt x="268" y="244"/>
                </a:lnTo>
                <a:lnTo>
                  <a:pt x="268" y="244"/>
                </a:lnTo>
                <a:lnTo>
                  <a:pt x="266" y="238"/>
                </a:lnTo>
                <a:lnTo>
                  <a:pt x="262" y="234"/>
                </a:lnTo>
                <a:lnTo>
                  <a:pt x="256" y="228"/>
                </a:lnTo>
                <a:lnTo>
                  <a:pt x="256" y="228"/>
                </a:lnTo>
                <a:lnTo>
                  <a:pt x="246" y="216"/>
                </a:lnTo>
                <a:lnTo>
                  <a:pt x="232" y="206"/>
                </a:lnTo>
                <a:lnTo>
                  <a:pt x="232" y="206"/>
                </a:lnTo>
                <a:lnTo>
                  <a:pt x="226" y="200"/>
                </a:lnTo>
                <a:lnTo>
                  <a:pt x="218" y="194"/>
                </a:lnTo>
                <a:lnTo>
                  <a:pt x="212" y="184"/>
                </a:lnTo>
                <a:lnTo>
                  <a:pt x="206" y="174"/>
                </a:lnTo>
                <a:lnTo>
                  <a:pt x="204" y="162"/>
                </a:lnTo>
                <a:lnTo>
                  <a:pt x="202" y="152"/>
                </a:lnTo>
                <a:lnTo>
                  <a:pt x="202" y="140"/>
                </a:lnTo>
                <a:lnTo>
                  <a:pt x="206" y="128"/>
                </a:lnTo>
                <a:lnTo>
                  <a:pt x="206" y="128"/>
                </a:lnTo>
                <a:lnTo>
                  <a:pt x="214" y="112"/>
                </a:lnTo>
                <a:lnTo>
                  <a:pt x="224" y="100"/>
                </a:lnTo>
                <a:lnTo>
                  <a:pt x="234" y="88"/>
                </a:lnTo>
                <a:lnTo>
                  <a:pt x="244" y="80"/>
                </a:lnTo>
                <a:lnTo>
                  <a:pt x="244" y="80"/>
                </a:lnTo>
                <a:lnTo>
                  <a:pt x="252" y="74"/>
                </a:lnTo>
                <a:lnTo>
                  <a:pt x="258" y="70"/>
                </a:lnTo>
                <a:lnTo>
                  <a:pt x="266" y="70"/>
                </a:lnTo>
                <a:lnTo>
                  <a:pt x="272" y="70"/>
                </a:lnTo>
                <a:lnTo>
                  <a:pt x="272" y="70"/>
                </a:lnTo>
                <a:lnTo>
                  <a:pt x="278" y="70"/>
                </a:lnTo>
                <a:lnTo>
                  <a:pt x="284" y="70"/>
                </a:lnTo>
                <a:lnTo>
                  <a:pt x="290" y="74"/>
                </a:lnTo>
                <a:lnTo>
                  <a:pt x="298" y="80"/>
                </a:lnTo>
                <a:lnTo>
                  <a:pt x="298" y="80"/>
                </a:lnTo>
                <a:lnTo>
                  <a:pt x="310" y="88"/>
                </a:lnTo>
                <a:lnTo>
                  <a:pt x="320" y="100"/>
                </a:lnTo>
                <a:lnTo>
                  <a:pt x="328" y="112"/>
                </a:lnTo>
                <a:lnTo>
                  <a:pt x="336" y="128"/>
                </a:lnTo>
                <a:lnTo>
                  <a:pt x="336" y="128"/>
                </a:lnTo>
                <a:lnTo>
                  <a:pt x="340" y="140"/>
                </a:lnTo>
                <a:lnTo>
                  <a:pt x="342" y="152"/>
                </a:lnTo>
                <a:lnTo>
                  <a:pt x="340" y="162"/>
                </a:lnTo>
                <a:lnTo>
                  <a:pt x="336" y="174"/>
                </a:lnTo>
                <a:lnTo>
                  <a:pt x="330" y="184"/>
                </a:lnTo>
                <a:lnTo>
                  <a:pt x="324" y="194"/>
                </a:lnTo>
                <a:lnTo>
                  <a:pt x="318" y="200"/>
                </a:lnTo>
                <a:lnTo>
                  <a:pt x="310" y="206"/>
                </a:lnTo>
                <a:lnTo>
                  <a:pt x="310" y="206"/>
                </a:lnTo>
                <a:lnTo>
                  <a:pt x="298" y="216"/>
                </a:lnTo>
                <a:lnTo>
                  <a:pt x="288" y="228"/>
                </a:lnTo>
                <a:lnTo>
                  <a:pt x="288" y="228"/>
                </a:lnTo>
                <a:lnTo>
                  <a:pt x="282" y="234"/>
                </a:lnTo>
                <a:lnTo>
                  <a:pt x="278" y="238"/>
                </a:lnTo>
                <a:lnTo>
                  <a:pt x="276" y="244"/>
                </a:lnTo>
                <a:lnTo>
                  <a:pt x="276" y="624"/>
                </a:lnTo>
                <a:lnTo>
                  <a:pt x="276" y="624"/>
                </a:lnTo>
                <a:lnTo>
                  <a:pt x="306" y="624"/>
                </a:lnTo>
                <a:lnTo>
                  <a:pt x="338" y="620"/>
                </a:lnTo>
                <a:lnTo>
                  <a:pt x="370" y="614"/>
                </a:lnTo>
                <a:lnTo>
                  <a:pt x="398" y="606"/>
                </a:lnTo>
                <a:lnTo>
                  <a:pt x="398" y="606"/>
                </a:lnTo>
                <a:lnTo>
                  <a:pt x="404" y="596"/>
                </a:lnTo>
                <a:lnTo>
                  <a:pt x="412" y="586"/>
                </a:lnTo>
                <a:lnTo>
                  <a:pt x="418" y="576"/>
                </a:lnTo>
                <a:lnTo>
                  <a:pt x="420" y="566"/>
                </a:lnTo>
                <a:lnTo>
                  <a:pt x="420" y="566"/>
                </a:lnTo>
                <a:lnTo>
                  <a:pt x="416" y="542"/>
                </a:lnTo>
                <a:lnTo>
                  <a:pt x="410" y="516"/>
                </a:lnTo>
                <a:lnTo>
                  <a:pt x="406" y="488"/>
                </a:lnTo>
                <a:lnTo>
                  <a:pt x="404" y="464"/>
                </a:lnTo>
                <a:lnTo>
                  <a:pt x="404" y="464"/>
                </a:lnTo>
                <a:lnTo>
                  <a:pt x="406" y="426"/>
                </a:lnTo>
                <a:lnTo>
                  <a:pt x="410" y="396"/>
                </a:lnTo>
                <a:lnTo>
                  <a:pt x="414" y="378"/>
                </a:lnTo>
                <a:lnTo>
                  <a:pt x="418" y="372"/>
                </a:lnTo>
                <a:lnTo>
                  <a:pt x="418" y="372"/>
                </a:lnTo>
                <a:lnTo>
                  <a:pt x="418" y="372"/>
                </a:lnTo>
                <a:lnTo>
                  <a:pt x="424" y="374"/>
                </a:lnTo>
                <a:lnTo>
                  <a:pt x="428" y="382"/>
                </a:lnTo>
                <a:lnTo>
                  <a:pt x="444" y="410"/>
                </a:lnTo>
                <a:lnTo>
                  <a:pt x="456" y="438"/>
                </a:lnTo>
                <a:lnTo>
                  <a:pt x="466" y="458"/>
                </a:lnTo>
                <a:lnTo>
                  <a:pt x="466" y="458"/>
                </a:lnTo>
                <a:lnTo>
                  <a:pt x="464" y="470"/>
                </a:lnTo>
                <a:lnTo>
                  <a:pt x="460" y="490"/>
                </a:lnTo>
                <a:lnTo>
                  <a:pt x="448" y="542"/>
                </a:lnTo>
                <a:lnTo>
                  <a:pt x="432" y="612"/>
                </a:lnTo>
                <a:lnTo>
                  <a:pt x="432" y="612"/>
                </a:lnTo>
                <a:lnTo>
                  <a:pt x="442" y="618"/>
                </a:lnTo>
                <a:lnTo>
                  <a:pt x="456" y="622"/>
                </a:lnTo>
                <a:lnTo>
                  <a:pt x="470" y="626"/>
                </a:lnTo>
                <a:lnTo>
                  <a:pt x="482" y="626"/>
                </a:lnTo>
                <a:lnTo>
                  <a:pt x="482" y="626"/>
                </a:lnTo>
                <a:lnTo>
                  <a:pt x="510" y="552"/>
                </a:lnTo>
                <a:lnTo>
                  <a:pt x="530" y="488"/>
                </a:lnTo>
                <a:lnTo>
                  <a:pt x="538" y="460"/>
                </a:lnTo>
                <a:lnTo>
                  <a:pt x="544" y="436"/>
                </a:lnTo>
                <a:lnTo>
                  <a:pt x="544" y="436"/>
                </a:lnTo>
                <a:lnTo>
                  <a:pt x="540" y="420"/>
                </a:lnTo>
                <a:lnTo>
                  <a:pt x="532" y="398"/>
                </a:lnTo>
                <a:lnTo>
                  <a:pt x="508" y="346"/>
                </a:lnTo>
                <a:lnTo>
                  <a:pt x="482" y="296"/>
                </a:lnTo>
                <a:lnTo>
                  <a:pt x="464" y="264"/>
                </a:lnTo>
                <a:lnTo>
                  <a:pt x="464" y="26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8"/>
          <p:cNvSpPr>
            <a:spLocks/>
          </p:cNvSpPr>
          <p:nvPr/>
        </p:nvSpPr>
        <p:spPr bwMode="auto">
          <a:xfrm rot="20706870">
            <a:off x="2472569" y="5864308"/>
            <a:ext cx="578730" cy="489847"/>
          </a:xfrm>
          <a:custGeom>
            <a:avLst/>
            <a:gdLst>
              <a:gd name="T0" fmla="*/ 512 w 586"/>
              <a:gd name="T1" fmla="*/ 52 h 496"/>
              <a:gd name="T2" fmla="*/ 494 w 586"/>
              <a:gd name="T3" fmla="*/ 44 h 496"/>
              <a:gd name="T4" fmla="*/ 422 w 586"/>
              <a:gd name="T5" fmla="*/ 18 h 496"/>
              <a:gd name="T6" fmla="*/ 386 w 586"/>
              <a:gd name="T7" fmla="*/ 0 h 496"/>
              <a:gd name="T8" fmla="*/ 384 w 586"/>
              <a:gd name="T9" fmla="*/ 0 h 496"/>
              <a:gd name="T10" fmla="*/ 378 w 586"/>
              <a:gd name="T11" fmla="*/ 2 h 496"/>
              <a:gd name="T12" fmla="*/ 362 w 586"/>
              <a:gd name="T13" fmla="*/ 22 h 496"/>
              <a:gd name="T14" fmla="*/ 346 w 586"/>
              <a:gd name="T15" fmla="*/ 40 h 496"/>
              <a:gd name="T16" fmla="*/ 324 w 586"/>
              <a:gd name="T17" fmla="*/ 50 h 496"/>
              <a:gd name="T18" fmla="*/ 294 w 586"/>
              <a:gd name="T19" fmla="*/ 54 h 496"/>
              <a:gd name="T20" fmla="*/ 278 w 586"/>
              <a:gd name="T21" fmla="*/ 54 h 496"/>
              <a:gd name="T22" fmla="*/ 252 w 586"/>
              <a:gd name="T23" fmla="*/ 46 h 496"/>
              <a:gd name="T24" fmla="*/ 234 w 586"/>
              <a:gd name="T25" fmla="*/ 32 h 496"/>
              <a:gd name="T26" fmla="*/ 210 w 586"/>
              <a:gd name="T27" fmla="*/ 2 h 496"/>
              <a:gd name="T28" fmla="*/ 208 w 586"/>
              <a:gd name="T29" fmla="*/ 0 h 496"/>
              <a:gd name="T30" fmla="*/ 202 w 586"/>
              <a:gd name="T31" fmla="*/ 0 h 496"/>
              <a:gd name="T32" fmla="*/ 184 w 586"/>
              <a:gd name="T33" fmla="*/ 10 h 496"/>
              <a:gd name="T34" fmla="*/ 128 w 586"/>
              <a:gd name="T35" fmla="*/ 32 h 496"/>
              <a:gd name="T36" fmla="*/ 82 w 586"/>
              <a:gd name="T37" fmla="*/ 48 h 496"/>
              <a:gd name="T38" fmla="*/ 76 w 586"/>
              <a:gd name="T39" fmla="*/ 52 h 496"/>
              <a:gd name="T40" fmla="*/ 38 w 586"/>
              <a:gd name="T41" fmla="*/ 114 h 496"/>
              <a:gd name="T42" fmla="*/ 0 w 586"/>
              <a:gd name="T43" fmla="*/ 184 h 496"/>
              <a:gd name="T44" fmla="*/ 20 w 586"/>
              <a:gd name="T45" fmla="*/ 206 h 496"/>
              <a:gd name="T46" fmla="*/ 44 w 586"/>
              <a:gd name="T47" fmla="*/ 222 h 496"/>
              <a:gd name="T48" fmla="*/ 70 w 586"/>
              <a:gd name="T49" fmla="*/ 234 h 496"/>
              <a:gd name="T50" fmla="*/ 96 w 586"/>
              <a:gd name="T51" fmla="*/ 238 h 496"/>
              <a:gd name="T52" fmla="*/ 104 w 586"/>
              <a:gd name="T53" fmla="*/ 228 h 496"/>
              <a:gd name="T54" fmla="*/ 122 w 586"/>
              <a:gd name="T55" fmla="*/ 204 h 496"/>
              <a:gd name="T56" fmla="*/ 130 w 586"/>
              <a:gd name="T57" fmla="*/ 198 h 496"/>
              <a:gd name="T58" fmla="*/ 132 w 586"/>
              <a:gd name="T59" fmla="*/ 200 h 496"/>
              <a:gd name="T60" fmla="*/ 138 w 586"/>
              <a:gd name="T61" fmla="*/ 222 h 496"/>
              <a:gd name="T62" fmla="*/ 144 w 586"/>
              <a:gd name="T63" fmla="*/ 296 h 496"/>
              <a:gd name="T64" fmla="*/ 142 w 586"/>
              <a:gd name="T65" fmla="*/ 342 h 496"/>
              <a:gd name="T66" fmla="*/ 130 w 586"/>
              <a:gd name="T67" fmla="*/ 446 h 496"/>
              <a:gd name="T68" fmla="*/ 128 w 586"/>
              <a:gd name="T69" fmla="*/ 482 h 496"/>
              <a:gd name="T70" fmla="*/ 164 w 586"/>
              <a:gd name="T71" fmla="*/ 490 h 496"/>
              <a:gd name="T72" fmla="*/ 254 w 586"/>
              <a:gd name="T73" fmla="*/ 496 h 496"/>
              <a:gd name="T74" fmla="*/ 294 w 586"/>
              <a:gd name="T75" fmla="*/ 496 h 496"/>
              <a:gd name="T76" fmla="*/ 380 w 586"/>
              <a:gd name="T77" fmla="*/ 494 h 496"/>
              <a:gd name="T78" fmla="*/ 444 w 586"/>
              <a:gd name="T79" fmla="*/ 486 h 496"/>
              <a:gd name="T80" fmla="*/ 460 w 586"/>
              <a:gd name="T81" fmla="*/ 482 h 496"/>
              <a:gd name="T82" fmla="*/ 452 w 586"/>
              <a:gd name="T83" fmla="*/ 396 h 496"/>
              <a:gd name="T84" fmla="*/ 444 w 586"/>
              <a:gd name="T85" fmla="*/ 296 h 496"/>
              <a:gd name="T86" fmla="*/ 444 w 586"/>
              <a:gd name="T87" fmla="*/ 254 h 496"/>
              <a:gd name="T88" fmla="*/ 454 w 586"/>
              <a:gd name="T89" fmla="*/ 204 h 496"/>
              <a:gd name="T90" fmla="*/ 458 w 586"/>
              <a:gd name="T91" fmla="*/ 198 h 496"/>
              <a:gd name="T92" fmla="*/ 460 w 586"/>
              <a:gd name="T93" fmla="*/ 200 h 496"/>
              <a:gd name="T94" fmla="*/ 474 w 586"/>
              <a:gd name="T95" fmla="*/ 214 h 496"/>
              <a:gd name="T96" fmla="*/ 492 w 586"/>
              <a:gd name="T97" fmla="*/ 238 h 496"/>
              <a:gd name="T98" fmla="*/ 504 w 586"/>
              <a:gd name="T99" fmla="*/ 236 h 496"/>
              <a:gd name="T100" fmla="*/ 530 w 586"/>
              <a:gd name="T101" fmla="*/ 228 h 496"/>
              <a:gd name="T102" fmla="*/ 556 w 586"/>
              <a:gd name="T103" fmla="*/ 214 h 496"/>
              <a:gd name="T104" fmla="*/ 578 w 586"/>
              <a:gd name="T105" fmla="*/ 196 h 496"/>
              <a:gd name="T106" fmla="*/ 586 w 586"/>
              <a:gd name="T107" fmla="*/ 184 h 496"/>
              <a:gd name="T108" fmla="*/ 530 w 586"/>
              <a:gd name="T109" fmla="*/ 80 h 496"/>
              <a:gd name="T110" fmla="*/ 512 w 586"/>
              <a:gd name="T111" fmla="*/ 5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6" h="496">
                <a:moveTo>
                  <a:pt x="512" y="52"/>
                </a:moveTo>
                <a:lnTo>
                  <a:pt x="512" y="52"/>
                </a:lnTo>
                <a:lnTo>
                  <a:pt x="506" y="48"/>
                </a:lnTo>
                <a:lnTo>
                  <a:pt x="494" y="44"/>
                </a:lnTo>
                <a:lnTo>
                  <a:pt x="460" y="32"/>
                </a:lnTo>
                <a:lnTo>
                  <a:pt x="422" y="18"/>
                </a:lnTo>
                <a:lnTo>
                  <a:pt x="402" y="10"/>
                </a:lnTo>
                <a:lnTo>
                  <a:pt x="386" y="0"/>
                </a:lnTo>
                <a:lnTo>
                  <a:pt x="386" y="0"/>
                </a:lnTo>
                <a:lnTo>
                  <a:pt x="384" y="0"/>
                </a:lnTo>
                <a:lnTo>
                  <a:pt x="380" y="0"/>
                </a:lnTo>
                <a:lnTo>
                  <a:pt x="378" y="2"/>
                </a:lnTo>
                <a:lnTo>
                  <a:pt x="378" y="2"/>
                </a:lnTo>
                <a:lnTo>
                  <a:pt x="362" y="22"/>
                </a:lnTo>
                <a:lnTo>
                  <a:pt x="354" y="32"/>
                </a:lnTo>
                <a:lnTo>
                  <a:pt x="346" y="40"/>
                </a:lnTo>
                <a:lnTo>
                  <a:pt x="334" y="46"/>
                </a:lnTo>
                <a:lnTo>
                  <a:pt x="324" y="50"/>
                </a:lnTo>
                <a:lnTo>
                  <a:pt x="310" y="54"/>
                </a:lnTo>
                <a:lnTo>
                  <a:pt x="294" y="54"/>
                </a:lnTo>
                <a:lnTo>
                  <a:pt x="294" y="54"/>
                </a:lnTo>
                <a:lnTo>
                  <a:pt x="278" y="54"/>
                </a:lnTo>
                <a:lnTo>
                  <a:pt x="264" y="50"/>
                </a:lnTo>
                <a:lnTo>
                  <a:pt x="252" y="46"/>
                </a:lnTo>
                <a:lnTo>
                  <a:pt x="242" y="40"/>
                </a:lnTo>
                <a:lnTo>
                  <a:pt x="234" y="32"/>
                </a:lnTo>
                <a:lnTo>
                  <a:pt x="226" y="22"/>
                </a:lnTo>
                <a:lnTo>
                  <a:pt x="210" y="2"/>
                </a:lnTo>
                <a:lnTo>
                  <a:pt x="210" y="2"/>
                </a:lnTo>
                <a:lnTo>
                  <a:pt x="208" y="0"/>
                </a:lnTo>
                <a:lnTo>
                  <a:pt x="204" y="0"/>
                </a:lnTo>
                <a:lnTo>
                  <a:pt x="202" y="0"/>
                </a:lnTo>
                <a:lnTo>
                  <a:pt x="202" y="0"/>
                </a:lnTo>
                <a:lnTo>
                  <a:pt x="184" y="10"/>
                </a:lnTo>
                <a:lnTo>
                  <a:pt x="166" y="18"/>
                </a:lnTo>
                <a:lnTo>
                  <a:pt x="128" y="32"/>
                </a:lnTo>
                <a:lnTo>
                  <a:pt x="94" y="44"/>
                </a:lnTo>
                <a:lnTo>
                  <a:pt x="82" y="48"/>
                </a:lnTo>
                <a:lnTo>
                  <a:pt x="76" y="52"/>
                </a:lnTo>
                <a:lnTo>
                  <a:pt x="76" y="52"/>
                </a:lnTo>
                <a:lnTo>
                  <a:pt x="58" y="80"/>
                </a:lnTo>
                <a:lnTo>
                  <a:pt x="38" y="114"/>
                </a:lnTo>
                <a:lnTo>
                  <a:pt x="0" y="184"/>
                </a:lnTo>
                <a:lnTo>
                  <a:pt x="0" y="184"/>
                </a:lnTo>
                <a:lnTo>
                  <a:pt x="10" y="196"/>
                </a:lnTo>
                <a:lnTo>
                  <a:pt x="20" y="206"/>
                </a:lnTo>
                <a:lnTo>
                  <a:pt x="32" y="214"/>
                </a:lnTo>
                <a:lnTo>
                  <a:pt x="44" y="222"/>
                </a:lnTo>
                <a:lnTo>
                  <a:pt x="56" y="228"/>
                </a:lnTo>
                <a:lnTo>
                  <a:pt x="70" y="234"/>
                </a:lnTo>
                <a:lnTo>
                  <a:pt x="84" y="236"/>
                </a:lnTo>
                <a:lnTo>
                  <a:pt x="96" y="238"/>
                </a:lnTo>
                <a:lnTo>
                  <a:pt x="96" y="238"/>
                </a:lnTo>
                <a:lnTo>
                  <a:pt x="104" y="228"/>
                </a:lnTo>
                <a:lnTo>
                  <a:pt x="114" y="214"/>
                </a:lnTo>
                <a:lnTo>
                  <a:pt x="122" y="204"/>
                </a:lnTo>
                <a:lnTo>
                  <a:pt x="126" y="200"/>
                </a:lnTo>
                <a:lnTo>
                  <a:pt x="130" y="198"/>
                </a:lnTo>
                <a:lnTo>
                  <a:pt x="130" y="198"/>
                </a:lnTo>
                <a:lnTo>
                  <a:pt x="132" y="200"/>
                </a:lnTo>
                <a:lnTo>
                  <a:pt x="134" y="204"/>
                </a:lnTo>
                <a:lnTo>
                  <a:pt x="138" y="222"/>
                </a:lnTo>
                <a:lnTo>
                  <a:pt x="142" y="254"/>
                </a:lnTo>
                <a:lnTo>
                  <a:pt x="144" y="296"/>
                </a:lnTo>
                <a:lnTo>
                  <a:pt x="144" y="296"/>
                </a:lnTo>
                <a:lnTo>
                  <a:pt x="142" y="342"/>
                </a:lnTo>
                <a:lnTo>
                  <a:pt x="136" y="396"/>
                </a:lnTo>
                <a:lnTo>
                  <a:pt x="130" y="446"/>
                </a:lnTo>
                <a:lnTo>
                  <a:pt x="128" y="482"/>
                </a:lnTo>
                <a:lnTo>
                  <a:pt x="128" y="482"/>
                </a:lnTo>
                <a:lnTo>
                  <a:pt x="144" y="486"/>
                </a:lnTo>
                <a:lnTo>
                  <a:pt x="164" y="490"/>
                </a:lnTo>
                <a:lnTo>
                  <a:pt x="208" y="494"/>
                </a:lnTo>
                <a:lnTo>
                  <a:pt x="254" y="496"/>
                </a:lnTo>
                <a:lnTo>
                  <a:pt x="294" y="496"/>
                </a:lnTo>
                <a:lnTo>
                  <a:pt x="294" y="496"/>
                </a:lnTo>
                <a:lnTo>
                  <a:pt x="334" y="496"/>
                </a:lnTo>
                <a:lnTo>
                  <a:pt x="380" y="494"/>
                </a:lnTo>
                <a:lnTo>
                  <a:pt x="424" y="490"/>
                </a:lnTo>
                <a:lnTo>
                  <a:pt x="444" y="486"/>
                </a:lnTo>
                <a:lnTo>
                  <a:pt x="460" y="482"/>
                </a:lnTo>
                <a:lnTo>
                  <a:pt x="460" y="482"/>
                </a:lnTo>
                <a:lnTo>
                  <a:pt x="458" y="446"/>
                </a:lnTo>
                <a:lnTo>
                  <a:pt x="452" y="396"/>
                </a:lnTo>
                <a:lnTo>
                  <a:pt x="446" y="342"/>
                </a:lnTo>
                <a:lnTo>
                  <a:pt x="444" y="296"/>
                </a:lnTo>
                <a:lnTo>
                  <a:pt x="444" y="296"/>
                </a:lnTo>
                <a:lnTo>
                  <a:pt x="444" y="254"/>
                </a:lnTo>
                <a:lnTo>
                  <a:pt x="448" y="222"/>
                </a:lnTo>
                <a:lnTo>
                  <a:pt x="454" y="204"/>
                </a:lnTo>
                <a:lnTo>
                  <a:pt x="456" y="200"/>
                </a:lnTo>
                <a:lnTo>
                  <a:pt x="458" y="198"/>
                </a:lnTo>
                <a:lnTo>
                  <a:pt x="458" y="198"/>
                </a:lnTo>
                <a:lnTo>
                  <a:pt x="460" y="200"/>
                </a:lnTo>
                <a:lnTo>
                  <a:pt x="466" y="204"/>
                </a:lnTo>
                <a:lnTo>
                  <a:pt x="474" y="214"/>
                </a:lnTo>
                <a:lnTo>
                  <a:pt x="484" y="228"/>
                </a:lnTo>
                <a:lnTo>
                  <a:pt x="492" y="238"/>
                </a:lnTo>
                <a:lnTo>
                  <a:pt x="492" y="238"/>
                </a:lnTo>
                <a:lnTo>
                  <a:pt x="504" y="236"/>
                </a:lnTo>
                <a:lnTo>
                  <a:pt x="516" y="232"/>
                </a:lnTo>
                <a:lnTo>
                  <a:pt x="530" y="228"/>
                </a:lnTo>
                <a:lnTo>
                  <a:pt x="544" y="222"/>
                </a:lnTo>
                <a:lnTo>
                  <a:pt x="556" y="214"/>
                </a:lnTo>
                <a:lnTo>
                  <a:pt x="568" y="206"/>
                </a:lnTo>
                <a:lnTo>
                  <a:pt x="578" y="196"/>
                </a:lnTo>
                <a:lnTo>
                  <a:pt x="586" y="184"/>
                </a:lnTo>
                <a:lnTo>
                  <a:pt x="586" y="184"/>
                </a:lnTo>
                <a:lnTo>
                  <a:pt x="550" y="114"/>
                </a:lnTo>
                <a:lnTo>
                  <a:pt x="530" y="80"/>
                </a:lnTo>
                <a:lnTo>
                  <a:pt x="512" y="52"/>
                </a:lnTo>
                <a:lnTo>
                  <a:pt x="512" y="52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9"/>
          <p:cNvSpPr>
            <a:spLocks/>
          </p:cNvSpPr>
          <p:nvPr/>
        </p:nvSpPr>
        <p:spPr bwMode="auto">
          <a:xfrm>
            <a:off x="3251609" y="4755997"/>
            <a:ext cx="525287" cy="883951"/>
          </a:xfrm>
          <a:custGeom>
            <a:avLst/>
            <a:gdLst>
              <a:gd name="T0" fmla="*/ 372 w 372"/>
              <a:gd name="T1" fmla="*/ 578 h 626"/>
              <a:gd name="T2" fmla="*/ 348 w 372"/>
              <a:gd name="T3" fmla="*/ 590 h 626"/>
              <a:gd name="T4" fmla="*/ 332 w 372"/>
              <a:gd name="T5" fmla="*/ 594 h 626"/>
              <a:gd name="T6" fmla="*/ 300 w 372"/>
              <a:gd name="T7" fmla="*/ 594 h 626"/>
              <a:gd name="T8" fmla="*/ 274 w 372"/>
              <a:gd name="T9" fmla="*/ 588 h 626"/>
              <a:gd name="T10" fmla="*/ 234 w 372"/>
              <a:gd name="T11" fmla="*/ 486 h 626"/>
              <a:gd name="T12" fmla="*/ 204 w 372"/>
              <a:gd name="T13" fmla="*/ 408 h 626"/>
              <a:gd name="T14" fmla="*/ 218 w 372"/>
              <a:gd name="T15" fmla="*/ 496 h 626"/>
              <a:gd name="T16" fmla="*/ 240 w 372"/>
              <a:gd name="T17" fmla="*/ 596 h 626"/>
              <a:gd name="T18" fmla="*/ 246 w 372"/>
              <a:gd name="T19" fmla="*/ 620 h 626"/>
              <a:gd name="T20" fmla="*/ 238 w 372"/>
              <a:gd name="T21" fmla="*/ 626 h 626"/>
              <a:gd name="T22" fmla="*/ 228 w 372"/>
              <a:gd name="T23" fmla="*/ 626 h 626"/>
              <a:gd name="T24" fmla="*/ 202 w 372"/>
              <a:gd name="T25" fmla="*/ 620 h 626"/>
              <a:gd name="T26" fmla="*/ 170 w 372"/>
              <a:gd name="T27" fmla="*/ 606 h 626"/>
              <a:gd name="T28" fmla="*/ 154 w 372"/>
              <a:gd name="T29" fmla="*/ 606 h 626"/>
              <a:gd name="T30" fmla="*/ 146 w 372"/>
              <a:gd name="T31" fmla="*/ 610 h 626"/>
              <a:gd name="T32" fmla="*/ 132 w 372"/>
              <a:gd name="T33" fmla="*/ 616 h 626"/>
              <a:gd name="T34" fmla="*/ 98 w 372"/>
              <a:gd name="T35" fmla="*/ 618 h 626"/>
              <a:gd name="T36" fmla="*/ 86 w 372"/>
              <a:gd name="T37" fmla="*/ 614 h 626"/>
              <a:gd name="T38" fmla="*/ 108 w 372"/>
              <a:gd name="T39" fmla="*/ 506 h 626"/>
              <a:gd name="T40" fmla="*/ 116 w 372"/>
              <a:gd name="T41" fmla="*/ 444 h 626"/>
              <a:gd name="T42" fmla="*/ 92 w 372"/>
              <a:gd name="T43" fmla="*/ 510 h 626"/>
              <a:gd name="T44" fmla="*/ 56 w 372"/>
              <a:gd name="T45" fmla="*/ 604 h 626"/>
              <a:gd name="T46" fmla="*/ 34 w 372"/>
              <a:gd name="T47" fmla="*/ 604 h 626"/>
              <a:gd name="T48" fmla="*/ 6 w 372"/>
              <a:gd name="T49" fmla="*/ 592 h 626"/>
              <a:gd name="T50" fmla="*/ 0 w 372"/>
              <a:gd name="T51" fmla="*/ 586 h 626"/>
              <a:gd name="T52" fmla="*/ 30 w 372"/>
              <a:gd name="T53" fmla="*/ 526 h 626"/>
              <a:gd name="T54" fmla="*/ 72 w 372"/>
              <a:gd name="T55" fmla="*/ 424 h 626"/>
              <a:gd name="T56" fmla="*/ 94 w 372"/>
              <a:gd name="T57" fmla="*/ 348 h 626"/>
              <a:gd name="T58" fmla="*/ 102 w 372"/>
              <a:gd name="T59" fmla="*/ 290 h 626"/>
              <a:gd name="T60" fmla="*/ 100 w 372"/>
              <a:gd name="T61" fmla="*/ 266 h 626"/>
              <a:gd name="T62" fmla="*/ 102 w 372"/>
              <a:gd name="T63" fmla="*/ 230 h 626"/>
              <a:gd name="T64" fmla="*/ 118 w 372"/>
              <a:gd name="T65" fmla="*/ 164 h 626"/>
              <a:gd name="T66" fmla="*/ 122 w 372"/>
              <a:gd name="T67" fmla="*/ 142 h 626"/>
              <a:gd name="T68" fmla="*/ 122 w 372"/>
              <a:gd name="T69" fmla="*/ 124 h 626"/>
              <a:gd name="T70" fmla="*/ 110 w 372"/>
              <a:gd name="T71" fmla="*/ 88 h 626"/>
              <a:gd name="T72" fmla="*/ 110 w 372"/>
              <a:gd name="T73" fmla="*/ 80 h 626"/>
              <a:gd name="T74" fmla="*/ 114 w 372"/>
              <a:gd name="T75" fmla="*/ 68 h 626"/>
              <a:gd name="T76" fmla="*/ 130 w 372"/>
              <a:gd name="T77" fmla="*/ 54 h 626"/>
              <a:gd name="T78" fmla="*/ 180 w 372"/>
              <a:gd name="T79" fmla="*/ 38 h 626"/>
              <a:gd name="T80" fmla="*/ 208 w 372"/>
              <a:gd name="T81" fmla="*/ 26 h 626"/>
              <a:gd name="T82" fmla="*/ 216 w 372"/>
              <a:gd name="T83" fmla="*/ 8 h 626"/>
              <a:gd name="T84" fmla="*/ 228 w 372"/>
              <a:gd name="T85" fmla="*/ 2 h 626"/>
              <a:gd name="T86" fmla="*/ 224 w 372"/>
              <a:gd name="T87" fmla="*/ 14 h 626"/>
              <a:gd name="T88" fmla="*/ 224 w 372"/>
              <a:gd name="T89" fmla="*/ 36 h 626"/>
              <a:gd name="T90" fmla="*/ 230 w 372"/>
              <a:gd name="T91" fmla="*/ 60 h 626"/>
              <a:gd name="T92" fmla="*/ 230 w 372"/>
              <a:gd name="T93" fmla="*/ 76 h 626"/>
              <a:gd name="T94" fmla="*/ 226 w 372"/>
              <a:gd name="T95" fmla="*/ 90 h 626"/>
              <a:gd name="T96" fmla="*/ 216 w 372"/>
              <a:gd name="T97" fmla="*/ 120 h 626"/>
              <a:gd name="T98" fmla="*/ 216 w 372"/>
              <a:gd name="T99" fmla="*/ 144 h 626"/>
              <a:gd name="T100" fmla="*/ 218 w 372"/>
              <a:gd name="T101" fmla="*/ 156 h 626"/>
              <a:gd name="T102" fmla="*/ 230 w 372"/>
              <a:gd name="T103" fmla="*/ 190 h 626"/>
              <a:gd name="T104" fmla="*/ 242 w 372"/>
              <a:gd name="T105" fmla="*/ 234 h 626"/>
              <a:gd name="T106" fmla="*/ 244 w 372"/>
              <a:gd name="T107" fmla="*/ 250 h 626"/>
              <a:gd name="T108" fmla="*/ 240 w 372"/>
              <a:gd name="T109" fmla="*/ 298 h 626"/>
              <a:gd name="T110" fmla="*/ 240 w 372"/>
              <a:gd name="T111" fmla="*/ 326 h 626"/>
              <a:gd name="T112" fmla="*/ 248 w 372"/>
              <a:gd name="T113" fmla="*/ 360 h 626"/>
              <a:gd name="T114" fmla="*/ 256 w 372"/>
              <a:gd name="T115" fmla="*/ 388 h 626"/>
              <a:gd name="T116" fmla="*/ 282 w 372"/>
              <a:gd name="T117" fmla="*/ 446 h 626"/>
              <a:gd name="T118" fmla="*/ 314 w 372"/>
              <a:gd name="T119" fmla="*/ 506 h 626"/>
              <a:gd name="T120" fmla="*/ 352 w 372"/>
              <a:gd name="T121" fmla="*/ 556 h 626"/>
              <a:gd name="T122" fmla="*/ 372 w 372"/>
              <a:gd name="T123" fmla="*/ 578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2" h="626">
                <a:moveTo>
                  <a:pt x="372" y="578"/>
                </a:moveTo>
                <a:lnTo>
                  <a:pt x="372" y="578"/>
                </a:lnTo>
                <a:lnTo>
                  <a:pt x="360" y="584"/>
                </a:lnTo>
                <a:lnTo>
                  <a:pt x="348" y="590"/>
                </a:lnTo>
                <a:lnTo>
                  <a:pt x="332" y="594"/>
                </a:lnTo>
                <a:lnTo>
                  <a:pt x="332" y="594"/>
                </a:lnTo>
                <a:lnTo>
                  <a:pt x="314" y="594"/>
                </a:lnTo>
                <a:lnTo>
                  <a:pt x="300" y="594"/>
                </a:lnTo>
                <a:lnTo>
                  <a:pt x="274" y="588"/>
                </a:lnTo>
                <a:lnTo>
                  <a:pt x="274" y="588"/>
                </a:lnTo>
                <a:lnTo>
                  <a:pt x="274" y="588"/>
                </a:lnTo>
                <a:lnTo>
                  <a:pt x="234" y="486"/>
                </a:lnTo>
                <a:lnTo>
                  <a:pt x="216" y="438"/>
                </a:lnTo>
                <a:lnTo>
                  <a:pt x="204" y="408"/>
                </a:lnTo>
                <a:lnTo>
                  <a:pt x="204" y="408"/>
                </a:lnTo>
                <a:lnTo>
                  <a:pt x="218" y="496"/>
                </a:lnTo>
                <a:lnTo>
                  <a:pt x="232" y="566"/>
                </a:lnTo>
                <a:lnTo>
                  <a:pt x="240" y="596"/>
                </a:lnTo>
                <a:lnTo>
                  <a:pt x="246" y="620"/>
                </a:lnTo>
                <a:lnTo>
                  <a:pt x="246" y="620"/>
                </a:lnTo>
                <a:lnTo>
                  <a:pt x="244" y="624"/>
                </a:lnTo>
                <a:lnTo>
                  <a:pt x="238" y="626"/>
                </a:lnTo>
                <a:lnTo>
                  <a:pt x="228" y="626"/>
                </a:lnTo>
                <a:lnTo>
                  <a:pt x="228" y="626"/>
                </a:lnTo>
                <a:lnTo>
                  <a:pt x="214" y="624"/>
                </a:lnTo>
                <a:lnTo>
                  <a:pt x="202" y="620"/>
                </a:lnTo>
                <a:lnTo>
                  <a:pt x="180" y="610"/>
                </a:lnTo>
                <a:lnTo>
                  <a:pt x="170" y="606"/>
                </a:lnTo>
                <a:lnTo>
                  <a:pt x="160" y="604"/>
                </a:lnTo>
                <a:lnTo>
                  <a:pt x="154" y="606"/>
                </a:lnTo>
                <a:lnTo>
                  <a:pt x="146" y="610"/>
                </a:lnTo>
                <a:lnTo>
                  <a:pt x="146" y="610"/>
                </a:lnTo>
                <a:lnTo>
                  <a:pt x="140" y="614"/>
                </a:lnTo>
                <a:lnTo>
                  <a:pt x="132" y="616"/>
                </a:lnTo>
                <a:lnTo>
                  <a:pt x="114" y="620"/>
                </a:lnTo>
                <a:lnTo>
                  <a:pt x="98" y="618"/>
                </a:lnTo>
                <a:lnTo>
                  <a:pt x="86" y="614"/>
                </a:lnTo>
                <a:lnTo>
                  <a:pt x="86" y="614"/>
                </a:lnTo>
                <a:lnTo>
                  <a:pt x="98" y="560"/>
                </a:lnTo>
                <a:lnTo>
                  <a:pt x="108" y="506"/>
                </a:lnTo>
                <a:lnTo>
                  <a:pt x="116" y="444"/>
                </a:lnTo>
                <a:lnTo>
                  <a:pt x="116" y="444"/>
                </a:lnTo>
                <a:lnTo>
                  <a:pt x="108" y="470"/>
                </a:lnTo>
                <a:lnTo>
                  <a:pt x="92" y="510"/>
                </a:lnTo>
                <a:lnTo>
                  <a:pt x="56" y="604"/>
                </a:lnTo>
                <a:lnTo>
                  <a:pt x="56" y="604"/>
                </a:lnTo>
                <a:lnTo>
                  <a:pt x="44" y="604"/>
                </a:lnTo>
                <a:lnTo>
                  <a:pt x="34" y="604"/>
                </a:lnTo>
                <a:lnTo>
                  <a:pt x="18" y="598"/>
                </a:lnTo>
                <a:lnTo>
                  <a:pt x="6" y="592"/>
                </a:lnTo>
                <a:lnTo>
                  <a:pt x="2" y="588"/>
                </a:lnTo>
                <a:lnTo>
                  <a:pt x="0" y="586"/>
                </a:lnTo>
                <a:lnTo>
                  <a:pt x="0" y="586"/>
                </a:lnTo>
                <a:lnTo>
                  <a:pt x="30" y="526"/>
                </a:lnTo>
                <a:lnTo>
                  <a:pt x="54" y="472"/>
                </a:lnTo>
                <a:lnTo>
                  <a:pt x="72" y="424"/>
                </a:lnTo>
                <a:lnTo>
                  <a:pt x="86" y="384"/>
                </a:lnTo>
                <a:lnTo>
                  <a:pt x="94" y="348"/>
                </a:lnTo>
                <a:lnTo>
                  <a:pt x="100" y="316"/>
                </a:lnTo>
                <a:lnTo>
                  <a:pt x="102" y="290"/>
                </a:lnTo>
                <a:lnTo>
                  <a:pt x="100" y="266"/>
                </a:lnTo>
                <a:lnTo>
                  <a:pt x="100" y="266"/>
                </a:lnTo>
                <a:lnTo>
                  <a:pt x="100" y="248"/>
                </a:lnTo>
                <a:lnTo>
                  <a:pt x="102" y="230"/>
                </a:lnTo>
                <a:lnTo>
                  <a:pt x="110" y="194"/>
                </a:lnTo>
                <a:lnTo>
                  <a:pt x="118" y="164"/>
                </a:lnTo>
                <a:lnTo>
                  <a:pt x="122" y="142"/>
                </a:lnTo>
                <a:lnTo>
                  <a:pt x="122" y="142"/>
                </a:lnTo>
                <a:lnTo>
                  <a:pt x="122" y="132"/>
                </a:lnTo>
                <a:lnTo>
                  <a:pt x="122" y="124"/>
                </a:lnTo>
                <a:lnTo>
                  <a:pt x="118" y="106"/>
                </a:lnTo>
                <a:lnTo>
                  <a:pt x="110" y="88"/>
                </a:lnTo>
                <a:lnTo>
                  <a:pt x="110" y="88"/>
                </a:lnTo>
                <a:lnTo>
                  <a:pt x="110" y="80"/>
                </a:lnTo>
                <a:lnTo>
                  <a:pt x="112" y="72"/>
                </a:lnTo>
                <a:lnTo>
                  <a:pt x="114" y="68"/>
                </a:lnTo>
                <a:lnTo>
                  <a:pt x="118" y="62"/>
                </a:lnTo>
                <a:lnTo>
                  <a:pt x="130" y="54"/>
                </a:lnTo>
                <a:lnTo>
                  <a:pt x="146" y="48"/>
                </a:lnTo>
                <a:lnTo>
                  <a:pt x="180" y="38"/>
                </a:lnTo>
                <a:lnTo>
                  <a:pt x="196" y="34"/>
                </a:lnTo>
                <a:lnTo>
                  <a:pt x="208" y="26"/>
                </a:lnTo>
                <a:lnTo>
                  <a:pt x="208" y="26"/>
                </a:lnTo>
                <a:lnTo>
                  <a:pt x="216" y="8"/>
                </a:lnTo>
                <a:lnTo>
                  <a:pt x="220" y="0"/>
                </a:lnTo>
                <a:lnTo>
                  <a:pt x="228" y="2"/>
                </a:lnTo>
                <a:lnTo>
                  <a:pt x="228" y="2"/>
                </a:lnTo>
                <a:lnTo>
                  <a:pt x="224" y="14"/>
                </a:lnTo>
                <a:lnTo>
                  <a:pt x="224" y="26"/>
                </a:lnTo>
                <a:lnTo>
                  <a:pt x="224" y="36"/>
                </a:lnTo>
                <a:lnTo>
                  <a:pt x="226" y="44"/>
                </a:lnTo>
                <a:lnTo>
                  <a:pt x="230" y="60"/>
                </a:lnTo>
                <a:lnTo>
                  <a:pt x="232" y="68"/>
                </a:lnTo>
                <a:lnTo>
                  <a:pt x="230" y="76"/>
                </a:lnTo>
                <a:lnTo>
                  <a:pt x="230" y="76"/>
                </a:lnTo>
                <a:lnTo>
                  <a:pt x="226" y="90"/>
                </a:lnTo>
                <a:lnTo>
                  <a:pt x="220" y="104"/>
                </a:lnTo>
                <a:lnTo>
                  <a:pt x="216" y="120"/>
                </a:lnTo>
                <a:lnTo>
                  <a:pt x="216" y="130"/>
                </a:lnTo>
                <a:lnTo>
                  <a:pt x="216" y="144"/>
                </a:lnTo>
                <a:lnTo>
                  <a:pt x="216" y="144"/>
                </a:lnTo>
                <a:lnTo>
                  <a:pt x="218" y="156"/>
                </a:lnTo>
                <a:lnTo>
                  <a:pt x="222" y="166"/>
                </a:lnTo>
                <a:lnTo>
                  <a:pt x="230" y="190"/>
                </a:lnTo>
                <a:lnTo>
                  <a:pt x="240" y="218"/>
                </a:lnTo>
                <a:lnTo>
                  <a:pt x="242" y="234"/>
                </a:lnTo>
                <a:lnTo>
                  <a:pt x="244" y="250"/>
                </a:lnTo>
                <a:lnTo>
                  <a:pt x="244" y="250"/>
                </a:lnTo>
                <a:lnTo>
                  <a:pt x="242" y="274"/>
                </a:lnTo>
                <a:lnTo>
                  <a:pt x="240" y="298"/>
                </a:lnTo>
                <a:lnTo>
                  <a:pt x="238" y="312"/>
                </a:lnTo>
                <a:lnTo>
                  <a:pt x="240" y="326"/>
                </a:lnTo>
                <a:lnTo>
                  <a:pt x="242" y="342"/>
                </a:lnTo>
                <a:lnTo>
                  <a:pt x="248" y="360"/>
                </a:lnTo>
                <a:lnTo>
                  <a:pt x="248" y="360"/>
                </a:lnTo>
                <a:lnTo>
                  <a:pt x="256" y="388"/>
                </a:lnTo>
                <a:lnTo>
                  <a:pt x="268" y="416"/>
                </a:lnTo>
                <a:lnTo>
                  <a:pt x="282" y="446"/>
                </a:lnTo>
                <a:lnTo>
                  <a:pt x="298" y="476"/>
                </a:lnTo>
                <a:lnTo>
                  <a:pt x="314" y="506"/>
                </a:lnTo>
                <a:lnTo>
                  <a:pt x="332" y="532"/>
                </a:lnTo>
                <a:lnTo>
                  <a:pt x="352" y="556"/>
                </a:lnTo>
                <a:lnTo>
                  <a:pt x="372" y="578"/>
                </a:lnTo>
                <a:lnTo>
                  <a:pt x="372" y="57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 28"/>
          <p:cNvGrpSpPr/>
          <p:nvPr/>
        </p:nvGrpSpPr>
        <p:grpSpPr>
          <a:xfrm>
            <a:off x="940807" y="2664490"/>
            <a:ext cx="479888" cy="579959"/>
            <a:chOff x="4452938" y="4233863"/>
            <a:chExt cx="669925" cy="809625"/>
          </a:xfrm>
          <a:solidFill>
            <a:schemeClr val="accent2"/>
          </a:solidFill>
        </p:grpSpPr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4516438" y="4649788"/>
              <a:ext cx="546100" cy="365125"/>
            </a:xfrm>
            <a:custGeom>
              <a:avLst/>
              <a:gdLst>
                <a:gd name="T0" fmla="*/ 0 w 344"/>
                <a:gd name="T1" fmla="*/ 144 h 230"/>
                <a:gd name="T2" fmla="*/ 26 w 344"/>
                <a:gd name="T3" fmla="*/ 198 h 230"/>
                <a:gd name="T4" fmla="*/ 132 w 344"/>
                <a:gd name="T5" fmla="*/ 228 h 230"/>
                <a:gd name="T6" fmla="*/ 266 w 344"/>
                <a:gd name="T7" fmla="*/ 220 h 230"/>
                <a:gd name="T8" fmla="*/ 332 w 344"/>
                <a:gd name="T9" fmla="*/ 182 h 230"/>
                <a:gd name="T10" fmla="*/ 340 w 344"/>
                <a:gd name="T11" fmla="*/ 80 h 230"/>
                <a:gd name="T12" fmla="*/ 18 w 344"/>
                <a:gd name="T13" fmla="*/ 156 h 230"/>
                <a:gd name="T14" fmla="*/ 18 w 344"/>
                <a:gd name="T15" fmla="*/ 142 h 230"/>
                <a:gd name="T16" fmla="*/ 26 w 344"/>
                <a:gd name="T17" fmla="*/ 150 h 230"/>
                <a:gd name="T18" fmla="*/ 18 w 344"/>
                <a:gd name="T19" fmla="*/ 110 h 230"/>
                <a:gd name="T20" fmla="*/ 14 w 344"/>
                <a:gd name="T21" fmla="*/ 98 h 230"/>
                <a:gd name="T22" fmla="*/ 26 w 344"/>
                <a:gd name="T23" fmla="*/ 100 h 230"/>
                <a:gd name="T24" fmla="*/ 18 w 344"/>
                <a:gd name="T25" fmla="*/ 110 h 230"/>
                <a:gd name="T26" fmla="*/ 24 w 344"/>
                <a:gd name="T27" fmla="*/ 66 h 230"/>
                <a:gd name="T28" fmla="*/ 26 w 344"/>
                <a:gd name="T29" fmla="*/ 52 h 230"/>
                <a:gd name="T30" fmla="*/ 30 w 344"/>
                <a:gd name="T31" fmla="*/ 20 h 230"/>
                <a:gd name="T32" fmla="*/ 34 w 344"/>
                <a:gd name="T33" fmla="*/ 6 h 230"/>
                <a:gd name="T34" fmla="*/ 32 w 344"/>
                <a:gd name="T35" fmla="*/ 20 h 230"/>
                <a:gd name="T36" fmla="*/ 42 w 344"/>
                <a:gd name="T37" fmla="*/ 194 h 230"/>
                <a:gd name="T38" fmla="*/ 42 w 344"/>
                <a:gd name="T39" fmla="*/ 180 h 230"/>
                <a:gd name="T40" fmla="*/ 90 w 344"/>
                <a:gd name="T41" fmla="*/ 208 h 230"/>
                <a:gd name="T42" fmla="*/ 80 w 344"/>
                <a:gd name="T43" fmla="*/ 212 h 230"/>
                <a:gd name="T44" fmla="*/ 78 w 344"/>
                <a:gd name="T45" fmla="*/ 200 h 230"/>
                <a:gd name="T46" fmla="*/ 90 w 344"/>
                <a:gd name="T47" fmla="*/ 208 h 230"/>
                <a:gd name="T48" fmla="*/ 126 w 344"/>
                <a:gd name="T49" fmla="*/ 222 h 230"/>
                <a:gd name="T50" fmla="*/ 122 w 344"/>
                <a:gd name="T51" fmla="*/ 210 h 230"/>
                <a:gd name="T52" fmla="*/ 134 w 344"/>
                <a:gd name="T53" fmla="*/ 216 h 230"/>
                <a:gd name="T54" fmla="*/ 170 w 344"/>
                <a:gd name="T55" fmla="*/ 224 h 230"/>
                <a:gd name="T56" fmla="*/ 168 w 344"/>
                <a:gd name="T57" fmla="*/ 212 h 230"/>
                <a:gd name="T58" fmla="*/ 182 w 344"/>
                <a:gd name="T59" fmla="*/ 216 h 230"/>
                <a:gd name="T60" fmla="*/ 206 w 344"/>
                <a:gd name="T61" fmla="*/ 192 h 230"/>
                <a:gd name="T62" fmla="*/ 134 w 344"/>
                <a:gd name="T63" fmla="*/ 160 h 230"/>
                <a:gd name="T64" fmla="*/ 210 w 344"/>
                <a:gd name="T65" fmla="*/ 160 h 230"/>
                <a:gd name="T66" fmla="*/ 210 w 344"/>
                <a:gd name="T67" fmla="*/ 216 h 230"/>
                <a:gd name="T68" fmla="*/ 220 w 344"/>
                <a:gd name="T69" fmla="*/ 208 h 230"/>
                <a:gd name="T70" fmla="*/ 222 w 344"/>
                <a:gd name="T71" fmla="*/ 220 h 230"/>
                <a:gd name="T72" fmla="*/ 262 w 344"/>
                <a:gd name="T73" fmla="*/ 212 h 230"/>
                <a:gd name="T74" fmla="*/ 260 w 344"/>
                <a:gd name="T75" fmla="*/ 200 h 230"/>
                <a:gd name="T76" fmla="*/ 270 w 344"/>
                <a:gd name="T77" fmla="*/ 208 h 230"/>
                <a:gd name="T78" fmla="*/ 304 w 344"/>
                <a:gd name="T79" fmla="*/ 194 h 230"/>
                <a:gd name="T80" fmla="*/ 300 w 344"/>
                <a:gd name="T81" fmla="*/ 180 h 230"/>
                <a:gd name="T82" fmla="*/ 308 w 344"/>
                <a:gd name="T83" fmla="*/ 192 h 230"/>
                <a:gd name="T84" fmla="*/ 312 w 344"/>
                <a:gd name="T85" fmla="*/ 6 h 230"/>
                <a:gd name="T86" fmla="*/ 318 w 344"/>
                <a:gd name="T87" fmla="*/ 20 h 230"/>
                <a:gd name="T88" fmla="*/ 306 w 344"/>
                <a:gd name="T89" fmla="*/ 14 h 230"/>
                <a:gd name="T90" fmla="*/ 326 w 344"/>
                <a:gd name="T91" fmla="*/ 156 h 230"/>
                <a:gd name="T92" fmla="*/ 328 w 344"/>
                <a:gd name="T93" fmla="*/ 142 h 230"/>
                <a:gd name="T94" fmla="*/ 334 w 344"/>
                <a:gd name="T95" fmla="*/ 102 h 230"/>
                <a:gd name="T96" fmla="*/ 326 w 344"/>
                <a:gd name="T97" fmla="*/ 110 h 230"/>
                <a:gd name="T98" fmla="*/ 326 w 344"/>
                <a:gd name="T99" fmla="*/ 96 h 230"/>
                <a:gd name="T100" fmla="*/ 322 w 344"/>
                <a:gd name="T101" fmla="*/ 64 h 230"/>
                <a:gd name="T102" fmla="*/ 316 w 344"/>
                <a:gd name="T103" fmla="*/ 54 h 230"/>
                <a:gd name="T104" fmla="*/ 330 w 344"/>
                <a:gd name="T105" fmla="*/ 5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4" h="230">
                  <a:moveTo>
                    <a:pt x="18" y="0"/>
                  </a:moveTo>
                  <a:lnTo>
                    <a:pt x="18" y="0"/>
                  </a:lnTo>
                  <a:lnTo>
                    <a:pt x="12" y="34"/>
                  </a:lnTo>
                  <a:lnTo>
                    <a:pt x="4" y="80"/>
                  </a:lnTo>
                  <a:lnTo>
                    <a:pt x="0" y="126"/>
                  </a:lnTo>
                  <a:lnTo>
                    <a:pt x="0" y="144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6" y="172"/>
                  </a:lnTo>
                  <a:lnTo>
                    <a:pt x="12" y="182"/>
                  </a:lnTo>
                  <a:lnTo>
                    <a:pt x="20" y="190"/>
                  </a:lnTo>
                  <a:lnTo>
                    <a:pt x="26" y="198"/>
                  </a:lnTo>
                  <a:lnTo>
                    <a:pt x="44" y="208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78" y="220"/>
                  </a:lnTo>
                  <a:lnTo>
                    <a:pt x="102" y="226"/>
                  </a:lnTo>
                  <a:lnTo>
                    <a:pt x="132" y="228"/>
                  </a:lnTo>
                  <a:lnTo>
                    <a:pt x="172" y="230"/>
                  </a:lnTo>
                  <a:lnTo>
                    <a:pt x="172" y="230"/>
                  </a:lnTo>
                  <a:lnTo>
                    <a:pt x="172" y="230"/>
                  </a:lnTo>
                  <a:lnTo>
                    <a:pt x="214" y="228"/>
                  </a:lnTo>
                  <a:lnTo>
                    <a:pt x="244" y="226"/>
                  </a:lnTo>
                  <a:lnTo>
                    <a:pt x="266" y="220"/>
                  </a:lnTo>
                  <a:lnTo>
                    <a:pt x="286" y="214"/>
                  </a:lnTo>
                  <a:lnTo>
                    <a:pt x="286" y="214"/>
                  </a:lnTo>
                  <a:lnTo>
                    <a:pt x="300" y="208"/>
                  </a:lnTo>
                  <a:lnTo>
                    <a:pt x="318" y="198"/>
                  </a:lnTo>
                  <a:lnTo>
                    <a:pt x="326" y="190"/>
                  </a:lnTo>
                  <a:lnTo>
                    <a:pt x="332" y="182"/>
                  </a:lnTo>
                  <a:lnTo>
                    <a:pt x="338" y="172"/>
                  </a:lnTo>
                  <a:lnTo>
                    <a:pt x="342" y="160"/>
                  </a:lnTo>
                  <a:lnTo>
                    <a:pt x="342" y="160"/>
                  </a:lnTo>
                  <a:lnTo>
                    <a:pt x="344" y="144"/>
                  </a:lnTo>
                  <a:lnTo>
                    <a:pt x="344" y="126"/>
                  </a:lnTo>
                  <a:lnTo>
                    <a:pt x="340" y="80"/>
                  </a:lnTo>
                  <a:lnTo>
                    <a:pt x="334" y="34"/>
                  </a:lnTo>
                  <a:lnTo>
                    <a:pt x="328" y="0"/>
                  </a:lnTo>
                  <a:lnTo>
                    <a:pt x="18" y="0"/>
                  </a:lnTo>
                  <a:close/>
                  <a:moveTo>
                    <a:pt x="20" y="156"/>
                  </a:moveTo>
                  <a:lnTo>
                    <a:pt x="18" y="156"/>
                  </a:lnTo>
                  <a:lnTo>
                    <a:pt x="18" y="156"/>
                  </a:lnTo>
                  <a:lnTo>
                    <a:pt x="14" y="154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2" y="144"/>
                  </a:lnTo>
                  <a:lnTo>
                    <a:pt x="18" y="142"/>
                  </a:lnTo>
                  <a:lnTo>
                    <a:pt x="18" y="142"/>
                  </a:lnTo>
                  <a:lnTo>
                    <a:pt x="20" y="142"/>
                  </a:lnTo>
                  <a:lnTo>
                    <a:pt x="24" y="142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26" y="150"/>
                  </a:lnTo>
                  <a:lnTo>
                    <a:pt x="24" y="154"/>
                  </a:lnTo>
                  <a:lnTo>
                    <a:pt x="20" y="156"/>
                  </a:lnTo>
                  <a:lnTo>
                    <a:pt x="20" y="156"/>
                  </a:lnTo>
                  <a:close/>
                  <a:moveTo>
                    <a:pt x="18" y="110"/>
                  </a:moveTo>
                  <a:lnTo>
                    <a:pt x="18" y="110"/>
                  </a:lnTo>
                  <a:lnTo>
                    <a:pt x="18" y="110"/>
                  </a:lnTo>
                  <a:lnTo>
                    <a:pt x="16" y="110"/>
                  </a:lnTo>
                  <a:lnTo>
                    <a:pt x="14" y="108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4" y="98"/>
                  </a:lnTo>
                  <a:lnTo>
                    <a:pt x="16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2" y="96"/>
                  </a:lnTo>
                  <a:lnTo>
                    <a:pt x="24" y="98"/>
                  </a:lnTo>
                  <a:lnTo>
                    <a:pt x="26" y="100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6"/>
                  </a:lnTo>
                  <a:lnTo>
                    <a:pt x="24" y="108"/>
                  </a:lnTo>
                  <a:lnTo>
                    <a:pt x="18" y="110"/>
                  </a:lnTo>
                  <a:lnTo>
                    <a:pt x="18" y="110"/>
                  </a:lnTo>
                  <a:close/>
                  <a:moveTo>
                    <a:pt x="32" y="60"/>
                  </a:moveTo>
                  <a:lnTo>
                    <a:pt x="32" y="60"/>
                  </a:lnTo>
                  <a:lnTo>
                    <a:pt x="30" y="64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8" y="62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20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30" y="54"/>
                  </a:lnTo>
                  <a:lnTo>
                    <a:pt x="32" y="60"/>
                  </a:lnTo>
                  <a:lnTo>
                    <a:pt x="32" y="60"/>
                  </a:lnTo>
                  <a:close/>
                  <a:moveTo>
                    <a:pt x="30" y="20"/>
                  </a:moveTo>
                  <a:lnTo>
                    <a:pt x="30" y="20"/>
                  </a:lnTo>
                  <a:lnTo>
                    <a:pt x="26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8" y="10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6" y="18"/>
                  </a:lnTo>
                  <a:lnTo>
                    <a:pt x="32" y="20"/>
                  </a:lnTo>
                  <a:lnTo>
                    <a:pt x="30" y="20"/>
                  </a:lnTo>
                  <a:close/>
                  <a:moveTo>
                    <a:pt x="48" y="192"/>
                  </a:moveTo>
                  <a:lnTo>
                    <a:pt x="48" y="192"/>
                  </a:lnTo>
                  <a:lnTo>
                    <a:pt x="46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88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42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8" y="186"/>
                  </a:lnTo>
                  <a:lnTo>
                    <a:pt x="48" y="192"/>
                  </a:lnTo>
                  <a:lnTo>
                    <a:pt x="48" y="192"/>
                  </a:lnTo>
                  <a:close/>
                  <a:moveTo>
                    <a:pt x="90" y="208"/>
                  </a:moveTo>
                  <a:lnTo>
                    <a:pt x="90" y="208"/>
                  </a:lnTo>
                  <a:lnTo>
                    <a:pt x="88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0" y="212"/>
                  </a:lnTo>
                  <a:lnTo>
                    <a:pt x="80" y="212"/>
                  </a:lnTo>
                  <a:lnTo>
                    <a:pt x="78" y="212"/>
                  </a:lnTo>
                  <a:lnTo>
                    <a:pt x="76" y="210"/>
                  </a:lnTo>
                  <a:lnTo>
                    <a:pt x="76" y="204"/>
                  </a:lnTo>
                  <a:lnTo>
                    <a:pt x="76" y="204"/>
                  </a:lnTo>
                  <a:lnTo>
                    <a:pt x="76" y="202"/>
                  </a:lnTo>
                  <a:lnTo>
                    <a:pt x="78" y="200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8" y="200"/>
                  </a:lnTo>
                  <a:lnTo>
                    <a:pt x="90" y="202"/>
                  </a:lnTo>
                  <a:lnTo>
                    <a:pt x="90" y="208"/>
                  </a:lnTo>
                  <a:lnTo>
                    <a:pt x="90" y="208"/>
                  </a:lnTo>
                  <a:close/>
                  <a:moveTo>
                    <a:pt x="134" y="216"/>
                  </a:moveTo>
                  <a:lnTo>
                    <a:pt x="134" y="216"/>
                  </a:lnTo>
                  <a:lnTo>
                    <a:pt x="134" y="218"/>
                  </a:lnTo>
                  <a:lnTo>
                    <a:pt x="132" y="220"/>
                  </a:lnTo>
                  <a:lnTo>
                    <a:pt x="128" y="222"/>
                  </a:lnTo>
                  <a:lnTo>
                    <a:pt x="126" y="222"/>
                  </a:lnTo>
                  <a:lnTo>
                    <a:pt x="126" y="222"/>
                  </a:lnTo>
                  <a:lnTo>
                    <a:pt x="122" y="218"/>
                  </a:lnTo>
                  <a:lnTo>
                    <a:pt x="120" y="216"/>
                  </a:lnTo>
                  <a:lnTo>
                    <a:pt x="120" y="214"/>
                  </a:lnTo>
                  <a:lnTo>
                    <a:pt x="120" y="214"/>
                  </a:lnTo>
                  <a:lnTo>
                    <a:pt x="122" y="210"/>
                  </a:lnTo>
                  <a:lnTo>
                    <a:pt x="122" y="208"/>
                  </a:lnTo>
                  <a:lnTo>
                    <a:pt x="128" y="208"/>
                  </a:lnTo>
                  <a:lnTo>
                    <a:pt x="128" y="208"/>
                  </a:lnTo>
                  <a:lnTo>
                    <a:pt x="134" y="210"/>
                  </a:lnTo>
                  <a:lnTo>
                    <a:pt x="134" y="212"/>
                  </a:lnTo>
                  <a:lnTo>
                    <a:pt x="134" y="216"/>
                  </a:lnTo>
                  <a:lnTo>
                    <a:pt x="134" y="216"/>
                  </a:lnTo>
                  <a:close/>
                  <a:moveTo>
                    <a:pt x="178" y="222"/>
                  </a:moveTo>
                  <a:lnTo>
                    <a:pt x="178" y="222"/>
                  </a:lnTo>
                  <a:lnTo>
                    <a:pt x="174" y="224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8" y="222"/>
                  </a:lnTo>
                  <a:lnTo>
                    <a:pt x="168" y="222"/>
                  </a:lnTo>
                  <a:lnTo>
                    <a:pt x="166" y="216"/>
                  </a:lnTo>
                  <a:lnTo>
                    <a:pt x="166" y="216"/>
                  </a:lnTo>
                  <a:lnTo>
                    <a:pt x="166" y="214"/>
                  </a:lnTo>
                  <a:lnTo>
                    <a:pt x="168" y="212"/>
                  </a:lnTo>
                  <a:lnTo>
                    <a:pt x="168" y="21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82" y="216"/>
                  </a:lnTo>
                  <a:lnTo>
                    <a:pt x="182" y="216"/>
                  </a:lnTo>
                  <a:lnTo>
                    <a:pt x="178" y="222"/>
                  </a:lnTo>
                  <a:lnTo>
                    <a:pt x="178" y="222"/>
                  </a:lnTo>
                  <a:close/>
                  <a:moveTo>
                    <a:pt x="210" y="186"/>
                  </a:moveTo>
                  <a:lnTo>
                    <a:pt x="210" y="186"/>
                  </a:lnTo>
                  <a:lnTo>
                    <a:pt x="210" y="190"/>
                  </a:lnTo>
                  <a:lnTo>
                    <a:pt x="206" y="192"/>
                  </a:lnTo>
                  <a:lnTo>
                    <a:pt x="140" y="192"/>
                  </a:lnTo>
                  <a:lnTo>
                    <a:pt x="140" y="192"/>
                  </a:lnTo>
                  <a:lnTo>
                    <a:pt x="136" y="190"/>
                  </a:lnTo>
                  <a:lnTo>
                    <a:pt x="134" y="186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6" y="156"/>
                  </a:lnTo>
                  <a:lnTo>
                    <a:pt x="140" y="154"/>
                  </a:lnTo>
                  <a:lnTo>
                    <a:pt x="206" y="154"/>
                  </a:lnTo>
                  <a:lnTo>
                    <a:pt x="206" y="154"/>
                  </a:lnTo>
                  <a:lnTo>
                    <a:pt x="210" y="156"/>
                  </a:lnTo>
                  <a:lnTo>
                    <a:pt x="210" y="160"/>
                  </a:lnTo>
                  <a:lnTo>
                    <a:pt x="210" y="186"/>
                  </a:lnTo>
                  <a:close/>
                  <a:moveTo>
                    <a:pt x="218" y="222"/>
                  </a:moveTo>
                  <a:lnTo>
                    <a:pt x="218" y="222"/>
                  </a:lnTo>
                  <a:lnTo>
                    <a:pt x="218" y="222"/>
                  </a:lnTo>
                  <a:lnTo>
                    <a:pt x="214" y="220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210" y="212"/>
                  </a:lnTo>
                  <a:lnTo>
                    <a:pt x="212" y="210"/>
                  </a:lnTo>
                  <a:lnTo>
                    <a:pt x="218" y="208"/>
                  </a:lnTo>
                  <a:lnTo>
                    <a:pt x="218" y="208"/>
                  </a:lnTo>
                  <a:lnTo>
                    <a:pt x="220" y="208"/>
                  </a:lnTo>
                  <a:lnTo>
                    <a:pt x="222" y="208"/>
                  </a:lnTo>
                  <a:lnTo>
                    <a:pt x="226" y="214"/>
                  </a:lnTo>
                  <a:lnTo>
                    <a:pt x="226" y="214"/>
                  </a:lnTo>
                  <a:lnTo>
                    <a:pt x="226" y="216"/>
                  </a:lnTo>
                  <a:lnTo>
                    <a:pt x="224" y="218"/>
                  </a:lnTo>
                  <a:lnTo>
                    <a:pt x="222" y="220"/>
                  </a:lnTo>
                  <a:lnTo>
                    <a:pt x="218" y="222"/>
                  </a:lnTo>
                  <a:lnTo>
                    <a:pt x="218" y="222"/>
                  </a:lnTo>
                  <a:close/>
                  <a:moveTo>
                    <a:pt x="266" y="212"/>
                  </a:moveTo>
                  <a:lnTo>
                    <a:pt x="266" y="212"/>
                  </a:lnTo>
                  <a:lnTo>
                    <a:pt x="262" y="212"/>
                  </a:lnTo>
                  <a:lnTo>
                    <a:pt x="262" y="212"/>
                  </a:lnTo>
                  <a:lnTo>
                    <a:pt x="258" y="212"/>
                  </a:lnTo>
                  <a:lnTo>
                    <a:pt x="256" y="208"/>
                  </a:lnTo>
                  <a:lnTo>
                    <a:pt x="256" y="208"/>
                  </a:lnTo>
                  <a:lnTo>
                    <a:pt x="256" y="202"/>
                  </a:lnTo>
                  <a:lnTo>
                    <a:pt x="258" y="200"/>
                  </a:lnTo>
                  <a:lnTo>
                    <a:pt x="260" y="200"/>
                  </a:lnTo>
                  <a:lnTo>
                    <a:pt x="260" y="200"/>
                  </a:lnTo>
                  <a:lnTo>
                    <a:pt x="266" y="200"/>
                  </a:lnTo>
                  <a:lnTo>
                    <a:pt x="268" y="202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0" y="208"/>
                  </a:lnTo>
                  <a:lnTo>
                    <a:pt x="266" y="212"/>
                  </a:lnTo>
                  <a:lnTo>
                    <a:pt x="266" y="212"/>
                  </a:lnTo>
                  <a:close/>
                  <a:moveTo>
                    <a:pt x="308" y="192"/>
                  </a:moveTo>
                  <a:lnTo>
                    <a:pt x="308" y="192"/>
                  </a:lnTo>
                  <a:lnTo>
                    <a:pt x="304" y="194"/>
                  </a:lnTo>
                  <a:lnTo>
                    <a:pt x="304" y="194"/>
                  </a:lnTo>
                  <a:lnTo>
                    <a:pt x="302" y="194"/>
                  </a:lnTo>
                  <a:lnTo>
                    <a:pt x="298" y="192"/>
                  </a:lnTo>
                  <a:lnTo>
                    <a:pt x="298" y="192"/>
                  </a:lnTo>
                  <a:lnTo>
                    <a:pt x="298" y="186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6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2" y="188"/>
                  </a:lnTo>
                  <a:lnTo>
                    <a:pt x="308" y="192"/>
                  </a:lnTo>
                  <a:lnTo>
                    <a:pt x="308" y="192"/>
                  </a:lnTo>
                  <a:close/>
                  <a:moveTo>
                    <a:pt x="306" y="14"/>
                  </a:moveTo>
                  <a:lnTo>
                    <a:pt x="306" y="14"/>
                  </a:lnTo>
                  <a:lnTo>
                    <a:pt x="308" y="8"/>
                  </a:lnTo>
                  <a:lnTo>
                    <a:pt x="310" y="6"/>
                  </a:lnTo>
                  <a:lnTo>
                    <a:pt x="312" y="6"/>
                  </a:lnTo>
                  <a:lnTo>
                    <a:pt x="312" y="6"/>
                  </a:lnTo>
                  <a:lnTo>
                    <a:pt x="318" y="8"/>
                  </a:lnTo>
                  <a:lnTo>
                    <a:pt x="320" y="10"/>
                  </a:lnTo>
                  <a:lnTo>
                    <a:pt x="322" y="12"/>
                  </a:lnTo>
                  <a:lnTo>
                    <a:pt x="322" y="12"/>
                  </a:lnTo>
                  <a:lnTo>
                    <a:pt x="320" y="18"/>
                  </a:lnTo>
                  <a:lnTo>
                    <a:pt x="318" y="20"/>
                  </a:lnTo>
                  <a:lnTo>
                    <a:pt x="316" y="20"/>
                  </a:lnTo>
                  <a:lnTo>
                    <a:pt x="316" y="20"/>
                  </a:lnTo>
                  <a:lnTo>
                    <a:pt x="314" y="20"/>
                  </a:lnTo>
                  <a:lnTo>
                    <a:pt x="314" y="20"/>
                  </a:lnTo>
                  <a:lnTo>
                    <a:pt x="310" y="18"/>
                  </a:lnTo>
                  <a:lnTo>
                    <a:pt x="306" y="14"/>
                  </a:lnTo>
                  <a:lnTo>
                    <a:pt x="306" y="14"/>
                  </a:lnTo>
                  <a:close/>
                  <a:moveTo>
                    <a:pt x="334" y="150"/>
                  </a:moveTo>
                  <a:lnTo>
                    <a:pt x="334" y="150"/>
                  </a:lnTo>
                  <a:lnTo>
                    <a:pt x="332" y="154"/>
                  </a:lnTo>
                  <a:lnTo>
                    <a:pt x="326" y="156"/>
                  </a:lnTo>
                  <a:lnTo>
                    <a:pt x="326" y="156"/>
                  </a:lnTo>
                  <a:lnTo>
                    <a:pt x="326" y="156"/>
                  </a:lnTo>
                  <a:lnTo>
                    <a:pt x="322" y="154"/>
                  </a:lnTo>
                  <a:lnTo>
                    <a:pt x="320" y="148"/>
                  </a:lnTo>
                  <a:lnTo>
                    <a:pt x="320" y="148"/>
                  </a:lnTo>
                  <a:lnTo>
                    <a:pt x="322" y="144"/>
                  </a:lnTo>
                  <a:lnTo>
                    <a:pt x="328" y="142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34" y="150"/>
                  </a:lnTo>
                  <a:lnTo>
                    <a:pt x="334" y="150"/>
                  </a:lnTo>
                  <a:close/>
                  <a:moveTo>
                    <a:pt x="334" y="102"/>
                  </a:moveTo>
                  <a:lnTo>
                    <a:pt x="334" y="102"/>
                  </a:lnTo>
                  <a:lnTo>
                    <a:pt x="332" y="108"/>
                  </a:lnTo>
                  <a:lnTo>
                    <a:pt x="328" y="110"/>
                  </a:lnTo>
                  <a:lnTo>
                    <a:pt x="328" y="110"/>
                  </a:lnTo>
                  <a:lnTo>
                    <a:pt x="326" y="110"/>
                  </a:lnTo>
                  <a:lnTo>
                    <a:pt x="326" y="110"/>
                  </a:lnTo>
                  <a:lnTo>
                    <a:pt x="322" y="108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22" y="98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32" y="98"/>
                  </a:lnTo>
                  <a:lnTo>
                    <a:pt x="334" y="100"/>
                  </a:lnTo>
                  <a:lnTo>
                    <a:pt x="334" y="102"/>
                  </a:lnTo>
                  <a:lnTo>
                    <a:pt x="334" y="102"/>
                  </a:lnTo>
                  <a:close/>
                  <a:moveTo>
                    <a:pt x="322" y="64"/>
                  </a:moveTo>
                  <a:lnTo>
                    <a:pt x="322" y="64"/>
                  </a:lnTo>
                  <a:lnTo>
                    <a:pt x="322" y="64"/>
                  </a:lnTo>
                  <a:lnTo>
                    <a:pt x="318" y="62"/>
                  </a:lnTo>
                  <a:lnTo>
                    <a:pt x="314" y="58"/>
                  </a:lnTo>
                  <a:lnTo>
                    <a:pt x="314" y="58"/>
                  </a:lnTo>
                  <a:lnTo>
                    <a:pt x="314" y="56"/>
                  </a:lnTo>
                  <a:lnTo>
                    <a:pt x="316" y="54"/>
                  </a:lnTo>
                  <a:lnTo>
                    <a:pt x="322" y="50"/>
                  </a:lnTo>
                  <a:lnTo>
                    <a:pt x="322" y="50"/>
                  </a:lnTo>
                  <a:lnTo>
                    <a:pt x="324" y="50"/>
                  </a:lnTo>
                  <a:lnTo>
                    <a:pt x="326" y="52"/>
                  </a:lnTo>
                  <a:lnTo>
                    <a:pt x="330" y="56"/>
                  </a:lnTo>
                  <a:lnTo>
                    <a:pt x="330" y="56"/>
                  </a:lnTo>
                  <a:lnTo>
                    <a:pt x="328" y="62"/>
                  </a:lnTo>
                  <a:lnTo>
                    <a:pt x="322" y="64"/>
                  </a:lnTo>
                  <a:lnTo>
                    <a:pt x="322" y="64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4452938" y="4233863"/>
              <a:ext cx="669925" cy="809625"/>
            </a:xfrm>
            <a:custGeom>
              <a:avLst/>
              <a:gdLst>
                <a:gd name="T0" fmla="*/ 410 w 422"/>
                <a:gd name="T1" fmla="*/ 240 h 510"/>
                <a:gd name="T2" fmla="*/ 378 w 422"/>
                <a:gd name="T3" fmla="*/ 210 h 510"/>
                <a:gd name="T4" fmla="*/ 346 w 422"/>
                <a:gd name="T5" fmla="*/ 164 h 510"/>
                <a:gd name="T6" fmla="*/ 338 w 422"/>
                <a:gd name="T7" fmla="*/ 74 h 510"/>
                <a:gd name="T8" fmla="*/ 334 w 422"/>
                <a:gd name="T9" fmla="*/ 24 h 510"/>
                <a:gd name="T10" fmla="*/ 290 w 422"/>
                <a:gd name="T11" fmla="*/ 0 h 510"/>
                <a:gd name="T12" fmla="*/ 228 w 422"/>
                <a:gd name="T13" fmla="*/ 36 h 510"/>
                <a:gd name="T14" fmla="*/ 176 w 422"/>
                <a:gd name="T15" fmla="*/ 116 h 510"/>
                <a:gd name="T16" fmla="*/ 122 w 422"/>
                <a:gd name="T17" fmla="*/ 146 h 510"/>
                <a:gd name="T18" fmla="*/ 28 w 422"/>
                <a:gd name="T19" fmla="*/ 204 h 510"/>
                <a:gd name="T20" fmla="*/ 10 w 422"/>
                <a:gd name="T21" fmla="*/ 244 h 510"/>
                <a:gd name="T22" fmla="*/ 2 w 422"/>
                <a:gd name="T23" fmla="*/ 272 h 510"/>
                <a:gd name="T24" fmla="*/ 26 w 422"/>
                <a:gd name="T25" fmla="*/ 286 h 510"/>
                <a:gd name="T26" fmla="*/ 16 w 422"/>
                <a:gd name="T27" fmla="*/ 380 h 510"/>
                <a:gd name="T28" fmla="*/ 40 w 422"/>
                <a:gd name="T29" fmla="*/ 468 h 510"/>
                <a:gd name="T30" fmla="*/ 78 w 422"/>
                <a:gd name="T31" fmla="*/ 502 h 510"/>
                <a:gd name="T32" fmla="*/ 198 w 422"/>
                <a:gd name="T33" fmla="*/ 510 h 510"/>
                <a:gd name="T34" fmla="*/ 218 w 422"/>
                <a:gd name="T35" fmla="*/ 510 h 510"/>
                <a:gd name="T36" fmla="*/ 330 w 422"/>
                <a:gd name="T37" fmla="*/ 506 h 510"/>
                <a:gd name="T38" fmla="*/ 374 w 422"/>
                <a:gd name="T39" fmla="*/ 478 h 510"/>
                <a:gd name="T40" fmla="*/ 400 w 422"/>
                <a:gd name="T41" fmla="*/ 432 h 510"/>
                <a:gd name="T42" fmla="*/ 402 w 422"/>
                <a:gd name="T43" fmla="*/ 306 h 510"/>
                <a:gd name="T44" fmla="*/ 408 w 422"/>
                <a:gd name="T45" fmla="*/ 284 h 510"/>
                <a:gd name="T46" fmla="*/ 24 w 422"/>
                <a:gd name="T47" fmla="*/ 278 h 510"/>
                <a:gd name="T48" fmla="*/ 10 w 422"/>
                <a:gd name="T49" fmla="*/ 262 h 510"/>
                <a:gd name="T50" fmla="*/ 16 w 422"/>
                <a:gd name="T51" fmla="*/ 250 h 510"/>
                <a:gd name="T52" fmla="*/ 24 w 422"/>
                <a:gd name="T53" fmla="*/ 260 h 510"/>
                <a:gd name="T54" fmla="*/ 32 w 422"/>
                <a:gd name="T55" fmla="*/ 250 h 510"/>
                <a:gd name="T56" fmla="*/ 40 w 422"/>
                <a:gd name="T57" fmla="*/ 258 h 510"/>
                <a:gd name="T58" fmla="*/ 30 w 422"/>
                <a:gd name="T59" fmla="*/ 270 h 510"/>
                <a:gd name="T60" fmla="*/ 24 w 422"/>
                <a:gd name="T61" fmla="*/ 278 h 510"/>
                <a:gd name="T62" fmla="*/ 372 w 422"/>
                <a:gd name="T63" fmla="*/ 460 h 510"/>
                <a:gd name="T64" fmla="*/ 310 w 422"/>
                <a:gd name="T65" fmla="*/ 490 h 510"/>
                <a:gd name="T66" fmla="*/ 212 w 422"/>
                <a:gd name="T67" fmla="*/ 502 h 510"/>
                <a:gd name="T68" fmla="*/ 96 w 422"/>
                <a:gd name="T69" fmla="*/ 484 h 510"/>
                <a:gd name="T70" fmla="*/ 40 w 422"/>
                <a:gd name="T71" fmla="*/ 442 h 510"/>
                <a:gd name="T72" fmla="*/ 40 w 422"/>
                <a:gd name="T73" fmla="*/ 348 h 510"/>
                <a:gd name="T74" fmla="*/ 48 w 422"/>
                <a:gd name="T75" fmla="*/ 262 h 510"/>
                <a:gd name="T76" fmla="*/ 30 w 422"/>
                <a:gd name="T77" fmla="*/ 238 h 510"/>
                <a:gd name="T78" fmla="*/ 50 w 422"/>
                <a:gd name="T79" fmla="*/ 196 h 510"/>
                <a:gd name="T80" fmla="*/ 124 w 422"/>
                <a:gd name="T81" fmla="*/ 160 h 510"/>
                <a:gd name="T82" fmla="*/ 196 w 422"/>
                <a:gd name="T83" fmla="*/ 114 h 510"/>
                <a:gd name="T84" fmla="*/ 248 w 422"/>
                <a:gd name="T85" fmla="*/ 32 h 510"/>
                <a:gd name="T86" fmla="*/ 302 w 422"/>
                <a:gd name="T87" fmla="*/ 18 h 510"/>
                <a:gd name="T88" fmla="*/ 322 w 422"/>
                <a:gd name="T89" fmla="*/ 36 h 510"/>
                <a:gd name="T90" fmla="*/ 320 w 422"/>
                <a:gd name="T91" fmla="*/ 122 h 510"/>
                <a:gd name="T92" fmla="*/ 340 w 422"/>
                <a:gd name="T93" fmla="*/ 186 h 510"/>
                <a:gd name="T94" fmla="*/ 376 w 422"/>
                <a:gd name="T95" fmla="*/ 228 h 510"/>
                <a:gd name="T96" fmla="*/ 374 w 422"/>
                <a:gd name="T97" fmla="*/ 254 h 510"/>
                <a:gd name="T98" fmla="*/ 368 w 422"/>
                <a:gd name="T99" fmla="*/ 262 h 510"/>
                <a:gd name="T100" fmla="*/ 388 w 422"/>
                <a:gd name="T101" fmla="*/ 430 h 510"/>
                <a:gd name="T102" fmla="*/ 384 w 422"/>
                <a:gd name="T103" fmla="*/ 262 h 510"/>
                <a:gd name="T104" fmla="*/ 390 w 422"/>
                <a:gd name="T105" fmla="*/ 250 h 510"/>
                <a:gd name="T106" fmla="*/ 398 w 422"/>
                <a:gd name="T107" fmla="*/ 260 h 510"/>
                <a:gd name="T108" fmla="*/ 404 w 422"/>
                <a:gd name="T109" fmla="*/ 250 h 510"/>
                <a:gd name="T110" fmla="*/ 410 w 422"/>
                <a:gd name="T111" fmla="*/ 254 h 510"/>
                <a:gd name="T112" fmla="*/ 408 w 422"/>
                <a:gd name="T113" fmla="*/ 274 h 510"/>
                <a:gd name="T114" fmla="*/ 394 w 422"/>
                <a:gd name="T115" fmla="*/ 278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2" h="510">
                  <a:moveTo>
                    <a:pt x="422" y="262"/>
                  </a:moveTo>
                  <a:lnTo>
                    <a:pt x="422" y="262"/>
                  </a:lnTo>
                  <a:lnTo>
                    <a:pt x="422" y="252"/>
                  </a:lnTo>
                  <a:lnTo>
                    <a:pt x="416" y="246"/>
                  </a:lnTo>
                  <a:lnTo>
                    <a:pt x="410" y="240"/>
                  </a:lnTo>
                  <a:lnTo>
                    <a:pt x="400" y="238"/>
                  </a:lnTo>
                  <a:lnTo>
                    <a:pt x="400" y="238"/>
                  </a:lnTo>
                  <a:lnTo>
                    <a:pt x="396" y="228"/>
                  </a:lnTo>
                  <a:lnTo>
                    <a:pt x="390" y="222"/>
                  </a:lnTo>
                  <a:lnTo>
                    <a:pt x="378" y="210"/>
                  </a:lnTo>
                  <a:lnTo>
                    <a:pt x="378" y="210"/>
                  </a:lnTo>
                  <a:lnTo>
                    <a:pt x="366" y="196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46" y="164"/>
                  </a:lnTo>
                  <a:lnTo>
                    <a:pt x="342" y="150"/>
                  </a:lnTo>
                  <a:lnTo>
                    <a:pt x="338" y="136"/>
                  </a:lnTo>
                  <a:lnTo>
                    <a:pt x="336" y="122"/>
                  </a:lnTo>
                  <a:lnTo>
                    <a:pt x="336" y="98"/>
                  </a:lnTo>
                  <a:lnTo>
                    <a:pt x="338" y="74"/>
                  </a:lnTo>
                  <a:lnTo>
                    <a:pt x="338" y="74"/>
                  </a:lnTo>
                  <a:lnTo>
                    <a:pt x="338" y="52"/>
                  </a:lnTo>
                  <a:lnTo>
                    <a:pt x="338" y="42"/>
                  </a:lnTo>
                  <a:lnTo>
                    <a:pt x="336" y="34"/>
                  </a:lnTo>
                  <a:lnTo>
                    <a:pt x="334" y="24"/>
                  </a:lnTo>
                  <a:lnTo>
                    <a:pt x="328" y="18"/>
                  </a:lnTo>
                  <a:lnTo>
                    <a:pt x="320" y="10"/>
                  </a:lnTo>
                  <a:lnTo>
                    <a:pt x="308" y="6"/>
                  </a:lnTo>
                  <a:lnTo>
                    <a:pt x="308" y="6"/>
                  </a:lnTo>
                  <a:lnTo>
                    <a:pt x="290" y="0"/>
                  </a:lnTo>
                  <a:lnTo>
                    <a:pt x="274" y="0"/>
                  </a:lnTo>
                  <a:lnTo>
                    <a:pt x="260" y="6"/>
                  </a:lnTo>
                  <a:lnTo>
                    <a:pt x="248" y="12"/>
                  </a:lnTo>
                  <a:lnTo>
                    <a:pt x="236" y="24"/>
                  </a:lnTo>
                  <a:lnTo>
                    <a:pt x="228" y="36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194" y="92"/>
                  </a:lnTo>
                  <a:lnTo>
                    <a:pt x="186" y="104"/>
                  </a:lnTo>
                  <a:lnTo>
                    <a:pt x="176" y="116"/>
                  </a:lnTo>
                  <a:lnTo>
                    <a:pt x="166" y="126"/>
                  </a:lnTo>
                  <a:lnTo>
                    <a:pt x="152" y="136"/>
                  </a:lnTo>
                  <a:lnTo>
                    <a:pt x="138" y="142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92" y="154"/>
                  </a:lnTo>
                  <a:lnTo>
                    <a:pt x="70" y="164"/>
                  </a:lnTo>
                  <a:lnTo>
                    <a:pt x="52" y="176"/>
                  </a:lnTo>
                  <a:lnTo>
                    <a:pt x="38" y="190"/>
                  </a:lnTo>
                  <a:lnTo>
                    <a:pt x="28" y="204"/>
                  </a:lnTo>
                  <a:lnTo>
                    <a:pt x="22" y="216"/>
                  </a:lnTo>
                  <a:lnTo>
                    <a:pt x="18" y="230"/>
                  </a:lnTo>
                  <a:lnTo>
                    <a:pt x="16" y="240"/>
                  </a:lnTo>
                  <a:lnTo>
                    <a:pt x="16" y="240"/>
                  </a:lnTo>
                  <a:lnTo>
                    <a:pt x="10" y="244"/>
                  </a:lnTo>
                  <a:lnTo>
                    <a:pt x="4" y="248"/>
                  </a:lnTo>
                  <a:lnTo>
                    <a:pt x="2" y="256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2" y="272"/>
                  </a:lnTo>
                  <a:lnTo>
                    <a:pt x="8" y="280"/>
                  </a:lnTo>
                  <a:lnTo>
                    <a:pt x="14" y="284"/>
                  </a:lnTo>
                  <a:lnTo>
                    <a:pt x="24" y="286"/>
                  </a:lnTo>
                  <a:lnTo>
                    <a:pt x="24" y="286"/>
                  </a:lnTo>
                  <a:lnTo>
                    <a:pt x="26" y="286"/>
                  </a:lnTo>
                  <a:lnTo>
                    <a:pt x="26" y="286"/>
                  </a:lnTo>
                  <a:lnTo>
                    <a:pt x="22" y="306"/>
                  </a:lnTo>
                  <a:lnTo>
                    <a:pt x="18" y="330"/>
                  </a:lnTo>
                  <a:lnTo>
                    <a:pt x="16" y="354"/>
                  </a:lnTo>
                  <a:lnTo>
                    <a:pt x="16" y="380"/>
                  </a:lnTo>
                  <a:lnTo>
                    <a:pt x="18" y="406"/>
                  </a:lnTo>
                  <a:lnTo>
                    <a:pt x="24" y="432"/>
                  </a:lnTo>
                  <a:lnTo>
                    <a:pt x="28" y="444"/>
                  </a:lnTo>
                  <a:lnTo>
                    <a:pt x="34" y="456"/>
                  </a:lnTo>
                  <a:lnTo>
                    <a:pt x="40" y="468"/>
                  </a:lnTo>
                  <a:lnTo>
                    <a:pt x="50" y="478"/>
                  </a:lnTo>
                  <a:lnTo>
                    <a:pt x="50" y="478"/>
                  </a:lnTo>
                  <a:lnTo>
                    <a:pt x="56" y="486"/>
                  </a:lnTo>
                  <a:lnTo>
                    <a:pt x="66" y="494"/>
                  </a:lnTo>
                  <a:lnTo>
                    <a:pt x="78" y="502"/>
                  </a:lnTo>
                  <a:lnTo>
                    <a:pt x="84" y="504"/>
                  </a:lnTo>
                  <a:lnTo>
                    <a:pt x="94" y="506"/>
                  </a:lnTo>
                  <a:lnTo>
                    <a:pt x="94" y="506"/>
                  </a:lnTo>
                  <a:lnTo>
                    <a:pt x="148" y="510"/>
                  </a:lnTo>
                  <a:lnTo>
                    <a:pt x="198" y="510"/>
                  </a:lnTo>
                  <a:lnTo>
                    <a:pt x="198" y="510"/>
                  </a:lnTo>
                  <a:lnTo>
                    <a:pt x="198" y="510"/>
                  </a:lnTo>
                  <a:lnTo>
                    <a:pt x="208" y="510"/>
                  </a:lnTo>
                  <a:lnTo>
                    <a:pt x="208" y="510"/>
                  </a:lnTo>
                  <a:lnTo>
                    <a:pt x="218" y="510"/>
                  </a:lnTo>
                  <a:lnTo>
                    <a:pt x="218" y="510"/>
                  </a:lnTo>
                  <a:lnTo>
                    <a:pt x="218" y="510"/>
                  </a:lnTo>
                  <a:lnTo>
                    <a:pt x="270" y="510"/>
                  </a:lnTo>
                  <a:lnTo>
                    <a:pt x="330" y="506"/>
                  </a:lnTo>
                  <a:lnTo>
                    <a:pt x="330" y="506"/>
                  </a:lnTo>
                  <a:lnTo>
                    <a:pt x="338" y="504"/>
                  </a:lnTo>
                  <a:lnTo>
                    <a:pt x="346" y="502"/>
                  </a:lnTo>
                  <a:lnTo>
                    <a:pt x="358" y="494"/>
                  </a:lnTo>
                  <a:lnTo>
                    <a:pt x="368" y="486"/>
                  </a:lnTo>
                  <a:lnTo>
                    <a:pt x="374" y="478"/>
                  </a:lnTo>
                  <a:lnTo>
                    <a:pt x="374" y="478"/>
                  </a:lnTo>
                  <a:lnTo>
                    <a:pt x="384" y="468"/>
                  </a:lnTo>
                  <a:lnTo>
                    <a:pt x="390" y="456"/>
                  </a:lnTo>
                  <a:lnTo>
                    <a:pt x="396" y="444"/>
                  </a:lnTo>
                  <a:lnTo>
                    <a:pt x="400" y="432"/>
                  </a:lnTo>
                  <a:lnTo>
                    <a:pt x="406" y="406"/>
                  </a:lnTo>
                  <a:lnTo>
                    <a:pt x="410" y="380"/>
                  </a:lnTo>
                  <a:lnTo>
                    <a:pt x="408" y="354"/>
                  </a:lnTo>
                  <a:lnTo>
                    <a:pt x="406" y="330"/>
                  </a:lnTo>
                  <a:lnTo>
                    <a:pt x="402" y="30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8" y="284"/>
                  </a:lnTo>
                  <a:lnTo>
                    <a:pt x="416" y="280"/>
                  </a:lnTo>
                  <a:lnTo>
                    <a:pt x="420" y="272"/>
                  </a:lnTo>
                  <a:lnTo>
                    <a:pt x="422" y="262"/>
                  </a:lnTo>
                  <a:lnTo>
                    <a:pt x="422" y="262"/>
                  </a:lnTo>
                  <a:close/>
                  <a:moveTo>
                    <a:pt x="24" y="278"/>
                  </a:moveTo>
                  <a:lnTo>
                    <a:pt x="24" y="278"/>
                  </a:lnTo>
                  <a:lnTo>
                    <a:pt x="18" y="276"/>
                  </a:lnTo>
                  <a:lnTo>
                    <a:pt x="14" y="272"/>
                  </a:lnTo>
                  <a:lnTo>
                    <a:pt x="10" y="268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10" y="254"/>
                  </a:lnTo>
                  <a:lnTo>
                    <a:pt x="14" y="252"/>
                  </a:lnTo>
                  <a:lnTo>
                    <a:pt x="16" y="250"/>
                  </a:lnTo>
                  <a:lnTo>
                    <a:pt x="16" y="250"/>
                  </a:lnTo>
                  <a:lnTo>
                    <a:pt x="16" y="252"/>
                  </a:lnTo>
                  <a:lnTo>
                    <a:pt x="16" y="252"/>
                  </a:lnTo>
                  <a:lnTo>
                    <a:pt x="18" y="256"/>
                  </a:lnTo>
                  <a:lnTo>
                    <a:pt x="18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8" y="258"/>
                  </a:lnTo>
                  <a:lnTo>
                    <a:pt x="30" y="256"/>
                  </a:lnTo>
                  <a:lnTo>
                    <a:pt x="32" y="252"/>
                  </a:lnTo>
                  <a:lnTo>
                    <a:pt x="32" y="250"/>
                  </a:lnTo>
                  <a:lnTo>
                    <a:pt x="32" y="250"/>
                  </a:lnTo>
                  <a:lnTo>
                    <a:pt x="32" y="248"/>
                  </a:lnTo>
                  <a:lnTo>
                    <a:pt x="32" y="248"/>
                  </a:lnTo>
                  <a:lnTo>
                    <a:pt x="38" y="254"/>
                  </a:lnTo>
                  <a:lnTo>
                    <a:pt x="40" y="258"/>
                  </a:lnTo>
                  <a:lnTo>
                    <a:pt x="40" y="262"/>
                  </a:lnTo>
                  <a:lnTo>
                    <a:pt x="40" y="262"/>
                  </a:lnTo>
                  <a:lnTo>
                    <a:pt x="40" y="262"/>
                  </a:lnTo>
                  <a:lnTo>
                    <a:pt x="34" y="266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0" y="276"/>
                  </a:lnTo>
                  <a:lnTo>
                    <a:pt x="30" y="276"/>
                  </a:lnTo>
                  <a:lnTo>
                    <a:pt x="24" y="278"/>
                  </a:lnTo>
                  <a:lnTo>
                    <a:pt x="24" y="278"/>
                  </a:lnTo>
                  <a:close/>
                  <a:moveTo>
                    <a:pt x="388" y="430"/>
                  </a:moveTo>
                  <a:lnTo>
                    <a:pt x="388" y="430"/>
                  </a:lnTo>
                  <a:lnTo>
                    <a:pt x="384" y="442"/>
                  </a:lnTo>
                  <a:lnTo>
                    <a:pt x="378" y="452"/>
                  </a:lnTo>
                  <a:lnTo>
                    <a:pt x="372" y="460"/>
                  </a:lnTo>
                  <a:lnTo>
                    <a:pt x="364" y="468"/>
                  </a:lnTo>
                  <a:lnTo>
                    <a:pt x="346" y="478"/>
                  </a:lnTo>
                  <a:lnTo>
                    <a:pt x="330" y="484"/>
                  </a:lnTo>
                  <a:lnTo>
                    <a:pt x="330" y="484"/>
                  </a:lnTo>
                  <a:lnTo>
                    <a:pt x="310" y="490"/>
                  </a:lnTo>
                  <a:lnTo>
                    <a:pt x="286" y="496"/>
                  </a:lnTo>
                  <a:lnTo>
                    <a:pt x="254" y="500"/>
                  </a:lnTo>
                  <a:lnTo>
                    <a:pt x="212" y="502"/>
                  </a:lnTo>
                  <a:lnTo>
                    <a:pt x="212" y="502"/>
                  </a:lnTo>
                  <a:lnTo>
                    <a:pt x="212" y="502"/>
                  </a:lnTo>
                  <a:lnTo>
                    <a:pt x="170" y="500"/>
                  </a:lnTo>
                  <a:lnTo>
                    <a:pt x="138" y="496"/>
                  </a:lnTo>
                  <a:lnTo>
                    <a:pt x="114" y="490"/>
                  </a:lnTo>
                  <a:lnTo>
                    <a:pt x="96" y="484"/>
                  </a:lnTo>
                  <a:lnTo>
                    <a:pt x="96" y="484"/>
                  </a:lnTo>
                  <a:lnTo>
                    <a:pt x="80" y="478"/>
                  </a:lnTo>
                  <a:lnTo>
                    <a:pt x="62" y="468"/>
                  </a:lnTo>
                  <a:lnTo>
                    <a:pt x="54" y="460"/>
                  </a:lnTo>
                  <a:lnTo>
                    <a:pt x="46" y="452"/>
                  </a:lnTo>
                  <a:lnTo>
                    <a:pt x="40" y="442"/>
                  </a:lnTo>
                  <a:lnTo>
                    <a:pt x="36" y="430"/>
                  </a:lnTo>
                  <a:lnTo>
                    <a:pt x="36" y="430"/>
                  </a:lnTo>
                  <a:lnTo>
                    <a:pt x="34" y="414"/>
                  </a:lnTo>
                  <a:lnTo>
                    <a:pt x="34" y="394"/>
                  </a:lnTo>
                  <a:lnTo>
                    <a:pt x="40" y="348"/>
                  </a:lnTo>
                  <a:lnTo>
                    <a:pt x="48" y="300"/>
                  </a:lnTo>
                  <a:lnTo>
                    <a:pt x="56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4"/>
                  </a:lnTo>
                  <a:lnTo>
                    <a:pt x="42" y="248"/>
                  </a:lnTo>
                  <a:lnTo>
                    <a:pt x="38" y="242"/>
                  </a:lnTo>
                  <a:lnTo>
                    <a:pt x="30" y="238"/>
                  </a:lnTo>
                  <a:lnTo>
                    <a:pt x="30" y="238"/>
                  </a:lnTo>
                  <a:lnTo>
                    <a:pt x="32" y="230"/>
                  </a:lnTo>
                  <a:lnTo>
                    <a:pt x="36" y="218"/>
                  </a:lnTo>
                  <a:lnTo>
                    <a:pt x="42" y="208"/>
                  </a:lnTo>
                  <a:lnTo>
                    <a:pt x="50" y="196"/>
                  </a:lnTo>
                  <a:lnTo>
                    <a:pt x="62" y="186"/>
                  </a:lnTo>
                  <a:lnTo>
                    <a:pt x="78" y="176"/>
                  </a:lnTo>
                  <a:lnTo>
                    <a:pt x="98" y="166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42" y="156"/>
                  </a:lnTo>
                  <a:lnTo>
                    <a:pt x="158" y="148"/>
                  </a:lnTo>
                  <a:lnTo>
                    <a:pt x="172" y="138"/>
                  </a:lnTo>
                  <a:lnTo>
                    <a:pt x="186" y="126"/>
                  </a:lnTo>
                  <a:lnTo>
                    <a:pt x="196" y="114"/>
                  </a:lnTo>
                  <a:lnTo>
                    <a:pt x="206" y="100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40" y="42"/>
                  </a:lnTo>
                  <a:lnTo>
                    <a:pt x="248" y="32"/>
                  </a:lnTo>
                  <a:lnTo>
                    <a:pt x="256" y="22"/>
                  </a:lnTo>
                  <a:lnTo>
                    <a:pt x="266" y="16"/>
                  </a:lnTo>
                  <a:lnTo>
                    <a:pt x="276" y="14"/>
                  </a:lnTo>
                  <a:lnTo>
                    <a:pt x="288" y="14"/>
                  </a:lnTo>
                  <a:lnTo>
                    <a:pt x="302" y="18"/>
                  </a:lnTo>
                  <a:lnTo>
                    <a:pt x="302" y="18"/>
                  </a:lnTo>
                  <a:lnTo>
                    <a:pt x="310" y="22"/>
                  </a:lnTo>
                  <a:lnTo>
                    <a:pt x="316" y="26"/>
                  </a:lnTo>
                  <a:lnTo>
                    <a:pt x="320" y="30"/>
                  </a:lnTo>
                  <a:lnTo>
                    <a:pt x="322" y="36"/>
                  </a:lnTo>
                  <a:lnTo>
                    <a:pt x="322" y="52"/>
                  </a:lnTo>
                  <a:lnTo>
                    <a:pt x="322" y="72"/>
                  </a:lnTo>
                  <a:lnTo>
                    <a:pt x="322" y="72"/>
                  </a:lnTo>
                  <a:lnTo>
                    <a:pt x="320" y="96"/>
                  </a:lnTo>
                  <a:lnTo>
                    <a:pt x="320" y="122"/>
                  </a:lnTo>
                  <a:lnTo>
                    <a:pt x="322" y="138"/>
                  </a:lnTo>
                  <a:lnTo>
                    <a:pt x="326" y="152"/>
                  </a:lnTo>
                  <a:lnTo>
                    <a:pt x="332" y="168"/>
                  </a:lnTo>
                  <a:lnTo>
                    <a:pt x="340" y="186"/>
                  </a:lnTo>
                  <a:lnTo>
                    <a:pt x="340" y="186"/>
                  </a:lnTo>
                  <a:lnTo>
                    <a:pt x="346" y="196"/>
                  </a:lnTo>
                  <a:lnTo>
                    <a:pt x="354" y="206"/>
                  </a:lnTo>
                  <a:lnTo>
                    <a:pt x="366" y="218"/>
                  </a:lnTo>
                  <a:lnTo>
                    <a:pt x="366" y="218"/>
                  </a:lnTo>
                  <a:lnTo>
                    <a:pt x="376" y="228"/>
                  </a:lnTo>
                  <a:lnTo>
                    <a:pt x="384" y="240"/>
                  </a:lnTo>
                  <a:lnTo>
                    <a:pt x="384" y="240"/>
                  </a:lnTo>
                  <a:lnTo>
                    <a:pt x="380" y="244"/>
                  </a:lnTo>
                  <a:lnTo>
                    <a:pt x="376" y="248"/>
                  </a:lnTo>
                  <a:lnTo>
                    <a:pt x="374" y="254"/>
                  </a:lnTo>
                  <a:lnTo>
                    <a:pt x="374" y="262"/>
                  </a:lnTo>
                  <a:lnTo>
                    <a:pt x="374" y="262"/>
                  </a:lnTo>
                  <a:lnTo>
                    <a:pt x="374" y="262"/>
                  </a:lnTo>
                  <a:lnTo>
                    <a:pt x="368" y="262"/>
                  </a:lnTo>
                  <a:lnTo>
                    <a:pt x="368" y="262"/>
                  </a:lnTo>
                  <a:lnTo>
                    <a:pt x="376" y="300"/>
                  </a:lnTo>
                  <a:lnTo>
                    <a:pt x="384" y="348"/>
                  </a:lnTo>
                  <a:lnTo>
                    <a:pt x="390" y="394"/>
                  </a:lnTo>
                  <a:lnTo>
                    <a:pt x="390" y="414"/>
                  </a:lnTo>
                  <a:lnTo>
                    <a:pt x="388" y="430"/>
                  </a:lnTo>
                  <a:lnTo>
                    <a:pt x="388" y="430"/>
                  </a:lnTo>
                  <a:close/>
                  <a:moveTo>
                    <a:pt x="394" y="270"/>
                  </a:moveTo>
                  <a:lnTo>
                    <a:pt x="394" y="270"/>
                  </a:lnTo>
                  <a:lnTo>
                    <a:pt x="390" y="266"/>
                  </a:lnTo>
                  <a:lnTo>
                    <a:pt x="384" y="262"/>
                  </a:lnTo>
                  <a:lnTo>
                    <a:pt x="384" y="262"/>
                  </a:lnTo>
                  <a:lnTo>
                    <a:pt x="384" y="262"/>
                  </a:lnTo>
                  <a:lnTo>
                    <a:pt x="386" y="256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0" y="254"/>
                  </a:lnTo>
                  <a:lnTo>
                    <a:pt x="390" y="254"/>
                  </a:lnTo>
                  <a:lnTo>
                    <a:pt x="392" y="258"/>
                  </a:lnTo>
                  <a:lnTo>
                    <a:pt x="398" y="260"/>
                  </a:lnTo>
                  <a:lnTo>
                    <a:pt x="398" y="260"/>
                  </a:lnTo>
                  <a:lnTo>
                    <a:pt x="398" y="260"/>
                  </a:lnTo>
                  <a:lnTo>
                    <a:pt x="398" y="260"/>
                  </a:lnTo>
                  <a:lnTo>
                    <a:pt x="402" y="258"/>
                  </a:lnTo>
                  <a:lnTo>
                    <a:pt x="404" y="256"/>
                  </a:lnTo>
                  <a:lnTo>
                    <a:pt x="404" y="250"/>
                  </a:lnTo>
                  <a:lnTo>
                    <a:pt x="404" y="250"/>
                  </a:lnTo>
                  <a:lnTo>
                    <a:pt x="404" y="248"/>
                  </a:lnTo>
                  <a:lnTo>
                    <a:pt x="404" y="248"/>
                  </a:lnTo>
                  <a:lnTo>
                    <a:pt x="408" y="250"/>
                  </a:lnTo>
                  <a:lnTo>
                    <a:pt x="410" y="254"/>
                  </a:lnTo>
                  <a:lnTo>
                    <a:pt x="412" y="258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12" y="268"/>
                  </a:lnTo>
                  <a:lnTo>
                    <a:pt x="408" y="274"/>
                  </a:lnTo>
                  <a:lnTo>
                    <a:pt x="404" y="276"/>
                  </a:lnTo>
                  <a:lnTo>
                    <a:pt x="398" y="278"/>
                  </a:lnTo>
                  <a:lnTo>
                    <a:pt x="398" y="278"/>
                  </a:lnTo>
                  <a:lnTo>
                    <a:pt x="394" y="278"/>
                  </a:lnTo>
                  <a:lnTo>
                    <a:pt x="394" y="278"/>
                  </a:lnTo>
                  <a:lnTo>
                    <a:pt x="394" y="274"/>
                  </a:lnTo>
                  <a:lnTo>
                    <a:pt x="394" y="270"/>
                  </a:lnTo>
                  <a:lnTo>
                    <a:pt x="394" y="270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34"/>
          <p:cNvSpPr>
            <a:spLocks/>
          </p:cNvSpPr>
          <p:nvPr/>
        </p:nvSpPr>
        <p:spPr bwMode="auto">
          <a:xfrm rot="1021533">
            <a:off x="1425125" y="5340304"/>
            <a:ext cx="382498" cy="302118"/>
          </a:xfrm>
          <a:custGeom>
            <a:avLst/>
            <a:gdLst>
              <a:gd name="T0" fmla="*/ 550 w 552"/>
              <a:gd name="T1" fmla="*/ 176 h 436"/>
              <a:gd name="T2" fmla="*/ 432 w 552"/>
              <a:gd name="T3" fmla="*/ 26 h 436"/>
              <a:gd name="T4" fmla="*/ 432 w 552"/>
              <a:gd name="T5" fmla="*/ 26 h 436"/>
              <a:gd name="T6" fmla="*/ 428 w 552"/>
              <a:gd name="T7" fmla="*/ 22 h 436"/>
              <a:gd name="T8" fmla="*/ 428 w 552"/>
              <a:gd name="T9" fmla="*/ 22 h 436"/>
              <a:gd name="T10" fmla="*/ 418 w 552"/>
              <a:gd name="T11" fmla="*/ 14 h 436"/>
              <a:gd name="T12" fmla="*/ 408 w 552"/>
              <a:gd name="T13" fmla="*/ 6 h 436"/>
              <a:gd name="T14" fmla="*/ 394 w 552"/>
              <a:gd name="T15" fmla="*/ 2 h 436"/>
              <a:gd name="T16" fmla="*/ 380 w 552"/>
              <a:gd name="T17" fmla="*/ 0 h 436"/>
              <a:gd name="T18" fmla="*/ 348 w 552"/>
              <a:gd name="T19" fmla="*/ 0 h 436"/>
              <a:gd name="T20" fmla="*/ 348 w 552"/>
              <a:gd name="T21" fmla="*/ 0 h 436"/>
              <a:gd name="T22" fmla="*/ 344 w 552"/>
              <a:gd name="T23" fmla="*/ 12 h 436"/>
              <a:gd name="T24" fmla="*/ 338 w 552"/>
              <a:gd name="T25" fmla="*/ 24 h 436"/>
              <a:gd name="T26" fmla="*/ 332 w 552"/>
              <a:gd name="T27" fmla="*/ 34 h 436"/>
              <a:gd name="T28" fmla="*/ 322 w 552"/>
              <a:gd name="T29" fmla="*/ 42 h 436"/>
              <a:gd name="T30" fmla="*/ 312 w 552"/>
              <a:gd name="T31" fmla="*/ 50 h 436"/>
              <a:gd name="T32" fmla="*/ 300 w 552"/>
              <a:gd name="T33" fmla="*/ 56 h 436"/>
              <a:gd name="T34" fmla="*/ 288 w 552"/>
              <a:gd name="T35" fmla="*/ 58 h 436"/>
              <a:gd name="T36" fmla="*/ 276 w 552"/>
              <a:gd name="T37" fmla="*/ 60 h 436"/>
              <a:gd name="T38" fmla="*/ 276 w 552"/>
              <a:gd name="T39" fmla="*/ 60 h 436"/>
              <a:gd name="T40" fmla="*/ 262 w 552"/>
              <a:gd name="T41" fmla="*/ 58 h 436"/>
              <a:gd name="T42" fmla="*/ 250 w 552"/>
              <a:gd name="T43" fmla="*/ 56 h 436"/>
              <a:gd name="T44" fmla="*/ 238 w 552"/>
              <a:gd name="T45" fmla="*/ 50 h 436"/>
              <a:gd name="T46" fmla="*/ 228 w 552"/>
              <a:gd name="T47" fmla="*/ 42 h 436"/>
              <a:gd name="T48" fmla="*/ 220 w 552"/>
              <a:gd name="T49" fmla="*/ 34 h 436"/>
              <a:gd name="T50" fmla="*/ 212 w 552"/>
              <a:gd name="T51" fmla="*/ 24 h 436"/>
              <a:gd name="T52" fmla="*/ 208 w 552"/>
              <a:gd name="T53" fmla="*/ 12 h 436"/>
              <a:gd name="T54" fmla="*/ 204 w 552"/>
              <a:gd name="T55" fmla="*/ 0 h 436"/>
              <a:gd name="T56" fmla="*/ 170 w 552"/>
              <a:gd name="T57" fmla="*/ 0 h 436"/>
              <a:gd name="T58" fmla="*/ 170 w 552"/>
              <a:gd name="T59" fmla="*/ 0 h 436"/>
              <a:gd name="T60" fmla="*/ 156 w 552"/>
              <a:gd name="T61" fmla="*/ 2 h 436"/>
              <a:gd name="T62" fmla="*/ 142 w 552"/>
              <a:gd name="T63" fmla="*/ 6 h 436"/>
              <a:gd name="T64" fmla="*/ 130 w 552"/>
              <a:gd name="T65" fmla="*/ 14 h 436"/>
              <a:gd name="T66" fmla="*/ 120 w 552"/>
              <a:gd name="T67" fmla="*/ 24 h 436"/>
              <a:gd name="T68" fmla="*/ 120 w 552"/>
              <a:gd name="T69" fmla="*/ 24 h 436"/>
              <a:gd name="T70" fmla="*/ 120 w 552"/>
              <a:gd name="T71" fmla="*/ 26 h 436"/>
              <a:gd name="T72" fmla="*/ 0 w 552"/>
              <a:gd name="T73" fmla="*/ 176 h 436"/>
              <a:gd name="T74" fmla="*/ 0 w 552"/>
              <a:gd name="T75" fmla="*/ 176 h 436"/>
              <a:gd name="T76" fmla="*/ 0 w 552"/>
              <a:gd name="T77" fmla="*/ 178 h 436"/>
              <a:gd name="T78" fmla="*/ 0 w 552"/>
              <a:gd name="T79" fmla="*/ 182 h 436"/>
              <a:gd name="T80" fmla="*/ 0 w 552"/>
              <a:gd name="T81" fmla="*/ 182 h 436"/>
              <a:gd name="T82" fmla="*/ 0 w 552"/>
              <a:gd name="T83" fmla="*/ 184 h 436"/>
              <a:gd name="T84" fmla="*/ 4 w 552"/>
              <a:gd name="T85" fmla="*/ 186 h 436"/>
              <a:gd name="T86" fmla="*/ 110 w 552"/>
              <a:gd name="T87" fmla="*/ 242 h 436"/>
              <a:gd name="T88" fmla="*/ 110 w 552"/>
              <a:gd name="T89" fmla="*/ 436 h 436"/>
              <a:gd name="T90" fmla="*/ 438 w 552"/>
              <a:gd name="T91" fmla="*/ 436 h 436"/>
              <a:gd name="T92" fmla="*/ 438 w 552"/>
              <a:gd name="T93" fmla="*/ 244 h 436"/>
              <a:gd name="T94" fmla="*/ 548 w 552"/>
              <a:gd name="T95" fmla="*/ 186 h 436"/>
              <a:gd name="T96" fmla="*/ 548 w 552"/>
              <a:gd name="T97" fmla="*/ 186 h 436"/>
              <a:gd name="T98" fmla="*/ 550 w 552"/>
              <a:gd name="T99" fmla="*/ 184 h 436"/>
              <a:gd name="T100" fmla="*/ 552 w 552"/>
              <a:gd name="T101" fmla="*/ 182 h 436"/>
              <a:gd name="T102" fmla="*/ 552 w 552"/>
              <a:gd name="T103" fmla="*/ 182 h 436"/>
              <a:gd name="T104" fmla="*/ 552 w 552"/>
              <a:gd name="T105" fmla="*/ 178 h 436"/>
              <a:gd name="T106" fmla="*/ 550 w 552"/>
              <a:gd name="T107" fmla="*/ 176 h 436"/>
              <a:gd name="T108" fmla="*/ 550 w 552"/>
              <a:gd name="T109" fmla="*/ 17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2" h="436">
                <a:moveTo>
                  <a:pt x="550" y="176"/>
                </a:moveTo>
                <a:lnTo>
                  <a:pt x="432" y="26"/>
                </a:lnTo>
                <a:lnTo>
                  <a:pt x="432" y="26"/>
                </a:lnTo>
                <a:lnTo>
                  <a:pt x="428" y="22"/>
                </a:lnTo>
                <a:lnTo>
                  <a:pt x="428" y="22"/>
                </a:lnTo>
                <a:lnTo>
                  <a:pt x="418" y="14"/>
                </a:lnTo>
                <a:lnTo>
                  <a:pt x="408" y="6"/>
                </a:lnTo>
                <a:lnTo>
                  <a:pt x="394" y="2"/>
                </a:lnTo>
                <a:lnTo>
                  <a:pt x="380" y="0"/>
                </a:lnTo>
                <a:lnTo>
                  <a:pt x="348" y="0"/>
                </a:lnTo>
                <a:lnTo>
                  <a:pt x="348" y="0"/>
                </a:lnTo>
                <a:lnTo>
                  <a:pt x="344" y="12"/>
                </a:lnTo>
                <a:lnTo>
                  <a:pt x="338" y="24"/>
                </a:lnTo>
                <a:lnTo>
                  <a:pt x="332" y="34"/>
                </a:lnTo>
                <a:lnTo>
                  <a:pt x="322" y="42"/>
                </a:lnTo>
                <a:lnTo>
                  <a:pt x="312" y="50"/>
                </a:lnTo>
                <a:lnTo>
                  <a:pt x="300" y="56"/>
                </a:lnTo>
                <a:lnTo>
                  <a:pt x="288" y="58"/>
                </a:lnTo>
                <a:lnTo>
                  <a:pt x="276" y="60"/>
                </a:lnTo>
                <a:lnTo>
                  <a:pt x="276" y="60"/>
                </a:lnTo>
                <a:lnTo>
                  <a:pt x="262" y="58"/>
                </a:lnTo>
                <a:lnTo>
                  <a:pt x="250" y="56"/>
                </a:lnTo>
                <a:lnTo>
                  <a:pt x="238" y="50"/>
                </a:lnTo>
                <a:lnTo>
                  <a:pt x="228" y="42"/>
                </a:lnTo>
                <a:lnTo>
                  <a:pt x="220" y="34"/>
                </a:lnTo>
                <a:lnTo>
                  <a:pt x="212" y="24"/>
                </a:lnTo>
                <a:lnTo>
                  <a:pt x="208" y="12"/>
                </a:lnTo>
                <a:lnTo>
                  <a:pt x="204" y="0"/>
                </a:lnTo>
                <a:lnTo>
                  <a:pt x="170" y="0"/>
                </a:lnTo>
                <a:lnTo>
                  <a:pt x="170" y="0"/>
                </a:lnTo>
                <a:lnTo>
                  <a:pt x="156" y="2"/>
                </a:lnTo>
                <a:lnTo>
                  <a:pt x="142" y="6"/>
                </a:lnTo>
                <a:lnTo>
                  <a:pt x="130" y="14"/>
                </a:lnTo>
                <a:lnTo>
                  <a:pt x="120" y="24"/>
                </a:lnTo>
                <a:lnTo>
                  <a:pt x="120" y="24"/>
                </a:lnTo>
                <a:lnTo>
                  <a:pt x="120" y="26"/>
                </a:lnTo>
                <a:lnTo>
                  <a:pt x="0" y="176"/>
                </a:lnTo>
                <a:lnTo>
                  <a:pt x="0" y="176"/>
                </a:lnTo>
                <a:lnTo>
                  <a:pt x="0" y="178"/>
                </a:lnTo>
                <a:lnTo>
                  <a:pt x="0" y="182"/>
                </a:lnTo>
                <a:lnTo>
                  <a:pt x="0" y="182"/>
                </a:lnTo>
                <a:lnTo>
                  <a:pt x="0" y="184"/>
                </a:lnTo>
                <a:lnTo>
                  <a:pt x="4" y="186"/>
                </a:lnTo>
                <a:lnTo>
                  <a:pt x="110" y="242"/>
                </a:lnTo>
                <a:lnTo>
                  <a:pt x="110" y="436"/>
                </a:lnTo>
                <a:lnTo>
                  <a:pt x="438" y="436"/>
                </a:lnTo>
                <a:lnTo>
                  <a:pt x="438" y="244"/>
                </a:lnTo>
                <a:lnTo>
                  <a:pt x="548" y="186"/>
                </a:lnTo>
                <a:lnTo>
                  <a:pt x="548" y="186"/>
                </a:lnTo>
                <a:lnTo>
                  <a:pt x="550" y="184"/>
                </a:lnTo>
                <a:lnTo>
                  <a:pt x="552" y="182"/>
                </a:lnTo>
                <a:lnTo>
                  <a:pt x="552" y="182"/>
                </a:lnTo>
                <a:lnTo>
                  <a:pt x="552" y="178"/>
                </a:lnTo>
                <a:lnTo>
                  <a:pt x="550" y="176"/>
                </a:lnTo>
                <a:lnTo>
                  <a:pt x="550" y="17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 rot="20687469">
            <a:off x="2253733" y="6477878"/>
            <a:ext cx="331254" cy="261643"/>
          </a:xfrm>
          <a:custGeom>
            <a:avLst/>
            <a:gdLst>
              <a:gd name="T0" fmla="*/ 550 w 552"/>
              <a:gd name="T1" fmla="*/ 176 h 436"/>
              <a:gd name="T2" fmla="*/ 432 w 552"/>
              <a:gd name="T3" fmla="*/ 26 h 436"/>
              <a:gd name="T4" fmla="*/ 432 w 552"/>
              <a:gd name="T5" fmla="*/ 26 h 436"/>
              <a:gd name="T6" fmla="*/ 428 w 552"/>
              <a:gd name="T7" fmla="*/ 22 h 436"/>
              <a:gd name="T8" fmla="*/ 428 w 552"/>
              <a:gd name="T9" fmla="*/ 22 h 436"/>
              <a:gd name="T10" fmla="*/ 418 w 552"/>
              <a:gd name="T11" fmla="*/ 14 h 436"/>
              <a:gd name="T12" fmla="*/ 408 w 552"/>
              <a:gd name="T13" fmla="*/ 6 h 436"/>
              <a:gd name="T14" fmla="*/ 394 w 552"/>
              <a:gd name="T15" fmla="*/ 2 h 436"/>
              <a:gd name="T16" fmla="*/ 380 w 552"/>
              <a:gd name="T17" fmla="*/ 0 h 436"/>
              <a:gd name="T18" fmla="*/ 348 w 552"/>
              <a:gd name="T19" fmla="*/ 0 h 436"/>
              <a:gd name="T20" fmla="*/ 348 w 552"/>
              <a:gd name="T21" fmla="*/ 0 h 436"/>
              <a:gd name="T22" fmla="*/ 344 w 552"/>
              <a:gd name="T23" fmla="*/ 12 h 436"/>
              <a:gd name="T24" fmla="*/ 338 w 552"/>
              <a:gd name="T25" fmla="*/ 24 h 436"/>
              <a:gd name="T26" fmla="*/ 332 w 552"/>
              <a:gd name="T27" fmla="*/ 34 h 436"/>
              <a:gd name="T28" fmla="*/ 322 w 552"/>
              <a:gd name="T29" fmla="*/ 42 h 436"/>
              <a:gd name="T30" fmla="*/ 312 w 552"/>
              <a:gd name="T31" fmla="*/ 50 h 436"/>
              <a:gd name="T32" fmla="*/ 300 w 552"/>
              <a:gd name="T33" fmla="*/ 56 h 436"/>
              <a:gd name="T34" fmla="*/ 288 w 552"/>
              <a:gd name="T35" fmla="*/ 58 h 436"/>
              <a:gd name="T36" fmla="*/ 276 w 552"/>
              <a:gd name="T37" fmla="*/ 60 h 436"/>
              <a:gd name="T38" fmla="*/ 276 w 552"/>
              <a:gd name="T39" fmla="*/ 60 h 436"/>
              <a:gd name="T40" fmla="*/ 262 w 552"/>
              <a:gd name="T41" fmla="*/ 58 h 436"/>
              <a:gd name="T42" fmla="*/ 250 w 552"/>
              <a:gd name="T43" fmla="*/ 56 h 436"/>
              <a:gd name="T44" fmla="*/ 238 w 552"/>
              <a:gd name="T45" fmla="*/ 50 h 436"/>
              <a:gd name="T46" fmla="*/ 228 w 552"/>
              <a:gd name="T47" fmla="*/ 42 h 436"/>
              <a:gd name="T48" fmla="*/ 220 w 552"/>
              <a:gd name="T49" fmla="*/ 34 h 436"/>
              <a:gd name="T50" fmla="*/ 212 w 552"/>
              <a:gd name="T51" fmla="*/ 24 h 436"/>
              <a:gd name="T52" fmla="*/ 208 w 552"/>
              <a:gd name="T53" fmla="*/ 12 h 436"/>
              <a:gd name="T54" fmla="*/ 204 w 552"/>
              <a:gd name="T55" fmla="*/ 0 h 436"/>
              <a:gd name="T56" fmla="*/ 170 w 552"/>
              <a:gd name="T57" fmla="*/ 0 h 436"/>
              <a:gd name="T58" fmla="*/ 170 w 552"/>
              <a:gd name="T59" fmla="*/ 0 h 436"/>
              <a:gd name="T60" fmla="*/ 156 w 552"/>
              <a:gd name="T61" fmla="*/ 2 h 436"/>
              <a:gd name="T62" fmla="*/ 142 w 552"/>
              <a:gd name="T63" fmla="*/ 6 h 436"/>
              <a:gd name="T64" fmla="*/ 130 w 552"/>
              <a:gd name="T65" fmla="*/ 14 h 436"/>
              <a:gd name="T66" fmla="*/ 120 w 552"/>
              <a:gd name="T67" fmla="*/ 24 h 436"/>
              <a:gd name="T68" fmla="*/ 120 w 552"/>
              <a:gd name="T69" fmla="*/ 24 h 436"/>
              <a:gd name="T70" fmla="*/ 120 w 552"/>
              <a:gd name="T71" fmla="*/ 26 h 436"/>
              <a:gd name="T72" fmla="*/ 0 w 552"/>
              <a:gd name="T73" fmla="*/ 176 h 436"/>
              <a:gd name="T74" fmla="*/ 0 w 552"/>
              <a:gd name="T75" fmla="*/ 176 h 436"/>
              <a:gd name="T76" fmla="*/ 0 w 552"/>
              <a:gd name="T77" fmla="*/ 178 h 436"/>
              <a:gd name="T78" fmla="*/ 0 w 552"/>
              <a:gd name="T79" fmla="*/ 182 h 436"/>
              <a:gd name="T80" fmla="*/ 0 w 552"/>
              <a:gd name="T81" fmla="*/ 182 h 436"/>
              <a:gd name="T82" fmla="*/ 0 w 552"/>
              <a:gd name="T83" fmla="*/ 184 h 436"/>
              <a:gd name="T84" fmla="*/ 4 w 552"/>
              <a:gd name="T85" fmla="*/ 186 h 436"/>
              <a:gd name="T86" fmla="*/ 110 w 552"/>
              <a:gd name="T87" fmla="*/ 242 h 436"/>
              <a:gd name="T88" fmla="*/ 110 w 552"/>
              <a:gd name="T89" fmla="*/ 436 h 436"/>
              <a:gd name="T90" fmla="*/ 438 w 552"/>
              <a:gd name="T91" fmla="*/ 436 h 436"/>
              <a:gd name="T92" fmla="*/ 438 w 552"/>
              <a:gd name="T93" fmla="*/ 244 h 436"/>
              <a:gd name="T94" fmla="*/ 548 w 552"/>
              <a:gd name="T95" fmla="*/ 186 h 436"/>
              <a:gd name="T96" fmla="*/ 548 w 552"/>
              <a:gd name="T97" fmla="*/ 186 h 436"/>
              <a:gd name="T98" fmla="*/ 550 w 552"/>
              <a:gd name="T99" fmla="*/ 184 h 436"/>
              <a:gd name="T100" fmla="*/ 552 w 552"/>
              <a:gd name="T101" fmla="*/ 182 h 436"/>
              <a:gd name="T102" fmla="*/ 552 w 552"/>
              <a:gd name="T103" fmla="*/ 182 h 436"/>
              <a:gd name="T104" fmla="*/ 552 w 552"/>
              <a:gd name="T105" fmla="*/ 178 h 436"/>
              <a:gd name="T106" fmla="*/ 550 w 552"/>
              <a:gd name="T107" fmla="*/ 176 h 436"/>
              <a:gd name="T108" fmla="*/ 550 w 552"/>
              <a:gd name="T109" fmla="*/ 17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2" h="436">
                <a:moveTo>
                  <a:pt x="550" y="176"/>
                </a:moveTo>
                <a:lnTo>
                  <a:pt x="432" y="26"/>
                </a:lnTo>
                <a:lnTo>
                  <a:pt x="432" y="26"/>
                </a:lnTo>
                <a:lnTo>
                  <a:pt x="428" y="22"/>
                </a:lnTo>
                <a:lnTo>
                  <a:pt x="428" y="22"/>
                </a:lnTo>
                <a:lnTo>
                  <a:pt x="418" y="14"/>
                </a:lnTo>
                <a:lnTo>
                  <a:pt x="408" y="6"/>
                </a:lnTo>
                <a:lnTo>
                  <a:pt x="394" y="2"/>
                </a:lnTo>
                <a:lnTo>
                  <a:pt x="380" y="0"/>
                </a:lnTo>
                <a:lnTo>
                  <a:pt x="348" y="0"/>
                </a:lnTo>
                <a:lnTo>
                  <a:pt x="348" y="0"/>
                </a:lnTo>
                <a:lnTo>
                  <a:pt x="344" y="12"/>
                </a:lnTo>
                <a:lnTo>
                  <a:pt x="338" y="24"/>
                </a:lnTo>
                <a:lnTo>
                  <a:pt x="332" y="34"/>
                </a:lnTo>
                <a:lnTo>
                  <a:pt x="322" y="42"/>
                </a:lnTo>
                <a:lnTo>
                  <a:pt x="312" y="50"/>
                </a:lnTo>
                <a:lnTo>
                  <a:pt x="300" y="56"/>
                </a:lnTo>
                <a:lnTo>
                  <a:pt x="288" y="58"/>
                </a:lnTo>
                <a:lnTo>
                  <a:pt x="276" y="60"/>
                </a:lnTo>
                <a:lnTo>
                  <a:pt x="276" y="60"/>
                </a:lnTo>
                <a:lnTo>
                  <a:pt x="262" y="58"/>
                </a:lnTo>
                <a:lnTo>
                  <a:pt x="250" y="56"/>
                </a:lnTo>
                <a:lnTo>
                  <a:pt x="238" y="50"/>
                </a:lnTo>
                <a:lnTo>
                  <a:pt x="228" y="42"/>
                </a:lnTo>
                <a:lnTo>
                  <a:pt x="220" y="34"/>
                </a:lnTo>
                <a:lnTo>
                  <a:pt x="212" y="24"/>
                </a:lnTo>
                <a:lnTo>
                  <a:pt x="208" y="12"/>
                </a:lnTo>
                <a:lnTo>
                  <a:pt x="204" y="0"/>
                </a:lnTo>
                <a:lnTo>
                  <a:pt x="170" y="0"/>
                </a:lnTo>
                <a:lnTo>
                  <a:pt x="170" y="0"/>
                </a:lnTo>
                <a:lnTo>
                  <a:pt x="156" y="2"/>
                </a:lnTo>
                <a:lnTo>
                  <a:pt x="142" y="6"/>
                </a:lnTo>
                <a:lnTo>
                  <a:pt x="130" y="14"/>
                </a:lnTo>
                <a:lnTo>
                  <a:pt x="120" y="24"/>
                </a:lnTo>
                <a:lnTo>
                  <a:pt x="120" y="24"/>
                </a:lnTo>
                <a:lnTo>
                  <a:pt x="120" y="26"/>
                </a:lnTo>
                <a:lnTo>
                  <a:pt x="0" y="176"/>
                </a:lnTo>
                <a:lnTo>
                  <a:pt x="0" y="176"/>
                </a:lnTo>
                <a:lnTo>
                  <a:pt x="0" y="178"/>
                </a:lnTo>
                <a:lnTo>
                  <a:pt x="0" y="182"/>
                </a:lnTo>
                <a:lnTo>
                  <a:pt x="0" y="182"/>
                </a:lnTo>
                <a:lnTo>
                  <a:pt x="0" y="184"/>
                </a:lnTo>
                <a:lnTo>
                  <a:pt x="4" y="186"/>
                </a:lnTo>
                <a:lnTo>
                  <a:pt x="110" y="242"/>
                </a:lnTo>
                <a:lnTo>
                  <a:pt x="110" y="436"/>
                </a:lnTo>
                <a:lnTo>
                  <a:pt x="438" y="436"/>
                </a:lnTo>
                <a:lnTo>
                  <a:pt x="438" y="244"/>
                </a:lnTo>
                <a:lnTo>
                  <a:pt x="548" y="186"/>
                </a:lnTo>
                <a:lnTo>
                  <a:pt x="548" y="186"/>
                </a:lnTo>
                <a:lnTo>
                  <a:pt x="550" y="184"/>
                </a:lnTo>
                <a:lnTo>
                  <a:pt x="552" y="182"/>
                </a:lnTo>
                <a:lnTo>
                  <a:pt x="552" y="182"/>
                </a:lnTo>
                <a:lnTo>
                  <a:pt x="552" y="178"/>
                </a:lnTo>
                <a:lnTo>
                  <a:pt x="550" y="176"/>
                </a:lnTo>
                <a:lnTo>
                  <a:pt x="550" y="17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 33"/>
          <p:cNvGrpSpPr/>
          <p:nvPr/>
        </p:nvGrpSpPr>
        <p:grpSpPr>
          <a:xfrm rot="18966112">
            <a:off x="569313" y="3199929"/>
            <a:ext cx="414016" cy="451013"/>
            <a:chOff x="3103563" y="3030538"/>
            <a:chExt cx="746125" cy="812800"/>
          </a:xfrm>
          <a:solidFill>
            <a:schemeClr val="accent2"/>
          </a:solidFill>
        </p:grpSpPr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3268663" y="3030538"/>
              <a:ext cx="476250" cy="812800"/>
            </a:xfrm>
            <a:custGeom>
              <a:avLst/>
              <a:gdLst>
                <a:gd name="T0" fmla="*/ 134 w 300"/>
                <a:gd name="T1" fmla="*/ 0 h 512"/>
                <a:gd name="T2" fmla="*/ 92 w 300"/>
                <a:gd name="T3" fmla="*/ 12 h 512"/>
                <a:gd name="T4" fmla="*/ 54 w 300"/>
                <a:gd name="T5" fmla="*/ 34 h 512"/>
                <a:gd name="T6" fmla="*/ 26 w 300"/>
                <a:gd name="T7" fmla="*/ 66 h 512"/>
                <a:gd name="T8" fmla="*/ 8 w 300"/>
                <a:gd name="T9" fmla="*/ 106 h 512"/>
                <a:gd name="T10" fmla="*/ 0 w 300"/>
                <a:gd name="T11" fmla="*/ 150 h 512"/>
                <a:gd name="T12" fmla="*/ 8 w 300"/>
                <a:gd name="T13" fmla="*/ 194 h 512"/>
                <a:gd name="T14" fmla="*/ 40 w 300"/>
                <a:gd name="T15" fmla="*/ 250 h 512"/>
                <a:gd name="T16" fmla="*/ 92 w 300"/>
                <a:gd name="T17" fmla="*/ 288 h 512"/>
                <a:gd name="T18" fmla="*/ 92 w 300"/>
                <a:gd name="T19" fmla="*/ 288 h 512"/>
                <a:gd name="T20" fmla="*/ 110 w 300"/>
                <a:gd name="T21" fmla="*/ 304 h 512"/>
                <a:gd name="T22" fmla="*/ 112 w 300"/>
                <a:gd name="T23" fmla="*/ 318 h 512"/>
                <a:gd name="T24" fmla="*/ 112 w 300"/>
                <a:gd name="T25" fmla="*/ 402 h 512"/>
                <a:gd name="T26" fmla="*/ 110 w 300"/>
                <a:gd name="T27" fmla="*/ 414 h 512"/>
                <a:gd name="T28" fmla="*/ 102 w 300"/>
                <a:gd name="T29" fmla="*/ 432 h 512"/>
                <a:gd name="T30" fmla="*/ 96 w 300"/>
                <a:gd name="T31" fmla="*/ 456 h 512"/>
                <a:gd name="T32" fmla="*/ 100 w 300"/>
                <a:gd name="T33" fmla="*/ 478 h 512"/>
                <a:gd name="T34" fmla="*/ 120 w 300"/>
                <a:gd name="T35" fmla="*/ 502 h 512"/>
                <a:gd name="T36" fmla="*/ 150 w 300"/>
                <a:gd name="T37" fmla="*/ 512 h 512"/>
                <a:gd name="T38" fmla="*/ 172 w 300"/>
                <a:gd name="T39" fmla="*/ 506 h 512"/>
                <a:gd name="T40" fmla="*/ 196 w 300"/>
                <a:gd name="T41" fmla="*/ 488 h 512"/>
                <a:gd name="T42" fmla="*/ 204 w 300"/>
                <a:gd name="T43" fmla="*/ 456 h 512"/>
                <a:gd name="T44" fmla="*/ 200 w 300"/>
                <a:gd name="T45" fmla="*/ 434 h 512"/>
                <a:gd name="T46" fmla="*/ 196 w 300"/>
                <a:gd name="T47" fmla="*/ 428 h 512"/>
                <a:gd name="T48" fmla="*/ 192 w 300"/>
                <a:gd name="T49" fmla="*/ 418 h 512"/>
                <a:gd name="T50" fmla="*/ 188 w 300"/>
                <a:gd name="T51" fmla="*/ 402 h 512"/>
                <a:gd name="T52" fmla="*/ 188 w 300"/>
                <a:gd name="T53" fmla="*/ 318 h 512"/>
                <a:gd name="T54" fmla="*/ 190 w 300"/>
                <a:gd name="T55" fmla="*/ 306 h 512"/>
                <a:gd name="T56" fmla="*/ 208 w 300"/>
                <a:gd name="T57" fmla="*/ 288 h 512"/>
                <a:gd name="T58" fmla="*/ 208 w 300"/>
                <a:gd name="T59" fmla="*/ 288 h 512"/>
                <a:gd name="T60" fmla="*/ 228 w 300"/>
                <a:gd name="T61" fmla="*/ 278 h 512"/>
                <a:gd name="T62" fmla="*/ 274 w 300"/>
                <a:gd name="T63" fmla="*/ 234 h 512"/>
                <a:gd name="T64" fmla="*/ 298 w 300"/>
                <a:gd name="T65" fmla="*/ 172 h 512"/>
                <a:gd name="T66" fmla="*/ 300 w 300"/>
                <a:gd name="T67" fmla="*/ 134 h 512"/>
                <a:gd name="T68" fmla="*/ 288 w 300"/>
                <a:gd name="T69" fmla="*/ 92 h 512"/>
                <a:gd name="T70" fmla="*/ 266 w 300"/>
                <a:gd name="T71" fmla="*/ 54 h 512"/>
                <a:gd name="T72" fmla="*/ 234 w 300"/>
                <a:gd name="T73" fmla="*/ 26 h 512"/>
                <a:gd name="T74" fmla="*/ 194 w 300"/>
                <a:gd name="T75" fmla="*/ 6 h 512"/>
                <a:gd name="T76" fmla="*/ 150 w 300"/>
                <a:gd name="T77" fmla="*/ 0 h 512"/>
                <a:gd name="T78" fmla="*/ 150 w 300"/>
                <a:gd name="T79" fmla="*/ 256 h 512"/>
                <a:gd name="T80" fmla="*/ 90 w 300"/>
                <a:gd name="T81" fmla="*/ 238 h 512"/>
                <a:gd name="T82" fmla="*/ 52 w 300"/>
                <a:gd name="T83" fmla="*/ 190 h 512"/>
                <a:gd name="T84" fmla="*/ 42 w 300"/>
                <a:gd name="T85" fmla="*/ 148 h 512"/>
                <a:gd name="T86" fmla="*/ 62 w 300"/>
                <a:gd name="T87" fmla="*/ 88 h 512"/>
                <a:gd name="T88" fmla="*/ 108 w 300"/>
                <a:gd name="T89" fmla="*/ 50 h 512"/>
                <a:gd name="T90" fmla="*/ 150 w 300"/>
                <a:gd name="T91" fmla="*/ 40 h 512"/>
                <a:gd name="T92" fmla="*/ 210 w 300"/>
                <a:gd name="T93" fmla="*/ 60 h 512"/>
                <a:gd name="T94" fmla="*/ 250 w 300"/>
                <a:gd name="T95" fmla="*/ 106 h 512"/>
                <a:gd name="T96" fmla="*/ 258 w 300"/>
                <a:gd name="T97" fmla="*/ 148 h 512"/>
                <a:gd name="T98" fmla="*/ 240 w 300"/>
                <a:gd name="T99" fmla="*/ 208 h 512"/>
                <a:gd name="T100" fmla="*/ 192 w 300"/>
                <a:gd name="T101" fmla="*/ 248 h 512"/>
                <a:gd name="T102" fmla="*/ 150 w 300"/>
                <a:gd name="T103" fmla="*/ 25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" h="512">
                  <a:moveTo>
                    <a:pt x="150" y="0"/>
                  </a:moveTo>
                  <a:lnTo>
                    <a:pt x="150" y="0"/>
                  </a:lnTo>
                  <a:lnTo>
                    <a:pt x="134" y="0"/>
                  </a:lnTo>
                  <a:lnTo>
                    <a:pt x="120" y="4"/>
                  </a:lnTo>
                  <a:lnTo>
                    <a:pt x="106" y="6"/>
                  </a:lnTo>
                  <a:lnTo>
                    <a:pt x="92" y="12"/>
                  </a:lnTo>
                  <a:lnTo>
                    <a:pt x="78" y="18"/>
                  </a:lnTo>
                  <a:lnTo>
                    <a:pt x="66" y="26"/>
                  </a:lnTo>
                  <a:lnTo>
                    <a:pt x="54" y="34"/>
                  </a:lnTo>
                  <a:lnTo>
                    <a:pt x="44" y="44"/>
                  </a:lnTo>
                  <a:lnTo>
                    <a:pt x="34" y="54"/>
                  </a:lnTo>
                  <a:lnTo>
                    <a:pt x="26" y="66"/>
                  </a:lnTo>
                  <a:lnTo>
                    <a:pt x="18" y="78"/>
                  </a:lnTo>
                  <a:lnTo>
                    <a:pt x="12" y="92"/>
                  </a:lnTo>
                  <a:lnTo>
                    <a:pt x="8" y="106"/>
                  </a:lnTo>
                  <a:lnTo>
                    <a:pt x="4" y="120"/>
                  </a:lnTo>
                  <a:lnTo>
                    <a:pt x="2" y="134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72"/>
                  </a:lnTo>
                  <a:lnTo>
                    <a:pt x="8" y="194"/>
                  </a:lnTo>
                  <a:lnTo>
                    <a:pt x="16" y="214"/>
                  </a:lnTo>
                  <a:lnTo>
                    <a:pt x="26" y="234"/>
                  </a:lnTo>
                  <a:lnTo>
                    <a:pt x="40" y="250"/>
                  </a:lnTo>
                  <a:lnTo>
                    <a:pt x="54" y="266"/>
                  </a:lnTo>
                  <a:lnTo>
                    <a:pt x="72" y="27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6" y="290"/>
                  </a:lnTo>
                  <a:lnTo>
                    <a:pt x="104" y="296"/>
                  </a:lnTo>
                  <a:lnTo>
                    <a:pt x="110" y="304"/>
                  </a:lnTo>
                  <a:lnTo>
                    <a:pt x="112" y="314"/>
                  </a:lnTo>
                  <a:lnTo>
                    <a:pt x="112" y="314"/>
                  </a:lnTo>
                  <a:lnTo>
                    <a:pt x="112" y="318"/>
                  </a:lnTo>
                  <a:lnTo>
                    <a:pt x="112" y="318"/>
                  </a:lnTo>
                  <a:lnTo>
                    <a:pt x="112" y="402"/>
                  </a:lnTo>
                  <a:lnTo>
                    <a:pt x="112" y="402"/>
                  </a:lnTo>
                  <a:lnTo>
                    <a:pt x="112" y="406"/>
                  </a:lnTo>
                  <a:lnTo>
                    <a:pt x="112" y="406"/>
                  </a:lnTo>
                  <a:lnTo>
                    <a:pt x="110" y="414"/>
                  </a:lnTo>
                  <a:lnTo>
                    <a:pt x="106" y="426"/>
                  </a:lnTo>
                  <a:lnTo>
                    <a:pt x="106" y="426"/>
                  </a:lnTo>
                  <a:lnTo>
                    <a:pt x="102" y="432"/>
                  </a:lnTo>
                  <a:lnTo>
                    <a:pt x="98" y="440"/>
                  </a:lnTo>
                  <a:lnTo>
                    <a:pt x="96" y="448"/>
                  </a:lnTo>
                  <a:lnTo>
                    <a:pt x="96" y="456"/>
                  </a:lnTo>
                  <a:lnTo>
                    <a:pt x="96" y="456"/>
                  </a:lnTo>
                  <a:lnTo>
                    <a:pt x="96" y="468"/>
                  </a:lnTo>
                  <a:lnTo>
                    <a:pt x="100" y="478"/>
                  </a:lnTo>
                  <a:lnTo>
                    <a:pt x="106" y="488"/>
                  </a:lnTo>
                  <a:lnTo>
                    <a:pt x="112" y="496"/>
                  </a:lnTo>
                  <a:lnTo>
                    <a:pt x="120" y="502"/>
                  </a:lnTo>
                  <a:lnTo>
                    <a:pt x="130" y="506"/>
                  </a:lnTo>
                  <a:lnTo>
                    <a:pt x="140" y="510"/>
                  </a:lnTo>
                  <a:lnTo>
                    <a:pt x="150" y="512"/>
                  </a:lnTo>
                  <a:lnTo>
                    <a:pt x="150" y="512"/>
                  </a:lnTo>
                  <a:lnTo>
                    <a:pt x="162" y="510"/>
                  </a:lnTo>
                  <a:lnTo>
                    <a:pt x="172" y="506"/>
                  </a:lnTo>
                  <a:lnTo>
                    <a:pt x="180" y="502"/>
                  </a:lnTo>
                  <a:lnTo>
                    <a:pt x="188" y="496"/>
                  </a:lnTo>
                  <a:lnTo>
                    <a:pt x="196" y="488"/>
                  </a:lnTo>
                  <a:lnTo>
                    <a:pt x="200" y="478"/>
                  </a:lnTo>
                  <a:lnTo>
                    <a:pt x="204" y="468"/>
                  </a:lnTo>
                  <a:lnTo>
                    <a:pt x="204" y="456"/>
                  </a:lnTo>
                  <a:lnTo>
                    <a:pt x="204" y="456"/>
                  </a:lnTo>
                  <a:lnTo>
                    <a:pt x="204" y="444"/>
                  </a:lnTo>
                  <a:lnTo>
                    <a:pt x="200" y="434"/>
                  </a:lnTo>
                  <a:lnTo>
                    <a:pt x="200" y="434"/>
                  </a:lnTo>
                  <a:lnTo>
                    <a:pt x="196" y="428"/>
                  </a:lnTo>
                  <a:lnTo>
                    <a:pt x="196" y="428"/>
                  </a:lnTo>
                  <a:lnTo>
                    <a:pt x="196" y="426"/>
                  </a:lnTo>
                  <a:lnTo>
                    <a:pt x="196" y="426"/>
                  </a:lnTo>
                  <a:lnTo>
                    <a:pt x="192" y="418"/>
                  </a:lnTo>
                  <a:lnTo>
                    <a:pt x="188" y="410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318"/>
                  </a:lnTo>
                  <a:lnTo>
                    <a:pt x="188" y="318"/>
                  </a:lnTo>
                  <a:lnTo>
                    <a:pt x="188" y="312"/>
                  </a:lnTo>
                  <a:lnTo>
                    <a:pt x="190" y="306"/>
                  </a:lnTo>
                  <a:lnTo>
                    <a:pt x="196" y="298"/>
                  </a:lnTo>
                  <a:lnTo>
                    <a:pt x="202" y="292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10" y="288"/>
                  </a:lnTo>
                  <a:lnTo>
                    <a:pt x="210" y="288"/>
                  </a:lnTo>
                  <a:lnTo>
                    <a:pt x="228" y="278"/>
                  </a:lnTo>
                  <a:lnTo>
                    <a:pt x="246" y="266"/>
                  </a:lnTo>
                  <a:lnTo>
                    <a:pt x="262" y="250"/>
                  </a:lnTo>
                  <a:lnTo>
                    <a:pt x="274" y="234"/>
                  </a:lnTo>
                  <a:lnTo>
                    <a:pt x="286" y="214"/>
                  </a:lnTo>
                  <a:lnTo>
                    <a:pt x="294" y="194"/>
                  </a:lnTo>
                  <a:lnTo>
                    <a:pt x="298" y="172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4"/>
                  </a:lnTo>
                  <a:lnTo>
                    <a:pt x="298" y="120"/>
                  </a:lnTo>
                  <a:lnTo>
                    <a:pt x="294" y="106"/>
                  </a:lnTo>
                  <a:lnTo>
                    <a:pt x="288" y="92"/>
                  </a:lnTo>
                  <a:lnTo>
                    <a:pt x="282" y="78"/>
                  </a:lnTo>
                  <a:lnTo>
                    <a:pt x="274" y="66"/>
                  </a:lnTo>
                  <a:lnTo>
                    <a:pt x="266" y="54"/>
                  </a:lnTo>
                  <a:lnTo>
                    <a:pt x="256" y="44"/>
                  </a:lnTo>
                  <a:lnTo>
                    <a:pt x="246" y="34"/>
                  </a:lnTo>
                  <a:lnTo>
                    <a:pt x="234" y="26"/>
                  </a:lnTo>
                  <a:lnTo>
                    <a:pt x="222" y="18"/>
                  </a:lnTo>
                  <a:lnTo>
                    <a:pt x="208" y="12"/>
                  </a:lnTo>
                  <a:lnTo>
                    <a:pt x="194" y="6"/>
                  </a:lnTo>
                  <a:lnTo>
                    <a:pt x="180" y="4"/>
                  </a:lnTo>
                  <a:lnTo>
                    <a:pt x="166" y="0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256"/>
                  </a:moveTo>
                  <a:lnTo>
                    <a:pt x="150" y="256"/>
                  </a:lnTo>
                  <a:lnTo>
                    <a:pt x="128" y="254"/>
                  </a:lnTo>
                  <a:lnTo>
                    <a:pt x="108" y="248"/>
                  </a:lnTo>
                  <a:lnTo>
                    <a:pt x="90" y="238"/>
                  </a:lnTo>
                  <a:lnTo>
                    <a:pt x="74" y="224"/>
                  </a:lnTo>
                  <a:lnTo>
                    <a:pt x="62" y="208"/>
                  </a:lnTo>
                  <a:lnTo>
                    <a:pt x="52" y="190"/>
                  </a:lnTo>
                  <a:lnTo>
                    <a:pt x="46" y="170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46" y="126"/>
                  </a:lnTo>
                  <a:lnTo>
                    <a:pt x="52" y="106"/>
                  </a:lnTo>
                  <a:lnTo>
                    <a:pt x="62" y="88"/>
                  </a:lnTo>
                  <a:lnTo>
                    <a:pt x="74" y="72"/>
                  </a:lnTo>
                  <a:lnTo>
                    <a:pt x="90" y="60"/>
                  </a:lnTo>
                  <a:lnTo>
                    <a:pt x="108" y="50"/>
                  </a:lnTo>
                  <a:lnTo>
                    <a:pt x="128" y="44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72" y="44"/>
                  </a:lnTo>
                  <a:lnTo>
                    <a:pt x="192" y="50"/>
                  </a:lnTo>
                  <a:lnTo>
                    <a:pt x="210" y="60"/>
                  </a:lnTo>
                  <a:lnTo>
                    <a:pt x="226" y="72"/>
                  </a:lnTo>
                  <a:lnTo>
                    <a:pt x="240" y="88"/>
                  </a:lnTo>
                  <a:lnTo>
                    <a:pt x="250" y="106"/>
                  </a:lnTo>
                  <a:lnTo>
                    <a:pt x="256" y="126"/>
                  </a:lnTo>
                  <a:lnTo>
                    <a:pt x="258" y="148"/>
                  </a:lnTo>
                  <a:lnTo>
                    <a:pt x="258" y="148"/>
                  </a:lnTo>
                  <a:lnTo>
                    <a:pt x="256" y="170"/>
                  </a:lnTo>
                  <a:lnTo>
                    <a:pt x="250" y="190"/>
                  </a:lnTo>
                  <a:lnTo>
                    <a:pt x="240" y="208"/>
                  </a:lnTo>
                  <a:lnTo>
                    <a:pt x="226" y="224"/>
                  </a:lnTo>
                  <a:lnTo>
                    <a:pt x="210" y="238"/>
                  </a:lnTo>
                  <a:lnTo>
                    <a:pt x="192" y="248"/>
                  </a:lnTo>
                  <a:lnTo>
                    <a:pt x="172" y="254"/>
                  </a:lnTo>
                  <a:lnTo>
                    <a:pt x="150" y="256"/>
                  </a:lnTo>
                  <a:lnTo>
                    <a:pt x="150" y="256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auto">
            <a:xfrm>
              <a:off x="3446463" y="3214688"/>
              <a:ext cx="196850" cy="187325"/>
            </a:xfrm>
            <a:custGeom>
              <a:avLst/>
              <a:gdLst>
                <a:gd name="T0" fmla="*/ 118 w 124"/>
                <a:gd name="T1" fmla="*/ 0 h 118"/>
                <a:gd name="T2" fmla="*/ 118 w 124"/>
                <a:gd name="T3" fmla="*/ 0 h 118"/>
                <a:gd name="T4" fmla="*/ 0 w 124"/>
                <a:gd name="T5" fmla="*/ 108 h 118"/>
                <a:gd name="T6" fmla="*/ 0 w 124"/>
                <a:gd name="T7" fmla="*/ 108 h 118"/>
                <a:gd name="T8" fmla="*/ 12 w 124"/>
                <a:gd name="T9" fmla="*/ 114 h 118"/>
                <a:gd name="T10" fmla="*/ 22 w 124"/>
                <a:gd name="T11" fmla="*/ 116 h 118"/>
                <a:gd name="T12" fmla="*/ 40 w 124"/>
                <a:gd name="T13" fmla="*/ 118 h 118"/>
                <a:gd name="T14" fmla="*/ 40 w 124"/>
                <a:gd name="T15" fmla="*/ 118 h 118"/>
                <a:gd name="T16" fmla="*/ 124 w 124"/>
                <a:gd name="T17" fmla="*/ 40 h 118"/>
                <a:gd name="T18" fmla="*/ 124 w 124"/>
                <a:gd name="T19" fmla="*/ 40 h 118"/>
                <a:gd name="T20" fmla="*/ 124 w 124"/>
                <a:gd name="T21" fmla="*/ 28 h 118"/>
                <a:gd name="T22" fmla="*/ 122 w 124"/>
                <a:gd name="T23" fmla="*/ 16 h 118"/>
                <a:gd name="T24" fmla="*/ 118 w 124"/>
                <a:gd name="T25" fmla="*/ 0 h 118"/>
                <a:gd name="T26" fmla="*/ 118 w 124"/>
                <a:gd name="T2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8">
                  <a:moveTo>
                    <a:pt x="118" y="0"/>
                  </a:moveTo>
                  <a:lnTo>
                    <a:pt x="118" y="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12" y="114"/>
                  </a:lnTo>
                  <a:lnTo>
                    <a:pt x="22" y="116"/>
                  </a:lnTo>
                  <a:lnTo>
                    <a:pt x="40" y="118"/>
                  </a:lnTo>
                  <a:lnTo>
                    <a:pt x="40" y="118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28"/>
                  </a:lnTo>
                  <a:lnTo>
                    <a:pt x="122" y="16"/>
                  </a:lnTo>
                  <a:lnTo>
                    <a:pt x="118" y="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3395663" y="3163888"/>
              <a:ext cx="222250" cy="206375"/>
            </a:xfrm>
            <a:custGeom>
              <a:avLst/>
              <a:gdLst>
                <a:gd name="T0" fmla="*/ 140 w 140"/>
                <a:gd name="T1" fmla="*/ 16 h 130"/>
                <a:gd name="T2" fmla="*/ 140 w 140"/>
                <a:gd name="T3" fmla="*/ 16 h 130"/>
                <a:gd name="T4" fmla="*/ 20 w 140"/>
                <a:gd name="T5" fmla="*/ 128 h 130"/>
                <a:gd name="T6" fmla="*/ 20 w 140"/>
                <a:gd name="T7" fmla="*/ 128 h 130"/>
                <a:gd name="T8" fmla="*/ 18 w 140"/>
                <a:gd name="T9" fmla="*/ 130 h 130"/>
                <a:gd name="T10" fmla="*/ 18 w 140"/>
                <a:gd name="T11" fmla="*/ 130 h 130"/>
                <a:gd name="T12" fmla="*/ 16 w 140"/>
                <a:gd name="T13" fmla="*/ 130 h 130"/>
                <a:gd name="T14" fmla="*/ 16 w 140"/>
                <a:gd name="T15" fmla="*/ 130 h 130"/>
                <a:gd name="T16" fmla="*/ 16 w 140"/>
                <a:gd name="T17" fmla="*/ 130 h 130"/>
                <a:gd name="T18" fmla="*/ 16 w 140"/>
                <a:gd name="T19" fmla="*/ 130 h 130"/>
                <a:gd name="T20" fmla="*/ 6 w 140"/>
                <a:gd name="T21" fmla="*/ 120 h 130"/>
                <a:gd name="T22" fmla="*/ 0 w 140"/>
                <a:gd name="T23" fmla="*/ 114 h 130"/>
                <a:gd name="T24" fmla="*/ 2 w 140"/>
                <a:gd name="T25" fmla="*/ 112 h 130"/>
                <a:gd name="T26" fmla="*/ 2 w 140"/>
                <a:gd name="T27" fmla="*/ 112 h 130"/>
                <a:gd name="T28" fmla="*/ 126 w 140"/>
                <a:gd name="T29" fmla="*/ 0 h 130"/>
                <a:gd name="T30" fmla="*/ 126 w 140"/>
                <a:gd name="T31" fmla="*/ 0 h 130"/>
                <a:gd name="T32" fmla="*/ 132 w 140"/>
                <a:gd name="T33" fmla="*/ 6 h 130"/>
                <a:gd name="T34" fmla="*/ 140 w 140"/>
                <a:gd name="T35" fmla="*/ 16 h 130"/>
                <a:gd name="T36" fmla="*/ 140 w 140"/>
                <a:gd name="T37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30">
                  <a:moveTo>
                    <a:pt x="140" y="16"/>
                  </a:moveTo>
                  <a:lnTo>
                    <a:pt x="140" y="16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6" y="120"/>
                  </a:lnTo>
                  <a:lnTo>
                    <a:pt x="0" y="114"/>
                  </a:lnTo>
                  <a:lnTo>
                    <a:pt x="2" y="112"/>
                  </a:lnTo>
                  <a:lnTo>
                    <a:pt x="2" y="11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6"/>
                  </a:lnTo>
                  <a:lnTo>
                    <a:pt x="140" y="16"/>
                  </a:lnTo>
                  <a:lnTo>
                    <a:pt x="140" y="16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7"/>
            <p:cNvSpPr>
              <a:spLocks/>
            </p:cNvSpPr>
            <p:nvPr/>
          </p:nvSpPr>
          <p:spPr bwMode="auto">
            <a:xfrm>
              <a:off x="3421063" y="337026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3640138" y="3567113"/>
              <a:ext cx="209550" cy="209550"/>
            </a:xfrm>
            <a:custGeom>
              <a:avLst/>
              <a:gdLst>
                <a:gd name="T0" fmla="*/ 68 w 132"/>
                <a:gd name="T1" fmla="*/ 0 h 132"/>
                <a:gd name="T2" fmla="*/ 68 w 132"/>
                <a:gd name="T3" fmla="*/ 0 h 132"/>
                <a:gd name="T4" fmla="*/ 68 w 132"/>
                <a:gd name="T5" fmla="*/ 8 h 132"/>
                <a:gd name="T6" fmla="*/ 72 w 132"/>
                <a:gd name="T7" fmla="*/ 18 h 132"/>
                <a:gd name="T8" fmla="*/ 78 w 132"/>
                <a:gd name="T9" fmla="*/ 30 h 132"/>
                <a:gd name="T10" fmla="*/ 86 w 132"/>
                <a:gd name="T11" fmla="*/ 40 h 132"/>
                <a:gd name="T12" fmla="*/ 96 w 132"/>
                <a:gd name="T13" fmla="*/ 52 h 132"/>
                <a:gd name="T14" fmla="*/ 112 w 132"/>
                <a:gd name="T15" fmla="*/ 60 h 132"/>
                <a:gd name="T16" fmla="*/ 122 w 132"/>
                <a:gd name="T17" fmla="*/ 64 h 132"/>
                <a:gd name="T18" fmla="*/ 132 w 132"/>
                <a:gd name="T19" fmla="*/ 66 h 132"/>
                <a:gd name="T20" fmla="*/ 132 w 132"/>
                <a:gd name="T21" fmla="*/ 66 h 132"/>
                <a:gd name="T22" fmla="*/ 122 w 132"/>
                <a:gd name="T23" fmla="*/ 68 h 132"/>
                <a:gd name="T24" fmla="*/ 112 w 132"/>
                <a:gd name="T25" fmla="*/ 70 h 132"/>
                <a:gd name="T26" fmla="*/ 100 w 132"/>
                <a:gd name="T27" fmla="*/ 78 h 132"/>
                <a:gd name="T28" fmla="*/ 90 w 132"/>
                <a:gd name="T29" fmla="*/ 86 h 132"/>
                <a:gd name="T30" fmla="*/ 80 w 132"/>
                <a:gd name="T31" fmla="*/ 98 h 132"/>
                <a:gd name="T32" fmla="*/ 72 w 132"/>
                <a:gd name="T33" fmla="*/ 108 h 132"/>
                <a:gd name="T34" fmla="*/ 66 w 132"/>
                <a:gd name="T35" fmla="*/ 120 h 132"/>
                <a:gd name="T36" fmla="*/ 66 w 132"/>
                <a:gd name="T37" fmla="*/ 132 h 132"/>
                <a:gd name="T38" fmla="*/ 66 w 132"/>
                <a:gd name="T39" fmla="*/ 132 h 132"/>
                <a:gd name="T40" fmla="*/ 64 w 132"/>
                <a:gd name="T41" fmla="*/ 124 h 132"/>
                <a:gd name="T42" fmla="*/ 60 w 132"/>
                <a:gd name="T43" fmla="*/ 114 h 132"/>
                <a:gd name="T44" fmla="*/ 54 w 132"/>
                <a:gd name="T45" fmla="*/ 102 h 132"/>
                <a:gd name="T46" fmla="*/ 48 w 132"/>
                <a:gd name="T47" fmla="*/ 92 h 132"/>
                <a:gd name="T48" fmla="*/ 38 w 132"/>
                <a:gd name="T49" fmla="*/ 82 h 132"/>
                <a:gd name="T50" fmla="*/ 28 w 132"/>
                <a:gd name="T51" fmla="*/ 74 h 132"/>
                <a:gd name="T52" fmla="*/ 14 w 132"/>
                <a:gd name="T53" fmla="*/ 68 h 132"/>
                <a:gd name="T54" fmla="*/ 0 w 132"/>
                <a:gd name="T55" fmla="*/ 66 h 132"/>
                <a:gd name="T56" fmla="*/ 0 w 132"/>
                <a:gd name="T57" fmla="*/ 66 h 132"/>
                <a:gd name="T58" fmla="*/ 8 w 132"/>
                <a:gd name="T59" fmla="*/ 64 h 132"/>
                <a:gd name="T60" fmla="*/ 18 w 132"/>
                <a:gd name="T61" fmla="*/ 62 h 132"/>
                <a:gd name="T62" fmla="*/ 28 w 132"/>
                <a:gd name="T63" fmla="*/ 56 h 132"/>
                <a:gd name="T64" fmla="*/ 40 w 132"/>
                <a:gd name="T65" fmla="*/ 48 h 132"/>
                <a:gd name="T66" fmla="*/ 50 w 132"/>
                <a:gd name="T67" fmla="*/ 38 h 132"/>
                <a:gd name="T68" fmla="*/ 58 w 132"/>
                <a:gd name="T69" fmla="*/ 28 h 132"/>
                <a:gd name="T70" fmla="*/ 64 w 132"/>
                <a:gd name="T71" fmla="*/ 14 h 132"/>
                <a:gd name="T72" fmla="*/ 68 w 132"/>
                <a:gd name="T73" fmla="*/ 0 h 132"/>
                <a:gd name="T74" fmla="*/ 68 w 132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68" y="0"/>
                  </a:moveTo>
                  <a:lnTo>
                    <a:pt x="68" y="0"/>
                  </a:lnTo>
                  <a:lnTo>
                    <a:pt x="68" y="8"/>
                  </a:lnTo>
                  <a:lnTo>
                    <a:pt x="72" y="18"/>
                  </a:lnTo>
                  <a:lnTo>
                    <a:pt x="78" y="30"/>
                  </a:lnTo>
                  <a:lnTo>
                    <a:pt x="86" y="40"/>
                  </a:lnTo>
                  <a:lnTo>
                    <a:pt x="96" y="52"/>
                  </a:lnTo>
                  <a:lnTo>
                    <a:pt x="112" y="60"/>
                  </a:lnTo>
                  <a:lnTo>
                    <a:pt x="122" y="64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2" y="68"/>
                  </a:lnTo>
                  <a:lnTo>
                    <a:pt x="112" y="70"/>
                  </a:lnTo>
                  <a:lnTo>
                    <a:pt x="100" y="78"/>
                  </a:lnTo>
                  <a:lnTo>
                    <a:pt x="90" y="86"/>
                  </a:lnTo>
                  <a:lnTo>
                    <a:pt x="80" y="98"/>
                  </a:lnTo>
                  <a:lnTo>
                    <a:pt x="72" y="108"/>
                  </a:lnTo>
                  <a:lnTo>
                    <a:pt x="66" y="12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0" y="114"/>
                  </a:lnTo>
                  <a:lnTo>
                    <a:pt x="54" y="102"/>
                  </a:lnTo>
                  <a:lnTo>
                    <a:pt x="48" y="92"/>
                  </a:lnTo>
                  <a:lnTo>
                    <a:pt x="38" y="82"/>
                  </a:lnTo>
                  <a:lnTo>
                    <a:pt x="28" y="74"/>
                  </a:lnTo>
                  <a:lnTo>
                    <a:pt x="14" y="6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8" y="64"/>
                  </a:lnTo>
                  <a:lnTo>
                    <a:pt x="18" y="62"/>
                  </a:lnTo>
                  <a:lnTo>
                    <a:pt x="28" y="56"/>
                  </a:lnTo>
                  <a:lnTo>
                    <a:pt x="40" y="48"/>
                  </a:lnTo>
                  <a:lnTo>
                    <a:pt x="50" y="38"/>
                  </a:lnTo>
                  <a:lnTo>
                    <a:pt x="58" y="28"/>
                  </a:lnTo>
                  <a:lnTo>
                    <a:pt x="64" y="1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3103563" y="3309938"/>
              <a:ext cx="142875" cy="142875"/>
            </a:xfrm>
            <a:custGeom>
              <a:avLst/>
              <a:gdLst>
                <a:gd name="T0" fmla="*/ 46 w 90"/>
                <a:gd name="T1" fmla="*/ 0 h 90"/>
                <a:gd name="T2" fmla="*/ 46 w 90"/>
                <a:gd name="T3" fmla="*/ 0 h 90"/>
                <a:gd name="T4" fmla="*/ 46 w 90"/>
                <a:gd name="T5" fmla="*/ 6 h 90"/>
                <a:gd name="T6" fmla="*/ 48 w 90"/>
                <a:gd name="T7" fmla="*/ 12 h 90"/>
                <a:gd name="T8" fmla="*/ 52 w 90"/>
                <a:gd name="T9" fmla="*/ 20 h 90"/>
                <a:gd name="T10" fmla="*/ 58 w 90"/>
                <a:gd name="T11" fmla="*/ 28 h 90"/>
                <a:gd name="T12" fmla="*/ 66 w 90"/>
                <a:gd name="T13" fmla="*/ 34 h 90"/>
                <a:gd name="T14" fmla="*/ 76 w 90"/>
                <a:gd name="T15" fmla="*/ 42 h 90"/>
                <a:gd name="T16" fmla="*/ 90 w 90"/>
                <a:gd name="T17" fmla="*/ 46 h 90"/>
                <a:gd name="T18" fmla="*/ 90 w 90"/>
                <a:gd name="T19" fmla="*/ 46 h 90"/>
                <a:gd name="T20" fmla="*/ 84 w 90"/>
                <a:gd name="T21" fmla="*/ 46 h 90"/>
                <a:gd name="T22" fmla="*/ 76 w 90"/>
                <a:gd name="T23" fmla="*/ 48 h 90"/>
                <a:gd name="T24" fmla="*/ 68 w 90"/>
                <a:gd name="T25" fmla="*/ 54 h 90"/>
                <a:gd name="T26" fmla="*/ 62 w 90"/>
                <a:gd name="T27" fmla="*/ 60 h 90"/>
                <a:gd name="T28" fmla="*/ 54 w 90"/>
                <a:gd name="T29" fmla="*/ 66 h 90"/>
                <a:gd name="T30" fmla="*/ 48 w 90"/>
                <a:gd name="T31" fmla="*/ 74 h 90"/>
                <a:gd name="T32" fmla="*/ 46 w 90"/>
                <a:gd name="T33" fmla="*/ 82 h 90"/>
                <a:gd name="T34" fmla="*/ 44 w 90"/>
                <a:gd name="T35" fmla="*/ 90 h 90"/>
                <a:gd name="T36" fmla="*/ 44 w 90"/>
                <a:gd name="T37" fmla="*/ 90 h 90"/>
                <a:gd name="T38" fmla="*/ 44 w 90"/>
                <a:gd name="T39" fmla="*/ 84 h 90"/>
                <a:gd name="T40" fmla="*/ 40 w 90"/>
                <a:gd name="T41" fmla="*/ 78 h 90"/>
                <a:gd name="T42" fmla="*/ 38 w 90"/>
                <a:gd name="T43" fmla="*/ 70 h 90"/>
                <a:gd name="T44" fmla="*/ 32 w 90"/>
                <a:gd name="T45" fmla="*/ 64 h 90"/>
                <a:gd name="T46" fmla="*/ 26 w 90"/>
                <a:gd name="T47" fmla="*/ 56 h 90"/>
                <a:gd name="T48" fmla="*/ 18 w 90"/>
                <a:gd name="T49" fmla="*/ 52 h 90"/>
                <a:gd name="T50" fmla="*/ 10 w 90"/>
                <a:gd name="T51" fmla="*/ 46 h 90"/>
                <a:gd name="T52" fmla="*/ 0 w 90"/>
                <a:gd name="T53" fmla="*/ 44 h 90"/>
                <a:gd name="T54" fmla="*/ 0 w 90"/>
                <a:gd name="T55" fmla="*/ 44 h 90"/>
                <a:gd name="T56" fmla="*/ 4 w 90"/>
                <a:gd name="T57" fmla="*/ 44 h 90"/>
                <a:gd name="T58" fmla="*/ 12 w 90"/>
                <a:gd name="T59" fmla="*/ 42 h 90"/>
                <a:gd name="T60" fmla="*/ 20 w 90"/>
                <a:gd name="T61" fmla="*/ 38 h 90"/>
                <a:gd name="T62" fmla="*/ 26 w 90"/>
                <a:gd name="T63" fmla="*/ 32 h 90"/>
                <a:gd name="T64" fmla="*/ 34 w 90"/>
                <a:gd name="T65" fmla="*/ 26 h 90"/>
                <a:gd name="T66" fmla="*/ 40 w 90"/>
                <a:gd name="T67" fmla="*/ 18 h 90"/>
                <a:gd name="T68" fmla="*/ 44 w 90"/>
                <a:gd name="T69" fmla="*/ 10 h 90"/>
                <a:gd name="T70" fmla="*/ 46 w 90"/>
                <a:gd name="T71" fmla="*/ 0 h 90"/>
                <a:gd name="T72" fmla="*/ 46 w 90"/>
                <a:gd name="T7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90">
                  <a:moveTo>
                    <a:pt x="46" y="0"/>
                  </a:moveTo>
                  <a:lnTo>
                    <a:pt x="46" y="0"/>
                  </a:lnTo>
                  <a:lnTo>
                    <a:pt x="46" y="6"/>
                  </a:lnTo>
                  <a:lnTo>
                    <a:pt x="48" y="12"/>
                  </a:lnTo>
                  <a:lnTo>
                    <a:pt x="52" y="20"/>
                  </a:lnTo>
                  <a:lnTo>
                    <a:pt x="58" y="28"/>
                  </a:lnTo>
                  <a:lnTo>
                    <a:pt x="66" y="34"/>
                  </a:lnTo>
                  <a:lnTo>
                    <a:pt x="76" y="42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84" y="46"/>
                  </a:lnTo>
                  <a:lnTo>
                    <a:pt x="76" y="48"/>
                  </a:lnTo>
                  <a:lnTo>
                    <a:pt x="68" y="54"/>
                  </a:lnTo>
                  <a:lnTo>
                    <a:pt x="62" y="60"/>
                  </a:lnTo>
                  <a:lnTo>
                    <a:pt x="54" y="66"/>
                  </a:lnTo>
                  <a:lnTo>
                    <a:pt x="48" y="74"/>
                  </a:lnTo>
                  <a:lnTo>
                    <a:pt x="46" y="82"/>
                  </a:lnTo>
                  <a:lnTo>
                    <a:pt x="44" y="90"/>
                  </a:lnTo>
                  <a:lnTo>
                    <a:pt x="44" y="90"/>
                  </a:lnTo>
                  <a:lnTo>
                    <a:pt x="44" y="84"/>
                  </a:lnTo>
                  <a:lnTo>
                    <a:pt x="40" y="78"/>
                  </a:lnTo>
                  <a:lnTo>
                    <a:pt x="38" y="70"/>
                  </a:lnTo>
                  <a:lnTo>
                    <a:pt x="32" y="64"/>
                  </a:lnTo>
                  <a:lnTo>
                    <a:pt x="26" y="56"/>
                  </a:lnTo>
                  <a:lnTo>
                    <a:pt x="18" y="52"/>
                  </a:lnTo>
                  <a:lnTo>
                    <a:pt x="1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12" y="42"/>
                  </a:lnTo>
                  <a:lnTo>
                    <a:pt x="20" y="38"/>
                  </a:lnTo>
                  <a:lnTo>
                    <a:pt x="26" y="32"/>
                  </a:lnTo>
                  <a:lnTo>
                    <a:pt x="34" y="26"/>
                  </a:lnTo>
                  <a:lnTo>
                    <a:pt x="40" y="18"/>
                  </a:lnTo>
                  <a:lnTo>
                    <a:pt x="44" y="1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3167063" y="3462338"/>
              <a:ext cx="209550" cy="209550"/>
            </a:xfrm>
            <a:custGeom>
              <a:avLst/>
              <a:gdLst>
                <a:gd name="T0" fmla="*/ 68 w 132"/>
                <a:gd name="T1" fmla="*/ 0 h 132"/>
                <a:gd name="T2" fmla="*/ 68 w 132"/>
                <a:gd name="T3" fmla="*/ 0 h 132"/>
                <a:gd name="T4" fmla="*/ 70 w 132"/>
                <a:gd name="T5" fmla="*/ 8 h 132"/>
                <a:gd name="T6" fmla="*/ 72 w 132"/>
                <a:gd name="T7" fmla="*/ 18 h 132"/>
                <a:gd name="T8" fmla="*/ 78 w 132"/>
                <a:gd name="T9" fmla="*/ 28 h 132"/>
                <a:gd name="T10" fmla="*/ 86 w 132"/>
                <a:gd name="T11" fmla="*/ 40 h 132"/>
                <a:gd name="T12" fmla="*/ 98 w 132"/>
                <a:gd name="T13" fmla="*/ 52 h 132"/>
                <a:gd name="T14" fmla="*/ 112 w 132"/>
                <a:gd name="T15" fmla="*/ 60 h 132"/>
                <a:gd name="T16" fmla="*/ 122 w 132"/>
                <a:gd name="T17" fmla="*/ 64 h 132"/>
                <a:gd name="T18" fmla="*/ 132 w 132"/>
                <a:gd name="T19" fmla="*/ 66 h 132"/>
                <a:gd name="T20" fmla="*/ 132 w 132"/>
                <a:gd name="T21" fmla="*/ 66 h 132"/>
                <a:gd name="T22" fmla="*/ 124 w 132"/>
                <a:gd name="T23" fmla="*/ 66 h 132"/>
                <a:gd name="T24" fmla="*/ 112 w 132"/>
                <a:gd name="T25" fmla="*/ 70 h 132"/>
                <a:gd name="T26" fmla="*/ 102 w 132"/>
                <a:gd name="T27" fmla="*/ 78 h 132"/>
                <a:gd name="T28" fmla="*/ 90 w 132"/>
                <a:gd name="T29" fmla="*/ 86 h 132"/>
                <a:gd name="T30" fmla="*/ 80 w 132"/>
                <a:gd name="T31" fmla="*/ 98 h 132"/>
                <a:gd name="T32" fmla="*/ 72 w 132"/>
                <a:gd name="T33" fmla="*/ 108 h 132"/>
                <a:gd name="T34" fmla="*/ 68 w 132"/>
                <a:gd name="T35" fmla="*/ 120 h 132"/>
                <a:gd name="T36" fmla="*/ 66 w 132"/>
                <a:gd name="T37" fmla="*/ 132 h 132"/>
                <a:gd name="T38" fmla="*/ 66 w 132"/>
                <a:gd name="T39" fmla="*/ 132 h 132"/>
                <a:gd name="T40" fmla="*/ 64 w 132"/>
                <a:gd name="T41" fmla="*/ 124 h 132"/>
                <a:gd name="T42" fmla="*/ 60 w 132"/>
                <a:gd name="T43" fmla="*/ 114 h 132"/>
                <a:gd name="T44" fmla="*/ 56 w 132"/>
                <a:gd name="T45" fmla="*/ 102 h 132"/>
                <a:gd name="T46" fmla="*/ 48 w 132"/>
                <a:gd name="T47" fmla="*/ 92 h 132"/>
                <a:gd name="T48" fmla="*/ 38 w 132"/>
                <a:gd name="T49" fmla="*/ 82 h 132"/>
                <a:gd name="T50" fmla="*/ 28 w 132"/>
                <a:gd name="T51" fmla="*/ 74 h 132"/>
                <a:gd name="T52" fmla="*/ 16 w 132"/>
                <a:gd name="T53" fmla="*/ 68 h 132"/>
                <a:gd name="T54" fmla="*/ 0 w 132"/>
                <a:gd name="T55" fmla="*/ 66 h 132"/>
                <a:gd name="T56" fmla="*/ 0 w 132"/>
                <a:gd name="T57" fmla="*/ 66 h 132"/>
                <a:gd name="T58" fmla="*/ 10 w 132"/>
                <a:gd name="T59" fmla="*/ 64 h 132"/>
                <a:gd name="T60" fmla="*/ 18 w 132"/>
                <a:gd name="T61" fmla="*/ 62 h 132"/>
                <a:gd name="T62" fmla="*/ 30 w 132"/>
                <a:gd name="T63" fmla="*/ 56 h 132"/>
                <a:gd name="T64" fmla="*/ 40 w 132"/>
                <a:gd name="T65" fmla="*/ 48 h 132"/>
                <a:gd name="T66" fmla="*/ 50 w 132"/>
                <a:gd name="T67" fmla="*/ 38 h 132"/>
                <a:gd name="T68" fmla="*/ 58 w 132"/>
                <a:gd name="T69" fmla="*/ 28 h 132"/>
                <a:gd name="T70" fmla="*/ 64 w 132"/>
                <a:gd name="T71" fmla="*/ 14 h 132"/>
                <a:gd name="T72" fmla="*/ 68 w 132"/>
                <a:gd name="T73" fmla="*/ 0 h 132"/>
                <a:gd name="T74" fmla="*/ 68 w 132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68" y="0"/>
                  </a:moveTo>
                  <a:lnTo>
                    <a:pt x="68" y="0"/>
                  </a:lnTo>
                  <a:lnTo>
                    <a:pt x="70" y="8"/>
                  </a:lnTo>
                  <a:lnTo>
                    <a:pt x="72" y="18"/>
                  </a:lnTo>
                  <a:lnTo>
                    <a:pt x="78" y="28"/>
                  </a:lnTo>
                  <a:lnTo>
                    <a:pt x="86" y="40"/>
                  </a:lnTo>
                  <a:lnTo>
                    <a:pt x="98" y="52"/>
                  </a:lnTo>
                  <a:lnTo>
                    <a:pt x="112" y="60"/>
                  </a:lnTo>
                  <a:lnTo>
                    <a:pt x="122" y="64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4" y="66"/>
                  </a:lnTo>
                  <a:lnTo>
                    <a:pt x="112" y="70"/>
                  </a:lnTo>
                  <a:lnTo>
                    <a:pt x="102" y="78"/>
                  </a:lnTo>
                  <a:lnTo>
                    <a:pt x="90" y="86"/>
                  </a:lnTo>
                  <a:lnTo>
                    <a:pt x="80" y="98"/>
                  </a:lnTo>
                  <a:lnTo>
                    <a:pt x="72" y="108"/>
                  </a:lnTo>
                  <a:lnTo>
                    <a:pt x="68" y="12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0" y="114"/>
                  </a:lnTo>
                  <a:lnTo>
                    <a:pt x="56" y="102"/>
                  </a:lnTo>
                  <a:lnTo>
                    <a:pt x="48" y="92"/>
                  </a:lnTo>
                  <a:lnTo>
                    <a:pt x="38" y="82"/>
                  </a:lnTo>
                  <a:lnTo>
                    <a:pt x="28" y="74"/>
                  </a:lnTo>
                  <a:lnTo>
                    <a:pt x="16" y="6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0" y="64"/>
                  </a:lnTo>
                  <a:lnTo>
                    <a:pt x="18" y="62"/>
                  </a:lnTo>
                  <a:lnTo>
                    <a:pt x="30" y="56"/>
                  </a:lnTo>
                  <a:lnTo>
                    <a:pt x="40" y="48"/>
                  </a:lnTo>
                  <a:lnTo>
                    <a:pt x="50" y="38"/>
                  </a:lnTo>
                  <a:lnTo>
                    <a:pt x="58" y="28"/>
                  </a:lnTo>
                  <a:lnTo>
                    <a:pt x="64" y="1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42" name="图表 41"/>
          <p:cNvGraphicFramePr/>
          <p:nvPr>
            <p:extLst>
              <p:ext uri="{D42A27DB-BD31-4B8C-83A1-F6EECF244321}">
                <p14:modId xmlns:p14="http://schemas.microsoft.com/office/powerpoint/2010/main" val="128163616"/>
              </p:ext>
            </p:extLst>
          </p:nvPr>
        </p:nvGraphicFramePr>
        <p:xfrm>
          <a:off x="4850407" y="1368245"/>
          <a:ext cx="2997024" cy="289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3" name="组 42"/>
          <p:cNvGrpSpPr/>
          <p:nvPr/>
        </p:nvGrpSpPr>
        <p:grpSpPr>
          <a:xfrm>
            <a:off x="4701424" y="4056308"/>
            <a:ext cx="3294993" cy="1721390"/>
            <a:chOff x="4701424" y="4395631"/>
            <a:chExt cx="3294993" cy="1721390"/>
          </a:xfrm>
        </p:grpSpPr>
        <p:grpSp>
          <p:nvGrpSpPr>
            <p:cNvPr id="44" name="组 43"/>
            <p:cNvGrpSpPr/>
            <p:nvPr/>
          </p:nvGrpSpPr>
          <p:grpSpPr>
            <a:xfrm>
              <a:off x="4701424" y="4395631"/>
              <a:ext cx="3294993" cy="1721390"/>
              <a:chOff x="5488938" y="4395631"/>
              <a:chExt cx="3294993" cy="1721390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5488938" y="4567483"/>
                <a:ext cx="3294993" cy="15495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8" name="三角形 47"/>
              <p:cNvSpPr/>
              <p:nvPr/>
            </p:nvSpPr>
            <p:spPr>
              <a:xfrm>
                <a:off x="6939210" y="4395631"/>
                <a:ext cx="394447" cy="188649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810669" y="4796652"/>
              <a:ext cx="1398140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kumimoji="1" lang="en-US" altLang="zh-CN" sz="6600" b="1" dirty="0" smtClean="0">
                  <a:solidFill>
                    <a:schemeClr val="accent3"/>
                  </a:solidFill>
                  <a:ea typeface="Microsoft YaHei" charset="0"/>
                  <a:cs typeface="Microsoft YaHei" charset="0"/>
                </a:rPr>
                <a:t>72</a:t>
              </a:r>
              <a:r>
                <a:rPr kumimoji="1" lang="en-US" altLang="zh-CN" sz="2400" b="1" dirty="0" smtClean="0">
                  <a:solidFill>
                    <a:schemeClr val="accent3"/>
                  </a:solidFill>
                  <a:ea typeface="Microsoft YaHei" charset="0"/>
                  <a:cs typeface="Microsoft YaHei" charset="0"/>
                </a:rPr>
                <a:t>%</a:t>
              </a:r>
              <a:endParaRPr lang="zh-CN" altLang="en-US" sz="4800" b="1" dirty="0">
                <a:solidFill>
                  <a:schemeClr val="accent3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186066" y="5004413"/>
              <a:ext cx="166136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smtClean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</a:t>
              </a:r>
              <a:r>
                <a:rPr lang="zh-CN" altLang="en-US" sz="1200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“开始”面板</a:t>
              </a:r>
              <a:r>
                <a:rPr lang="zh-CN" altLang="en-US" sz="120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中</a:t>
              </a:r>
              <a:r>
                <a:rPr lang="zh-CN" altLang="en-US" sz="1200" smtClean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可对</a:t>
              </a:r>
              <a:r>
                <a:rPr lang="zh-CN" altLang="en-US" sz="1200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字体、字号、颜色、行距等进行</a:t>
              </a:r>
              <a:r>
                <a:rPr lang="zh-CN" altLang="en-US" sz="120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修改</a:t>
              </a:r>
              <a:r>
                <a:rPr lang="zh-CN" altLang="en-US" sz="1200" smtClean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2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aphicFrame>
        <p:nvGraphicFramePr>
          <p:cNvPr id="49" name="图表 48"/>
          <p:cNvGraphicFramePr/>
          <p:nvPr>
            <p:extLst>
              <p:ext uri="{D42A27DB-BD31-4B8C-83A1-F6EECF244321}">
                <p14:modId xmlns:p14="http://schemas.microsoft.com/office/powerpoint/2010/main" val="1621245349"/>
              </p:ext>
            </p:extLst>
          </p:nvPr>
        </p:nvGraphicFramePr>
        <p:xfrm>
          <a:off x="8522062" y="1377131"/>
          <a:ext cx="2997024" cy="289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0" name="组 49"/>
          <p:cNvGrpSpPr/>
          <p:nvPr/>
        </p:nvGrpSpPr>
        <p:grpSpPr>
          <a:xfrm>
            <a:off x="8373079" y="4065194"/>
            <a:ext cx="3294993" cy="1721390"/>
            <a:chOff x="4701424" y="4395631"/>
            <a:chExt cx="3294993" cy="1721390"/>
          </a:xfrm>
        </p:grpSpPr>
        <p:grpSp>
          <p:nvGrpSpPr>
            <p:cNvPr id="51" name="组 50"/>
            <p:cNvGrpSpPr/>
            <p:nvPr/>
          </p:nvGrpSpPr>
          <p:grpSpPr>
            <a:xfrm>
              <a:off x="4701424" y="4395631"/>
              <a:ext cx="3294993" cy="1721390"/>
              <a:chOff x="5488938" y="4395631"/>
              <a:chExt cx="3294993" cy="172139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488938" y="4567483"/>
                <a:ext cx="3294993" cy="15495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5" name="三角形 54"/>
              <p:cNvSpPr/>
              <p:nvPr/>
            </p:nvSpPr>
            <p:spPr>
              <a:xfrm>
                <a:off x="6939210" y="4395631"/>
                <a:ext cx="394447" cy="188649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4810669" y="4796652"/>
              <a:ext cx="1398140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kumimoji="1" lang="en-US" altLang="zh-CN" sz="6600" b="1" dirty="0" smtClean="0">
                  <a:solidFill>
                    <a:schemeClr val="accent5"/>
                  </a:solidFill>
                  <a:ea typeface="Microsoft YaHei" charset="0"/>
                  <a:cs typeface="Microsoft YaHei" charset="0"/>
                </a:rPr>
                <a:t>72</a:t>
              </a:r>
              <a:r>
                <a:rPr kumimoji="1" lang="en-US" altLang="zh-CN" sz="2400" b="1" dirty="0" smtClean="0">
                  <a:solidFill>
                    <a:schemeClr val="accent5"/>
                  </a:solidFill>
                  <a:ea typeface="Microsoft YaHei" charset="0"/>
                  <a:cs typeface="Microsoft YaHei" charset="0"/>
                </a:rPr>
                <a:t>%</a:t>
              </a:r>
              <a:endParaRPr lang="zh-CN" altLang="en-US" sz="4800" b="1" dirty="0">
                <a:solidFill>
                  <a:schemeClr val="accent5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86066" y="5004413"/>
              <a:ext cx="166136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smtClean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</a:t>
              </a:r>
              <a:r>
                <a:rPr lang="zh-CN" altLang="en-US" sz="1200" dirty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“开始”面板</a:t>
              </a:r>
              <a:r>
                <a:rPr lang="zh-CN" altLang="en-US" sz="120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中</a:t>
              </a:r>
              <a:r>
                <a:rPr lang="zh-CN" altLang="en-US" sz="1200" smtClean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可对</a:t>
              </a:r>
              <a:r>
                <a:rPr lang="zh-CN" altLang="en-US" sz="1200" dirty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字体、字号、颜色、行距等进行</a:t>
              </a:r>
              <a:r>
                <a:rPr lang="zh-CN" altLang="en-US" sz="120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修改</a:t>
              </a:r>
              <a:r>
                <a:rPr lang="zh-CN" altLang="en-US" sz="1200" smtClean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200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676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THREE</a:t>
            </a:r>
            <a:r>
              <a:rPr kumimoji="1" lang="zh-CN" altLang="en-US" dirty="0" smtClean="0"/>
              <a:t> 经验教训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817999" y="3057085"/>
            <a:ext cx="2536722" cy="2536722"/>
            <a:chOff x="1238864" y="3082413"/>
            <a:chExt cx="2536722" cy="2536722"/>
          </a:xfrm>
        </p:grpSpPr>
        <p:sp>
          <p:nvSpPr>
            <p:cNvPr id="4" name="椭圆 3"/>
            <p:cNvSpPr/>
            <p:nvPr/>
          </p:nvSpPr>
          <p:spPr>
            <a:xfrm>
              <a:off x="1238864" y="3082413"/>
              <a:ext cx="2536722" cy="253672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147150" y="3573626"/>
              <a:ext cx="720151" cy="612835"/>
            </a:xfrm>
            <a:custGeom>
              <a:avLst/>
              <a:gdLst>
                <a:gd name="T0" fmla="*/ 466 w 510"/>
                <a:gd name="T1" fmla="*/ 4 h 434"/>
                <a:gd name="T2" fmla="*/ 458 w 510"/>
                <a:gd name="T3" fmla="*/ 0 h 434"/>
                <a:gd name="T4" fmla="*/ 448 w 510"/>
                <a:gd name="T5" fmla="*/ 0 h 434"/>
                <a:gd name="T6" fmla="*/ 440 w 510"/>
                <a:gd name="T7" fmla="*/ 6 h 434"/>
                <a:gd name="T8" fmla="*/ 398 w 510"/>
                <a:gd name="T9" fmla="*/ 58 h 434"/>
                <a:gd name="T10" fmla="*/ 278 w 510"/>
                <a:gd name="T11" fmla="*/ 206 h 434"/>
                <a:gd name="T12" fmla="*/ 224 w 510"/>
                <a:gd name="T13" fmla="*/ 262 h 434"/>
                <a:gd name="T14" fmla="*/ 214 w 510"/>
                <a:gd name="T15" fmla="*/ 270 h 434"/>
                <a:gd name="T16" fmla="*/ 186 w 510"/>
                <a:gd name="T17" fmla="*/ 284 h 434"/>
                <a:gd name="T18" fmla="*/ 154 w 510"/>
                <a:gd name="T19" fmla="*/ 288 h 434"/>
                <a:gd name="T20" fmla="*/ 126 w 510"/>
                <a:gd name="T21" fmla="*/ 278 h 434"/>
                <a:gd name="T22" fmla="*/ 108 w 510"/>
                <a:gd name="T23" fmla="*/ 264 h 434"/>
                <a:gd name="T24" fmla="*/ 108 w 510"/>
                <a:gd name="T25" fmla="*/ 264 h 434"/>
                <a:gd name="T26" fmla="*/ 100 w 510"/>
                <a:gd name="T27" fmla="*/ 260 h 434"/>
                <a:gd name="T28" fmla="*/ 82 w 510"/>
                <a:gd name="T29" fmla="*/ 260 h 434"/>
                <a:gd name="T30" fmla="*/ 74 w 510"/>
                <a:gd name="T31" fmla="*/ 262 h 434"/>
                <a:gd name="T32" fmla="*/ 74 w 510"/>
                <a:gd name="T33" fmla="*/ 262 h 434"/>
                <a:gd name="T34" fmla="*/ 32 w 510"/>
                <a:gd name="T35" fmla="*/ 274 h 434"/>
                <a:gd name="T36" fmla="*/ 18 w 510"/>
                <a:gd name="T37" fmla="*/ 280 h 434"/>
                <a:gd name="T38" fmla="*/ 8 w 510"/>
                <a:gd name="T39" fmla="*/ 292 h 434"/>
                <a:gd name="T40" fmla="*/ 0 w 510"/>
                <a:gd name="T41" fmla="*/ 318 h 434"/>
                <a:gd name="T42" fmla="*/ 0 w 510"/>
                <a:gd name="T43" fmla="*/ 326 h 434"/>
                <a:gd name="T44" fmla="*/ 8 w 510"/>
                <a:gd name="T45" fmla="*/ 354 h 434"/>
                <a:gd name="T46" fmla="*/ 18 w 510"/>
                <a:gd name="T47" fmla="*/ 368 h 434"/>
                <a:gd name="T48" fmla="*/ 30 w 510"/>
                <a:gd name="T49" fmla="*/ 380 h 434"/>
                <a:gd name="T50" fmla="*/ 58 w 510"/>
                <a:gd name="T51" fmla="*/ 400 h 434"/>
                <a:gd name="T52" fmla="*/ 94 w 510"/>
                <a:gd name="T53" fmla="*/ 416 h 434"/>
                <a:gd name="T54" fmla="*/ 136 w 510"/>
                <a:gd name="T55" fmla="*/ 428 h 434"/>
                <a:gd name="T56" fmla="*/ 156 w 510"/>
                <a:gd name="T57" fmla="*/ 432 h 434"/>
                <a:gd name="T58" fmla="*/ 198 w 510"/>
                <a:gd name="T59" fmla="*/ 432 h 434"/>
                <a:gd name="T60" fmla="*/ 222 w 510"/>
                <a:gd name="T61" fmla="*/ 424 h 434"/>
                <a:gd name="T62" fmla="*/ 234 w 510"/>
                <a:gd name="T63" fmla="*/ 416 h 434"/>
                <a:gd name="T64" fmla="*/ 238 w 510"/>
                <a:gd name="T65" fmla="*/ 412 h 434"/>
                <a:gd name="T66" fmla="*/ 316 w 510"/>
                <a:gd name="T67" fmla="*/ 302 h 434"/>
                <a:gd name="T68" fmla="*/ 316 w 510"/>
                <a:gd name="T69" fmla="*/ 302 h 434"/>
                <a:gd name="T70" fmla="*/ 328 w 510"/>
                <a:gd name="T71" fmla="*/ 286 h 434"/>
                <a:gd name="T72" fmla="*/ 364 w 510"/>
                <a:gd name="T73" fmla="*/ 250 h 434"/>
                <a:gd name="T74" fmla="*/ 388 w 510"/>
                <a:gd name="T75" fmla="*/ 230 h 434"/>
                <a:gd name="T76" fmla="*/ 394 w 510"/>
                <a:gd name="T77" fmla="*/ 228 h 434"/>
                <a:gd name="T78" fmla="*/ 400 w 510"/>
                <a:gd name="T79" fmla="*/ 228 h 434"/>
                <a:gd name="T80" fmla="*/ 414 w 510"/>
                <a:gd name="T81" fmla="*/ 232 h 434"/>
                <a:gd name="T82" fmla="*/ 422 w 510"/>
                <a:gd name="T83" fmla="*/ 242 h 434"/>
                <a:gd name="T84" fmla="*/ 432 w 510"/>
                <a:gd name="T85" fmla="*/ 416 h 434"/>
                <a:gd name="T86" fmla="*/ 432 w 510"/>
                <a:gd name="T87" fmla="*/ 418 h 434"/>
                <a:gd name="T88" fmla="*/ 434 w 510"/>
                <a:gd name="T89" fmla="*/ 422 h 434"/>
                <a:gd name="T90" fmla="*/ 434 w 510"/>
                <a:gd name="T91" fmla="*/ 426 h 434"/>
                <a:gd name="T92" fmla="*/ 440 w 510"/>
                <a:gd name="T93" fmla="*/ 432 h 434"/>
                <a:gd name="T94" fmla="*/ 444 w 510"/>
                <a:gd name="T95" fmla="*/ 434 h 434"/>
                <a:gd name="T96" fmla="*/ 452 w 510"/>
                <a:gd name="T97" fmla="*/ 428 h 434"/>
                <a:gd name="T98" fmla="*/ 454 w 510"/>
                <a:gd name="T99" fmla="*/ 418 h 434"/>
                <a:gd name="T100" fmla="*/ 460 w 510"/>
                <a:gd name="T101" fmla="*/ 368 h 434"/>
                <a:gd name="T102" fmla="*/ 476 w 510"/>
                <a:gd name="T103" fmla="*/ 230 h 434"/>
                <a:gd name="T104" fmla="*/ 488 w 510"/>
                <a:gd name="T105" fmla="*/ 188 h 434"/>
                <a:gd name="T106" fmla="*/ 496 w 510"/>
                <a:gd name="T107" fmla="*/ 168 h 434"/>
                <a:gd name="T108" fmla="*/ 506 w 510"/>
                <a:gd name="T109" fmla="*/ 132 h 434"/>
                <a:gd name="T110" fmla="*/ 510 w 510"/>
                <a:gd name="T111" fmla="*/ 100 h 434"/>
                <a:gd name="T112" fmla="*/ 508 w 510"/>
                <a:gd name="T113" fmla="*/ 74 h 434"/>
                <a:gd name="T114" fmla="*/ 498 w 510"/>
                <a:gd name="T115" fmla="*/ 42 h 434"/>
                <a:gd name="T116" fmla="*/ 476 w 510"/>
                <a:gd name="T117" fmla="*/ 12 h 434"/>
                <a:gd name="T118" fmla="*/ 466 w 510"/>
                <a:gd name="T119" fmla="*/ 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0" h="434">
                  <a:moveTo>
                    <a:pt x="466" y="4"/>
                  </a:moveTo>
                  <a:lnTo>
                    <a:pt x="466" y="4"/>
                  </a:lnTo>
                  <a:lnTo>
                    <a:pt x="464" y="2"/>
                  </a:lnTo>
                  <a:lnTo>
                    <a:pt x="458" y="0"/>
                  </a:lnTo>
                  <a:lnTo>
                    <a:pt x="454" y="0"/>
                  </a:lnTo>
                  <a:lnTo>
                    <a:pt x="448" y="0"/>
                  </a:lnTo>
                  <a:lnTo>
                    <a:pt x="444" y="2"/>
                  </a:lnTo>
                  <a:lnTo>
                    <a:pt x="440" y="6"/>
                  </a:lnTo>
                  <a:lnTo>
                    <a:pt x="440" y="6"/>
                  </a:lnTo>
                  <a:lnTo>
                    <a:pt x="398" y="58"/>
                  </a:lnTo>
                  <a:lnTo>
                    <a:pt x="340" y="132"/>
                  </a:lnTo>
                  <a:lnTo>
                    <a:pt x="278" y="206"/>
                  </a:lnTo>
                  <a:lnTo>
                    <a:pt x="248" y="236"/>
                  </a:lnTo>
                  <a:lnTo>
                    <a:pt x="224" y="262"/>
                  </a:lnTo>
                  <a:lnTo>
                    <a:pt x="224" y="262"/>
                  </a:lnTo>
                  <a:lnTo>
                    <a:pt x="214" y="270"/>
                  </a:lnTo>
                  <a:lnTo>
                    <a:pt x="204" y="276"/>
                  </a:lnTo>
                  <a:lnTo>
                    <a:pt x="186" y="284"/>
                  </a:lnTo>
                  <a:lnTo>
                    <a:pt x="170" y="288"/>
                  </a:lnTo>
                  <a:lnTo>
                    <a:pt x="154" y="288"/>
                  </a:lnTo>
                  <a:lnTo>
                    <a:pt x="140" y="284"/>
                  </a:lnTo>
                  <a:lnTo>
                    <a:pt x="126" y="278"/>
                  </a:lnTo>
                  <a:lnTo>
                    <a:pt x="116" y="272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6" y="264"/>
                  </a:lnTo>
                  <a:lnTo>
                    <a:pt x="100" y="260"/>
                  </a:lnTo>
                  <a:lnTo>
                    <a:pt x="88" y="258"/>
                  </a:lnTo>
                  <a:lnTo>
                    <a:pt x="82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32" y="274"/>
                  </a:lnTo>
                  <a:lnTo>
                    <a:pt x="32" y="274"/>
                  </a:lnTo>
                  <a:lnTo>
                    <a:pt x="24" y="276"/>
                  </a:lnTo>
                  <a:lnTo>
                    <a:pt x="18" y="280"/>
                  </a:lnTo>
                  <a:lnTo>
                    <a:pt x="12" y="286"/>
                  </a:lnTo>
                  <a:lnTo>
                    <a:pt x="8" y="292"/>
                  </a:lnTo>
                  <a:lnTo>
                    <a:pt x="2" y="30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26"/>
                  </a:lnTo>
                  <a:lnTo>
                    <a:pt x="4" y="338"/>
                  </a:lnTo>
                  <a:lnTo>
                    <a:pt x="8" y="354"/>
                  </a:lnTo>
                  <a:lnTo>
                    <a:pt x="12" y="362"/>
                  </a:lnTo>
                  <a:lnTo>
                    <a:pt x="18" y="368"/>
                  </a:lnTo>
                  <a:lnTo>
                    <a:pt x="18" y="368"/>
                  </a:lnTo>
                  <a:lnTo>
                    <a:pt x="30" y="380"/>
                  </a:lnTo>
                  <a:lnTo>
                    <a:pt x="44" y="390"/>
                  </a:lnTo>
                  <a:lnTo>
                    <a:pt x="58" y="400"/>
                  </a:lnTo>
                  <a:lnTo>
                    <a:pt x="76" y="408"/>
                  </a:lnTo>
                  <a:lnTo>
                    <a:pt x="94" y="416"/>
                  </a:lnTo>
                  <a:lnTo>
                    <a:pt x="114" y="424"/>
                  </a:lnTo>
                  <a:lnTo>
                    <a:pt x="136" y="428"/>
                  </a:lnTo>
                  <a:lnTo>
                    <a:pt x="156" y="432"/>
                  </a:lnTo>
                  <a:lnTo>
                    <a:pt x="156" y="432"/>
                  </a:lnTo>
                  <a:lnTo>
                    <a:pt x="178" y="434"/>
                  </a:lnTo>
                  <a:lnTo>
                    <a:pt x="198" y="432"/>
                  </a:lnTo>
                  <a:lnTo>
                    <a:pt x="212" y="428"/>
                  </a:lnTo>
                  <a:lnTo>
                    <a:pt x="222" y="424"/>
                  </a:lnTo>
                  <a:lnTo>
                    <a:pt x="230" y="420"/>
                  </a:lnTo>
                  <a:lnTo>
                    <a:pt x="234" y="416"/>
                  </a:lnTo>
                  <a:lnTo>
                    <a:pt x="238" y="412"/>
                  </a:lnTo>
                  <a:lnTo>
                    <a:pt x="238" y="412"/>
                  </a:lnTo>
                  <a:lnTo>
                    <a:pt x="264" y="378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28" y="286"/>
                  </a:lnTo>
                  <a:lnTo>
                    <a:pt x="342" y="272"/>
                  </a:lnTo>
                  <a:lnTo>
                    <a:pt x="364" y="250"/>
                  </a:lnTo>
                  <a:lnTo>
                    <a:pt x="382" y="236"/>
                  </a:lnTo>
                  <a:lnTo>
                    <a:pt x="388" y="230"/>
                  </a:lnTo>
                  <a:lnTo>
                    <a:pt x="388" y="230"/>
                  </a:lnTo>
                  <a:lnTo>
                    <a:pt x="394" y="228"/>
                  </a:lnTo>
                  <a:lnTo>
                    <a:pt x="394" y="228"/>
                  </a:lnTo>
                  <a:lnTo>
                    <a:pt x="400" y="228"/>
                  </a:lnTo>
                  <a:lnTo>
                    <a:pt x="410" y="228"/>
                  </a:lnTo>
                  <a:lnTo>
                    <a:pt x="414" y="232"/>
                  </a:lnTo>
                  <a:lnTo>
                    <a:pt x="418" y="236"/>
                  </a:lnTo>
                  <a:lnTo>
                    <a:pt x="422" y="242"/>
                  </a:lnTo>
                  <a:lnTo>
                    <a:pt x="424" y="252"/>
                  </a:lnTo>
                  <a:lnTo>
                    <a:pt x="432" y="416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4" y="422"/>
                  </a:lnTo>
                  <a:lnTo>
                    <a:pt x="434" y="422"/>
                  </a:lnTo>
                  <a:lnTo>
                    <a:pt x="434" y="426"/>
                  </a:lnTo>
                  <a:lnTo>
                    <a:pt x="436" y="428"/>
                  </a:lnTo>
                  <a:lnTo>
                    <a:pt x="440" y="432"/>
                  </a:lnTo>
                  <a:lnTo>
                    <a:pt x="444" y="434"/>
                  </a:lnTo>
                  <a:lnTo>
                    <a:pt x="444" y="434"/>
                  </a:lnTo>
                  <a:lnTo>
                    <a:pt x="450" y="432"/>
                  </a:lnTo>
                  <a:lnTo>
                    <a:pt x="452" y="428"/>
                  </a:lnTo>
                  <a:lnTo>
                    <a:pt x="454" y="420"/>
                  </a:lnTo>
                  <a:lnTo>
                    <a:pt x="454" y="418"/>
                  </a:lnTo>
                  <a:lnTo>
                    <a:pt x="454" y="418"/>
                  </a:lnTo>
                  <a:lnTo>
                    <a:pt x="460" y="368"/>
                  </a:lnTo>
                  <a:lnTo>
                    <a:pt x="468" y="298"/>
                  </a:lnTo>
                  <a:lnTo>
                    <a:pt x="476" y="230"/>
                  </a:lnTo>
                  <a:lnTo>
                    <a:pt x="482" y="204"/>
                  </a:lnTo>
                  <a:lnTo>
                    <a:pt x="488" y="188"/>
                  </a:lnTo>
                  <a:lnTo>
                    <a:pt x="488" y="188"/>
                  </a:lnTo>
                  <a:lnTo>
                    <a:pt x="496" y="168"/>
                  </a:lnTo>
                  <a:lnTo>
                    <a:pt x="502" y="148"/>
                  </a:lnTo>
                  <a:lnTo>
                    <a:pt x="506" y="132"/>
                  </a:lnTo>
                  <a:lnTo>
                    <a:pt x="508" y="114"/>
                  </a:lnTo>
                  <a:lnTo>
                    <a:pt x="510" y="100"/>
                  </a:lnTo>
                  <a:lnTo>
                    <a:pt x="508" y="86"/>
                  </a:lnTo>
                  <a:lnTo>
                    <a:pt x="508" y="74"/>
                  </a:lnTo>
                  <a:lnTo>
                    <a:pt x="504" y="62"/>
                  </a:lnTo>
                  <a:lnTo>
                    <a:pt x="498" y="42"/>
                  </a:lnTo>
                  <a:lnTo>
                    <a:pt x="488" y="26"/>
                  </a:lnTo>
                  <a:lnTo>
                    <a:pt x="476" y="12"/>
                  </a:lnTo>
                  <a:lnTo>
                    <a:pt x="466" y="4"/>
                  </a:lnTo>
                  <a:lnTo>
                    <a:pt x="46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1826" y="4494290"/>
              <a:ext cx="1750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b="1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600" b="1" dirty="0" smtClean="0">
                  <a:solidFill>
                    <a:schemeClr val="bg1"/>
                  </a:solidFill>
                </a:rPr>
                <a:t>TITLE</a:t>
              </a:r>
              <a:r>
                <a:rPr kumimoji="1" lang="zh-CN" alt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600" b="1" dirty="0" smtClean="0">
                  <a:solidFill>
                    <a:schemeClr val="bg1"/>
                  </a:solidFill>
                </a:rPr>
                <a:t>HERE</a:t>
              </a:r>
              <a:endParaRPr kumimoji="1" lang="zh-CN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3654606" y="2176150"/>
            <a:ext cx="1949437" cy="19494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54914" y="3261159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812153" y="1336595"/>
            <a:ext cx="1452524" cy="14525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087811" y="2203023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472787" y="626060"/>
            <a:ext cx="991803" cy="99180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518084" y="1178073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4358715" y="2539213"/>
            <a:ext cx="541218" cy="517872"/>
          </a:xfrm>
          <a:custGeom>
            <a:avLst/>
            <a:gdLst>
              <a:gd name="T0" fmla="*/ 438 w 510"/>
              <a:gd name="T1" fmla="*/ 48 h 488"/>
              <a:gd name="T2" fmla="*/ 396 w 510"/>
              <a:gd name="T3" fmla="*/ 116 h 488"/>
              <a:gd name="T4" fmla="*/ 362 w 510"/>
              <a:gd name="T5" fmla="*/ 88 h 488"/>
              <a:gd name="T6" fmla="*/ 334 w 510"/>
              <a:gd name="T7" fmla="*/ 64 h 488"/>
              <a:gd name="T8" fmla="*/ 304 w 510"/>
              <a:gd name="T9" fmla="*/ 40 h 488"/>
              <a:gd name="T10" fmla="*/ 274 w 510"/>
              <a:gd name="T11" fmla="*/ 24 h 488"/>
              <a:gd name="T12" fmla="*/ 242 w 510"/>
              <a:gd name="T13" fmla="*/ 16 h 488"/>
              <a:gd name="T14" fmla="*/ 206 w 510"/>
              <a:gd name="T15" fmla="*/ 14 h 488"/>
              <a:gd name="T16" fmla="*/ 198 w 510"/>
              <a:gd name="T17" fmla="*/ 16 h 488"/>
              <a:gd name="T18" fmla="*/ 188 w 510"/>
              <a:gd name="T19" fmla="*/ 20 h 488"/>
              <a:gd name="T20" fmla="*/ 178 w 510"/>
              <a:gd name="T21" fmla="*/ 34 h 488"/>
              <a:gd name="T22" fmla="*/ 166 w 510"/>
              <a:gd name="T23" fmla="*/ 70 h 488"/>
              <a:gd name="T24" fmla="*/ 152 w 510"/>
              <a:gd name="T25" fmla="*/ 96 h 488"/>
              <a:gd name="T26" fmla="*/ 148 w 510"/>
              <a:gd name="T27" fmla="*/ 98 h 488"/>
              <a:gd name="T28" fmla="*/ 128 w 510"/>
              <a:gd name="T29" fmla="*/ 100 h 488"/>
              <a:gd name="T30" fmla="*/ 78 w 510"/>
              <a:gd name="T31" fmla="*/ 96 h 488"/>
              <a:gd name="T32" fmla="*/ 54 w 510"/>
              <a:gd name="T33" fmla="*/ 100 h 488"/>
              <a:gd name="T34" fmla="*/ 42 w 510"/>
              <a:gd name="T35" fmla="*/ 110 h 488"/>
              <a:gd name="T36" fmla="*/ 38 w 510"/>
              <a:gd name="T37" fmla="*/ 118 h 488"/>
              <a:gd name="T38" fmla="*/ 26 w 510"/>
              <a:gd name="T39" fmla="*/ 168 h 488"/>
              <a:gd name="T40" fmla="*/ 28 w 510"/>
              <a:gd name="T41" fmla="*/ 218 h 488"/>
              <a:gd name="T42" fmla="*/ 44 w 510"/>
              <a:gd name="T43" fmla="*/ 268 h 488"/>
              <a:gd name="T44" fmla="*/ 74 w 510"/>
              <a:gd name="T45" fmla="*/ 314 h 488"/>
              <a:gd name="T46" fmla="*/ 96 w 510"/>
              <a:gd name="T47" fmla="*/ 342 h 488"/>
              <a:gd name="T48" fmla="*/ 122 w 510"/>
              <a:gd name="T49" fmla="*/ 378 h 488"/>
              <a:gd name="T50" fmla="*/ 50 w 510"/>
              <a:gd name="T51" fmla="*/ 416 h 488"/>
              <a:gd name="T52" fmla="*/ 34 w 510"/>
              <a:gd name="T53" fmla="*/ 426 h 488"/>
              <a:gd name="T54" fmla="*/ 10 w 510"/>
              <a:gd name="T55" fmla="*/ 446 h 488"/>
              <a:gd name="T56" fmla="*/ 0 w 510"/>
              <a:gd name="T57" fmla="*/ 464 h 488"/>
              <a:gd name="T58" fmla="*/ 2 w 510"/>
              <a:gd name="T59" fmla="*/ 472 h 488"/>
              <a:gd name="T60" fmla="*/ 10 w 510"/>
              <a:gd name="T61" fmla="*/ 480 h 488"/>
              <a:gd name="T62" fmla="*/ 22 w 510"/>
              <a:gd name="T63" fmla="*/ 486 h 488"/>
              <a:gd name="T64" fmla="*/ 38 w 510"/>
              <a:gd name="T65" fmla="*/ 488 h 488"/>
              <a:gd name="T66" fmla="*/ 62 w 510"/>
              <a:gd name="T67" fmla="*/ 482 h 488"/>
              <a:gd name="T68" fmla="*/ 128 w 510"/>
              <a:gd name="T69" fmla="*/ 446 h 488"/>
              <a:gd name="T70" fmla="*/ 214 w 510"/>
              <a:gd name="T71" fmla="*/ 386 h 488"/>
              <a:gd name="T72" fmla="*/ 310 w 510"/>
              <a:gd name="T73" fmla="*/ 302 h 488"/>
              <a:gd name="T74" fmla="*/ 358 w 510"/>
              <a:gd name="T75" fmla="*/ 254 h 488"/>
              <a:gd name="T76" fmla="*/ 436 w 510"/>
              <a:gd name="T77" fmla="*/ 166 h 488"/>
              <a:gd name="T78" fmla="*/ 488 w 510"/>
              <a:gd name="T79" fmla="*/ 92 h 488"/>
              <a:gd name="T80" fmla="*/ 508 w 510"/>
              <a:gd name="T81" fmla="*/ 50 h 488"/>
              <a:gd name="T82" fmla="*/ 510 w 510"/>
              <a:gd name="T83" fmla="*/ 30 h 488"/>
              <a:gd name="T84" fmla="*/ 510 w 510"/>
              <a:gd name="T85" fmla="*/ 22 h 488"/>
              <a:gd name="T86" fmla="*/ 500 w 510"/>
              <a:gd name="T87" fmla="*/ 6 h 488"/>
              <a:gd name="T88" fmla="*/ 492 w 510"/>
              <a:gd name="T89" fmla="*/ 0 h 488"/>
              <a:gd name="T90" fmla="*/ 478 w 510"/>
              <a:gd name="T91" fmla="*/ 2 h 488"/>
              <a:gd name="T92" fmla="*/ 458 w 510"/>
              <a:gd name="T93" fmla="*/ 20 h 488"/>
              <a:gd name="T94" fmla="*/ 438 w 510"/>
              <a:gd name="T95" fmla="*/ 4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0" h="488">
                <a:moveTo>
                  <a:pt x="438" y="48"/>
                </a:moveTo>
                <a:lnTo>
                  <a:pt x="438" y="48"/>
                </a:lnTo>
                <a:lnTo>
                  <a:pt x="416" y="80"/>
                </a:lnTo>
                <a:lnTo>
                  <a:pt x="396" y="116"/>
                </a:lnTo>
                <a:lnTo>
                  <a:pt x="396" y="116"/>
                </a:lnTo>
                <a:lnTo>
                  <a:pt x="362" y="88"/>
                </a:lnTo>
                <a:lnTo>
                  <a:pt x="334" y="64"/>
                </a:lnTo>
                <a:lnTo>
                  <a:pt x="334" y="64"/>
                </a:lnTo>
                <a:lnTo>
                  <a:pt x="318" y="52"/>
                </a:lnTo>
                <a:lnTo>
                  <a:pt x="304" y="40"/>
                </a:lnTo>
                <a:lnTo>
                  <a:pt x="288" y="32"/>
                </a:lnTo>
                <a:lnTo>
                  <a:pt x="274" y="24"/>
                </a:lnTo>
                <a:lnTo>
                  <a:pt x="258" y="18"/>
                </a:lnTo>
                <a:lnTo>
                  <a:pt x="242" y="16"/>
                </a:lnTo>
                <a:lnTo>
                  <a:pt x="224" y="14"/>
                </a:lnTo>
                <a:lnTo>
                  <a:pt x="206" y="14"/>
                </a:lnTo>
                <a:lnTo>
                  <a:pt x="206" y="14"/>
                </a:lnTo>
                <a:lnTo>
                  <a:pt x="198" y="16"/>
                </a:lnTo>
                <a:lnTo>
                  <a:pt x="192" y="18"/>
                </a:lnTo>
                <a:lnTo>
                  <a:pt x="188" y="20"/>
                </a:lnTo>
                <a:lnTo>
                  <a:pt x="184" y="24"/>
                </a:lnTo>
                <a:lnTo>
                  <a:pt x="178" y="34"/>
                </a:lnTo>
                <a:lnTo>
                  <a:pt x="174" y="44"/>
                </a:lnTo>
                <a:lnTo>
                  <a:pt x="166" y="70"/>
                </a:lnTo>
                <a:lnTo>
                  <a:pt x="160" y="84"/>
                </a:lnTo>
                <a:lnTo>
                  <a:pt x="152" y="96"/>
                </a:lnTo>
                <a:lnTo>
                  <a:pt x="152" y="96"/>
                </a:lnTo>
                <a:lnTo>
                  <a:pt x="148" y="98"/>
                </a:lnTo>
                <a:lnTo>
                  <a:pt x="142" y="100"/>
                </a:lnTo>
                <a:lnTo>
                  <a:pt x="128" y="100"/>
                </a:lnTo>
                <a:lnTo>
                  <a:pt x="96" y="98"/>
                </a:lnTo>
                <a:lnTo>
                  <a:pt x="78" y="96"/>
                </a:lnTo>
                <a:lnTo>
                  <a:pt x="62" y="98"/>
                </a:lnTo>
                <a:lnTo>
                  <a:pt x="54" y="100"/>
                </a:lnTo>
                <a:lnTo>
                  <a:pt x="48" y="104"/>
                </a:lnTo>
                <a:lnTo>
                  <a:pt x="42" y="110"/>
                </a:lnTo>
                <a:lnTo>
                  <a:pt x="38" y="118"/>
                </a:lnTo>
                <a:lnTo>
                  <a:pt x="38" y="118"/>
                </a:lnTo>
                <a:lnTo>
                  <a:pt x="30" y="142"/>
                </a:lnTo>
                <a:lnTo>
                  <a:pt x="26" y="168"/>
                </a:lnTo>
                <a:lnTo>
                  <a:pt x="24" y="194"/>
                </a:lnTo>
                <a:lnTo>
                  <a:pt x="28" y="218"/>
                </a:lnTo>
                <a:lnTo>
                  <a:pt x="34" y="244"/>
                </a:lnTo>
                <a:lnTo>
                  <a:pt x="44" y="268"/>
                </a:lnTo>
                <a:lnTo>
                  <a:pt x="56" y="292"/>
                </a:lnTo>
                <a:lnTo>
                  <a:pt x="74" y="314"/>
                </a:lnTo>
                <a:lnTo>
                  <a:pt x="74" y="314"/>
                </a:lnTo>
                <a:lnTo>
                  <a:pt x="96" y="342"/>
                </a:lnTo>
                <a:lnTo>
                  <a:pt x="122" y="378"/>
                </a:lnTo>
                <a:lnTo>
                  <a:pt x="122" y="378"/>
                </a:lnTo>
                <a:lnTo>
                  <a:pt x="86" y="398"/>
                </a:lnTo>
                <a:lnTo>
                  <a:pt x="50" y="416"/>
                </a:lnTo>
                <a:lnTo>
                  <a:pt x="50" y="416"/>
                </a:lnTo>
                <a:lnTo>
                  <a:pt x="34" y="426"/>
                </a:lnTo>
                <a:lnTo>
                  <a:pt x="22" y="436"/>
                </a:lnTo>
                <a:lnTo>
                  <a:pt x="10" y="446"/>
                </a:lnTo>
                <a:lnTo>
                  <a:pt x="4" y="456"/>
                </a:lnTo>
                <a:lnTo>
                  <a:pt x="0" y="464"/>
                </a:lnTo>
                <a:lnTo>
                  <a:pt x="0" y="468"/>
                </a:lnTo>
                <a:lnTo>
                  <a:pt x="2" y="472"/>
                </a:lnTo>
                <a:lnTo>
                  <a:pt x="4" y="476"/>
                </a:lnTo>
                <a:lnTo>
                  <a:pt x="10" y="480"/>
                </a:lnTo>
                <a:lnTo>
                  <a:pt x="22" y="486"/>
                </a:lnTo>
                <a:lnTo>
                  <a:pt x="22" y="486"/>
                </a:lnTo>
                <a:lnTo>
                  <a:pt x="30" y="488"/>
                </a:lnTo>
                <a:lnTo>
                  <a:pt x="38" y="488"/>
                </a:lnTo>
                <a:lnTo>
                  <a:pt x="50" y="486"/>
                </a:lnTo>
                <a:lnTo>
                  <a:pt x="62" y="482"/>
                </a:lnTo>
                <a:lnTo>
                  <a:pt x="92" y="468"/>
                </a:lnTo>
                <a:lnTo>
                  <a:pt x="128" y="446"/>
                </a:lnTo>
                <a:lnTo>
                  <a:pt x="170" y="420"/>
                </a:lnTo>
                <a:lnTo>
                  <a:pt x="214" y="386"/>
                </a:lnTo>
                <a:lnTo>
                  <a:pt x="262" y="346"/>
                </a:lnTo>
                <a:lnTo>
                  <a:pt x="310" y="302"/>
                </a:lnTo>
                <a:lnTo>
                  <a:pt x="310" y="302"/>
                </a:lnTo>
                <a:lnTo>
                  <a:pt x="358" y="254"/>
                </a:lnTo>
                <a:lnTo>
                  <a:pt x="400" y="208"/>
                </a:lnTo>
                <a:lnTo>
                  <a:pt x="436" y="166"/>
                </a:lnTo>
                <a:lnTo>
                  <a:pt x="464" y="126"/>
                </a:lnTo>
                <a:lnTo>
                  <a:pt x="488" y="92"/>
                </a:lnTo>
                <a:lnTo>
                  <a:pt x="502" y="62"/>
                </a:lnTo>
                <a:lnTo>
                  <a:pt x="508" y="50"/>
                </a:lnTo>
                <a:lnTo>
                  <a:pt x="510" y="40"/>
                </a:lnTo>
                <a:lnTo>
                  <a:pt x="510" y="30"/>
                </a:lnTo>
                <a:lnTo>
                  <a:pt x="510" y="22"/>
                </a:lnTo>
                <a:lnTo>
                  <a:pt x="510" y="22"/>
                </a:lnTo>
                <a:lnTo>
                  <a:pt x="504" y="10"/>
                </a:lnTo>
                <a:lnTo>
                  <a:pt x="500" y="6"/>
                </a:lnTo>
                <a:lnTo>
                  <a:pt x="496" y="2"/>
                </a:lnTo>
                <a:lnTo>
                  <a:pt x="492" y="0"/>
                </a:lnTo>
                <a:lnTo>
                  <a:pt x="488" y="0"/>
                </a:lnTo>
                <a:lnTo>
                  <a:pt x="478" y="2"/>
                </a:lnTo>
                <a:lnTo>
                  <a:pt x="468" y="10"/>
                </a:lnTo>
                <a:lnTo>
                  <a:pt x="458" y="20"/>
                </a:lnTo>
                <a:lnTo>
                  <a:pt x="448" y="32"/>
                </a:lnTo>
                <a:lnTo>
                  <a:pt x="438" y="48"/>
                </a:lnTo>
                <a:lnTo>
                  <a:pt x="43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6374223" y="1600632"/>
            <a:ext cx="328384" cy="476854"/>
          </a:xfrm>
          <a:custGeom>
            <a:avLst/>
            <a:gdLst>
              <a:gd name="T0" fmla="*/ 236 w 376"/>
              <a:gd name="T1" fmla="*/ 352 h 546"/>
              <a:gd name="T2" fmla="*/ 154 w 376"/>
              <a:gd name="T3" fmla="*/ 276 h 546"/>
              <a:gd name="T4" fmla="*/ 188 w 376"/>
              <a:gd name="T5" fmla="*/ 170 h 546"/>
              <a:gd name="T6" fmla="*/ 188 w 376"/>
              <a:gd name="T7" fmla="*/ 268 h 546"/>
              <a:gd name="T8" fmla="*/ 376 w 376"/>
              <a:gd name="T9" fmla="*/ 238 h 546"/>
              <a:gd name="T10" fmla="*/ 338 w 376"/>
              <a:gd name="T11" fmla="*/ 306 h 546"/>
              <a:gd name="T12" fmla="*/ 334 w 376"/>
              <a:gd name="T13" fmla="*/ 322 h 546"/>
              <a:gd name="T14" fmla="*/ 322 w 376"/>
              <a:gd name="T15" fmla="*/ 350 h 546"/>
              <a:gd name="T16" fmla="*/ 306 w 376"/>
              <a:gd name="T17" fmla="*/ 376 h 546"/>
              <a:gd name="T18" fmla="*/ 284 w 376"/>
              <a:gd name="T19" fmla="*/ 398 h 546"/>
              <a:gd name="T20" fmla="*/ 274 w 376"/>
              <a:gd name="T21" fmla="*/ 546 h 546"/>
              <a:gd name="T22" fmla="*/ 68 w 376"/>
              <a:gd name="T23" fmla="*/ 408 h 546"/>
              <a:gd name="T24" fmla="*/ 54 w 376"/>
              <a:gd name="T25" fmla="*/ 396 h 546"/>
              <a:gd name="T26" fmla="*/ 28 w 376"/>
              <a:gd name="T27" fmla="*/ 366 h 546"/>
              <a:gd name="T28" fmla="*/ 10 w 376"/>
              <a:gd name="T29" fmla="*/ 332 h 546"/>
              <a:gd name="T30" fmla="*/ 2 w 376"/>
              <a:gd name="T31" fmla="*/ 292 h 546"/>
              <a:gd name="T32" fmla="*/ 0 w 376"/>
              <a:gd name="T33" fmla="*/ 272 h 546"/>
              <a:gd name="T34" fmla="*/ 4 w 376"/>
              <a:gd name="T35" fmla="*/ 232 h 546"/>
              <a:gd name="T36" fmla="*/ 18 w 376"/>
              <a:gd name="T37" fmla="*/ 196 h 546"/>
              <a:gd name="T38" fmla="*/ 40 w 376"/>
              <a:gd name="T39" fmla="*/ 162 h 546"/>
              <a:gd name="T40" fmla="*/ 68 w 376"/>
              <a:gd name="T41" fmla="*/ 136 h 546"/>
              <a:gd name="T42" fmla="*/ 274 w 376"/>
              <a:gd name="T43" fmla="*/ 0 h 546"/>
              <a:gd name="T44" fmla="*/ 274 w 376"/>
              <a:gd name="T45" fmla="*/ 136 h 546"/>
              <a:gd name="T46" fmla="*/ 296 w 376"/>
              <a:gd name="T47" fmla="*/ 156 h 546"/>
              <a:gd name="T48" fmla="*/ 314 w 376"/>
              <a:gd name="T49" fmla="*/ 180 h 546"/>
              <a:gd name="T50" fmla="*/ 328 w 376"/>
              <a:gd name="T51" fmla="*/ 208 h 546"/>
              <a:gd name="T52" fmla="*/ 338 w 376"/>
              <a:gd name="T53" fmla="*/ 238 h 546"/>
              <a:gd name="T54" fmla="*/ 308 w 376"/>
              <a:gd name="T55" fmla="*/ 272 h 546"/>
              <a:gd name="T56" fmla="*/ 306 w 376"/>
              <a:gd name="T57" fmla="*/ 258 h 546"/>
              <a:gd name="T58" fmla="*/ 302 w 376"/>
              <a:gd name="T59" fmla="*/ 232 h 546"/>
              <a:gd name="T60" fmla="*/ 290 w 376"/>
              <a:gd name="T61" fmla="*/ 208 h 546"/>
              <a:gd name="T62" fmla="*/ 276 w 376"/>
              <a:gd name="T63" fmla="*/ 186 h 546"/>
              <a:gd name="T64" fmla="*/ 258 w 376"/>
              <a:gd name="T65" fmla="*/ 166 h 546"/>
              <a:gd name="T66" fmla="*/ 236 w 376"/>
              <a:gd name="T67" fmla="*/ 152 h 546"/>
              <a:gd name="T68" fmla="*/ 212 w 376"/>
              <a:gd name="T69" fmla="*/ 142 h 546"/>
              <a:gd name="T70" fmla="*/ 184 w 376"/>
              <a:gd name="T71" fmla="*/ 136 h 546"/>
              <a:gd name="T72" fmla="*/ 170 w 376"/>
              <a:gd name="T73" fmla="*/ 136 h 546"/>
              <a:gd name="T74" fmla="*/ 144 w 376"/>
              <a:gd name="T75" fmla="*/ 138 h 546"/>
              <a:gd name="T76" fmla="*/ 118 w 376"/>
              <a:gd name="T77" fmla="*/ 146 h 546"/>
              <a:gd name="T78" fmla="*/ 94 w 376"/>
              <a:gd name="T79" fmla="*/ 158 h 546"/>
              <a:gd name="T80" fmla="*/ 74 w 376"/>
              <a:gd name="T81" fmla="*/ 176 h 546"/>
              <a:gd name="T82" fmla="*/ 58 w 376"/>
              <a:gd name="T83" fmla="*/ 196 h 546"/>
              <a:gd name="T84" fmla="*/ 44 w 376"/>
              <a:gd name="T85" fmla="*/ 220 h 546"/>
              <a:gd name="T86" fmla="*/ 36 w 376"/>
              <a:gd name="T87" fmla="*/ 244 h 546"/>
              <a:gd name="T88" fmla="*/ 34 w 376"/>
              <a:gd name="T89" fmla="*/ 272 h 546"/>
              <a:gd name="T90" fmla="*/ 34 w 376"/>
              <a:gd name="T91" fmla="*/ 286 h 546"/>
              <a:gd name="T92" fmla="*/ 40 w 376"/>
              <a:gd name="T93" fmla="*/ 312 h 546"/>
              <a:gd name="T94" fmla="*/ 50 w 376"/>
              <a:gd name="T95" fmla="*/ 338 h 546"/>
              <a:gd name="T96" fmla="*/ 66 w 376"/>
              <a:gd name="T97" fmla="*/ 360 h 546"/>
              <a:gd name="T98" fmla="*/ 84 w 376"/>
              <a:gd name="T99" fmla="*/ 378 h 546"/>
              <a:gd name="T100" fmla="*/ 106 w 376"/>
              <a:gd name="T101" fmla="*/ 392 h 546"/>
              <a:gd name="T102" fmla="*/ 130 w 376"/>
              <a:gd name="T103" fmla="*/ 402 h 546"/>
              <a:gd name="T104" fmla="*/ 156 w 376"/>
              <a:gd name="T105" fmla="*/ 408 h 546"/>
              <a:gd name="T106" fmla="*/ 170 w 376"/>
              <a:gd name="T107" fmla="*/ 408 h 546"/>
              <a:gd name="T108" fmla="*/ 198 w 376"/>
              <a:gd name="T109" fmla="*/ 406 h 546"/>
              <a:gd name="T110" fmla="*/ 224 w 376"/>
              <a:gd name="T111" fmla="*/ 398 h 546"/>
              <a:gd name="T112" fmla="*/ 248 w 376"/>
              <a:gd name="T113" fmla="*/ 386 h 546"/>
              <a:gd name="T114" fmla="*/ 268 w 376"/>
              <a:gd name="T115" fmla="*/ 368 h 546"/>
              <a:gd name="T116" fmla="*/ 284 w 376"/>
              <a:gd name="T117" fmla="*/ 348 h 546"/>
              <a:gd name="T118" fmla="*/ 296 w 376"/>
              <a:gd name="T119" fmla="*/ 326 h 546"/>
              <a:gd name="T120" fmla="*/ 304 w 376"/>
              <a:gd name="T121" fmla="*/ 300 h 546"/>
              <a:gd name="T122" fmla="*/ 308 w 376"/>
              <a:gd name="T123" fmla="*/ 27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6" h="546">
                <a:moveTo>
                  <a:pt x="188" y="268"/>
                </a:moveTo>
                <a:lnTo>
                  <a:pt x="236" y="352"/>
                </a:lnTo>
                <a:lnTo>
                  <a:pt x="208" y="370"/>
                </a:lnTo>
                <a:lnTo>
                  <a:pt x="154" y="276"/>
                </a:lnTo>
                <a:lnTo>
                  <a:pt x="154" y="170"/>
                </a:lnTo>
                <a:lnTo>
                  <a:pt x="188" y="170"/>
                </a:lnTo>
                <a:lnTo>
                  <a:pt x="188" y="268"/>
                </a:lnTo>
                <a:lnTo>
                  <a:pt x="188" y="268"/>
                </a:lnTo>
                <a:lnTo>
                  <a:pt x="188" y="268"/>
                </a:lnTo>
                <a:close/>
                <a:moveTo>
                  <a:pt x="376" y="238"/>
                </a:moveTo>
                <a:lnTo>
                  <a:pt x="376" y="306"/>
                </a:lnTo>
                <a:lnTo>
                  <a:pt x="338" y="306"/>
                </a:lnTo>
                <a:lnTo>
                  <a:pt x="338" y="306"/>
                </a:lnTo>
                <a:lnTo>
                  <a:pt x="334" y="322"/>
                </a:lnTo>
                <a:lnTo>
                  <a:pt x="328" y="336"/>
                </a:lnTo>
                <a:lnTo>
                  <a:pt x="322" y="350"/>
                </a:lnTo>
                <a:lnTo>
                  <a:pt x="314" y="364"/>
                </a:lnTo>
                <a:lnTo>
                  <a:pt x="306" y="376"/>
                </a:lnTo>
                <a:lnTo>
                  <a:pt x="296" y="388"/>
                </a:lnTo>
                <a:lnTo>
                  <a:pt x="284" y="398"/>
                </a:lnTo>
                <a:lnTo>
                  <a:pt x="274" y="408"/>
                </a:lnTo>
                <a:lnTo>
                  <a:pt x="274" y="546"/>
                </a:lnTo>
                <a:lnTo>
                  <a:pt x="68" y="546"/>
                </a:lnTo>
                <a:lnTo>
                  <a:pt x="68" y="408"/>
                </a:lnTo>
                <a:lnTo>
                  <a:pt x="68" y="408"/>
                </a:lnTo>
                <a:lnTo>
                  <a:pt x="54" y="396"/>
                </a:lnTo>
                <a:lnTo>
                  <a:pt x="40" y="382"/>
                </a:lnTo>
                <a:lnTo>
                  <a:pt x="28" y="366"/>
                </a:lnTo>
                <a:lnTo>
                  <a:pt x="18" y="350"/>
                </a:lnTo>
                <a:lnTo>
                  <a:pt x="10" y="332"/>
                </a:lnTo>
                <a:lnTo>
                  <a:pt x="4" y="312"/>
                </a:lnTo>
                <a:lnTo>
                  <a:pt x="2" y="292"/>
                </a:lnTo>
                <a:lnTo>
                  <a:pt x="0" y="272"/>
                </a:lnTo>
                <a:lnTo>
                  <a:pt x="0" y="272"/>
                </a:lnTo>
                <a:lnTo>
                  <a:pt x="2" y="252"/>
                </a:lnTo>
                <a:lnTo>
                  <a:pt x="4" y="232"/>
                </a:lnTo>
                <a:lnTo>
                  <a:pt x="10" y="212"/>
                </a:lnTo>
                <a:lnTo>
                  <a:pt x="18" y="196"/>
                </a:lnTo>
                <a:lnTo>
                  <a:pt x="28" y="178"/>
                </a:lnTo>
                <a:lnTo>
                  <a:pt x="40" y="162"/>
                </a:lnTo>
                <a:lnTo>
                  <a:pt x="54" y="148"/>
                </a:lnTo>
                <a:lnTo>
                  <a:pt x="68" y="136"/>
                </a:lnTo>
                <a:lnTo>
                  <a:pt x="68" y="0"/>
                </a:lnTo>
                <a:lnTo>
                  <a:pt x="274" y="0"/>
                </a:lnTo>
                <a:lnTo>
                  <a:pt x="274" y="136"/>
                </a:lnTo>
                <a:lnTo>
                  <a:pt x="274" y="136"/>
                </a:lnTo>
                <a:lnTo>
                  <a:pt x="284" y="146"/>
                </a:lnTo>
                <a:lnTo>
                  <a:pt x="296" y="156"/>
                </a:lnTo>
                <a:lnTo>
                  <a:pt x="306" y="168"/>
                </a:lnTo>
                <a:lnTo>
                  <a:pt x="314" y="180"/>
                </a:lnTo>
                <a:lnTo>
                  <a:pt x="322" y="194"/>
                </a:lnTo>
                <a:lnTo>
                  <a:pt x="328" y="208"/>
                </a:lnTo>
                <a:lnTo>
                  <a:pt x="334" y="222"/>
                </a:lnTo>
                <a:lnTo>
                  <a:pt x="338" y="238"/>
                </a:lnTo>
                <a:lnTo>
                  <a:pt x="376" y="238"/>
                </a:lnTo>
                <a:close/>
                <a:moveTo>
                  <a:pt x="308" y="272"/>
                </a:moveTo>
                <a:lnTo>
                  <a:pt x="308" y="272"/>
                </a:lnTo>
                <a:lnTo>
                  <a:pt x="306" y="258"/>
                </a:lnTo>
                <a:lnTo>
                  <a:pt x="304" y="244"/>
                </a:lnTo>
                <a:lnTo>
                  <a:pt x="302" y="232"/>
                </a:lnTo>
                <a:lnTo>
                  <a:pt x="296" y="220"/>
                </a:lnTo>
                <a:lnTo>
                  <a:pt x="290" y="208"/>
                </a:lnTo>
                <a:lnTo>
                  <a:pt x="284" y="196"/>
                </a:lnTo>
                <a:lnTo>
                  <a:pt x="276" y="186"/>
                </a:lnTo>
                <a:lnTo>
                  <a:pt x="268" y="176"/>
                </a:lnTo>
                <a:lnTo>
                  <a:pt x="258" y="166"/>
                </a:lnTo>
                <a:lnTo>
                  <a:pt x="248" y="158"/>
                </a:lnTo>
                <a:lnTo>
                  <a:pt x="236" y="152"/>
                </a:lnTo>
                <a:lnTo>
                  <a:pt x="224" y="146"/>
                </a:lnTo>
                <a:lnTo>
                  <a:pt x="212" y="142"/>
                </a:lnTo>
                <a:lnTo>
                  <a:pt x="198" y="138"/>
                </a:lnTo>
                <a:lnTo>
                  <a:pt x="184" y="136"/>
                </a:lnTo>
                <a:lnTo>
                  <a:pt x="170" y="136"/>
                </a:lnTo>
                <a:lnTo>
                  <a:pt x="170" y="136"/>
                </a:lnTo>
                <a:lnTo>
                  <a:pt x="156" y="136"/>
                </a:lnTo>
                <a:lnTo>
                  <a:pt x="144" y="138"/>
                </a:lnTo>
                <a:lnTo>
                  <a:pt x="130" y="142"/>
                </a:lnTo>
                <a:lnTo>
                  <a:pt x="118" y="146"/>
                </a:lnTo>
                <a:lnTo>
                  <a:pt x="106" y="152"/>
                </a:lnTo>
                <a:lnTo>
                  <a:pt x="94" y="158"/>
                </a:lnTo>
                <a:lnTo>
                  <a:pt x="84" y="166"/>
                </a:lnTo>
                <a:lnTo>
                  <a:pt x="74" y="176"/>
                </a:lnTo>
                <a:lnTo>
                  <a:pt x="66" y="186"/>
                </a:lnTo>
                <a:lnTo>
                  <a:pt x="58" y="196"/>
                </a:lnTo>
                <a:lnTo>
                  <a:pt x="50" y="208"/>
                </a:lnTo>
                <a:lnTo>
                  <a:pt x="44" y="220"/>
                </a:lnTo>
                <a:lnTo>
                  <a:pt x="40" y="232"/>
                </a:lnTo>
                <a:lnTo>
                  <a:pt x="36" y="244"/>
                </a:lnTo>
                <a:lnTo>
                  <a:pt x="34" y="258"/>
                </a:lnTo>
                <a:lnTo>
                  <a:pt x="34" y="272"/>
                </a:lnTo>
                <a:lnTo>
                  <a:pt x="34" y="272"/>
                </a:lnTo>
                <a:lnTo>
                  <a:pt x="34" y="286"/>
                </a:lnTo>
                <a:lnTo>
                  <a:pt x="36" y="300"/>
                </a:lnTo>
                <a:lnTo>
                  <a:pt x="40" y="312"/>
                </a:lnTo>
                <a:lnTo>
                  <a:pt x="44" y="326"/>
                </a:lnTo>
                <a:lnTo>
                  <a:pt x="50" y="338"/>
                </a:lnTo>
                <a:lnTo>
                  <a:pt x="58" y="348"/>
                </a:lnTo>
                <a:lnTo>
                  <a:pt x="66" y="360"/>
                </a:lnTo>
                <a:lnTo>
                  <a:pt x="74" y="368"/>
                </a:lnTo>
                <a:lnTo>
                  <a:pt x="84" y="378"/>
                </a:lnTo>
                <a:lnTo>
                  <a:pt x="94" y="386"/>
                </a:lnTo>
                <a:lnTo>
                  <a:pt x="106" y="392"/>
                </a:lnTo>
                <a:lnTo>
                  <a:pt x="118" y="398"/>
                </a:lnTo>
                <a:lnTo>
                  <a:pt x="130" y="402"/>
                </a:lnTo>
                <a:lnTo>
                  <a:pt x="144" y="406"/>
                </a:lnTo>
                <a:lnTo>
                  <a:pt x="156" y="408"/>
                </a:lnTo>
                <a:lnTo>
                  <a:pt x="170" y="408"/>
                </a:lnTo>
                <a:lnTo>
                  <a:pt x="170" y="408"/>
                </a:lnTo>
                <a:lnTo>
                  <a:pt x="184" y="408"/>
                </a:lnTo>
                <a:lnTo>
                  <a:pt x="198" y="406"/>
                </a:lnTo>
                <a:lnTo>
                  <a:pt x="212" y="402"/>
                </a:lnTo>
                <a:lnTo>
                  <a:pt x="224" y="398"/>
                </a:lnTo>
                <a:lnTo>
                  <a:pt x="236" y="392"/>
                </a:lnTo>
                <a:lnTo>
                  <a:pt x="248" y="386"/>
                </a:lnTo>
                <a:lnTo>
                  <a:pt x="258" y="378"/>
                </a:lnTo>
                <a:lnTo>
                  <a:pt x="268" y="368"/>
                </a:lnTo>
                <a:lnTo>
                  <a:pt x="276" y="360"/>
                </a:lnTo>
                <a:lnTo>
                  <a:pt x="284" y="348"/>
                </a:lnTo>
                <a:lnTo>
                  <a:pt x="290" y="338"/>
                </a:lnTo>
                <a:lnTo>
                  <a:pt x="296" y="326"/>
                </a:lnTo>
                <a:lnTo>
                  <a:pt x="302" y="312"/>
                </a:lnTo>
                <a:lnTo>
                  <a:pt x="304" y="300"/>
                </a:lnTo>
                <a:lnTo>
                  <a:pt x="306" y="286"/>
                </a:lnTo>
                <a:lnTo>
                  <a:pt x="308" y="272"/>
                </a:lnTo>
                <a:lnTo>
                  <a:pt x="308" y="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34"/>
          <p:cNvSpPr>
            <a:spLocks/>
          </p:cNvSpPr>
          <p:nvPr/>
        </p:nvSpPr>
        <p:spPr bwMode="auto">
          <a:xfrm>
            <a:off x="7796686" y="814724"/>
            <a:ext cx="344004" cy="271712"/>
          </a:xfrm>
          <a:custGeom>
            <a:avLst/>
            <a:gdLst>
              <a:gd name="T0" fmla="*/ 550 w 552"/>
              <a:gd name="T1" fmla="*/ 176 h 436"/>
              <a:gd name="T2" fmla="*/ 432 w 552"/>
              <a:gd name="T3" fmla="*/ 26 h 436"/>
              <a:gd name="T4" fmla="*/ 432 w 552"/>
              <a:gd name="T5" fmla="*/ 26 h 436"/>
              <a:gd name="T6" fmla="*/ 428 w 552"/>
              <a:gd name="T7" fmla="*/ 22 h 436"/>
              <a:gd name="T8" fmla="*/ 428 w 552"/>
              <a:gd name="T9" fmla="*/ 22 h 436"/>
              <a:gd name="T10" fmla="*/ 418 w 552"/>
              <a:gd name="T11" fmla="*/ 14 h 436"/>
              <a:gd name="T12" fmla="*/ 408 w 552"/>
              <a:gd name="T13" fmla="*/ 6 h 436"/>
              <a:gd name="T14" fmla="*/ 394 w 552"/>
              <a:gd name="T15" fmla="*/ 2 h 436"/>
              <a:gd name="T16" fmla="*/ 380 w 552"/>
              <a:gd name="T17" fmla="*/ 0 h 436"/>
              <a:gd name="T18" fmla="*/ 348 w 552"/>
              <a:gd name="T19" fmla="*/ 0 h 436"/>
              <a:gd name="T20" fmla="*/ 348 w 552"/>
              <a:gd name="T21" fmla="*/ 0 h 436"/>
              <a:gd name="T22" fmla="*/ 344 w 552"/>
              <a:gd name="T23" fmla="*/ 12 h 436"/>
              <a:gd name="T24" fmla="*/ 338 w 552"/>
              <a:gd name="T25" fmla="*/ 24 h 436"/>
              <a:gd name="T26" fmla="*/ 332 w 552"/>
              <a:gd name="T27" fmla="*/ 34 h 436"/>
              <a:gd name="T28" fmla="*/ 322 w 552"/>
              <a:gd name="T29" fmla="*/ 42 h 436"/>
              <a:gd name="T30" fmla="*/ 312 w 552"/>
              <a:gd name="T31" fmla="*/ 50 h 436"/>
              <a:gd name="T32" fmla="*/ 300 w 552"/>
              <a:gd name="T33" fmla="*/ 56 h 436"/>
              <a:gd name="T34" fmla="*/ 288 w 552"/>
              <a:gd name="T35" fmla="*/ 58 h 436"/>
              <a:gd name="T36" fmla="*/ 276 w 552"/>
              <a:gd name="T37" fmla="*/ 60 h 436"/>
              <a:gd name="T38" fmla="*/ 276 w 552"/>
              <a:gd name="T39" fmla="*/ 60 h 436"/>
              <a:gd name="T40" fmla="*/ 262 w 552"/>
              <a:gd name="T41" fmla="*/ 58 h 436"/>
              <a:gd name="T42" fmla="*/ 250 w 552"/>
              <a:gd name="T43" fmla="*/ 56 h 436"/>
              <a:gd name="T44" fmla="*/ 238 w 552"/>
              <a:gd name="T45" fmla="*/ 50 h 436"/>
              <a:gd name="T46" fmla="*/ 228 w 552"/>
              <a:gd name="T47" fmla="*/ 42 h 436"/>
              <a:gd name="T48" fmla="*/ 220 w 552"/>
              <a:gd name="T49" fmla="*/ 34 h 436"/>
              <a:gd name="T50" fmla="*/ 212 w 552"/>
              <a:gd name="T51" fmla="*/ 24 h 436"/>
              <a:gd name="T52" fmla="*/ 208 w 552"/>
              <a:gd name="T53" fmla="*/ 12 h 436"/>
              <a:gd name="T54" fmla="*/ 204 w 552"/>
              <a:gd name="T55" fmla="*/ 0 h 436"/>
              <a:gd name="T56" fmla="*/ 170 w 552"/>
              <a:gd name="T57" fmla="*/ 0 h 436"/>
              <a:gd name="T58" fmla="*/ 170 w 552"/>
              <a:gd name="T59" fmla="*/ 0 h 436"/>
              <a:gd name="T60" fmla="*/ 156 w 552"/>
              <a:gd name="T61" fmla="*/ 2 h 436"/>
              <a:gd name="T62" fmla="*/ 142 w 552"/>
              <a:gd name="T63" fmla="*/ 6 h 436"/>
              <a:gd name="T64" fmla="*/ 130 w 552"/>
              <a:gd name="T65" fmla="*/ 14 h 436"/>
              <a:gd name="T66" fmla="*/ 120 w 552"/>
              <a:gd name="T67" fmla="*/ 24 h 436"/>
              <a:gd name="T68" fmla="*/ 120 w 552"/>
              <a:gd name="T69" fmla="*/ 24 h 436"/>
              <a:gd name="T70" fmla="*/ 120 w 552"/>
              <a:gd name="T71" fmla="*/ 26 h 436"/>
              <a:gd name="T72" fmla="*/ 0 w 552"/>
              <a:gd name="T73" fmla="*/ 176 h 436"/>
              <a:gd name="T74" fmla="*/ 0 w 552"/>
              <a:gd name="T75" fmla="*/ 176 h 436"/>
              <a:gd name="T76" fmla="*/ 0 w 552"/>
              <a:gd name="T77" fmla="*/ 178 h 436"/>
              <a:gd name="T78" fmla="*/ 0 w 552"/>
              <a:gd name="T79" fmla="*/ 182 h 436"/>
              <a:gd name="T80" fmla="*/ 0 w 552"/>
              <a:gd name="T81" fmla="*/ 182 h 436"/>
              <a:gd name="T82" fmla="*/ 0 w 552"/>
              <a:gd name="T83" fmla="*/ 184 h 436"/>
              <a:gd name="T84" fmla="*/ 4 w 552"/>
              <a:gd name="T85" fmla="*/ 186 h 436"/>
              <a:gd name="T86" fmla="*/ 110 w 552"/>
              <a:gd name="T87" fmla="*/ 242 h 436"/>
              <a:gd name="T88" fmla="*/ 110 w 552"/>
              <a:gd name="T89" fmla="*/ 436 h 436"/>
              <a:gd name="T90" fmla="*/ 438 w 552"/>
              <a:gd name="T91" fmla="*/ 436 h 436"/>
              <a:gd name="T92" fmla="*/ 438 w 552"/>
              <a:gd name="T93" fmla="*/ 244 h 436"/>
              <a:gd name="T94" fmla="*/ 548 w 552"/>
              <a:gd name="T95" fmla="*/ 186 h 436"/>
              <a:gd name="T96" fmla="*/ 548 w 552"/>
              <a:gd name="T97" fmla="*/ 186 h 436"/>
              <a:gd name="T98" fmla="*/ 550 w 552"/>
              <a:gd name="T99" fmla="*/ 184 h 436"/>
              <a:gd name="T100" fmla="*/ 552 w 552"/>
              <a:gd name="T101" fmla="*/ 182 h 436"/>
              <a:gd name="T102" fmla="*/ 552 w 552"/>
              <a:gd name="T103" fmla="*/ 182 h 436"/>
              <a:gd name="T104" fmla="*/ 552 w 552"/>
              <a:gd name="T105" fmla="*/ 178 h 436"/>
              <a:gd name="T106" fmla="*/ 550 w 552"/>
              <a:gd name="T107" fmla="*/ 176 h 436"/>
              <a:gd name="T108" fmla="*/ 550 w 552"/>
              <a:gd name="T109" fmla="*/ 17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2" h="436">
                <a:moveTo>
                  <a:pt x="550" y="176"/>
                </a:moveTo>
                <a:lnTo>
                  <a:pt x="432" y="26"/>
                </a:lnTo>
                <a:lnTo>
                  <a:pt x="432" y="26"/>
                </a:lnTo>
                <a:lnTo>
                  <a:pt x="428" y="22"/>
                </a:lnTo>
                <a:lnTo>
                  <a:pt x="428" y="22"/>
                </a:lnTo>
                <a:lnTo>
                  <a:pt x="418" y="14"/>
                </a:lnTo>
                <a:lnTo>
                  <a:pt x="408" y="6"/>
                </a:lnTo>
                <a:lnTo>
                  <a:pt x="394" y="2"/>
                </a:lnTo>
                <a:lnTo>
                  <a:pt x="380" y="0"/>
                </a:lnTo>
                <a:lnTo>
                  <a:pt x="348" y="0"/>
                </a:lnTo>
                <a:lnTo>
                  <a:pt x="348" y="0"/>
                </a:lnTo>
                <a:lnTo>
                  <a:pt x="344" y="12"/>
                </a:lnTo>
                <a:lnTo>
                  <a:pt x="338" y="24"/>
                </a:lnTo>
                <a:lnTo>
                  <a:pt x="332" y="34"/>
                </a:lnTo>
                <a:lnTo>
                  <a:pt x="322" y="42"/>
                </a:lnTo>
                <a:lnTo>
                  <a:pt x="312" y="50"/>
                </a:lnTo>
                <a:lnTo>
                  <a:pt x="300" y="56"/>
                </a:lnTo>
                <a:lnTo>
                  <a:pt x="288" y="58"/>
                </a:lnTo>
                <a:lnTo>
                  <a:pt x="276" y="60"/>
                </a:lnTo>
                <a:lnTo>
                  <a:pt x="276" y="60"/>
                </a:lnTo>
                <a:lnTo>
                  <a:pt x="262" y="58"/>
                </a:lnTo>
                <a:lnTo>
                  <a:pt x="250" y="56"/>
                </a:lnTo>
                <a:lnTo>
                  <a:pt x="238" y="50"/>
                </a:lnTo>
                <a:lnTo>
                  <a:pt x="228" y="42"/>
                </a:lnTo>
                <a:lnTo>
                  <a:pt x="220" y="34"/>
                </a:lnTo>
                <a:lnTo>
                  <a:pt x="212" y="24"/>
                </a:lnTo>
                <a:lnTo>
                  <a:pt x="208" y="12"/>
                </a:lnTo>
                <a:lnTo>
                  <a:pt x="204" y="0"/>
                </a:lnTo>
                <a:lnTo>
                  <a:pt x="170" y="0"/>
                </a:lnTo>
                <a:lnTo>
                  <a:pt x="170" y="0"/>
                </a:lnTo>
                <a:lnTo>
                  <a:pt x="156" y="2"/>
                </a:lnTo>
                <a:lnTo>
                  <a:pt x="142" y="6"/>
                </a:lnTo>
                <a:lnTo>
                  <a:pt x="130" y="14"/>
                </a:lnTo>
                <a:lnTo>
                  <a:pt x="120" y="24"/>
                </a:lnTo>
                <a:lnTo>
                  <a:pt x="120" y="24"/>
                </a:lnTo>
                <a:lnTo>
                  <a:pt x="120" y="26"/>
                </a:lnTo>
                <a:lnTo>
                  <a:pt x="0" y="176"/>
                </a:lnTo>
                <a:lnTo>
                  <a:pt x="0" y="176"/>
                </a:lnTo>
                <a:lnTo>
                  <a:pt x="0" y="178"/>
                </a:lnTo>
                <a:lnTo>
                  <a:pt x="0" y="182"/>
                </a:lnTo>
                <a:lnTo>
                  <a:pt x="0" y="182"/>
                </a:lnTo>
                <a:lnTo>
                  <a:pt x="0" y="184"/>
                </a:lnTo>
                <a:lnTo>
                  <a:pt x="4" y="186"/>
                </a:lnTo>
                <a:lnTo>
                  <a:pt x="110" y="242"/>
                </a:lnTo>
                <a:lnTo>
                  <a:pt x="110" y="436"/>
                </a:lnTo>
                <a:lnTo>
                  <a:pt x="438" y="436"/>
                </a:lnTo>
                <a:lnTo>
                  <a:pt x="438" y="244"/>
                </a:lnTo>
                <a:lnTo>
                  <a:pt x="548" y="186"/>
                </a:lnTo>
                <a:lnTo>
                  <a:pt x="548" y="186"/>
                </a:lnTo>
                <a:lnTo>
                  <a:pt x="550" y="184"/>
                </a:lnTo>
                <a:lnTo>
                  <a:pt x="552" y="182"/>
                </a:lnTo>
                <a:lnTo>
                  <a:pt x="552" y="182"/>
                </a:lnTo>
                <a:lnTo>
                  <a:pt x="552" y="178"/>
                </a:lnTo>
                <a:lnTo>
                  <a:pt x="550" y="176"/>
                </a:lnTo>
                <a:lnTo>
                  <a:pt x="550" y="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222888" y="5844279"/>
            <a:ext cx="1726943" cy="2407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54914" y="4413204"/>
            <a:ext cx="1726943" cy="2407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995869" y="2949154"/>
            <a:ext cx="1085091" cy="20800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26141" y="1728080"/>
            <a:ext cx="1085091" cy="20800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0" name="组 19"/>
          <p:cNvGrpSpPr/>
          <p:nvPr/>
        </p:nvGrpSpPr>
        <p:grpSpPr>
          <a:xfrm>
            <a:off x="3534756" y="4913149"/>
            <a:ext cx="2794799" cy="1264962"/>
            <a:chOff x="3889780" y="5158264"/>
            <a:chExt cx="2794799" cy="1264962"/>
          </a:xfrm>
        </p:grpSpPr>
        <p:sp>
          <p:nvSpPr>
            <p:cNvPr id="21" name="文本框 20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修改</a:t>
              </a:r>
              <a:r>
                <a:rPr lang="zh-CN" altLang="en-US" sz="1200" smtClean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2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3" name="燕尾形 22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5867277" y="3399053"/>
            <a:ext cx="2794799" cy="1264962"/>
            <a:chOff x="3889780" y="5158264"/>
            <a:chExt cx="2794799" cy="1264962"/>
          </a:xfrm>
        </p:grpSpPr>
        <p:sp>
          <p:nvSpPr>
            <p:cNvPr id="25" name="文本框 24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accent3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修改</a:t>
              </a:r>
              <a:r>
                <a:rPr lang="zh-CN" altLang="en-US" sz="1200" smtClean="0">
                  <a:solidFill>
                    <a:schemeClr val="accent3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200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3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7" name="燕尾形 26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7762323" y="2029017"/>
            <a:ext cx="2794799" cy="1264962"/>
            <a:chOff x="3889780" y="5158264"/>
            <a:chExt cx="2794799" cy="1264962"/>
          </a:xfrm>
        </p:grpSpPr>
        <p:sp>
          <p:nvSpPr>
            <p:cNvPr id="29" name="文本框 28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accent4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accent4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修改</a:t>
              </a:r>
              <a:r>
                <a:rPr lang="zh-CN" altLang="en-US" sz="1200" smtClean="0">
                  <a:solidFill>
                    <a:schemeClr val="accent4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200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4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8743192" y="489480"/>
            <a:ext cx="2794799" cy="1264962"/>
            <a:chOff x="3889780" y="5158264"/>
            <a:chExt cx="2794799" cy="1264962"/>
          </a:xfrm>
        </p:grpSpPr>
        <p:sp>
          <p:nvSpPr>
            <p:cNvPr id="33" name="文本框 32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修改</a:t>
              </a:r>
              <a:r>
                <a:rPr lang="zh-CN" altLang="en-US" sz="1200" smtClean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200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5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b="1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5" name="燕尾形 34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812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6324" y="692927"/>
            <a:ext cx="481413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 dirty="0" smtClean="0">
                <a:solidFill>
                  <a:schemeClr val="accent2"/>
                </a:solidFill>
              </a:rPr>
              <a:t>FOUR</a:t>
            </a:r>
            <a:endParaRPr kumimoji="1" lang="zh-CN" altLang="en-US" sz="13800" dirty="0">
              <a:solidFill>
                <a:schemeClr val="accent2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0462" y="202885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 smtClean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新年计划</a:t>
            </a:r>
            <a:endParaRPr kumimoji="1" lang="zh-CN" altLang="en-US" sz="2800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34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FOUR</a:t>
            </a:r>
            <a:r>
              <a:rPr kumimoji="1" lang="zh-CN" altLang="en-US" dirty="0" smtClean="0"/>
              <a:t> 新年计划</a:t>
            </a:r>
            <a:endParaRPr kumimoji="1" lang="zh-CN" altLang="en-US" dirty="0"/>
          </a:p>
        </p:txBody>
      </p:sp>
      <p:grpSp>
        <p:nvGrpSpPr>
          <p:cNvPr id="7" name="组 6"/>
          <p:cNvGrpSpPr/>
          <p:nvPr/>
        </p:nvGrpSpPr>
        <p:grpSpPr>
          <a:xfrm>
            <a:off x="0" y="3277364"/>
            <a:ext cx="3052676" cy="720295"/>
            <a:chOff x="0" y="2743200"/>
            <a:chExt cx="2806262" cy="662152"/>
          </a:xfrm>
        </p:grpSpPr>
        <p:grpSp>
          <p:nvGrpSpPr>
            <p:cNvPr id="5" name="组 4"/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" name="三角形 3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436361" y="2979685"/>
              <a:ext cx="19335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54477" y="2159087"/>
            <a:ext cx="943723" cy="9039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smtClean="0">
                <a:solidFill>
                  <a:schemeClr val="accent1"/>
                </a:solidFill>
                <a:ea typeface="Microsoft YaHei" charset="0"/>
                <a:cs typeface="Microsoft YaHei" charset="0"/>
              </a:rPr>
              <a:t>01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1209977" y="4303009"/>
            <a:ext cx="632722" cy="538434"/>
          </a:xfrm>
          <a:custGeom>
            <a:avLst/>
            <a:gdLst>
              <a:gd name="T0" fmla="*/ 466 w 510"/>
              <a:gd name="T1" fmla="*/ 4 h 434"/>
              <a:gd name="T2" fmla="*/ 458 w 510"/>
              <a:gd name="T3" fmla="*/ 0 h 434"/>
              <a:gd name="T4" fmla="*/ 448 w 510"/>
              <a:gd name="T5" fmla="*/ 0 h 434"/>
              <a:gd name="T6" fmla="*/ 440 w 510"/>
              <a:gd name="T7" fmla="*/ 6 h 434"/>
              <a:gd name="T8" fmla="*/ 398 w 510"/>
              <a:gd name="T9" fmla="*/ 58 h 434"/>
              <a:gd name="T10" fmla="*/ 278 w 510"/>
              <a:gd name="T11" fmla="*/ 206 h 434"/>
              <a:gd name="T12" fmla="*/ 224 w 510"/>
              <a:gd name="T13" fmla="*/ 262 h 434"/>
              <a:gd name="T14" fmla="*/ 214 w 510"/>
              <a:gd name="T15" fmla="*/ 270 h 434"/>
              <a:gd name="T16" fmla="*/ 186 w 510"/>
              <a:gd name="T17" fmla="*/ 284 h 434"/>
              <a:gd name="T18" fmla="*/ 154 w 510"/>
              <a:gd name="T19" fmla="*/ 288 h 434"/>
              <a:gd name="T20" fmla="*/ 126 w 510"/>
              <a:gd name="T21" fmla="*/ 278 h 434"/>
              <a:gd name="T22" fmla="*/ 108 w 510"/>
              <a:gd name="T23" fmla="*/ 264 h 434"/>
              <a:gd name="T24" fmla="*/ 108 w 510"/>
              <a:gd name="T25" fmla="*/ 264 h 434"/>
              <a:gd name="T26" fmla="*/ 100 w 510"/>
              <a:gd name="T27" fmla="*/ 260 h 434"/>
              <a:gd name="T28" fmla="*/ 82 w 510"/>
              <a:gd name="T29" fmla="*/ 260 h 434"/>
              <a:gd name="T30" fmla="*/ 74 w 510"/>
              <a:gd name="T31" fmla="*/ 262 h 434"/>
              <a:gd name="T32" fmla="*/ 74 w 510"/>
              <a:gd name="T33" fmla="*/ 262 h 434"/>
              <a:gd name="T34" fmla="*/ 32 w 510"/>
              <a:gd name="T35" fmla="*/ 274 h 434"/>
              <a:gd name="T36" fmla="*/ 18 w 510"/>
              <a:gd name="T37" fmla="*/ 280 h 434"/>
              <a:gd name="T38" fmla="*/ 8 w 510"/>
              <a:gd name="T39" fmla="*/ 292 h 434"/>
              <a:gd name="T40" fmla="*/ 0 w 510"/>
              <a:gd name="T41" fmla="*/ 318 h 434"/>
              <a:gd name="T42" fmla="*/ 0 w 510"/>
              <a:gd name="T43" fmla="*/ 326 h 434"/>
              <a:gd name="T44" fmla="*/ 8 w 510"/>
              <a:gd name="T45" fmla="*/ 354 h 434"/>
              <a:gd name="T46" fmla="*/ 18 w 510"/>
              <a:gd name="T47" fmla="*/ 368 h 434"/>
              <a:gd name="T48" fmla="*/ 30 w 510"/>
              <a:gd name="T49" fmla="*/ 380 h 434"/>
              <a:gd name="T50" fmla="*/ 58 w 510"/>
              <a:gd name="T51" fmla="*/ 400 h 434"/>
              <a:gd name="T52" fmla="*/ 94 w 510"/>
              <a:gd name="T53" fmla="*/ 416 h 434"/>
              <a:gd name="T54" fmla="*/ 136 w 510"/>
              <a:gd name="T55" fmla="*/ 428 h 434"/>
              <a:gd name="T56" fmla="*/ 156 w 510"/>
              <a:gd name="T57" fmla="*/ 432 h 434"/>
              <a:gd name="T58" fmla="*/ 198 w 510"/>
              <a:gd name="T59" fmla="*/ 432 h 434"/>
              <a:gd name="T60" fmla="*/ 222 w 510"/>
              <a:gd name="T61" fmla="*/ 424 h 434"/>
              <a:gd name="T62" fmla="*/ 234 w 510"/>
              <a:gd name="T63" fmla="*/ 416 h 434"/>
              <a:gd name="T64" fmla="*/ 238 w 510"/>
              <a:gd name="T65" fmla="*/ 412 h 434"/>
              <a:gd name="T66" fmla="*/ 316 w 510"/>
              <a:gd name="T67" fmla="*/ 302 h 434"/>
              <a:gd name="T68" fmla="*/ 316 w 510"/>
              <a:gd name="T69" fmla="*/ 302 h 434"/>
              <a:gd name="T70" fmla="*/ 328 w 510"/>
              <a:gd name="T71" fmla="*/ 286 h 434"/>
              <a:gd name="T72" fmla="*/ 364 w 510"/>
              <a:gd name="T73" fmla="*/ 250 h 434"/>
              <a:gd name="T74" fmla="*/ 388 w 510"/>
              <a:gd name="T75" fmla="*/ 230 h 434"/>
              <a:gd name="T76" fmla="*/ 394 w 510"/>
              <a:gd name="T77" fmla="*/ 228 h 434"/>
              <a:gd name="T78" fmla="*/ 400 w 510"/>
              <a:gd name="T79" fmla="*/ 228 h 434"/>
              <a:gd name="T80" fmla="*/ 414 w 510"/>
              <a:gd name="T81" fmla="*/ 232 h 434"/>
              <a:gd name="T82" fmla="*/ 422 w 510"/>
              <a:gd name="T83" fmla="*/ 242 h 434"/>
              <a:gd name="T84" fmla="*/ 432 w 510"/>
              <a:gd name="T85" fmla="*/ 416 h 434"/>
              <a:gd name="T86" fmla="*/ 432 w 510"/>
              <a:gd name="T87" fmla="*/ 418 h 434"/>
              <a:gd name="T88" fmla="*/ 434 w 510"/>
              <a:gd name="T89" fmla="*/ 422 h 434"/>
              <a:gd name="T90" fmla="*/ 434 w 510"/>
              <a:gd name="T91" fmla="*/ 426 h 434"/>
              <a:gd name="T92" fmla="*/ 440 w 510"/>
              <a:gd name="T93" fmla="*/ 432 h 434"/>
              <a:gd name="T94" fmla="*/ 444 w 510"/>
              <a:gd name="T95" fmla="*/ 434 h 434"/>
              <a:gd name="T96" fmla="*/ 452 w 510"/>
              <a:gd name="T97" fmla="*/ 428 h 434"/>
              <a:gd name="T98" fmla="*/ 454 w 510"/>
              <a:gd name="T99" fmla="*/ 418 h 434"/>
              <a:gd name="T100" fmla="*/ 460 w 510"/>
              <a:gd name="T101" fmla="*/ 368 h 434"/>
              <a:gd name="T102" fmla="*/ 476 w 510"/>
              <a:gd name="T103" fmla="*/ 230 h 434"/>
              <a:gd name="T104" fmla="*/ 488 w 510"/>
              <a:gd name="T105" fmla="*/ 188 h 434"/>
              <a:gd name="T106" fmla="*/ 496 w 510"/>
              <a:gd name="T107" fmla="*/ 168 h 434"/>
              <a:gd name="T108" fmla="*/ 506 w 510"/>
              <a:gd name="T109" fmla="*/ 132 h 434"/>
              <a:gd name="T110" fmla="*/ 510 w 510"/>
              <a:gd name="T111" fmla="*/ 100 h 434"/>
              <a:gd name="T112" fmla="*/ 508 w 510"/>
              <a:gd name="T113" fmla="*/ 74 h 434"/>
              <a:gd name="T114" fmla="*/ 498 w 510"/>
              <a:gd name="T115" fmla="*/ 42 h 434"/>
              <a:gd name="T116" fmla="*/ 476 w 510"/>
              <a:gd name="T117" fmla="*/ 12 h 434"/>
              <a:gd name="T118" fmla="*/ 466 w 510"/>
              <a:gd name="T119" fmla="*/ 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434">
                <a:moveTo>
                  <a:pt x="466" y="4"/>
                </a:moveTo>
                <a:lnTo>
                  <a:pt x="466" y="4"/>
                </a:lnTo>
                <a:lnTo>
                  <a:pt x="464" y="2"/>
                </a:lnTo>
                <a:lnTo>
                  <a:pt x="458" y="0"/>
                </a:lnTo>
                <a:lnTo>
                  <a:pt x="454" y="0"/>
                </a:lnTo>
                <a:lnTo>
                  <a:pt x="448" y="0"/>
                </a:lnTo>
                <a:lnTo>
                  <a:pt x="444" y="2"/>
                </a:lnTo>
                <a:lnTo>
                  <a:pt x="440" y="6"/>
                </a:lnTo>
                <a:lnTo>
                  <a:pt x="440" y="6"/>
                </a:lnTo>
                <a:lnTo>
                  <a:pt x="398" y="58"/>
                </a:lnTo>
                <a:lnTo>
                  <a:pt x="340" y="132"/>
                </a:lnTo>
                <a:lnTo>
                  <a:pt x="278" y="206"/>
                </a:lnTo>
                <a:lnTo>
                  <a:pt x="248" y="236"/>
                </a:lnTo>
                <a:lnTo>
                  <a:pt x="224" y="262"/>
                </a:lnTo>
                <a:lnTo>
                  <a:pt x="224" y="262"/>
                </a:lnTo>
                <a:lnTo>
                  <a:pt x="214" y="270"/>
                </a:lnTo>
                <a:lnTo>
                  <a:pt x="204" y="276"/>
                </a:lnTo>
                <a:lnTo>
                  <a:pt x="186" y="284"/>
                </a:lnTo>
                <a:lnTo>
                  <a:pt x="170" y="288"/>
                </a:lnTo>
                <a:lnTo>
                  <a:pt x="154" y="288"/>
                </a:lnTo>
                <a:lnTo>
                  <a:pt x="140" y="284"/>
                </a:lnTo>
                <a:lnTo>
                  <a:pt x="126" y="278"/>
                </a:lnTo>
                <a:lnTo>
                  <a:pt x="116" y="272"/>
                </a:lnTo>
                <a:lnTo>
                  <a:pt x="108" y="264"/>
                </a:lnTo>
                <a:lnTo>
                  <a:pt x="108" y="264"/>
                </a:lnTo>
                <a:lnTo>
                  <a:pt x="108" y="264"/>
                </a:lnTo>
                <a:lnTo>
                  <a:pt x="106" y="264"/>
                </a:lnTo>
                <a:lnTo>
                  <a:pt x="100" y="260"/>
                </a:lnTo>
                <a:lnTo>
                  <a:pt x="88" y="258"/>
                </a:lnTo>
                <a:lnTo>
                  <a:pt x="82" y="260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32" y="274"/>
                </a:lnTo>
                <a:lnTo>
                  <a:pt x="32" y="274"/>
                </a:lnTo>
                <a:lnTo>
                  <a:pt x="24" y="276"/>
                </a:lnTo>
                <a:lnTo>
                  <a:pt x="18" y="280"/>
                </a:lnTo>
                <a:lnTo>
                  <a:pt x="12" y="286"/>
                </a:lnTo>
                <a:lnTo>
                  <a:pt x="8" y="292"/>
                </a:lnTo>
                <a:lnTo>
                  <a:pt x="2" y="304"/>
                </a:lnTo>
                <a:lnTo>
                  <a:pt x="0" y="318"/>
                </a:lnTo>
                <a:lnTo>
                  <a:pt x="0" y="318"/>
                </a:lnTo>
                <a:lnTo>
                  <a:pt x="0" y="326"/>
                </a:lnTo>
                <a:lnTo>
                  <a:pt x="4" y="338"/>
                </a:lnTo>
                <a:lnTo>
                  <a:pt x="8" y="354"/>
                </a:lnTo>
                <a:lnTo>
                  <a:pt x="12" y="362"/>
                </a:lnTo>
                <a:lnTo>
                  <a:pt x="18" y="368"/>
                </a:lnTo>
                <a:lnTo>
                  <a:pt x="18" y="368"/>
                </a:lnTo>
                <a:lnTo>
                  <a:pt x="30" y="380"/>
                </a:lnTo>
                <a:lnTo>
                  <a:pt x="44" y="390"/>
                </a:lnTo>
                <a:lnTo>
                  <a:pt x="58" y="400"/>
                </a:lnTo>
                <a:lnTo>
                  <a:pt x="76" y="408"/>
                </a:lnTo>
                <a:lnTo>
                  <a:pt x="94" y="416"/>
                </a:lnTo>
                <a:lnTo>
                  <a:pt x="114" y="424"/>
                </a:lnTo>
                <a:lnTo>
                  <a:pt x="136" y="428"/>
                </a:lnTo>
                <a:lnTo>
                  <a:pt x="156" y="432"/>
                </a:lnTo>
                <a:lnTo>
                  <a:pt x="156" y="432"/>
                </a:lnTo>
                <a:lnTo>
                  <a:pt x="178" y="434"/>
                </a:lnTo>
                <a:lnTo>
                  <a:pt x="198" y="432"/>
                </a:lnTo>
                <a:lnTo>
                  <a:pt x="212" y="428"/>
                </a:lnTo>
                <a:lnTo>
                  <a:pt x="222" y="424"/>
                </a:lnTo>
                <a:lnTo>
                  <a:pt x="230" y="420"/>
                </a:lnTo>
                <a:lnTo>
                  <a:pt x="234" y="416"/>
                </a:lnTo>
                <a:lnTo>
                  <a:pt x="238" y="412"/>
                </a:lnTo>
                <a:lnTo>
                  <a:pt x="238" y="412"/>
                </a:lnTo>
                <a:lnTo>
                  <a:pt x="264" y="378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28" y="286"/>
                </a:lnTo>
                <a:lnTo>
                  <a:pt x="342" y="272"/>
                </a:lnTo>
                <a:lnTo>
                  <a:pt x="364" y="250"/>
                </a:lnTo>
                <a:lnTo>
                  <a:pt x="382" y="236"/>
                </a:lnTo>
                <a:lnTo>
                  <a:pt x="388" y="230"/>
                </a:lnTo>
                <a:lnTo>
                  <a:pt x="388" y="230"/>
                </a:lnTo>
                <a:lnTo>
                  <a:pt x="394" y="228"/>
                </a:lnTo>
                <a:lnTo>
                  <a:pt x="394" y="228"/>
                </a:lnTo>
                <a:lnTo>
                  <a:pt x="400" y="228"/>
                </a:lnTo>
                <a:lnTo>
                  <a:pt x="410" y="228"/>
                </a:lnTo>
                <a:lnTo>
                  <a:pt x="414" y="232"/>
                </a:lnTo>
                <a:lnTo>
                  <a:pt x="418" y="236"/>
                </a:lnTo>
                <a:lnTo>
                  <a:pt x="422" y="242"/>
                </a:lnTo>
                <a:lnTo>
                  <a:pt x="424" y="252"/>
                </a:lnTo>
                <a:lnTo>
                  <a:pt x="432" y="416"/>
                </a:lnTo>
                <a:lnTo>
                  <a:pt x="432" y="418"/>
                </a:lnTo>
                <a:lnTo>
                  <a:pt x="432" y="418"/>
                </a:lnTo>
                <a:lnTo>
                  <a:pt x="432" y="418"/>
                </a:lnTo>
                <a:lnTo>
                  <a:pt x="434" y="422"/>
                </a:lnTo>
                <a:lnTo>
                  <a:pt x="434" y="422"/>
                </a:lnTo>
                <a:lnTo>
                  <a:pt x="434" y="426"/>
                </a:lnTo>
                <a:lnTo>
                  <a:pt x="436" y="428"/>
                </a:lnTo>
                <a:lnTo>
                  <a:pt x="440" y="432"/>
                </a:lnTo>
                <a:lnTo>
                  <a:pt x="444" y="434"/>
                </a:lnTo>
                <a:lnTo>
                  <a:pt x="444" y="434"/>
                </a:lnTo>
                <a:lnTo>
                  <a:pt x="450" y="432"/>
                </a:lnTo>
                <a:lnTo>
                  <a:pt x="452" y="428"/>
                </a:lnTo>
                <a:lnTo>
                  <a:pt x="454" y="420"/>
                </a:lnTo>
                <a:lnTo>
                  <a:pt x="454" y="418"/>
                </a:lnTo>
                <a:lnTo>
                  <a:pt x="454" y="418"/>
                </a:lnTo>
                <a:lnTo>
                  <a:pt x="460" y="368"/>
                </a:lnTo>
                <a:lnTo>
                  <a:pt x="468" y="298"/>
                </a:lnTo>
                <a:lnTo>
                  <a:pt x="476" y="230"/>
                </a:lnTo>
                <a:lnTo>
                  <a:pt x="482" y="204"/>
                </a:lnTo>
                <a:lnTo>
                  <a:pt x="488" y="188"/>
                </a:lnTo>
                <a:lnTo>
                  <a:pt x="488" y="188"/>
                </a:lnTo>
                <a:lnTo>
                  <a:pt x="496" y="168"/>
                </a:lnTo>
                <a:lnTo>
                  <a:pt x="502" y="148"/>
                </a:lnTo>
                <a:lnTo>
                  <a:pt x="506" y="132"/>
                </a:lnTo>
                <a:lnTo>
                  <a:pt x="508" y="114"/>
                </a:lnTo>
                <a:lnTo>
                  <a:pt x="510" y="100"/>
                </a:lnTo>
                <a:lnTo>
                  <a:pt x="508" y="86"/>
                </a:lnTo>
                <a:lnTo>
                  <a:pt x="508" y="74"/>
                </a:lnTo>
                <a:lnTo>
                  <a:pt x="504" y="62"/>
                </a:lnTo>
                <a:lnTo>
                  <a:pt x="498" y="42"/>
                </a:lnTo>
                <a:lnTo>
                  <a:pt x="488" y="26"/>
                </a:lnTo>
                <a:lnTo>
                  <a:pt x="476" y="12"/>
                </a:lnTo>
                <a:lnTo>
                  <a:pt x="466" y="4"/>
                </a:lnTo>
                <a:lnTo>
                  <a:pt x="466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36055" y="5633935"/>
            <a:ext cx="278056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1492" y="5141776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4306485" y="1153301"/>
            <a:ext cx="618336" cy="591664"/>
          </a:xfrm>
          <a:custGeom>
            <a:avLst/>
            <a:gdLst>
              <a:gd name="T0" fmla="*/ 438 w 510"/>
              <a:gd name="T1" fmla="*/ 48 h 488"/>
              <a:gd name="T2" fmla="*/ 396 w 510"/>
              <a:gd name="T3" fmla="*/ 116 h 488"/>
              <a:gd name="T4" fmla="*/ 362 w 510"/>
              <a:gd name="T5" fmla="*/ 88 h 488"/>
              <a:gd name="T6" fmla="*/ 334 w 510"/>
              <a:gd name="T7" fmla="*/ 64 h 488"/>
              <a:gd name="T8" fmla="*/ 304 w 510"/>
              <a:gd name="T9" fmla="*/ 40 h 488"/>
              <a:gd name="T10" fmla="*/ 274 w 510"/>
              <a:gd name="T11" fmla="*/ 24 h 488"/>
              <a:gd name="T12" fmla="*/ 242 w 510"/>
              <a:gd name="T13" fmla="*/ 16 h 488"/>
              <a:gd name="T14" fmla="*/ 206 w 510"/>
              <a:gd name="T15" fmla="*/ 14 h 488"/>
              <a:gd name="T16" fmla="*/ 198 w 510"/>
              <a:gd name="T17" fmla="*/ 16 h 488"/>
              <a:gd name="T18" fmla="*/ 188 w 510"/>
              <a:gd name="T19" fmla="*/ 20 h 488"/>
              <a:gd name="T20" fmla="*/ 178 w 510"/>
              <a:gd name="T21" fmla="*/ 34 h 488"/>
              <a:gd name="T22" fmla="*/ 166 w 510"/>
              <a:gd name="T23" fmla="*/ 70 h 488"/>
              <a:gd name="T24" fmla="*/ 152 w 510"/>
              <a:gd name="T25" fmla="*/ 96 h 488"/>
              <a:gd name="T26" fmla="*/ 148 w 510"/>
              <a:gd name="T27" fmla="*/ 98 h 488"/>
              <a:gd name="T28" fmla="*/ 128 w 510"/>
              <a:gd name="T29" fmla="*/ 100 h 488"/>
              <a:gd name="T30" fmla="*/ 78 w 510"/>
              <a:gd name="T31" fmla="*/ 96 h 488"/>
              <a:gd name="T32" fmla="*/ 54 w 510"/>
              <a:gd name="T33" fmla="*/ 100 h 488"/>
              <a:gd name="T34" fmla="*/ 42 w 510"/>
              <a:gd name="T35" fmla="*/ 110 h 488"/>
              <a:gd name="T36" fmla="*/ 38 w 510"/>
              <a:gd name="T37" fmla="*/ 118 h 488"/>
              <a:gd name="T38" fmla="*/ 26 w 510"/>
              <a:gd name="T39" fmla="*/ 168 h 488"/>
              <a:gd name="T40" fmla="*/ 28 w 510"/>
              <a:gd name="T41" fmla="*/ 218 h 488"/>
              <a:gd name="T42" fmla="*/ 44 w 510"/>
              <a:gd name="T43" fmla="*/ 268 h 488"/>
              <a:gd name="T44" fmla="*/ 74 w 510"/>
              <a:gd name="T45" fmla="*/ 314 h 488"/>
              <a:gd name="T46" fmla="*/ 96 w 510"/>
              <a:gd name="T47" fmla="*/ 342 h 488"/>
              <a:gd name="T48" fmla="*/ 122 w 510"/>
              <a:gd name="T49" fmla="*/ 378 h 488"/>
              <a:gd name="T50" fmla="*/ 50 w 510"/>
              <a:gd name="T51" fmla="*/ 416 h 488"/>
              <a:gd name="T52" fmla="*/ 34 w 510"/>
              <a:gd name="T53" fmla="*/ 426 h 488"/>
              <a:gd name="T54" fmla="*/ 10 w 510"/>
              <a:gd name="T55" fmla="*/ 446 h 488"/>
              <a:gd name="T56" fmla="*/ 0 w 510"/>
              <a:gd name="T57" fmla="*/ 464 h 488"/>
              <a:gd name="T58" fmla="*/ 2 w 510"/>
              <a:gd name="T59" fmla="*/ 472 h 488"/>
              <a:gd name="T60" fmla="*/ 10 w 510"/>
              <a:gd name="T61" fmla="*/ 480 h 488"/>
              <a:gd name="T62" fmla="*/ 22 w 510"/>
              <a:gd name="T63" fmla="*/ 486 h 488"/>
              <a:gd name="T64" fmla="*/ 38 w 510"/>
              <a:gd name="T65" fmla="*/ 488 h 488"/>
              <a:gd name="T66" fmla="*/ 62 w 510"/>
              <a:gd name="T67" fmla="*/ 482 h 488"/>
              <a:gd name="T68" fmla="*/ 128 w 510"/>
              <a:gd name="T69" fmla="*/ 446 h 488"/>
              <a:gd name="T70" fmla="*/ 214 w 510"/>
              <a:gd name="T71" fmla="*/ 386 h 488"/>
              <a:gd name="T72" fmla="*/ 310 w 510"/>
              <a:gd name="T73" fmla="*/ 302 h 488"/>
              <a:gd name="T74" fmla="*/ 358 w 510"/>
              <a:gd name="T75" fmla="*/ 254 h 488"/>
              <a:gd name="T76" fmla="*/ 436 w 510"/>
              <a:gd name="T77" fmla="*/ 166 h 488"/>
              <a:gd name="T78" fmla="*/ 488 w 510"/>
              <a:gd name="T79" fmla="*/ 92 h 488"/>
              <a:gd name="T80" fmla="*/ 508 w 510"/>
              <a:gd name="T81" fmla="*/ 50 h 488"/>
              <a:gd name="T82" fmla="*/ 510 w 510"/>
              <a:gd name="T83" fmla="*/ 30 h 488"/>
              <a:gd name="T84" fmla="*/ 510 w 510"/>
              <a:gd name="T85" fmla="*/ 22 h 488"/>
              <a:gd name="T86" fmla="*/ 500 w 510"/>
              <a:gd name="T87" fmla="*/ 6 h 488"/>
              <a:gd name="T88" fmla="*/ 492 w 510"/>
              <a:gd name="T89" fmla="*/ 0 h 488"/>
              <a:gd name="T90" fmla="*/ 478 w 510"/>
              <a:gd name="T91" fmla="*/ 2 h 488"/>
              <a:gd name="T92" fmla="*/ 458 w 510"/>
              <a:gd name="T93" fmla="*/ 20 h 488"/>
              <a:gd name="T94" fmla="*/ 438 w 510"/>
              <a:gd name="T95" fmla="*/ 4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0" h="488">
                <a:moveTo>
                  <a:pt x="438" y="48"/>
                </a:moveTo>
                <a:lnTo>
                  <a:pt x="438" y="48"/>
                </a:lnTo>
                <a:lnTo>
                  <a:pt x="416" y="80"/>
                </a:lnTo>
                <a:lnTo>
                  <a:pt x="396" y="116"/>
                </a:lnTo>
                <a:lnTo>
                  <a:pt x="396" y="116"/>
                </a:lnTo>
                <a:lnTo>
                  <a:pt x="362" y="88"/>
                </a:lnTo>
                <a:lnTo>
                  <a:pt x="334" y="64"/>
                </a:lnTo>
                <a:lnTo>
                  <a:pt x="334" y="64"/>
                </a:lnTo>
                <a:lnTo>
                  <a:pt x="318" y="52"/>
                </a:lnTo>
                <a:lnTo>
                  <a:pt x="304" y="40"/>
                </a:lnTo>
                <a:lnTo>
                  <a:pt x="288" y="32"/>
                </a:lnTo>
                <a:lnTo>
                  <a:pt x="274" y="24"/>
                </a:lnTo>
                <a:lnTo>
                  <a:pt x="258" y="18"/>
                </a:lnTo>
                <a:lnTo>
                  <a:pt x="242" y="16"/>
                </a:lnTo>
                <a:lnTo>
                  <a:pt x="224" y="14"/>
                </a:lnTo>
                <a:lnTo>
                  <a:pt x="206" y="14"/>
                </a:lnTo>
                <a:lnTo>
                  <a:pt x="206" y="14"/>
                </a:lnTo>
                <a:lnTo>
                  <a:pt x="198" y="16"/>
                </a:lnTo>
                <a:lnTo>
                  <a:pt x="192" y="18"/>
                </a:lnTo>
                <a:lnTo>
                  <a:pt x="188" y="20"/>
                </a:lnTo>
                <a:lnTo>
                  <a:pt x="184" y="24"/>
                </a:lnTo>
                <a:lnTo>
                  <a:pt x="178" y="34"/>
                </a:lnTo>
                <a:lnTo>
                  <a:pt x="174" y="44"/>
                </a:lnTo>
                <a:lnTo>
                  <a:pt x="166" y="70"/>
                </a:lnTo>
                <a:lnTo>
                  <a:pt x="160" y="84"/>
                </a:lnTo>
                <a:lnTo>
                  <a:pt x="152" y="96"/>
                </a:lnTo>
                <a:lnTo>
                  <a:pt x="152" y="96"/>
                </a:lnTo>
                <a:lnTo>
                  <a:pt x="148" y="98"/>
                </a:lnTo>
                <a:lnTo>
                  <a:pt x="142" y="100"/>
                </a:lnTo>
                <a:lnTo>
                  <a:pt x="128" y="100"/>
                </a:lnTo>
                <a:lnTo>
                  <a:pt x="96" y="98"/>
                </a:lnTo>
                <a:lnTo>
                  <a:pt x="78" y="96"/>
                </a:lnTo>
                <a:lnTo>
                  <a:pt x="62" y="98"/>
                </a:lnTo>
                <a:lnTo>
                  <a:pt x="54" y="100"/>
                </a:lnTo>
                <a:lnTo>
                  <a:pt x="48" y="104"/>
                </a:lnTo>
                <a:lnTo>
                  <a:pt x="42" y="110"/>
                </a:lnTo>
                <a:lnTo>
                  <a:pt x="38" y="118"/>
                </a:lnTo>
                <a:lnTo>
                  <a:pt x="38" y="118"/>
                </a:lnTo>
                <a:lnTo>
                  <a:pt x="30" y="142"/>
                </a:lnTo>
                <a:lnTo>
                  <a:pt x="26" y="168"/>
                </a:lnTo>
                <a:lnTo>
                  <a:pt x="24" y="194"/>
                </a:lnTo>
                <a:lnTo>
                  <a:pt x="28" y="218"/>
                </a:lnTo>
                <a:lnTo>
                  <a:pt x="34" y="244"/>
                </a:lnTo>
                <a:lnTo>
                  <a:pt x="44" y="268"/>
                </a:lnTo>
                <a:lnTo>
                  <a:pt x="56" y="292"/>
                </a:lnTo>
                <a:lnTo>
                  <a:pt x="74" y="314"/>
                </a:lnTo>
                <a:lnTo>
                  <a:pt x="74" y="314"/>
                </a:lnTo>
                <a:lnTo>
                  <a:pt x="96" y="342"/>
                </a:lnTo>
                <a:lnTo>
                  <a:pt x="122" y="378"/>
                </a:lnTo>
                <a:lnTo>
                  <a:pt x="122" y="378"/>
                </a:lnTo>
                <a:lnTo>
                  <a:pt x="86" y="398"/>
                </a:lnTo>
                <a:lnTo>
                  <a:pt x="50" y="416"/>
                </a:lnTo>
                <a:lnTo>
                  <a:pt x="50" y="416"/>
                </a:lnTo>
                <a:lnTo>
                  <a:pt x="34" y="426"/>
                </a:lnTo>
                <a:lnTo>
                  <a:pt x="22" y="436"/>
                </a:lnTo>
                <a:lnTo>
                  <a:pt x="10" y="446"/>
                </a:lnTo>
                <a:lnTo>
                  <a:pt x="4" y="456"/>
                </a:lnTo>
                <a:lnTo>
                  <a:pt x="0" y="464"/>
                </a:lnTo>
                <a:lnTo>
                  <a:pt x="0" y="468"/>
                </a:lnTo>
                <a:lnTo>
                  <a:pt x="2" y="472"/>
                </a:lnTo>
                <a:lnTo>
                  <a:pt x="4" y="476"/>
                </a:lnTo>
                <a:lnTo>
                  <a:pt x="10" y="480"/>
                </a:lnTo>
                <a:lnTo>
                  <a:pt x="22" y="486"/>
                </a:lnTo>
                <a:lnTo>
                  <a:pt x="22" y="486"/>
                </a:lnTo>
                <a:lnTo>
                  <a:pt x="30" y="488"/>
                </a:lnTo>
                <a:lnTo>
                  <a:pt x="38" y="488"/>
                </a:lnTo>
                <a:lnTo>
                  <a:pt x="50" y="486"/>
                </a:lnTo>
                <a:lnTo>
                  <a:pt x="62" y="482"/>
                </a:lnTo>
                <a:lnTo>
                  <a:pt x="92" y="468"/>
                </a:lnTo>
                <a:lnTo>
                  <a:pt x="128" y="446"/>
                </a:lnTo>
                <a:lnTo>
                  <a:pt x="170" y="420"/>
                </a:lnTo>
                <a:lnTo>
                  <a:pt x="214" y="386"/>
                </a:lnTo>
                <a:lnTo>
                  <a:pt x="262" y="346"/>
                </a:lnTo>
                <a:lnTo>
                  <a:pt x="310" y="302"/>
                </a:lnTo>
                <a:lnTo>
                  <a:pt x="310" y="302"/>
                </a:lnTo>
                <a:lnTo>
                  <a:pt x="358" y="254"/>
                </a:lnTo>
                <a:lnTo>
                  <a:pt x="400" y="208"/>
                </a:lnTo>
                <a:lnTo>
                  <a:pt x="436" y="166"/>
                </a:lnTo>
                <a:lnTo>
                  <a:pt x="464" y="126"/>
                </a:lnTo>
                <a:lnTo>
                  <a:pt x="488" y="92"/>
                </a:lnTo>
                <a:lnTo>
                  <a:pt x="502" y="62"/>
                </a:lnTo>
                <a:lnTo>
                  <a:pt x="508" y="50"/>
                </a:lnTo>
                <a:lnTo>
                  <a:pt x="510" y="40"/>
                </a:lnTo>
                <a:lnTo>
                  <a:pt x="510" y="30"/>
                </a:lnTo>
                <a:lnTo>
                  <a:pt x="510" y="22"/>
                </a:lnTo>
                <a:lnTo>
                  <a:pt x="510" y="22"/>
                </a:lnTo>
                <a:lnTo>
                  <a:pt x="504" y="10"/>
                </a:lnTo>
                <a:lnTo>
                  <a:pt x="500" y="6"/>
                </a:lnTo>
                <a:lnTo>
                  <a:pt x="496" y="2"/>
                </a:lnTo>
                <a:lnTo>
                  <a:pt x="492" y="0"/>
                </a:lnTo>
                <a:lnTo>
                  <a:pt x="488" y="0"/>
                </a:lnTo>
                <a:lnTo>
                  <a:pt x="478" y="2"/>
                </a:lnTo>
                <a:lnTo>
                  <a:pt x="468" y="10"/>
                </a:lnTo>
                <a:lnTo>
                  <a:pt x="458" y="20"/>
                </a:lnTo>
                <a:lnTo>
                  <a:pt x="448" y="32"/>
                </a:lnTo>
                <a:lnTo>
                  <a:pt x="438" y="48"/>
                </a:lnTo>
                <a:lnTo>
                  <a:pt x="438" y="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5" name="组 64"/>
          <p:cNvGrpSpPr/>
          <p:nvPr/>
        </p:nvGrpSpPr>
        <p:grpSpPr>
          <a:xfrm>
            <a:off x="3046442" y="3471861"/>
            <a:ext cx="3052676" cy="720295"/>
            <a:chOff x="3046442" y="3471861"/>
            <a:chExt cx="3052676" cy="720295"/>
          </a:xfrm>
        </p:grpSpPr>
        <p:grpSp>
          <p:nvGrpSpPr>
            <p:cNvPr id="27" name="组 26"/>
            <p:cNvGrpSpPr/>
            <p:nvPr/>
          </p:nvGrpSpPr>
          <p:grpSpPr>
            <a:xfrm rot="10800000">
              <a:off x="3046442" y="3471861"/>
              <a:ext cx="3052676" cy="720295"/>
              <a:chOff x="0" y="2743200"/>
              <a:chExt cx="2806262" cy="662152"/>
            </a:xfrm>
            <a:solidFill>
              <a:schemeClr val="accent3"/>
            </a:solidFill>
          </p:grpSpPr>
          <p:sp>
            <p:nvSpPr>
              <p:cNvPr id="29" name="矩形 28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" name="三角形 29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3521119" y="3523187"/>
              <a:ext cx="2103325" cy="4017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4135802" y="4748232"/>
            <a:ext cx="873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 smtClean="0">
                <a:solidFill>
                  <a:schemeClr val="accent3"/>
                </a:solidFill>
                <a:ea typeface="Microsoft YaHei" charset="0"/>
                <a:cs typeface="Microsoft YaHei" charset="0"/>
              </a:rPr>
              <a:t>02</a:t>
            </a:r>
            <a:endParaRPr lang="zh-CN" altLang="en-US" sz="4800" b="1" dirty="0">
              <a:solidFill>
                <a:schemeClr val="accent3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52677" y="2457990"/>
            <a:ext cx="3040206" cy="88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3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67934" y="1965831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7447916" y="4379382"/>
            <a:ext cx="466478" cy="677384"/>
          </a:xfrm>
          <a:custGeom>
            <a:avLst/>
            <a:gdLst>
              <a:gd name="T0" fmla="*/ 236 w 376"/>
              <a:gd name="T1" fmla="*/ 352 h 546"/>
              <a:gd name="T2" fmla="*/ 154 w 376"/>
              <a:gd name="T3" fmla="*/ 276 h 546"/>
              <a:gd name="T4" fmla="*/ 188 w 376"/>
              <a:gd name="T5" fmla="*/ 170 h 546"/>
              <a:gd name="T6" fmla="*/ 188 w 376"/>
              <a:gd name="T7" fmla="*/ 268 h 546"/>
              <a:gd name="T8" fmla="*/ 376 w 376"/>
              <a:gd name="T9" fmla="*/ 238 h 546"/>
              <a:gd name="T10" fmla="*/ 338 w 376"/>
              <a:gd name="T11" fmla="*/ 306 h 546"/>
              <a:gd name="T12" fmla="*/ 334 w 376"/>
              <a:gd name="T13" fmla="*/ 322 h 546"/>
              <a:gd name="T14" fmla="*/ 322 w 376"/>
              <a:gd name="T15" fmla="*/ 350 h 546"/>
              <a:gd name="T16" fmla="*/ 306 w 376"/>
              <a:gd name="T17" fmla="*/ 376 h 546"/>
              <a:gd name="T18" fmla="*/ 284 w 376"/>
              <a:gd name="T19" fmla="*/ 398 h 546"/>
              <a:gd name="T20" fmla="*/ 274 w 376"/>
              <a:gd name="T21" fmla="*/ 546 h 546"/>
              <a:gd name="T22" fmla="*/ 68 w 376"/>
              <a:gd name="T23" fmla="*/ 408 h 546"/>
              <a:gd name="T24" fmla="*/ 54 w 376"/>
              <a:gd name="T25" fmla="*/ 396 h 546"/>
              <a:gd name="T26" fmla="*/ 28 w 376"/>
              <a:gd name="T27" fmla="*/ 366 h 546"/>
              <a:gd name="T28" fmla="*/ 10 w 376"/>
              <a:gd name="T29" fmla="*/ 332 h 546"/>
              <a:gd name="T30" fmla="*/ 2 w 376"/>
              <a:gd name="T31" fmla="*/ 292 h 546"/>
              <a:gd name="T32" fmla="*/ 0 w 376"/>
              <a:gd name="T33" fmla="*/ 272 h 546"/>
              <a:gd name="T34" fmla="*/ 4 w 376"/>
              <a:gd name="T35" fmla="*/ 232 h 546"/>
              <a:gd name="T36" fmla="*/ 18 w 376"/>
              <a:gd name="T37" fmla="*/ 196 h 546"/>
              <a:gd name="T38" fmla="*/ 40 w 376"/>
              <a:gd name="T39" fmla="*/ 162 h 546"/>
              <a:gd name="T40" fmla="*/ 68 w 376"/>
              <a:gd name="T41" fmla="*/ 136 h 546"/>
              <a:gd name="T42" fmla="*/ 274 w 376"/>
              <a:gd name="T43" fmla="*/ 0 h 546"/>
              <a:gd name="T44" fmla="*/ 274 w 376"/>
              <a:gd name="T45" fmla="*/ 136 h 546"/>
              <a:gd name="T46" fmla="*/ 296 w 376"/>
              <a:gd name="T47" fmla="*/ 156 h 546"/>
              <a:gd name="T48" fmla="*/ 314 w 376"/>
              <a:gd name="T49" fmla="*/ 180 h 546"/>
              <a:gd name="T50" fmla="*/ 328 w 376"/>
              <a:gd name="T51" fmla="*/ 208 h 546"/>
              <a:gd name="T52" fmla="*/ 338 w 376"/>
              <a:gd name="T53" fmla="*/ 238 h 546"/>
              <a:gd name="T54" fmla="*/ 308 w 376"/>
              <a:gd name="T55" fmla="*/ 272 h 546"/>
              <a:gd name="T56" fmla="*/ 306 w 376"/>
              <a:gd name="T57" fmla="*/ 258 h 546"/>
              <a:gd name="T58" fmla="*/ 302 w 376"/>
              <a:gd name="T59" fmla="*/ 232 h 546"/>
              <a:gd name="T60" fmla="*/ 290 w 376"/>
              <a:gd name="T61" fmla="*/ 208 h 546"/>
              <a:gd name="T62" fmla="*/ 276 w 376"/>
              <a:gd name="T63" fmla="*/ 186 h 546"/>
              <a:gd name="T64" fmla="*/ 258 w 376"/>
              <a:gd name="T65" fmla="*/ 166 h 546"/>
              <a:gd name="T66" fmla="*/ 236 w 376"/>
              <a:gd name="T67" fmla="*/ 152 h 546"/>
              <a:gd name="T68" fmla="*/ 212 w 376"/>
              <a:gd name="T69" fmla="*/ 142 h 546"/>
              <a:gd name="T70" fmla="*/ 184 w 376"/>
              <a:gd name="T71" fmla="*/ 136 h 546"/>
              <a:gd name="T72" fmla="*/ 170 w 376"/>
              <a:gd name="T73" fmla="*/ 136 h 546"/>
              <a:gd name="T74" fmla="*/ 144 w 376"/>
              <a:gd name="T75" fmla="*/ 138 h 546"/>
              <a:gd name="T76" fmla="*/ 118 w 376"/>
              <a:gd name="T77" fmla="*/ 146 h 546"/>
              <a:gd name="T78" fmla="*/ 94 w 376"/>
              <a:gd name="T79" fmla="*/ 158 h 546"/>
              <a:gd name="T80" fmla="*/ 74 w 376"/>
              <a:gd name="T81" fmla="*/ 176 h 546"/>
              <a:gd name="T82" fmla="*/ 58 w 376"/>
              <a:gd name="T83" fmla="*/ 196 h 546"/>
              <a:gd name="T84" fmla="*/ 44 w 376"/>
              <a:gd name="T85" fmla="*/ 220 h 546"/>
              <a:gd name="T86" fmla="*/ 36 w 376"/>
              <a:gd name="T87" fmla="*/ 244 h 546"/>
              <a:gd name="T88" fmla="*/ 34 w 376"/>
              <a:gd name="T89" fmla="*/ 272 h 546"/>
              <a:gd name="T90" fmla="*/ 34 w 376"/>
              <a:gd name="T91" fmla="*/ 286 h 546"/>
              <a:gd name="T92" fmla="*/ 40 w 376"/>
              <a:gd name="T93" fmla="*/ 312 h 546"/>
              <a:gd name="T94" fmla="*/ 50 w 376"/>
              <a:gd name="T95" fmla="*/ 338 h 546"/>
              <a:gd name="T96" fmla="*/ 66 w 376"/>
              <a:gd name="T97" fmla="*/ 360 h 546"/>
              <a:gd name="T98" fmla="*/ 84 w 376"/>
              <a:gd name="T99" fmla="*/ 378 h 546"/>
              <a:gd name="T100" fmla="*/ 106 w 376"/>
              <a:gd name="T101" fmla="*/ 392 h 546"/>
              <a:gd name="T102" fmla="*/ 130 w 376"/>
              <a:gd name="T103" fmla="*/ 402 h 546"/>
              <a:gd name="T104" fmla="*/ 156 w 376"/>
              <a:gd name="T105" fmla="*/ 408 h 546"/>
              <a:gd name="T106" fmla="*/ 170 w 376"/>
              <a:gd name="T107" fmla="*/ 408 h 546"/>
              <a:gd name="T108" fmla="*/ 198 w 376"/>
              <a:gd name="T109" fmla="*/ 406 h 546"/>
              <a:gd name="T110" fmla="*/ 224 w 376"/>
              <a:gd name="T111" fmla="*/ 398 h 546"/>
              <a:gd name="T112" fmla="*/ 248 w 376"/>
              <a:gd name="T113" fmla="*/ 386 h 546"/>
              <a:gd name="T114" fmla="*/ 268 w 376"/>
              <a:gd name="T115" fmla="*/ 368 h 546"/>
              <a:gd name="T116" fmla="*/ 284 w 376"/>
              <a:gd name="T117" fmla="*/ 348 h 546"/>
              <a:gd name="T118" fmla="*/ 296 w 376"/>
              <a:gd name="T119" fmla="*/ 326 h 546"/>
              <a:gd name="T120" fmla="*/ 304 w 376"/>
              <a:gd name="T121" fmla="*/ 300 h 546"/>
              <a:gd name="T122" fmla="*/ 308 w 376"/>
              <a:gd name="T123" fmla="*/ 27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6" h="546">
                <a:moveTo>
                  <a:pt x="188" y="268"/>
                </a:moveTo>
                <a:lnTo>
                  <a:pt x="236" y="352"/>
                </a:lnTo>
                <a:lnTo>
                  <a:pt x="208" y="370"/>
                </a:lnTo>
                <a:lnTo>
                  <a:pt x="154" y="276"/>
                </a:lnTo>
                <a:lnTo>
                  <a:pt x="154" y="170"/>
                </a:lnTo>
                <a:lnTo>
                  <a:pt x="188" y="170"/>
                </a:lnTo>
                <a:lnTo>
                  <a:pt x="188" y="268"/>
                </a:lnTo>
                <a:lnTo>
                  <a:pt x="188" y="268"/>
                </a:lnTo>
                <a:lnTo>
                  <a:pt x="188" y="268"/>
                </a:lnTo>
                <a:close/>
                <a:moveTo>
                  <a:pt x="376" y="238"/>
                </a:moveTo>
                <a:lnTo>
                  <a:pt x="376" y="306"/>
                </a:lnTo>
                <a:lnTo>
                  <a:pt x="338" y="306"/>
                </a:lnTo>
                <a:lnTo>
                  <a:pt x="338" y="306"/>
                </a:lnTo>
                <a:lnTo>
                  <a:pt x="334" y="322"/>
                </a:lnTo>
                <a:lnTo>
                  <a:pt x="328" y="336"/>
                </a:lnTo>
                <a:lnTo>
                  <a:pt x="322" y="350"/>
                </a:lnTo>
                <a:lnTo>
                  <a:pt x="314" y="364"/>
                </a:lnTo>
                <a:lnTo>
                  <a:pt x="306" y="376"/>
                </a:lnTo>
                <a:lnTo>
                  <a:pt x="296" y="388"/>
                </a:lnTo>
                <a:lnTo>
                  <a:pt x="284" y="398"/>
                </a:lnTo>
                <a:lnTo>
                  <a:pt x="274" y="408"/>
                </a:lnTo>
                <a:lnTo>
                  <a:pt x="274" y="546"/>
                </a:lnTo>
                <a:lnTo>
                  <a:pt x="68" y="546"/>
                </a:lnTo>
                <a:lnTo>
                  <a:pt x="68" y="408"/>
                </a:lnTo>
                <a:lnTo>
                  <a:pt x="68" y="408"/>
                </a:lnTo>
                <a:lnTo>
                  <a:pt x="54" y="396"/>
                </a:lnTo>
                <a:lnTo>
                  <a:pt x="40" y="382"/>
                </a:lnTo>
                <a:lnTo>
                  <a:pt x="28" y="366"/>
                </a:lnTo>
                <a:lnTo>
                  <a:pt x="18" y="350"/>
                </a:lnTo>
                <a:lnTo>
                  <a:pt x="10" y="332"/>
                </a:lnTo>
                <a:lnTo>
                  <a:pt x="4" y="312"/>
                </a:lnTo>
                <a:lnTo>
                  <a:pt x="2" y="292"/>
                </a:lnTo>
                <a:lnTo>
                  <a:pt x="0" y="272"/>
                </a:lnTo>
                <a:lnTo>
                  <a:pt x="0" y="272"/>
                </a:lnTo>
                <a:lnTo>
                  <a:pt x="2" y="252"/>
                </a:lnTo>
                <a:lnTo>
                  <a:pt x="4" y="232"/>
                </a:lnTo>
                <a:lnTo>
                  <a:pt x="10" y="212"/>
                </a:lnTo>
                <a:lnTo>
                  <a:pt x="18" y="196"/>
                </a:lnTo>
                <a:lnTo>
                  <a:pt x="28" y="178"/>
                </a:lnTo>
                <a:lnTo>
                  <a:pt x="40" y="162"/>
                </a:lnTo>
                <a:lnTo>
                  <a:pt x="54" y="148"/>
                </a:lnTo>
                <a:lnTo>
                  <a:pt x="68" y="136"/>
                </a:lnTo>
                <a:lnTo>
                  <a:pt x="68" y="0"/>
                </a:lnTo>
                <a:lnTo>
                  <a:pt x="274" y="0"/>
                </a:lnTo>
                <a:lnTo>
                  <a:pt x="274" y="136"/>
                </a:lnTo>
                <a:lnTo>
                  <a:pt x="274" y="136"/>
                </a:lnTo>
                <a:lnTo>
                  <a:pt x="284" y="146"/>
                </a:lnTo>
                <a:lnTo>
                  <a:pt x="296" y="156"/>
                </a:lnTo>
                <a:lnTo>
                  <a:pt x="306" y="168"/>
                </a:lnTo>
                <a:lnTo>
                  <a:pt x="314" y="180"/>
                </a:lnTo>
                <a:lnTo>
                  <a:pt x="322" y="194"/>
                </a:lnTo>
                <a:lnTo>
                  <a:pt x="328" y="208"/>
                </a:lnTo>
                <a:lnTo>
                  <a:pt x="334" y="222"/>
                </a:lnTo>
                <a:lnTo>
                  <a:pt x="338" y="238"/>
                </a:lnTo>
                <a:lnTo>
                  <a:pt x="376" y="238"/>
                </a:lnTo>
                <a:close/>
                <a:moveTo>
                  <a:pt x="308" y="272"/>
                </a:moveTo>
                <a:lnTo>
                  <a:pt x="308" y="272"/>
                </a:lnTo>
                <a:lnTo>
                  <a:pt x="306" y="258"/>
                </a:lnTo>
                <a:lnTo>
                  <a:pt x="304" y="244"/>
                </a:lnTo>
                <a:lnTo>
                  <a:pt x="302" y="232"/>
                </a:lnTo>
                <a:lnTo>
                  <a:pt x="296" y="220"/>
                </a:lnTo>
                <a:lnTo>
                  <a:pt x="290" y="208"/>
                </a:lnTo>
                <a:lnTo>
                  <a:pt x="284" y="196"/>
                </a:lnTo>
                <a:lnTo>
                  <a:pt x="276" y="186"/>
                </a:lnTo>
                <a:lnTo>
                  <a:pt x="268" y="176"/>
                </a:lnTo>
                <a:lnTo>
                  <a:pt x="258" y="166"/>
                </a:lnTo>
                <a:lnTo>
                  <a:pt x="248" y="158"/>
                </a:lnTo>
                <a:lnTo>
                  <a:pt x="236" y="152"/>
                </a:lnTo>
                <a:lnTo>
                  <a:pt x="224" y="146"/>
                </a:lnTo>
                <a:lnTo>
                  <a:pt x="212" y="142"/>
                </a:lnTo>
                <a:lnTo>
                  <a:pt x="198" y="138"/>
                </a:lnTo>
                <a:lnTo>
                  <a:pt x="184" y="136"/>
                </a:lnTo>
                <a:lnTo>
                  <a:pt x="170" y="136"/>
                </a:lnTo>
                <a:lnTo>
                  <a:pt x="170" y="136"/>
                </a:lnTo>
                <a:lnTo>
                  <a:pt x="156" y="136"/>
                </a:lnTo>
                <a:lnTo>
                  <a:pt x="144" y="138"/>
                </a:lnTo>
                <a:lnTo>
                  <a:pt x="130" y="142"/>
                </a:lnTo>
                <a:lnTo>
                  <a:pt x="118" y="146"/>
                </a:lnTo>
                <a:lnTo>
                  <a:pt x="106" y="152"/>
                </a:lnTo>
                <a:lnTo>
                  <a:pt x="94" y="158"/>
                </a:lnTo>
                <a:lnTo>
                  <a:pt x="84" y="166"/>
                </a:lnTo>
                <a:lnTo>
                  <a:pt x="74" y="176"/>
                </a:lnTo>
                <a:lnTo>
                  <a:pt x="66" y="186"/>
                </a:lnTo>
                <a:lnTo>
                  <a:pt x="58" y="196"/>
                </a:lnTo>
                <a:lnTo>
                  <a:pt x="50" y="208"/>
                </a:lnTo>
                <a:lnTo>
                  <a:pt x="44" y="220"/>
                </a:lnTo>
                <a:lnTo>
                  <a:pt x="40" y="232"/>
                </a:lnTo>
                <a:lnTo>
                  <a:pt x="36" y="244"/>
                </a:lnTo>
                <a:lnTo>
                  <a:pt x="34" y="258"/>
                </a:lnTo>
                <a:lnTo>
                  <a:pt x="34" y="272"/>
                </a:lnTo>
                <a:lnTo>
                  <a:pt x="34" y="272"/>
                </a:lnTo>
                <a:lnTo>
                  <a:pt x="34" y="286"/>
                </a:lnTo>
                <a:lnTo>
                  <a:pt x="36" y="300"/>
                </a:lnTo>
                <a:lnTo>
                  <a:pt x="40" y="312"/>
                </a:lnTo>
                <a:lnTo>
                  <a:pt x="44" y="326"/>
                </a:lnTo>
                <a:lnTo>
                  <a:pt x="50" y="338"/>
                </a:lnTo>
                <a:lnTo>
                  <a:pt x="58" y="348"/>
                </a:lnTo>
                <a:lnTo>
                  <a:pt x="66" y="360"/>
                </a:lnTo>
                <a:lnTo>
                  <a:pt x="74" y="368"/>
                </a:lnTo>
                <a:lnTo>
                  <a:pt x="84" y="378"/>
                </a:lnTo>
                <a:lnTo>
                  <a:pt x="94" y="386"/>
                </a:lnTo>
                <a:lnTo>
                  <a:pt x="106" y="392"/>
                </a:lnTo>
                <a:lnTo>
                  <a:pt x="118" y="398"/>
                </a:lnTo>
                <a:lnTo>
                  <a:pt x="130" y="402"/>
                </a:lnTo>
                <a:lnTo>
                  <a:pt x="144" y="406"/>
                </a:lnTo>
                <a:lnTo>
                  <a:pt x="156" y="408"/>
                </a:lnTo>
                <a:lnTo>
                  <a:pt x="170" y="408"/>
                </a:lnTo>
                <a:lnTo>
                  <a:pt x="170" y="408"/>
                </a:lnTo>
                <a:lnTo>
                  <a:pt x="184" y="408"/>
                </a:lnTo>
                <a:lnTo>
                  <a:pt x="198" y="406"/>
                </a:lnTo>
                <a:lnTo>
                  <a:pt x="212" y="402"/>
                </a:lnTo>
                <a:lnTo>
                  <a:pt x="224" y="398"/>
                </a:lnTo>
                <a:lnTo>
                  <a:pt x="236" y="392"/>
                </a:lnTo>
                <a:lnTo>
                  <a:pt x="248" y="386"/>
                </a:lnTo>
                <a:lnTo>
                  <a:pt x="258" y="378"/>
                </a:lnTo>
                <a:lnTo>
                  <a:pt x="268" y="368"/>
                </a:lnTo>
                <a:lnTo>
                  <a:pt x="276" y="360"/>
                </a:lnTo>
                <a:lnTo>
                  <a:pt x="284" y="348"/>
                </a:lnTo>
                <a:lnTo>
                  <a:pt x="290" y="338"/>
                </a:lnTo>
                <a:lnTo>
                  <a:pt x="296" y="326"/>
                </a:lnTo>
                <a:lnTo>
                  <a:pt x="302" y="312"/>
                </a:lnTo>
                <a:lnTo>
                  <a:pt x="304" y="300"/>
                </a:lnTo>
                <a:lnTo>
                  <a:pt x="306" y="286"/>
                </a:lnTo>
                <a:lnTo>
                  <a:pt x="308" y="272"/>
                </a:lnTo>
                <a:lnTo>
                  <a:pt x="308" y="2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3" name="组 42"/>
          <p:cNvGrpSpPr/>
          <p:nvPr/>
        </p:nvGrpSpPr>
        <p:grpSpPr>
          <a:xfrm>
            <a:off x="6092882" y="3277364"/>
            <a:ext cx="3052676" cy="720295"/>
            <a:chOff x="0" y="2743200"/>
            <a:chExt cx="2806262" cy="662152"/>
          </a:xfrm>
          <a:solidFill>
            <a:schemeClr val="accent4"/>
          </a:solidFill>
        </p:grpSpPr>
        <p:grpSp>
          <p:nvGrpSpPr>
            <p:cNvPr id="48" name="组 47"/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  <a:grpFill/>
          </p:grpSpPr>
          <p:sp>
            <p:nvSpPr>
              <p:cNvPr id="50" name="矩形 49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" name="三角形 50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436361" y="2979685"/>
              <a:ext cx="1933543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7182242" y="2159087"/>
            <a:ext cx="873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 smtClean="0">
                <a:solidFill>
                  <a:schemeClr val="accent4"/>
                </a:solidFill>
                <a:ea typeface="Microsoft YaHei" charset="0"/>
                <a:cs typeface="Microsoft YaHei" charset="0"/>
              </a:rPr>
              <a:t>03</a:t>
            </a:r>
            <a:endParaRPr lang="zh-CN" altLang="en-US" sz="4800" b="1" dirty="0">
              <a:solidFill>
                <a:schemeClr val="accent4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228937" y="5633935"/>
            <a:ext cx="278056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514374" y="5141776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Freeform 34"/>
          <p:cNvSpPr>
            <a:spLocks/>
          </p:cNvSpPr>
          <p:nvPr/>
        </p:nvSpPr>
        <p:spPr bwMode="auto">
          <a:xfrm>
            <a:off x="10378945" y="1178686"/>
            <a:ext cx="669258" cy="528616"/>
          </a:xfrm>
          <a:custGeom>
            <a:avLst/>
            <a:gdLst>
              <a:gd name="T0" fmla="*/ 550 w 552"/>
              <a:gd name="T1" fmla="*/ 176 h 436"/>
              <a:gd name="T2" fmla="*/ 432 w 552"/>
              <a:gd name="T3" fmla="*/ 26 h 436"/>
              <a:gd name="T4" fmla="*/ 432 w 552"/>
              <a:gd name="T5" fmla="*/ 26 h 436"/>
              <a:gd name="T6" fmla="*/ 428 w 552"/>
              <a:gd name="T7" fmla="*/ 22 h 436"/>
              <a:gd name="T8" fmla="*/ 428 w 552"/>
              <a:gd name="T9" fmla="*/ 22 h 436"/>
              <a:gd name="T10" fmla="*/ 418 w 552"/>
              <a:gd name="T11" fmla="*/ 14 h 436"/>
              <a:gd name="T12" fmla="*/ 408 w 552"/>
              <a:gd name="T13" fmla="*/ 6 h 436"/>
              <a:gd name="T14" fmla="*/ 394 w 552"/>
              <a:gd name="T15" fmla="*/ 2 h 436"/>
              <a:gd name="T16" fmla="*/ 380 w 552"/>
              <a:gd name="T17" fmla="*/ 0 h 436"/>
              <a:gd name="T18" fmla="*/ 348 w 552"/>
              <a:gd name="T19" fmla="*/ 0 h 436"/>
              <a:gd name="T20" fmla="*/ 348 w 552"/>
              <a:gd name="T21" fmla="*/ 0 h 436"/>
              <a:gd name="T22" fmla="*/ 344 w 552"/>
              <a:gd name="T23" fmla="*/ 12 h 436"/>
              <a:gd name="T24" fmla="*/ 338 w 552"/>
              <a:gd name="T25" fmla="*/ 24 h 436"/>
              <a:gd name="T26" fmla="*/ 332 w 552"/>
              <a:gd name="T27" fmla="*/ 34 h 436"/>
              <a:gd name="T28" fmla="*/ 322 w 552"/>
              <a:gd name="T29" fmla="*/ 42 h 436"/>
              <a:gd name="T30" fmla="*/ 312 w 552"/>
              <a:gd name="T31" fmla="*/ 50 h 436"/>
              <a:gd name="T32" fmla="*/ 300 w 552"/>
              <a:gd name="T33" fmla="*/ 56 h 436"/>
              <a:gd name="T34" fmla="*/ 288 w 552"/>
              <a:gd name="T35" fmla="*/ 58 h 436"/>
              <a:gd name="T36" fmla="*/ 276 w 552"/>
              <a:gd name="T37" fmla="*/ 60 h 436"/>
              <a:gd name="T38" fmla="*/ 276 w 552"/>
              <a:gd name="T39" fmla="*/ 60 h 436"/>
              <a:gd name="T40" fmla="*/ 262 w 552"/>
              <a:gd name="T41" fmla="*/ 58 h 436"/>
              <a:gd name="T42" fmla="*/ 250 w 552"/>
              <a:gd name="T43" fmla="*/ 56 h 436"/>
              <a:gd name="T44" fmla="*/ 238 w 552"/>
              <a:gd name="T45" fmla="*/ 50 h 436"/>
              <a:gd name="T46" fmla="*/ 228 w 552"/>
              <a:gd name="T47" fmla="*/ 42 h 436"/>
              <a:gd name="T48" fmla="*/ 220 w 552"/>
              <a:gd name="T49" fmla="*/ 34 h 436"/>
              <a:gd name="T50" fmla="*/ 212 w 552"/>
              <a:gd name="T51" fmla="*/ 24 h 436"/>
              <a:gd name="T52" fmla="*/ 208 w 552"/>
              <a:gd name="T53" fmla="*/ 12 h 436"/>
              <a:gd name="T54" fmla="*/ 204 w 552"/>
              <a:gd name="T55" fmla="*/ 0 h 436"/>
              <a:gd name="T56" fmla="*/ 170 w 552"/>
              <a:gd name="T57" fmla="*/ 0 h 436"/>
              <a:gd name="T58" fmla="*/ 170 w 552"/>
              <a:gd name="T59" fmla="*/ 0 h 436"/>
              <a:gd name="T60" fmla="*/ 156 w 552"/>
              <a:gd name="T61" fmla="*/ 2 h 436"/>
              <a:gd name="T62" fmla="*/ 142 w 552"/>
              <a:gd name="T63" fmla="*/ 6 h 436"/>
              <a:gd name="T64" fmla="*/ 130 w 552"/>
              <a:gd name="T65" fmla="*/ 14 h 436"/>
              <a:gd name="T66" fmla="*/ 120 w 552"/>
              <a:gd name="T67" fmla="*/ 24 h 436"/>
              <a:gd name="T68" fmla="*/ 120 w 552"/>
              <a:gd name="T69" fmla="*/ 24 h 436"/>
              <a:gd name="T70" fmla="*/ 120 w 552"/>
              <a:gd name="T71" fmla="*/ 26 h 436"/>
              <a:gd name="T72" fmla="*/ 0 w 552"/>
              <a:gd name="T73" fmla="*/ 176 h 436"/>
              <a:gd name="T74" fmla="*/ 0 w 552"/>
              <a:gd name="T75" fmla="*/ 176 h 436"/>
              <a:gd name="T76" fmla="*/ 0 w 552"/>
              <a:gd name="T77" fmla="*/ 178 h 436"/>
              <a:gd name="T78" fmla="*/ 0 w 552"/>
              <a:gd name="T79" fmla="*/ 182 h 436"/>
              <a:gd name="T80" fmla="*/ 0 w 552"/>
              <a:gd name="T81" fmla="*/ 182 h 436"/>
              <a:gd name="T82" fmla="*/ 0 w 552"/>
              <a:gd name="T83" fmla="*/ 184 h 436"/>
              <a:gd name="T84" fmla="*/ 4 w 552"/>
              <a:gd name="T85" fmla="*/ 186 h 436"/>
              <a:gd name="T86" fmla="*/ 110 w 552"/>
              <a:gd name="T87" fmla="*/ 242 h 436"/>
              <a:gd name="T88" fmla="*/ 110 w 552"/>
              <a:gd name="T89" fmla="*/ 436 h 436"/>
              <a:gd name="T90" fmla="*/ 438 w 552"/>
              <a:gd name="T91" fmla="*/ 436 h 436"/>
              <a:gd name="T92" fmla="*/ 438 w 552"/>
              <a:gd name="T93" fmla="*/ 244 h 436"/>
              <a:gd name="T94" fmla="*/ 548 w 552"/>
              <a:gd name="T95" fmla="*/ 186 h 436"/>
              <a:gd name="T96" fmla="*/ 548 w 552"/>
              <a:gd name="T97" fmla="*/ 186 h 436"/>
              <a:gd name="T98" fmla="*/ 550 w 552"/>
              <a:gd name="T99" fmla="*/ 184 h 436"/>
              <a:gd name="T100" fmla="*/ 552 w 552"/>
              <a:gd name="T101" fmla="*/ 182 h 436"/>
              <a:gd name="T102" fmla="*/ 552 w 552"/>
              <a:gd name="T103" fmla="*/ 182 h 436"/>
              <a:gd name="T104" fmla="*/ 552 w 552"/>
              <a:gd name="T105" fmla="*/ 178 h 436"/>
              <a:gd name="T106" fmla="*/ 550 w 552"/>
              <a:gd name="T107" fmla="*/ 176 h 436"/>
              <a:gd name="T108" fmla="*/ 550 w 552"/>
              <a:gd name="T109" fmla="*/ 17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2" h="436">
                <a:moveTo>
                  <a:pt x="550" y="176"/>
                </a:moveTo>
                <a:lnTo>
                  <a:pt x="432" y="26"/>
                </a:lnTo>
                <a:lnTo>
                  <a:pt x="432" y="26"/>
                </a:lnTo>
                <a:lnTo>
                  <a:pt x="428" y="22"/>
                </a:lnTo>
                <a:lnTo>
                  <a:pt x="428" y="22"/>
                </a:lnTo>
                <a:lnTo>
                  <a:pt x="418" y="14"/>
                </a:lnTo>
                <a:lnTo>
                  <a:pt x="408" y="6"/>
                </a:lnTo>
                <a:lnTo>
                  <a:pt x="394" y="2"/>
                </a:lnTo>
                <a:lnTo>
                  <a:pt x="380" y="0"/>
                </a:lnTo>
                <a:lnTo>
                  <a:pt x="348" y="0"/>
                </a:lnTo>
                <a:lnTo>
                  <a:pt x="348" y="0"/>
                </a:lnTo>
                <a:lnTo>
                  <a:pt x="344" y="12"/>
                </a:lnTo>
                <a:lnTo>
                  <a:pt x="338" y="24"/>
                </a:lnTo>
                <a:lnTo>
                  <a:pt x="332" y="34"/>
                </a:lnTo>
                <a:lnTo>
                  <a:pt x="322" y="42"/>
                </a:lnTo>
                <a:lnTo>
                  <a:pt x="312" y="50"/>
                </a:lnTo>
                <a:lnTo>
                  <a:pt x="300" y="56"/>
                </a:lnTo>
                <a:lnTo>
                  <a:pt x="288" y="58"/>
                </a:lnTo>
                <a:lnTo>
                  <a:pt x="276" y="60"/>
                </a:lnTo>
                <a:lnTo>
                  <a:pt x="276" y="60"/>
                </a:lnTo>
                <a:lnTo>
                  <a:pt x="262" y="58"/>
                </a:lnTo>
                <a:lnTo>
                  <a:pt x="250" y="56"/>
                </a:lnTo>
                <a:lnTo>
                  <a:pt x="238" y="50"/>
                </a:lnTo>
                <a:lnTo>
                  <a:pt x="228" y="42"/>
                </a:lnTo>
                <a:lnTo>
                  <a:pt x="220" y="34"/>
                </a:lnTo>
                <a:lnTo>
                  <a:pt x="212" y="24"/>
                </a:lnTo>
                <a:lnTo>
                  <a:pt x="208" y="12"/>
                </a:lnTo>
                <a:lnTo>
                  <a:pt x="204" y="0"/>
                </a:lnTo>
                <a:lnTo>
                  <a:pt x="170" y="0"/>
                </a:lnTo>
                <a:lnTo>
                  <a:pt x="170" y="0"/>
                </a:lnTo>
                <a:lnTo>
                  <a:pt x="156" y="2"/>
                </a:lnTo>
                <a:lnTo>
                  <a:pt x="142" y="6"/>
                </a:lnTo>
                <a:lnTo>
                  <a:pt x="130" y="14"/>
                </a:lnTo>
                <a:lnTo>
                  <a:pt x="120" y="24"/>
                </a:lnTo>
                <a:lnTo>
                  <a:pt x="120" y="24"/>
                </a:lnTo>
                <a:lnTo>
                  <a:pt x="120" y="26"/>
                </a:lnTo>
                <a:lnTo>
                  <a:pt x="0" y="176"/>
                </a:lnTo>
                <a:lnTo>
                  <a:pt x="0" y="176"/>
                </a:lnTo>
                <a:lnTo>
                  <a:pt x="0" y="178"/>
                </a:lnTo>
                <a:lnTo>
                  <a:pt x="0" y="182"/>
                </a:lnTo>
                <a:lnTo>
                  <a:pt x="0" y="182"/>
                </a:lnTo>
                <a:lnTo>
                  <a:pt x="0" y="184"/>
                </a:lnTo>
                <a:lnTo>
                  <a:pt x="4" y="186"/>
                </a:lnTo>
                <a:lnTo>
                  <a:pt x="110" y="242"/>
                </a:lnTo>
                <a:lnTo>
                  <a:pt x="110" y="436"/>
                </a:lnTo>
                <a:lnTo>
                  <a:pt x="438" y="436"/>
                </a:lnTo>
                <a:lnTo>
                  <a:pt x="438" y="244"/>
                </a:lnTo>
                <a:lnTo>
                  <a:pt x="548" y="186"/>
                </a:lnTo>
                <a:lnTo>
                  <a:pt x="548" y="186"/>
                </a:lnTo>
                <a:lnTo>
                  <a:pt x="550" y="184"/>
                </a:lnTo>
                <a:lnTo>
                  <a:pt x="552" y="182"/>
                </a:lnTo>
                <a:lnTo>
                  <a:pt x="552" y="182"/>
                </a:lnTo>
                <a:lnTo>
                  <a:pt x="552" y="178"/>
                </a:lnTo>
                <a:lnTo>
                  <a:pt x="550" y="176"/>
                </a:lnTo>
                <a:lnTo>
                  <a:pt x="550" y="1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6" name="组 65"/>
          <p:cNvGrpSpPr/>
          <p:nvPr/>
        </p:nvGrpSpPr>
        <p:grpSpPr>
          <a:xfrm>
            <a:off x="9139324" y="3471861"/>
            <a:ext cx="3052676" cy="720295"/>
            <a:chOff x="9139324" y="3471861"/>
            <a:chExt cx="3052676" cy="720295"/>
          </a:xfrm>
        </p:grpSpPr>
        <p:grpSp>
          <p:nvGrpSpPr>
            <p:cNvPr id="53" name="组 52"/>
            <p:cNvGrpSpPr/>
            <p:nvPr/>
          </p:nvGrpSpPr>
          <p:grpSpPr>
            <a:xfrm rot="10800000">
              <a:off x="9139324" y="3471861"/>
              <a:ext cx="3052676" cy="720295"/>
              <a:chOff x="0" y="2743200"/>
              <a:chExt cx="2806262" cy="662152"/>
            </a:xfrm>
            <a:solidFill>
              <a:schemeClr val="accent5"/>
            </a:solidFill>
          </p:grpSpPr>
          <p:sp>
            <p:nvSpPr>
              <p:cNvPr id="59" name="矩形 58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0" name="三角形 59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9614001" y="3523187"/>
              <a:ext cx="2103325" cy="4017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10228684" y="4748232"/>
            <a:ext cx="873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 smtClean="0">
                <a:solidFill>
                  <a:schemeClr val="accent5"/>
                </a:solidFill>
                <a:ea typeface="Microsoft YaHei" charset="0"/>
                <a:cs typeface="Microsoft YaHei" charset="0"/>
              </a:rPr>
              <a:t>04</a:t>
            </a:r>
            <a:endParaRPr lang="zh-CN" altLang="en-US" sz="4800" b="1" dirty="0">
              <a:solidFill>
                <a:schemeClr val="accent5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145559" y="2457990"/>
            <a:ext cx="3040206" cy="88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5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560816" y="1965831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5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FOUR</a:t>
            </a:r>
            <a:r>
              <a:rPr kumimoji="1" lang="zh-CN" altLang="en-US" dirty="0"/>
              <a:t> 新年计划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914400" y="1094974"/>
            <a:ext cx="2569779" cy="2569779"/>
            <a:chOff x="914400" y="1371601"/>
            <a:chExt cx="2569779" cy="2569779"/>
          </a:xfrm>
        </p:grpSpPr>
        <p:sp>
          <p:nvSpPr>
            <p:cNvPr id="3" name="椭圆 2"/>
            <p:cNvSpPr/>
            <p:nvPr/>
          </p:nvSpPr>
          <p:spPr>
            <a:xfrm>
              <a:off x="914400" y="1371601"/>
              <a:ext cx="2569779" cy="2569779"/>
            </a:xfrm>
            <a:prstGeom prst="ellipse">
              <a:avLst/>
            </a:prstGeom>
            <a:ln w="762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882928" y="1859354"/>
              <a:ext cx="632722" cy="538434"/>
            </a:xfrm>
            <a:custGeom>
              <a:avLst/>
              <a:gdLst>
                <a:gd name="T0" fmla="*/ 466 w 510"/>
                <a:gd name="T1" fmla="*/ 4 h 434"/>
                <a:gd name="T2" fmla="*/ 458 w 510"/>
                <a:gd name="T3" fmla="*/ 0 h 434"/>
                <a:gd name="T4" fmla="*/ 448 w 510"/>
                <a:gd name="T5" fmla="*/ 0 h 434"/>
                <a:gd name="T6" fmla="*/ 440 w 510"/>
                <a:gd name="T7" fmla="*/ 6 h 434"/>
                <a:gd name="T8" fmla="*/ 398 w 510"/>
                <a:gd name="T9" fmla="*/ 58 h 434"/>
                <a:gd name="T10" fmla="*/ 278 w 510"/>
                <a:gd name="T11" fmla="*/ 206 h 434"/>
                <a:gd name="T12" fmla="*/ 224 w 510"/>
                <a:gd name="T13" fmla="*/ 262 h 434"/>
                <a:gd name="T14" fmla="*/ 214 w 510"/>
                <a:gd name="T15" fmla="*/ 270 h 434"/>
                <a:gd name="T16" fmla="*/ 186 w 510"/>
                <a:gd name="T17" fmla="*/ 284 h 434"/>
                <a:gd name="T18" fmla="*/ 154 w 510"/>
                <a:gd name="T19" fmla="*/ 288 h 434"/>
                <a:gd name="T20" fmla="*/ 126 w 510"/>
                <a:gd name="T21" fmla="*/ 278 h 434"/>
                <a:gd name="T22" fmla="*/ 108 w 510"/>
                <a:gd name="T23" fmla="*/ 264 h 434"/>
                <a:gd name="T24" fmla="*/ 108 w 510"/>
                <a:gd name="T25" fmla="*/ 264 h 434"/>
                <a:gd name="T26" fmla="*/ 100 w 510"/>
                <a:gd name="T27" fmla="*/ 260 h 434"/>
                <a:gd name="T28" fmla="*/ 82 w 510"/>
                <a:gd name="T29" fmla="*/ 260 h 434"/>
                <a:gd name="T30" fmla="*/ 74 w 510"/>
                <a:gd name="T31" fmla="*/ 262 h 434"/>
                <a:gd name="T32" fmla="*/ 74 w 510"/>
                <a:gd name="T33" fmla="*/ 262 h 434"/>
                <a:gd name="T34" fmla="*/ 32 w 510"/>
                <a:gd name="T35" fmla="*/ 274 h 434"/>
                <a:gd name="T36" fmla="*/ 18 w 510"/>
                <a:gd name="T37" fmla="*/ 280 h 434"/>
                <a:gd name="T38" fmla="*/ 8 w 510"/>
                <a:gd name="T39" fmla="*/ 292 h 434"/>
                <a:gd name="T40" fmla="*/ 0 w 510"/>
                <a:gd name="T41" fmla="*/ 318 h 434"/>
                <a:gd name="T42" fmla="*/ 0 w 510"/>
                <a:gd name="T43" fmla="*/ 326 h 434"/>
                <a:gd name="T44" fmla="*/ 8 w 510"/>
                <a:gd name="T45" fmla="*/ 354 h 434"/>
                <a:gd name="T46" fmla="*/ 18 w 510"/>
                <a:gd name="T47" fmla="*/ 368 h 434"/>
                <a:gd name="T48" fmla="*/ 30 w 510"/>
                <a:gd name="T49" fmla="*/ 380 h 434"/>
                <a:gd name="T50" fmla="*/ 58 w 510"/>
                <a:gd name="T51" fmla="*/ 400 h 434"/>
                <a:gd name="T52" fmla="*/ 94 w 510"/>
                <a:gd name="T53" fmla="*/ 416 h 434"/>
                <a:gd name="T54" fmla="*/ 136 w 510"/>
                <a:gd name="T55" fmla="*/ 428 h 434"/>
                <a:gd name="T56" fmla="*/ 156 w 510"/>
                <a:gd name="T57" fmla="*/ 432 h 434"/>
                <a:gd name="T58" fmla="*/ 198 w 510"/>
                <a:gd name="T59" fmla="*/ 432 h 434"/>
                <a:gd name="T60" fmla="*/ 222 w 510"/>
                <a:gd name="T61" fmla="*/ 424 h 434"/>
                <a:gd name="T62" fmla="*/ 234 w 510"/>
                <a:gd name="T63" fmla="*/ 416 h 434"/>
                <a:gd name="T64" fmla="*/ 238 w 510"/>
                <a:gd name="T65" fmla="*/ 412 h 434"/>
                <a:gd name="T66" fmla="*/ 316 w 510"/>
                <a:gd name="T67" fmla="*/ 302 h 434"/>
                <a:gd name="T68" fmla="*/ 316 w 510"/>
                <a:gd name="T69" fmla="*/ 302 h 434"/>
                <a:gd name="T70" fmla="*/ 328 w 510"/>
                <a:gd name="T71" fmla="*/ 286 h 434"/>
                <a:gd name="T72" fmla="*/ 364 w 510"/>
                <a:gd name="T73" fmla="*/ 250 h 434"/>
                <a:gd name="T74" fmla="*/ 388 w 510"/>
                <a:gd name="T75" fmla="*/ 230 h 434"/>
                <a:gd name="T76" fmla="*/ 394 w 510"/>
                <a:gd name="T77" fmla="*/ 228 h 434"/>
                <a:gd name="T78" fmla="*/ 400 w 510"/>
                <a:gd name="T79" fmla="*/ 228 h 434"/>
                <a:gd name="T80" fmla="*/ 414 w 510"/>
                <a:gd name="T81" fmla="*/ 232 h 434"/>
                <a:gd name="T82" fmla="*/ 422 w 510"/>
                <a:gd name="T83" fmla="*/ 242 h 434"/>
                <a:gd name="T84" fmla="*/ 432 w 510"/>
                <a:gd name="T85" fmla="*/ 416 h 434"/>
                <a:gd name="T86" fmla="*/ 432 w 510"/>
                <a:gd name="T87" fmla="*/ 418 h 434"/>
                <a:gd name="T88" fmla="*/ 434 w 510"/>
                <a:gd name="T89" fmla="*/ 422 h 434"/>
                <a:gd name="T90" fmla="*/ 434 w 510"/>
                <a:gd name="T91" fmla="*/ 426 h 434"/>
                <a:gd name="T92" fmla="*/ 440 w 510"/>
                <a:gd name="T93" fmla="*/ 432 h 434"/>
                <a:gd name="T94" fmla="*/ 444 w 510"/>
                <a:gd name="T95" fmla="*/ 434 h 434"/>
                <a:gd name="T96" fmla="*/ 452 w 510"/>
                <a:gd name="T97" fmla="*/ 428 h 434"/>
                <a:gd name="T98" fmla="*/ 454 w 510"/>
                <a:gd name="T99" fmla="*/ 418 h 434"/>
                <a:gd name="T100" fmla="*/ 460 w 510"/>
                <a:gd name="T101" fmla="*/ 368 h 434"/>
                <a:gd name="T102" fmla="*/ 476 w 510"/>
                <a:gd name="T103" fmla="*/ 230 h 434"/>
                <a:gd name="T104" fmla="*/ 488 w 510"/>
                <a:gd name="T105" fmla="*/ 188 h 434"/>
                <a:gd name="T106" fmla="*/ 496 w 510"/>
                <a:gd name="T107" fmla="*/ 168 h 434"/>
                <a:gd name="T108" fmla="*/ 506 w 510"/>
                <a:gd name="T109" fmla="*/ 132 h 434"/>
                <a:gd name="T110" fmla="*/ 510 w 510"/>
                <a:gd name="T111" fmla="*/ 100 h 434"/>
                <a:gd name="T112" fmla="*/ 508 w 510"/>
                <a:gd name="T113" fmla="*/ 74 h 434"/>
                <a:gd name="T114" fmla="*/ 498 w 510"/>
                <a:gd name="T115" fmla="*/ 42 h 434"/>
                <a:gd name="T116" fmla="*/ 476 w 510"/>
                <a:gd name="T117" fmla="*/ 12 h 434"/>
                <a:gd name="T118" fmla="*/ 466 w 510"/>
                <a:gd name="T119" fmla="*/ 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0" h="434">
                  <a:moveTo>
                    <a:pt x="466" y="4"/>
                  </a:moveTo>
                  <a:lnTo>
                    <a:pt x="466" y="4"/>
                  </a:lnTo>
                  <a:lnTo>
                    <a:pt x="464" y="2"/>
                  </a:lnTo>
                  <a:lnTo>
                    <a:pt x="458" y="0"/>
                  </a:lnTo>
                  <a:lnTo>
                    <a:pt x="454" y="0"/>
                  </a:lnTo>
                  <a:lnTo>
                    <a:pt x="448" y="0"/>
                  </a:lnTo>
                  <a:lnTo>
                    <a:pt x="444" y="2"/>
                  </a:lnTo>
                  <a:lnTo>
                    <a:pt x="440" y="6"/>
                  </a:lnTo>
                  <a:lnTo>
                    <a:pt x="440" y="6"/>
                  </a:lnTo>
                  <a:lnTo>
                    <a:pt x="398" y="58"/>
                  </a:lnTo>
                  <a:lnTo>
                    <a:pt x="340" y="132"/>
                  </a:lnTo>
                  <a:lnTo>
                    <a:pt x="278" y="206"/>
                  </a:lnTo>
                  <a:lnTo>
                    <a:pt x="248" y="236"/>
                  </a:lnTo>
                  <a:lnTo>
                    <a:pt x="224" y="262"/>
                  </a:lnTo>
                  <a:lnTo>
                    <a:pt x="224" y="262"/>
                  </a:lnTo>
                  <a:lnTo>
                    <a:pt x="214" y="270"/>
                  </a:lnTo>
                  <a:lnTo>
                    <a:pt x="204" y="276"/>
                  </a:lnTo>
                  <a:lnTo>
                    <a:pt x="186" y="284"/>
                  </a:lnTo>
                  <a:lnTo>
                    <a:pt x="170" y="288"/>
                  </a:lnTo>
                  <a:lnTo>
                    <a:pt x="154" y="288"/>
                  </a:lnTo>
                  <a:lnTo>
                    <a:pt x="140" y="284"/>
                  </a:lnTo>
                  <a:lnTo>
                    <a:pt x="126" y="278"/>
                  </a:lnTo>
                  <a:lnTo>
                    <a:pt x="116" y="272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6" y="264"/>
                  </a:lnTo>
                  <a:lnTo>
                    <a:pt x="100" y="260"/>
                  </a:lnTo>
                  <a:lnTo>
                    <a:pt x="88" y="258"/>
                  </a:lnTo>
                  <a:lnTo>
                    <a:pt x="82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32" y="274"/>
                  </a:lnTo>
                  <a:lnTo>
                    <a:pt x="32" y="274"/>
                  </a:lnTo>
                  <a:lnTo>
                    <a:pt x="24" y="276"/>
                  </a:lnTo>
                  <a:lnTo>
                    <a:pt x="18" y="280"/>
                  </a:lnTo>
                  <a:lnTo>
                    <a:pt x="12" y="286"/>
                  </a:lnTo>
                  <a:lnTo>
                    <a:pt x="8" y="292"/>
                  </a:lnTo>
                  <a:lnTo>
                    <a:pt x="2" y="30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26"/>
                  </a:lnTo>
                  <a:lnTo>
                    <a:pt x="4" y="338"/>
                  </a:lnTo>
                  <a:lnTo>
                    <a:pt x="8" y="354"/>
                  </a:lnTo>
                  <a:lnTo>
                    <a:pt x="12" y="362"/>
                  </a:lnTo>
                  <a:lnTo>
                    <a:pt x="18" y="368"/>
                  </a:lnTo>
                  <a:lnTo>
                    <a:pt x="18" y="368"/>
                  </a:lnTo>
                  <a:lnTo>
                    <a:pt x="30" y="380"/>
                  </a:lnTo>
                  <a:lnTo>
                    <a:pt x="44" y="390"/>
                  </a:lnTo>
                  <a:lnTo>
                    <a:pt x="58" y="400"/>
                  </a:lnTo>
                  <a:lnTo>
                    <a:pt x="76" y="408"/>
                  </a:lnTo>
                  <a:lnTo>
                    <a:pt x="94" y="416"/>
                  </a:lnTo>
                  <a:lnTo>
                    <a:pt x="114" y="424"/>
                  </a:lnTo>
                  <a:lnTo>
                    <a:pt x="136" y="428"/>
                  </a:lnTo>
                  <a:lnTo>
                    <a:pt x="156" y="432"/>
                  </a:lnTo>
                  <a:lnTo>
                    <a:pt x="156" y="432"/>
                  </a:lnTo>
                  <a:lnTo>
                    <a:pt x="178" y="434"/>
                  </a:lnTo>
                  <a:lnTo>
                    <a:pt x="198" y="432"/>
                  </a:lnTo>
                  <a:lnTo>
                    <a:pt x="212" y="428"/>
                  </a:lnTo>
                  <a:lnTo>
                    <a:pt x="222" y="424"/>
                  </a:lnTo>
                  <a:lnTo>
                    <a:pt x="230" y="420"/>
                  </a:lnTo>
                  <a:lnTo>
                    <a:pt x="234" y="416"/>
                  </a:lnTo>
                  <a:lnTo>
                    <a:pt x="238" y="412"/>
                  </a:lnTo>
                  <a:lnTo>
                    <a:pt x="238" y="412"/>
                  </a:lnTo>
                  <a:lnTo>
                    <a:pt x="264" y="378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28" y="286"/>
                  </a:lnTo>
                  <a:lnTo>
                    <a:pt x="342" y="272"/>
                  </a:lnTo>
                  <a:lnTo>
                    <a:pt x="364" y="250"/>
                  </a:lnTo>
                  <a:lnTo>
                    <a:pt x="382" y="236"/>
                  </a:lnTo>
                  <a:lnTo>
                    <a:pt x="388" y="230"/>
                  </a:lnTo>
                  <a:lnTo>
                    <a:pt x="388" y="230"/>
                  </a:lnTo>
                  <a:lnTo>
                    <a:pt x="394" y="228"/>
                  </a:lnTo>
                  <a:lnTo>
                    <a:pt x="394" y="228"/>
                  </a:lnTo>
                  <a:lnTo>
                    <a:pt x="400" y="228"/>
                  </a:lnTo>
                  <a:lnTo>
                    <a:pt x="410" y="228"/>
                  </a:lnTo>
                  <a:lnTo>
                    <a:pt x="414" y="232"/>
                  </a:lnTo>
                  <a:lnTo>
                    <a:pt x="418" y="236"/>
                  </a:lnTo>
                  <a:lnTo>
                    <a:pt x="422" y="242"/>
                  </a:lnTo>
                  <a:lnTo>
                    <a:pt x="424" y="252"/>
                  </a:lnTo>
                  <a:lnTo>
                    <a:pt x="432" y="416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4" y="422"/>
                  </a:lnTo>
                  <a:lnTo>
                    <a:pt x="434" y="422"/>
                  </a:lnTo>
                  <a:lnTo>
                    <a:pt x="434" y="426"/>
                  </a:lnTo>
                  <a:lnTo>
                    <a:pt x="436" y="428"/>
                  </a:lnTo>
                  <a:lnTo>
                    <a:pt x="440" y="432"/>
                  </a:lnTo>
                  <a:lnTo>
                    <a:pt x="444" y="434"/>
                  </a:lnTo>
                  <a:lnTo>
                    <a:pt x="444" y="434"/>
                  </a:lnTo>
                  <a:lnTo>
                    <a:pt x="450" y="432"/>
                  </a:lnTo>
                  <a:lnTo>
                    <a:pt x="452" y="428"/>
                  </a:lnTo>
                  <a:lnTo>
                    <a:pt x="454" y="420"/>
                  </a:lnTo>
                  <a:lnTo>
                    <a:pt x="454" y="418"/>
                  </a:lnTo>
                  <a:lnTo>
                    <a:pt x="454" y="418"/>
                  </a:lnTo>
                  <a:lnTo>
                    <a:pt x="460" y="368"/>
                  </a:lnTo>
                  <a:lnTo>
                    <a:pt x="468" y="298"/>
                  </a:lnTo>
                  <a:lnTo>
                    <a:pt x="476" y="230"/>
                  </a:lnTo>
                  <a:lnTo>
                    <a:pt x="482" y="204"/>
                  </a:lnTo>
                  <a:lnTo>
                    <a:pt x="488" y="188"/>
                  </a:lnTo>
                  <a:lnTo>
                    <a:pt x="488" y="188"/>
                  </a:lnTo>
                  <a:lnTo>
                    <a:pt x="496" y="168"/>
                  </a:lnTo>
                  <a:lnTo>
                    <a:pt x="502" y="148"/>
                  </a:lnTo>
                  <a:lnTo>
                    <a:pt x="506" y="132"/>
                  </a:lnTo>
                  <a:lnTo>
                    <a:pt x="508" y="114"/>
                  </a:lnTo>
                  <a:lnTo>
                    <a:pt x="510" y="100"/>
                  </a:lnTo>
                  <a:lnTo>
                    <a:pt x="508" y="86"/>
                  </a:lnTo>
                  <a:lnTo>
                    <a:pt x="508" y="74"/>
                  </a:lnTo>
                  <a:lnTo>
                    <a:pt x="504" y="62"/>
                  </a:lnTo>
                  <a:lnTo>
                    <a:pt x="498" y="42"/>
                  </a:lnTo>
                  <a:lnTo>
                    <a:pt x="488" y="26"/>
                  </a:lnTo>
                  <a:lnTo>
                    <a:pt x="476" y="12"/>
                  </a:lnTo>
                  <a:lnTo>
                    <a:pt x="466" y="4"/>
                  </a:lnTo>
                  <a:lnTo>
                    <a:pt x="46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39642" y="2988092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进行</a:t>
              </a:r>
              <a:r>
                <a:rPr lang="zh-CN" altLang="en-US" sz="110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更改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78012" y="261568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525004" y="3243918"/>
            <a:ext cx="2569779" cy="2569779"/>
            <a:chOff x="3525004" y="3582630"/>
            <a:chExt cx="2569779" cy="2569779"/>
          </a:xfrm>
        </p:grpSpPr>
        <p:sp>
          <p:nvSpPr>
            <p:cNvPr id="9" name="椭圆 8"/>
            <p:cNvSpPr/>
            <p:nvPr/>
          </p:nvSpPr>
          <p:spPr>
            <a:xfrm>
              <a:off x="3525004" y="3582630"/>
              <a:ext cx="2569779" cy="2569779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50246" y="5199121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进行</a:t>
              </a:r>
              <a:r>
                <a:rPr lang="zh-CN" altLang="en-US" sz="110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更改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988616" y="482671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4500725" y="4079279"/>
              <a:ext cx="618336" cy="591664"/>
            </a:xfrm>
            <a:custGeom>
              <a:avLst/>
              <a:gdLst>
                <a:gd name="T0" fmla="*/ 438 w 510"/>
                <a:gd name="T1" fmla="*/ 48 h 488"/>
                <a:gd name="T2" fmla="*/ 396 w 510"/>
                <a:gd name="T3" fmla="*/ 116 h 488"/>
                <a:gd name="T4" fmla="*/ 362 w 510"/>
                <a:gd name="T5" fmla="*/ 88 h 488"/>
                <a:gd name="T6" fmla="*/ 334 w 510"/>
                <a:gd name="T7" fmla="*/ 64 h 488"/>
                <a:gd name="T8" fmla="*/ 304 w 510"/>
                <a:gd name="T9" fmla="*/ 40 h 488"/>
                <a:gd name="T10" fmla="*/ 274 w 510"/>
                <a:gd name="T11" fmla="*/ 24 h 488"/>
                <a:gd name="T12" fmla="*/ 242 w 510"/>
                <a:gd name="T13" fmla="*/ 16 h 488"/>
                <a:gd name="T14" fmla="*/ 206 w 510"/>
                <a:gd name="T15" fmla="*/ 14 h 488"/>
                <a:gd name="T16" fmla="*/ 198 w 510"/>
                <a:gd name="T17" fmla="*/ 16 h 488"/>
                <a:gd name="T18" fmla="*/ 188 w 510"/>
                <a:gd name="T19" fmla="*/ 20 h 488"/>
                <a:gd name="T20" fmla="*/ 178 w 510"/>
                <a:gd name="T21" fmla="*/ 34 h 488"/>
                <a:gd name="T22" fmla="*/ 166 w 510"/>
                <a:gd name="T23" fmla="*/ 70 h 488"/>
                <a:gd name="T24" fmla="*/ 152 w 510"/>
                <a:gd name="T25" fmla="*/ 96 h 488"/>
                <a:gd name="T26" fmla="*/ 148 w 510"/>
                <a:gd name="T27" fmla="*/ 98 h 488"/>
                <a:gd name="T28" fmla="*/ 128 w 510"/>
                <a:gd name="T29" fmla="*/ 100 h 488"/>
                <a:gd name="T30" fmla="*/ 78 w 510"/>
                <a:gd name="T31" fmla="*/ 96 h 488"/>
                <a:gd name="T32" fmla="*/ 54 w 510"/>
                <a:gd name="T33" fmla="*/ 100 h 488"/>
                <a:gd name="T34" fmla="*/ 42 w 510"/>
                <a:gd name="T35" fmla="*/ 110 h 488"/>
                <a:gd name="T36" fmla="*/ 38 w 510"/>
                <a:gd name="T37" fmla="*/ 118 h 488"/>
                <a:gd name="T38" fmla="*/ 26 w 510"/>
                <a:gd name="T39" fmla="*/ 168 h 488"/>
                <a:gd name="T40" fmla="*/ 28 w 510"/>
                <a:gd name="T41" fmla="*/ 218 h 488"/>
                <a:gd name="T42" fmla="*/ 44 w 510"/>
                <a:gd name="T43" fmla="*/ 268 h 488"/>
                <a:gd name="T44" fmla="*/ 74 w 510"/>
                <a:gd name="T45" fmla="*/ 314 h 488"/>
                <a:gd name="T46" fmla="*/ 96 w 510"/>
                <a:gd name="T47" fmla="*/ 342 h 488"/>
                <a:gd name="T48" fmla="*/ 122 w 510"/>
                <a:gd name="T49" fmla="*/ 378 h 488"/>
                <a:gd name="T50" fmla="*/ 50 w 510"/>
                <a:gd name="T51" fmla="*/ 416 h 488"/>
                <a:gd name="T52" fmla="*/ 34 w 510"/>
                <a:gd name="T53" fmla="*/ 426 h 488"/>
                <a:gd name="T54" fmla="*/ 10 w 510"/>
                <a:gd name="T55" fmla="*/ 446 h 488"/>
                <a:gd name="T56" fmla="*/ 0 w 510"/>
                <a:gd name="T57" fmla="*/ 464 h 488"/>
                <a:gd name="T58" fmla="*/ 2 w 510"/>
                <a:gd name="T59" fmla="*/ 472 h 488"/>
                <a:gd name="T60" fmla="*/ 10 w 510"/>
                <a:gd name="T61" fmla="*/ 480 h 488"/>
                <a:gd name="T62" fmla="*/ 22 w 510"/>
                <a:gd name="T63" fmla="*/ 486 h 488"/>
                <a:gd name="T64" fmla="*/ 38 w 510"/>
                <a:gd name="T65" fmla="*/ 488 h 488"/>
                <a:gd name="T66" fmla="*/ 62 w 510"/>
                <a:gd name="T67" fmla="*/ 482 h 488"/>
                <a:gd name="T68" fmla="*/ 128 w 510"/>
                <a:gd name="T69" fmla="*/ 446 h 488"/>
                <a:gd name="T70" fmla="*/ 214 w 510"/>
                <a:gd name="T71" fmla="*/ 386 h 488"/>
                <a:gd name="T72" fmla="*/ 310 w 510"/>
                <a:gd name="T73" fmla="*/ 302 h 488"/>
                <a:gd name="T74" fmla="*/ 358 w 510"/>
                <a:gd name="T75" fmla="*/ 254 h 488"/>
                <a:gd name="T76" fmla="*/ 436 w 510"/>
                <a:gd name="T77" fmla="*/ 166 h 488"/>
                <a:gd name="T78" fmla="*/ 488 w 510"/>
                <a:gd name="T79" fmla="*/ 92 h 488"/>
                <a:gd name="T80" fmla="*/ 508 w 510"/>
                <a:gd name="T81" fmla="*/ 50 h 488"/>
                <a:gd name="T82" fmla="*/ 510 w 510"/>
                <a:gd name="T83" fmla="*/ 30 h 488"/>
                <a:gd name="T84" fmla="*/ 510 w 510"/>
                <a:gd name="T85" fmla="*/ 22 h 488"/>
                <a:gd name="T86" fmla="*/ 500 w 510"/>
                <a:gd name="T87" fmla="*/ 6 h 488"/>
                <a:gd name="T88" fmla="*/ 492 w 510"/>
                <a:gd name="T89" fmla="*/ 0 h 488"/>
                <a:gd name="T90" fmla="*/ 478 w 510"/>
                <a:gd name="T91" fmla="*/ 2 h 488"/>
                <a:gd name="T92" fmla="*/ 458 w 510"/>
                <a:gd name="T93" fmla="*/ 20 h 488"/>
                <a:gd name="T94" fmla="*/ 438 w 510"/>
                <a:gd name="T95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0" h="488">
                  <a:moveTo>
                    <a:pt x="438" y="48"/>
                  </a:moveTo>
                  <a:lnTo>
                    <a:pt x="438" y="48"/>
                  </a:lnTo>
                  <a:lnTo>
                    <a:pt x="416" y="80"/>
                  </a:lnTo>
                  <a:lnTo>
                    <a:pt x="396" y="116"/>
                  </a:lnTo>
                  <a:lnTo>
                    <a:pt x="396" y="116"/>
                  </a:lnTo>
                  <a:lnTo>
                    <a:pt x="362" y="88"/>
                  </a:lnTo>
                  <a:lnTo>
                    <a:pt x="334" y="64"/>
                  </a:lnTo>
                  <a:lnTo>
                    <a:pt x="334" y="64"/>
                  </a:lnTo>
                  <a:lnTo>
                    <a:pt x="318" y="52"/>
                  </a:lnTo>
                  <a:lnTo>
                    <a:pt x="304" y="40"/>
                  </a:lnTo>
                  <a:lnTo>
                    <a:pt x="288" y="32"/>
                  </a:lnTo>
                  <a:lnTo>
                    <a:pt x="274" y="24"/>
                  </a:lnTo>
                  <a:lnTo>
                    <a:pt x="258" y="18"/>
                  </a:lnTo>
                  <a:lnTo>
                    <a:pt x="242" y="16"/>
                  </a:lnTo>
                  <a:lnTo>
                    <a:pt x="224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198" y="16"/>
                  </a:lnTo>
                  <a:lnTo>
                    <a:pt x="192" y="18"/>
                  </a:lnTo>
                  <a:lnTo>
                    <a:pt x="188" y="20"/>
                  </a:lnTo>
                  <a:lnTo>
                    <a:pt x="184" y="24"/>
                  </a:lnTo>
                  <a:lnTo>
                    <a:pt x="178" y="34"/>
                  </a:lnTo>
                  <a:lnTo>
                    <a:pt x="174" y="44"/>
                  </a:lnTo>
                  <a:lnTo>
                    <a:pt x="166" y="70"/>
                  </a:lnTo>
                  <a:lnTo>
                    <a:pt x="160" y="84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98"/>
                  </a:lnTo>
                  <a:lnTo>
                    <a:pt x="142" y="100"/>
                  </a:lnTo>
                  <a:lnTo>
                    <a:pt x="128" y="100"/>
                  </a:lnTo>
                  <a:lnTo>
                    <a:pt x="96" y="98"/>
                  </a:lnTo>
                  <a:lnTo>
                    <a:pt x="78" y="96"/>
                  </a:lnTo>
                  <a:lnTo>
                    <a:pt x="62" y="98"/>
                  </a:lnTo>
                  <a:lnTo>
                    <a:pt x="54" y="100"/>
                  </a:lnTo>
                  <a:lnTo>
                    <a:pt x="48" y="104"/>
                  </a:lnTo>
                  <a:lnTo>
                    <a:pt x="42" y="110"/>
                  </a:lnTo>
                  <a:lnTo>
                    <a:pt x="38" y="118"/>
                  </a:lnTo>
                  <a:lnTo>
                    <a:pt x="38" y="118"/>
                  </a:lnTo>
                  <a:lnTo>
                    <a:pt x="30" y="142"/>
                  </a:lnTo>
                  <a:lnTo>
                    <a:pt x="26" y="168"/>
                  </a:lnTo>
                  <a:lnTo>
                    <a:pt x="24" y="194"/>
                  </a:lnTo>
                  <a:lnTo>
                    <a:pt x="28" y="218"/>
                  </a:lnTo>
                  <a:lnTo>
                    <a:pt x="34" y="244"/>
                  </a:lnTo>
                  <a:lnTo>
                    <a:pt x="44" y="268"/>
                  </a:lnTo>
                  <a:lnTo>
                    <a:pt x="56" y="292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96" y="342"/>
                  </a:lnTo>
                  <a:lnTo>
                    <a:pt x="122" y="378"/>
                  </a:lnTo>
                  <a:lnTo>
                    <a:pt x="122" y="378"/>
                  </a:lnTo>
                  <a:lnTo>
                    <a:pt x="86" y="398"/>
                  </a:lnTo>
                  <a:lnTo>
                    <a:pt x="50" y="416"/>
                  </a:lnTo>
                  <a:lnTo>
                    <a:pt x="50" y="416"/>
                  </a:lnTo>
                  <a:lnTo>
                    <a:pt x="34" y="426"/>
                  </a:lnTo>
                  <a:lnTo>
                    <a:pt x="22" y="436"/>
                  </a:lnTo>
                  <a:lnTo>
                    <a:pt x="10" y="446"/>
                  </a:lnTo>
                  <a:lnTo>
                    <a:pt x="4" y="456"/>
                  </a:lnTo>
                  <a:lnTo>
                    <a:pt x="0" y="464"/>
                  </a:lnTo>
                  <a:lnTo>
                    <a:pt x="0" y="468"/>
                  </a:lnTo>
                  <a:lnTo>
                    <a:pt x="2" y="472"/>
                  </a:lnTo>
                  <a:lnTo>
                    <a:pt x="4" y="476"/>
                  </a:lnTo>
                  <a:lnTo>
                    <a:pt x="10" y="480"/>
                  </a:lnTo>
                  <a:lnTo>
                    <a:pt x="22" y="486"/>
                  </a:lnTo>
                  <a:lnTo>
                    <a:pt x="22" y="486"/>
                  </a:lnTo>
                  <a:lnTo>
                    <a:pt x="30" y="488"/>
                  </a:lnTo>
                  <a:lnTo>
                    <a:pt x="38" y="488"/>
                  </a:lnTo>
                  <a:lnTo>
                    <a:pt x="50" y="486"/>
                  </a:lnTo>
                  <a:lnTo>
                    <a:pt x="62" y="482"/>
                  </a:lnTo>
                  <a:lnTo>
                    <a:pt x="92" y="468"/>
                  </a:lnTo>
                  <a:lnTo>
                    <a:pt x="128" y="446"/>
                  </a:lnTo>
                  <a:lnTo>
                    <a:pt x="170" y="420"/>
                  </a:lnTo>
                  <a:lnTo>
                    <a:pt x="214" y="386"/>
                  </a:lnTo>
                  <a:lnTo>
                    <a:pt x="262" y="346"/>
                  </a:lnTo>
                  <a:lnTo>
                    <a:pt x="310" y="302"/>
                  </a:lnTo>
                  <a:lnTo>
                    <a:pt x="310" y="302"/>
                  </a:lnTo>
                  <a:lnTo>
                    <a:pt x="358" y="254"/>
                  </a:lnTo>
                  <a:lnTo>
                    <a:pt x="400" y="208"/>
                  </a:lnTo>
                  <a:lnTo>
                    <a:pt x="436" y="166"/>
                  </a:lnTo>
                  <a:lnTo>
                    <a:pt x="464" y="126"/>
                  </a:lnTo>
                  <a:lnTo>
                    <a:pt x="488" y="92"/>
                  </a:lnTo>
                  <a:lnTo>
                    <a:pt x="502" y="62"/>
                  </a:lnTo>
                  <a:lnTo>
                    <a:pt x="508" y="50"/>
                  </a:lnTo>
                  <a:lnTo>
                    <a:pt x="510" y="40"/>
                  </a:lnTo>
                  <a:lnTo>
                    <a:pt x="510" y="30"/>
                  </a:lnTo>
                  <a:lnTo>
                    <a:pt x="510" y="22"/>
                  </a:lnTo>
                  <a:lnTo>
                    <a:pt x="510" y="22"/>
                  </a:lnTo>
                  <a:lnTo>
                    <a:pt x="504" y="10"/>
                  </a:lnTo>
                  <a:lnTo>
                    <a:pt x="500" y="6"/>
                  </a:lnTo>
                  <a:lnTo>
                    <a:pt x="496" y="2"/>
                  </a:lnTo>
                  <a:lnTo>
                    <a:pt x="492" y="0"/>
                  </a:lnTo>
                  <a:lnTo>
                    <a:pt x="488" y="0"/>
                  </a:lnTo>
                  <a:lnTo>
                    <a:pt x="478" y="2"/>
                  </a:lnTo>
                  <a:lnTo>
                    <a:pt x="468" y="10"/>
                  </a:lnTo>
                  <a:lnTo>
                    <a:pt x="458" y="20"/>
                  </a:lnTo>
                  <a:lnTo>
                    <a:pt x="448" y="32"/>
                  </a:lnTo>
                  <a:lnTo>
                    <a:pt x="438" y="48"/>
                  </a:lnTo>
                  <a:lnTo>
                    <a:pt x="43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6073184" y="1094974"/>
            <a:ext cx="2569779" cy="2569779"/>
            <a:chOff x="6073184" y="1371601"/>
            <a:chExt cx="2569779" cy="2569779"/>
          </a:xfrm>
        </p:grpSpPr>
        <p:sp>
          <p:nvSpPr>
            <p:cNvPr id="16" name="椭圆 15"/>
            <p:cNvSpPr/>
            <p:nvPr/>
          </p:nvSpPr>
          <p:spPr>
            <a:xfrm>
              <a:off x="6073184" y="1371601"/>
              <a:ext cx="2569779" cy="2569779"/>
            </a:xfrm>
            <a:prstGeom prst="ellipse">
              <a:avLst/>
            </a:prstGeom>
            <a:ln w="762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98426" y="2988092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进行</a:t>
              </a:r>
              <a:r>
                <a:rPr lang="zh-CN" altLang="en-US" sz="110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更改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536796" y="261568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7124834" y="1744537"/>
              <a:ext cx="466478" cy="677384"/>
            </a:xfrm>
            <a:custGeom>
              <a:avLst/>
              <a:gdLst>
                <a:gd name="T0" fmla="*/ 236 w 376"/>
                <a:gd name="T1" fmla="*/ 352 h 546"/>
                <a:gd name="T2" fmla="*/ 154 w 376"/>
                <a:gd name="T3" fmla="*/ 276 h 546"/>
                <a:gd name="T4" fmla="*/ 188 w 376"/>
                <a:gd name="T5" fmla="*/ 170 h 546"/>
                <a:gd name="T6" fmla="*/ 188 w 376"/>
                <a:gd name="T7" fmla="*/ 268 h 546"/>
                <a:gd name="T8" fmla="*/ 376 w 376"/>
                <a:gd name="T9" fmla="*/ 238 h 546"/>
                <a:gd name="T10" fmla="*/ 338 w 376"/>
                <a:gd name="T11" fmla="*/ 306 h 546"/>
                <a:gd name="T12" fmla="*/ 334 w 376"/>
                <a:gd name="T13" fmla="*/ 322 h 546"/>
                <a:gd name="T14" fmla="*/ 322 w 376"/>
                <a:gd name="T15" fmla="*/ 350 h 546"/>
                <a:gd name="T16" fmla="*/ 306 w 376"/>
                <a:gd name="T17" fmla="*/ 376 h 546"/>
                <a:gd name="T18" fmla="*/ 284 w 376"/>
                <a:gd name="T19" fmla="*/ 398 h 546"/>
                <a:gd name="T20" fmla="*/ 274 w 376"/>
                <a:gd name="T21" fmla="*/ 546 h 546"/>
                <a:gd name="T22" fmla="*/ 68 w 376"/>
                <a:gd name="T23" fmla="*/ 408 h 546"/>
                <a:gd name="T24" fmla="*/ 54 w 376"/>
                <a:gd name="T25" fmla="*/ 396 h 546"/>
                <a:gd name="T26" fmla="*/ 28 w 376"/>
                <a:gd name="T27" fmla="*/ 366 h 546"/>
                <a:gd name="T28" fmla="*/ 10 w 376"/>
                <a:gd name="T29" fmla="*/ 332 h 546"/>
                <a:gd name="T30" fmla="*/ 2 w 376"/>
                <a:gd name="T31" fmla="*/ 292 h 546"/>
                <a:gd name="T32" fmla="*/ 0 w 376"/>
                <a:gd name="T33" fmla="*/ 272 h 546"/>
                <a:gd name="T34" fmla="*/ 4 w 376"/>
                <a:gd name="T35" fmla="*/ 232 h 546"/>
                <a:gd name="T36" fmla="*/ 18 w 376"/>
                <a:gd name="T37" fmla="*/ 196 h 546"/>
                <a:gd name="T38" fmla="*/ 40 w 376"/>
                <a:gd name="T39" fmla="*/ 162 h 546"/>
                <a:gd name="T40" fmla="*/ 68 w 376"/>
                <a:gd name="T41" fmla="*/ 136 h 546"/>
                <a:gd name="T42" fmla="*/ 274 w 376"/>
                <a:gd name="T43" fmla="*/ 0 h 546"/>
                <a:gd name="T44" fmla="*/ 274 w 376"/>
                <a:gd name="T45" fmla="*/ 136 h 546"/>
                <a:gd name="T46" fmla="*/ 296 w 376"/>
                <a:gd name="T47" fmla="*/ 156 h 546"/>
                <a:gd name="T48" fmla="*/ 314 w 376"/>
                <a:gd name="T49" fmla="*/ 180 h 546"/>
                <a:gd name="T50" fmla="*/ 328 w 376"/>
                <a:gd name="T51" fmla="*/ 208 h 546"/>
                <a:gd name="T52" fmla="*/ 338 w 376"/>
                <a:gd name="T53" fmla="*/ 238 h 546"/>
                <a:gd name="T54" fmla="*/ 308 w 376"/>
                <a:gd name="T55" fmla="*/ 272 h 546"/>
                <a:gd name="T56" fmla="*/ 306 w 376"/>
                <a:gd name="T57" fmla="*/ 258 h 546"/>
                <a:gd name="T58" fmla="*/ 302 w 376"/>
                <a:gd name="T59" fmla="*/ 232 h 546"/>
                <a:gd name="T60" fmla="*/ 290 w 376"/>
                <a:gd name="T61" fmla="*/ 208 h 546"/>
                <a:gd name="T62" fmla="*/ 276 w 376"/>
                <a:gd name="T63" fmla="*/ 186 h 546"/>
                <a:gd name="T64" fmla="*/ 258 w 376"/>
                <a:gd name="T65" fmla="*/ 166 h 546"/>
                <a:gd name="T66" fmla="*/ 236 w 376"/>
                <a:gd name="T67" fmla="*/ 152 h 546"/>
                <a:gd name="T68" fmla="*/ 212 w 376"/>
                <a:gd name="T69" fmla="*/ 142 h 546"/>
                <a:gd name="T70" fmla="*/ 184 w 376"/>
                <a:gd name="T71" fmla="*/ 136 h 546"/>
                <a:gd name="T72" fmla="*/ 170 w 376"/>
                <a:gd name="T73" fmla="*/ 136 h 546"/>
                <a:gd name="T74" fmla="*/ 144 w 376"/>
                <a:gd name="T75" fmla="*/ 138 h 546"/>
                <a:gd name="T76" fmla="*/ 118 w 376"/>
                <a:gd name="T77" fmla="*/ 146 h 546"/>
                <a:gd name="T78" fmla="*/ 94 w 376"/>
                <a:gd name="T79" fmla="*/ 158 h 546"/>
                <a:gd name="T80" fmla="*/ 74 w 376"/>
                <a:gd name="T81" fmla="*/ 176 h 546"/>
                <a:gd name="T82" fmla="*/ 58 w 376"/>
                <a:gd name="T83" fmla="*/ 196 h 546"/>
                <a:gd name="T84" fmla="*/ 44 w 376"/>
                <a:gd name="T85" fmla="*/ 220 h 546"/>
                <a:gd name="T86" fmla="*/ 36 w 376"/>
                <a:gd name="T87" fmla="*/ 244 h 546"/>
                <a:gd name="T88" fmla="*/ 34 w 376"/>
                <a:gd name="T89" fmla="*/ 272 h 546"/>
                <a:gd name="T90" fmla="*/ 34 w 376"/>
                <a:gd name="T91" fmla="*/ 286 h 546"/>
                <a:gd name="T92" fmla="*/ 40 w 376"/>
                <a:gd name="T93" fmla="*/ 312 h 546"/>
                <a:gd name="T94" fmla="*/ 50 w 376"/>
                <a:gd name="T95" fmla="*/ 338 h 546"/>
                <a:gd name="T96" fmla="*/ 66 w 376"/>
                <a:gd name="T97" fmla="*/ 360 h 546"/>
                <a:gd name="T98" fmla="*/ 84 w 376"/>
                <a:gd name="T99" fmla="*/ 378 h 546"/>
                <a:gd name="T100" fmla="*/ 106 w 376"/>
                <a:gd name="T101" fmla="*/ 392 h 546"/>
                <a:gd name="T102" fmla="*/ 130 w 376"/>
                <a:gd name="T103" fmla="*/ 402 h 546"/>
                <a:gd name="T104" fmla="*/ 156 w 376"/>
                <a:gd name="T105" fmla="*/ 408 h 546"/>
                <a:gd name="T106" fmla="*/ 170 w 376"/>
                <a:gd name="T107" fmla="*/ 408 h 546"/>
                <a:gd name="T108" fmla="*/ 198 w 376"/>
                <a:gd name="T109" fmla="*/ 406 h 546"/>
                <a:gd name="T110" fmla="*/ 224 w 376"/>
                <a:gd name="T111" fmla="*/ 398 h 546"/>
                <a:gd name="T112" fmla="*/ 248 w 376"/>
                <a:gd name="T113" fmla="*/ 386 h 546"/>
                <a:gd name="T114" fmla="*/ 268 w 376"/>
                <a:gd name="T115" fmla="*/ 368 h 546"/>
                <a:gd name="T116" fmla="*/ 284 w 376"/>
                <a:gd name="T117" fmla="*/ 348 h 546"/>
                <a:gd name="T118" fmla="*/ 296 w 376"/>
                <a:gd name="T119" fmla="*/ 326 h 546"/>
                <a:gd name="T120" fmla="*/ 304 w 376"/>
                <a:gd name="T121" fmla="*/ 300 h 546"/>
                <a:gd name="T122" fmla="*/ 308 w 376"/>
                <a:gd name="T123" fmla="*/ 27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6" h="546">
                  <a:moveTo>
                    <a:pt x="188" y="268"/>
                  </a:moveTo>
                  <a:lnTo>
                    <a:pt x="236" y="352"/>
                  </a:lnTo>
                  <a:lnTo>
                    <a:pt x="208" y="370"/>
                  </a:lnTo>
                  <a:lnTo>
                    <a:pt x="154" y="276"/>
                  </a:lnTo>
                  <a:lnTo>
                    <a:pt x="154" y="170"/>
                  </a:lnTo>
                  <a:lnTo>
                    <a:pt x="188" y="170"/>
                  </a:lnTo>
                  <a:lnTo>
                    <a:pt x="188" y="268"/>
                  </a:lnTo>
                  <a:lnTo>
                    <a:pt x="188" y="268"/>
                  </a:lnTo>
                  <a:lnTo>
                    <a:pt x="188" y="268"/>
                  </a:lnTo>
                  <a:close/>
                  <a:moveTo>
                    <a:pt x="376" y="238"/>
                  </a:moveTo>
                  <a:lnTo>
                    <a:pt x="376" y="306"/>
                  </a:lnTo>
                  <a:lnTo>
                    <a:pt x="338" y="306"/>
                  </a:lnTo>
                  <a:lnTo>
                    <a:pt x="338" y="306"/>
                  </a:lnTo>
                  <a:lnTo>
                    <a:pt x="334" y="322"/>
                  </a:lnTo>
                  <a:lnTo>
                    <a:pt x="328" y="336"/>
                  </a:lnTo>
                  <a:lnTo>
                    <a:pt x="322" y="350"/>
                  </a:lnTo>
                  <a:lnTo>
                    <a:pt x="314" y="364"/>
                  </a:lnTo>
                  <a:lnTo>
                    <a:pt x="306" y="376"/>
                  </a:lnTo>
                  <a:lnTo>
                    <a:pt x="296" y="388"/>
                  </a:lnTo>
                  <a:lnTo>
                    <a:pt x="284" y="398"/>
                  </a:lnTo>
                  <a:lnTo>
                    <a:pt x="274" y="408"/>
                  </a:lnTo>
                  <a:lnTo>
                    <a:pt x="274" y="546"/>
                  </a:lnTo>
                  <a:lnTo>
                    <a:pt x="68" y="546"/>
                  </a:lnTo>
                  <a:lnTo>
                    <a:pt x="68" y="408"/>
                  </a:lnTo>
                  <a:lnTo>
                    <a:pt x="68" y="408"/>
                  </a:lnTo>
                  <a:lnTo>
                    <a:pt x="54" y="396"/>
                  </a:lnTo>
                  <a:lnTo>
                    <a:pt x="40" y="382"/>
                  </a:lnTo>
                  <a:lnTo>
                    <a:pt x="28" y="366"/>
                  </a:lnTo>
                  <a:lnTo>
                    <a:pt x="18" y="350"/>
                  </a:lnTo>
                  <a:lnTo>
                    <a:pt x="10" y="332"/>
                  </a:lnTo>
                  <a:lnTo>
                    <a:pt x="4" y="312"/>
                  </a:lnTo>
                  <a:lnTo>
                    <a:pt x="2" y="29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2" y="252"/>
                  </a:lnTo>
                  <a:lnTo>
                    <a:pt x="4" y="232"/>
                  </a:lnTo>
                  <a:lnTo>
                    <a:pt x="10" y="212"/>
                  </a:lnTo>
                  <a:lnTo>
                    <a:pt x="18" y="196"/>
                  </a:lnTo>
                  <a:lnTo>
                    <a:pt x="28" y="178"/>
                  </a:lnTo>
                  <a:lnTo>
                    <a:pt x="40" y="162"/>
                  </a:lnTo>
                  <a:lnTo>
                    <a:pt x="54" y="148"/>
                  </a:lnTo>
                  <a:lnTo>
                    <a:pt x="68" y="136"/>
                  </a:lnTo>
                  <a:lnTo>
                    <a:pt x="68" y="0"/>
                  </a:lnTo>
                  <a:lnTo>
                    <a:pt x="274" y="0"/>
                  </a:lnTo>
                  <a:lnTo>
                    <a:pt x="274" y="136"/>
                  </a:lnTo>
                  <a:lnTo>
                    <a:pt x="274" y="136"/>
                  </a:lnTo>
                  <a:lnTo>
                    <a:pt x="284" y="146"/>
                  </a:lnTo>
                  <a:lnTo>
                    <a:pt x="296" y="156"/>
                  </a:lnTo>
                  <a:lnTo>
                    <a:pt x="306" y="168"/>
                  </a:lnTo>
                  <a:lnTo>
                    <a:pt x="314" y="180"/>
                  </a:lnTo>
                  <a:lnTo>
                    <a:pt x="322" y="194"/>
                  </a:lnTo>
                  <a:lnTo>
                    <a:pt x="328" y="208"/>
                  </a:lnTo>
                  <a:lnTo>
                    <a:pt x="334" y="222"/>
                  </a:lnTo>
                  <a:lnTo>
                    <a:pt x="338" y="238"/>
                  </a:lnTo>
                  <a:lnTo>
                    <a:pt x="376" y="238"/>
                  </a:lnTo>
                  <a:close/>
                  <a:moveTo>
                    <a:pt x="308" y="272"/>
                  </a:moveTo>
                  <a:lnTo>
                    <a:pt x="308" y="272"/>
                  </a:lnTo>
                  <a:lnTo>
                    <a:pt x="306" y="258"/>
                  </a:lnTo>
                  <a:lnTo>
                    <a:pt x="304" y="244"/>
                  </a:lnTo>
                  <a:lnTo>
                    <a:pt x="302" y="232"/>
                  </a:lnTo>
                  <a:lnTo>
                    <a:pt x="296" y="220"/>
                  </a:lnTo>
                  <a:lnTo>
                    <a:pt x="290" y="208"/>
                  </a:lnTo>
                  <a:lnTo>
                    <a:pt x="284" y="196"/>
                  </a:lnTo>
                  <a:lnTo>
                    <a:pt x="276" y="186"/>
                  </a:lnTo>
                  <a:lnTo>
                    <a:pt x="268" y="176"/>
                  </a:lnTo>
                  <a:lnTo>
                    <a:pt x="258" y="166"/>
                  </a:lnTo>
                  <a:lnTo>
                    <a:pt x="248" y="158"/>
                  </a:lnTo>
                  <a:lnTo>
                    <a:pt x="236" y="152"/>
                  </a:lnTo>
                  <a:lnTo>
                    <a:pt x="224" y="146"/>
                  </a:lnTo>
                  <a:lnTo>
                    <a:pt x="212" y="142"/>
                  </a:lnTo>
                  <a:lnTo>
                    <a:pt x="198" y="138"/>
                  </a:lnTo>
                  <a:lnTo>
                    <a:pt x="184" y="136"/>
                  </a:lnTo>
                  <a:lnTo>
                    <a:pt x="170" y="136"/>
                  </a:lnTo>
                  <a:lnTo>
                    <a:pt x="170" y="136"/>
                  </a:lnTo>
                  <a:lnTo>
                    <a:pt x="156" y="136"/>
                  </a:lnTo>
                  <a:lnTo>
                    <a:pt x="144" y="138"/>
                  </a:lnTo>
                  <a:lnTo>
                    <a:pt x="130" y="142"/>
                  </a:lnTo>
                  <a:lnTo>
                    <a:pt x="118" y="146"/>
                  </a:lnTo>
                  <a:lnTo>
                    <a:pt x="106" y="152"/>
                  </a:lnTo>
                  <a:lnTo>
                    <a:pt x="94" y="158"/>
                  </a:lnTo>
                  <a:lnTo>
                    <a:pt x="84" y="166"/>
                  </a:lnTo>
                  <a:lnTo>
                    <a:pt x="74" y="176"/>
                  </a:lnTo>
                  <a:lnTo>
                    <a:pt x="66" y="186"/>
                  </a:lnTo>
                  <a:lnTo>
                    <a:pt x="58" y="196"/>
                  </a:lnTo>
                  <a:lnTo>
                    <a:pt x="50" y="208"/>
                  </a:lnTo>
                  <a:lnTo>
                    <a:pt x="44" y="220"/>
                  </a:lnTo>
                  <a:lnTo>
                    <a:pt x="40" y="232"/>
                  </a:lnTo>
                  <a:lnTo>
                    <a:pt x="36" y="244"/>
                  </a:lnTo>
                  <a:lnTo>
                    <a:pt x="34" y="258"/>
                  </a:lnTo>
                  <a:lnTo>
                    <a:pt x="34" y="272"/>
                  </a:lnTo>
                  <a:lnTo>
                    <a:pt x="34" y="272"/>
                  </a:lnTo>
                  <a:lnTo>
                    <a:pt x="34" y="286"/>
                  </a:lnTo>
                  <a:lnTo>
                    <a:pt x="36" y="300"/>
                  </a:lnTo>
                  <a:lnTo>
                    <a:pt x="40" y="312"/>
                  </a:lnTo>
                  <a:lnTo>
                    <a:pt x="44" y="326"/>
                  </a:lnTo>
                  <a:lnTo>
                    <a:pt x="50" y="338"/>
                  </a:lnTo>
                  <a:lnTo>
                    <a:pt x="58" y="348"/>
                  </a:lnTo>
                  <a:lnTo>
                    <a:pt x="66" y="360"/>
                  </a:lnTo>
                  <a:lnTo>
                    <a:pt x="74" y="368"/>
                  </a:lnTo>
                  <a:lnTo>
                    <a:pt x="84" y="378"/>
                  </a:lnTo>
                  <a:lnTo>
                    <a:pt x="94" y="386"/>
                  </a:lnTo>
                  <a:lnTo>
                    <a:pt x="106" y="392"/>
                  </a:lnTo>
                  <a:lnTo>
                    <a:pt x="118" y="398"/>
                  </a:lnTo>
                  <a:lnTo>
                    <a:pt x="130" y="402"/>
                  </a:lnTo>
                  <a:lnTo>
                    <a:pt x="144" y="406"/>
                  </a:lnTo>
                  <a:lnTo>
                    <a:pt x="156" y="40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184" y="408"/>
                  </a:lnTo>
                  <a:lnTo>
                    <a:pt x="198" y="406"/>
                  </a:lnTo>
                  <a:lnTo>
                    <a:pt x="212" y="402"/>
                  </a:lnTo>
                  <a:lnTo>
                    <a:pt x="224" y="398"/>
                  </a:lnTo>
                  <a:lnTo>
                    <a:pt x="236" y="392"/>
                  </a:lnTo>
                  <a:lnTo>
                    <a:pt x="248" y="386"/>
                  </a:lnTo>
                  <a:lnTo>
                    <a:pt x="258" y="378"/>
                  </a:lnTo>
                  <a:lnTo>
                    <a:pt x="268" y="368"/>
                  </a:lnTo>
                  <a:lnTo>
                    <a:pt x="276" y="360"/>
                  </a:lnTo>
                  <a:lnTo>
                    <a:pt x="284" y="348"/>
                  </a:lnTo>
                  <a:lnTo>
                    <a:pt x="290" y="338"/>
                  </a:lnTo>
                  <a:lnTo>
                    <a:pt x="296" y="326"/>
                  </a:lnTo>
                  <a:lnTo>
                    <a:pt x="302" y="312"/>
                  </a:lnTo>
                  <a:lnTo>
                    <a:pt x="304" y="300"/>
                  </a:lnTo>
                  <a:lnTo>
                    <a:pt x="306" y="286"/>
                  </a:lnTo>
                  <a:lnTo>
                    <a:pt x="308" y="272"/>
                  </a:lnTo>
                  <a:lnTo>
                    <a:pt x="308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8683788" y="3243918"/>
            <a:ext cx="2569779" cy="2569779"/>
            <a:chOff x="8683788" y="3582630"/>
            <a:chExt cx="2569779" cy="2569779"/>
          </a:xfrm>
        </p:grpSpPr>
        <p:sp>
          <p:nvSpPr>
            <p:cNvPr id="21" name="椭圆 20"/>
            <p:cNvSpPr/>
            <p:nvPr/>
          </p:nvSpPr>
          <p:spPr>
            <a:xfrm>
              <a:off x="8683788" y="3582630"/>
              <a:ext cx="2569779" cy="2569779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009030" y="5199121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进行</a:t>
              </a:r>
              <a:r>
                <a:rPr lang="zh-CN" altLang="en-US" sz="110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更改</a:t>
              </a:r>
              <a:r>
                <a:rPr lang="zh-CN" altLang="en-US" sz="110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147400" y="482671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9623249" y="4031983"/>
              <a:ext cx="669258" cy="528616"/>
            </a:xfrm>
            <a:custGeom>
              <a:avLst/>
              <a:gdLst>
                <a:gd name="T0" fmla="*/ 550 w 552"/>
                <a:gd name="T1" fmla="*/ 176 h 436"/>
                <a:gd name="T2" fmla="*/ 432 w 552"/>
                <a:gd name="T3" fmla="*/ 26 h 436"/>
                <a:gd name="T4" fmla="*/ 432 w 552"/>
                <a:gd name="T5" fmla="*/ 26 h 436"/>
                <a:gd name="T6" fmla="*/ 428 w 552"/>
                <a:gd name="T7" fmla="*/ 22 h 436"/>
                <a:gd name="T8" fmla="*/ 428 w 552"/>
                <a:gd name="T9" fmla="*/ 22 h 436"/>
                <a:gd name="T10" fmla="*/ 418 w 552"/>
                <a:gd name="T11" fmla="*/ 14 h 436"/>
                <a:gd name="T12" fmla="*/ 408 w 552"/>
                <a:gd name="T13" fmla="*/ 6 h 436"/>
                <a:gd name="T14" fmla="*/ 394 w 552"/>
                <a:gd name="T15" fmla="*/ 2 h 436"/>
                <a:gd name="T16" fmla="*/ 380 w 552"/>
                <a:gd name="T17" fmla="*/ 0 h 436"/>
                <a:gd name="T18" fmla="*/ 348 w 552"/>
                <a:gd name="T19" fmla="*/ 0 h 436"/>
                <a:gd name="T20" fmla="*/ 348 w 552"/>
                <a:gd name="T21" fmla="*/ 0 h 436"/>
                <a:gd name="T22" fmla="*/ 344 w 552"/>
                <a:gd name="T23" fmla="*/ 12 h 436"/>
                <a:gd name="T24" fmla="*/ 338 w 552"/>
                <a:gd name="T25" fmla="*/ 24 h 436"/>
                <a:gd name="T26" fmla="*/ 332 w 552"/>
                <a:gd name="T27" fmla="*/ 34 h 436"/>
                <a:gd name="T28" fmla="*/ 322 w 552"/>
                <a:gd name="T29" fmla="*/ 42 h 436"/>
                <a:gd name="T30" fmla="*/ 312 w 552"/>
                <a:gd name="T31" fmla="*/ 50 h 436"/>
                <a:gd name="T32" fmla="*/ 300 w 552"/>
                <a:gd name="T33" fmla="*/ 56 h 436"/>
                <a:gd name="T34" fmla="*/ 288 w 552"/>
                <a:gd name="T35" fmla="*/ 58 h 436"/>
                <a:gd name="T36" fmla="*/ 276 w 552"/>
                <a:gd name="T37" fmla="*/ 60 h 436"/>
                <a:gd name="T38" fmla="*/ 276 w 552"/>
                <a:gd name="T39" fmla="*/ 60 h 436"/>
                <a:gd name="T40" fmla="*/ 262 w 552"/>
                <a:gd name="T41" fmla="*/ 58 h 436"/>
                <a:gd name="T42" fmla="*/ 250 w 552"/>
                <a:gd name="T43" fmla="*/ 56 h 436"/>
                <a:gd name="T44" fmla="*/ 238 w 552"/>
                <a:gd name="T45" fmla="*/ 50 h 436"/>
                <a:gd name="T46" fmla="*/ 228 w 552"/>
                <a:gd name="T47" fmla="*/ 42 h 436"/>
                <a:gd name="T48" fmla="*/ 220 w 552"/>
                <a:gd name="T49" fmla="*/ 34 h 436"/>
                <a:gd name="T50" fmla="*/ 212 w 552"/>
                <a:gd name="T51" fmla="*/ 24 h 436"/>
                <a:gd name="T52" fmla="*/ 208 w 552"/>
                <a:gd name="T53" fmla="*/ 12 h 436"/>
                <a:gd name="T54" fmla="*/ 204 w 552"/>
                <a:gd name="T55" fmla="*/ 0 h 436"/>
                <a:gd name="T56" fmla="*/ 170 w 552"/>
                <a:gd name="T57" fmla="*/ 0 h 436"/>
                <a:gd name="T58" fmla="*/ 170 w 552"/>
                <a:gd name="T59" fmla="*/ 0 h 436"/>
                <a:gd name="T60" fmla="*/ 156 w 552"/>
                <a:gd name="T61" fmla="*/ 2 h 436"/>
                <a:gd name="T62" fmla="*/ 142 w 552"/>
                <a:gd name="T63" fmla="*/ 6 h 436"/>
                <a:gd name="T64" fmla="*/ 130 w 552"/>
                <a:gd name="T65" fmla="*/ 14 h 436"/>
                <a:gd name="T66" fmla="*/ 120 w 552"/>
                <a:gd name="T67" fmla="*/ 24 h 436"/>
                <a:gd name="T68" fmla="*/ 120 w 552"/>
                <a:gd name="T69" fmla="*/ 24 h 436"/>
                <a:gd name="T70" fmla="*/ 120 w 552"/>
                <a:gd name="T71" fmla="*/ 26 h 436"/>
                <a:gd name="T72" fmla="*/ 0 w 552"/>
                <a:gd name="T73" fmla="*/ 176 h 436"/>
                <a:gd name="T74" fmla="*/ 0 w 552"/>
                <a:gd name="T75" fmla="*/ 176 h 436"/>
                <a:gd name="T76" fmla="*/ 0 w 552"/>
                <a:gd name="T77" fmla="*/ 178 h 436"/>
                <a:gd name="T78" fmla="*/ 0 w 552"/>
                <a:gd name="T79" fmla="*/ 182 h 436"/>
                <a:gd name="T80" fmla="*/ 0 w 552"/>
                <a:gd name="T81" fmla="*/ 182 h 436"/>
                <a:gd name="T82" fmla="*/ 0 w 552"/>
                <a:gd name="T83" fmla="*/ 184 h 436"/>
                <a:gd name="T84" fmla="*/ 4 w 552"/>
                <a:gd name="T85" fmla="*/ 186 h 436"/>
                <a:gd name="T86" fmla="*/ 110 w 552"/>
                <a:gd name="T87" fmla="*/ 242 h 436"/>
                <a:gd name="T88" fmla="*/ 110 w 552"/>
                <a:gd name="T89" fmla="*/ 436 h 436"/>
                <a:gd name="T90" fmla="*/ 438 w 552"/>
                <a:gd name="T91" fmla="*/ 436 h 436"/>
                <a:gd name="T92" fmla="*/ 438 w 552"/>
                <a:gd name="T93" fmla="*/ 244 h 436"/>
                <a:gd name="T94" fmla="*/ 548 w 552"/>
                <a:gd name="T95" fmla="*/ 186 h 436"/>
                <a:gd name="T96" fmla="*/ 548 w 552"/>
                <a:gd name="T97" fmla="*/ 186 h 436"/>
                <a:gd name="T98" fmla="*/ 550 w 552"/>
                <a:gd name="T99" fmla="*/ 184 h 436"/>
                <a:gd name="T100" fmla="*/ 552 w 552"/>
                <a:gd name="T101" fmla="*/ 182 h 436"/>
                <a:gd name="T102" fmla="*/ 552 w 552"/>
                <a:gd name="T103" fmla="*/ 182 h 436"/>
                <a:gd name="T104" fmla="*/ 552 w 552"/>
                <a:gd name="T105" fmla="*/ 178 h 436"/>
                <a:gd name="T106" fmla="*/ 550 w 552"/>
                <a:gd name="T107" fmla="*/ 176 h 436"/>
                <a:gd name="T108" fmla="*/ 550 w 552"/>
                <a:gd name="T109" fmla="*/ 17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2" h="436">
                  <a:moveTo>
                    <a:pt x="550" y="176"/>
                  </a:moveTo>
                  <a:lnTo>
                    <a:pt x="432" y="26"/>
                  </a:lnTo>
                  <a:lnTo>
                    <a:pt x="432" y="26"/>
                  </a:lnTo>
                  <a:lnTo>
                    <a:pt x="428" y="22"/>
                  </a:lnTo>
                  <a:lnTo>
                    <a:pt x="428" y="22"/>
                  </a:lnTo>
                  <a:lnTo>
                    <a:pt x="418" y="14"/>
                  </a:lnTo>
                  <a:lnTo>
                    <a:pt x="408" y="6"/>
                  </a:lnTo>
                  <a:lnTo>
                    <a:pt x="394" y="2"/>
                  </a:lnTo>
                  <a:lnTo>
                    <a:pt x="380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44" y="12"/>
                  </a:lnTo>
                  <a:lnTo>
                    <a:pt x="338" y="24"/>
                  </a:lnTo>
                  <a:lnTo>
                    <a:pt x="332" y="34"/>
                  </a:lnTo>
                  <a:lnTo>
                    <a:pt x="322" y="42"/>
                  </a:lnTo>
                  <a:lnTo>
                    <a:pt x="312" y="50"/>
                  </a:lnTo>
                  <a:lnTo>
                    <a:pt x="300" y="56"/>
                  </a:lnTo>
                  <a:lnTo>
                    <a:pt x="288" y="58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62" y="58"/>
                  </a:lnTo>
                  <a:lnTo>
                    <a:pt x="250" y="56"/>
                  </a:lnTo>
                  <a:lnTo>
                    <a:pt x="238" y="50"/>
                  </a:lnTo>
                  <a:lnTo>
                    <a:pt x="228" y="42"/>
                  </a:lnTo>
                  <a:lnTo>
                    <a:pt x="220" y="34"/>
                  </a:lnTo>
                  <a:lnTo>
                    <a:pt x="212" y="24"/>
                  </a:lnTo>
                  <a:lnTo>
                    <a:pt x="208" y="12"/>
                  </a:lnTo>
                  <a:lnTo>
                    <a:pt x="204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56" y="2"/>
                  </a:lnTo>
                  <a:lnTo>
                    <a:pt x="142" y="6"/>
                  </a:lnTo>
                  <a:lnTo>
                    <a:pt x="130" y="1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20" y="2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110" y="242"/>
                  </a:lnTo>
                  <a:lnTo>
                    <a:pt x="110" y="436"/>
                  </a:lnTo>
                  <a:lnTo>
                    <a:pt x="438" y="436"/>
                  </a:lnTo>
                  <a:lnTo>
                    <a:pt x="438" y="244"/>
                  </a:lnTo>
                  <a:lnTo>
                    <a:pt x="548" y="186"/>
                  </a:lnTo>
                  <a:lnTo>
                    <a:pt x="548" y="186"/>
                  </a:lnTo>
                  <a:lnTo>
                    <a:pt x="550" y="184"/>
                  </a:lnTo>
                  <a:lnTo>
                    <a:pt x="552" y="182"/>
                  </a:lnTo>
                  <a:lnTo>
                    <a:pt x="552" y="182"/>
                  </a:lnTo>
                  <a:lnTo>
                    <a:pt x="552" y="178"/>
                  </a:lnTo>
                  <a:lnTo>
                    <a:pt x="550" y="176"/>
                  </a:lnTo>
                  <a:lnTo>
                    <a:pt x="550" y="1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0" name="直线连接符 29"/>
          <p:cNvCxnSpPr>
            <a:stCxn id="3" idx="5"/>
            <a:endCxn id="9" idx="1"/>
          </p:cNvCxnSpPr>
          <p:nvPr/>
        </p:nvCxnSpPr>
        <p:spPr>
          <a:xfrm>
            <a:off x="3107844" y="3288418"/>
            <a:ext cx="793495" cy="33183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>
            <a:stCxn id="9" idx="7"/>
            <a:endCxn id="16" idx="3"/>
          </p:cNvCxnSpPr>
          <p:nvPr/>
        </p:nvCxnSpPr>
        <p:spPr>
          <a:xfrm flipV="1">
            <a:off x="5718448" y="3288418"/>
            <a:ext cx="731071" cy="33183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连接符 33"/>
          <p:cNvCxnSpPr>
            <a:stCxn id="16" idx="5"/>
            <a:endCxn id="21" idx="1"/>
          </p:cNvCxnSpPr>
          <p:nvPr/>
        </p:nvCxnSpPr>
        <p:spPr>
          <a:xfrm>
            <a:off x="8266628" y="3288418"/>
            <a:ext cx="793495" cy="33183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1480603" y="3894613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smtClean="0">
                <a:solidFill>
                  <a:schemeClr val="accent1"/>
                </a:solidFill>
                <a:latin typeface="+mj-lt"/>
                <a:ea typeface="Microsoft YaHei" charset="0"/>
                <a:cs typeface="Microsoft YaHei" charset="0"/>
              </a:rPr>
              <a:t>2016-03-03</a:t>
            </a:r>
            <a:endParaRPr lang="zh-CN" alt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91207" y="2638417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chemeClr val="accent3"/>
                </a:solidFill>
                <a:latin typeface="+mj-lt"/>
                <a:ea typeface="Microsoft YaHei" charset="0"/>
                <a:cs typeface="Microsoft YaHei" charset="0"/>
              </a:rPr>
              <a:t>2016-06-06</a:t>
            </a:r>
            <a:endParaRPr lang="zh-CN" altLang="en-US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680212" y="3894061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chemeClr val="accent1"/>
                </a:solidFill>
                <a:latin typeface="+mj-lt"/>
                <a:ea typeface="Microsoft YaHei" charset="0"/>
                <a:cs typeface="Microsoft YaHei" charset="0"/>
              </a:rPr>
              <a:t>2016-09-09</a:t>
            </a:r>
            <a:endParaRPr lang="zh-CN" alt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290816" y="2637865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chemeClr val="accent3"/>
                </a:solidFill>
                <a:latin typeface="+mj-lt"/>
                <a:ea typeface="Microsoft YaHei" charset="0"/>
                <a:cs typeface="Microsoft YaHei" charset="0"/>
              </a:rPr>
              <a:t>2016-12-12</a:t>
            </a:r>
            <a:endParaRPr lang="zh-CN" altLang="en-US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543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9331785" y="1565942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6577154" y="1565943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3822524" y="1565515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1067893" y="1565516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FOUR</a:t>
            </a:r>
            <a:r>
              <a:rPr kumimoji="1" lang="zh-CN" altLang="en-US" dirty="0" smtClean="0"/>
              <a:t> 新年计划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1491" y="3617002"/>
            <a:ext cx="2540825" cy="1729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750530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400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89648" y="3976969"/>
            <a:ext cx="1864511" cy="4152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507085" y="3617002"/>
            <a:ext cx="2540825" cy="172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3506124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400" dirty="0">
              <a:solidFill>
                <a:schemeClr val="accent3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920494" y="3976969"/>
            <a:ext cx="1714007" cy="38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262680" y="3617002"/>
            <a:ext cx="2540825" cy="1729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6261719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400" dirty="0">
              <a:solidFill>
                <a:schemeClr val="accent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676089" y="3976969"/>
            <a:ext cx="1714007" cy="38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9018274" y="3617002"/>
            <a:ext cx="2540825" cy="1729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9017313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400" dirty="0">
              <a:solidFill>
                <a:schemeClr val="accent5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9431683" y="3976969"/>
            <a:ext cx="1714007" cy="38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accent5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3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77165" y="1917516"/>
            <a:ext cx="883767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1500" dirty="0" smtClean="0">
                <a:solidFill>
                  <a:schemeClr val="bg1"/>
                </a:solidFill>
                <a:effectLst>
                  <a:outerShdw blurRad="177800" dist="152400" dir="5400000" sx="106000" sy="106000" algn="t" rotWithShape="0">
                    <a:prstClr val="black">
                      <a:alpha val="50000"/>
                    </a:prstClr>
                  </a:outerShdw>
                </a:effectLst>
              </a:rPr>
              <a:t>THANK</a:t>
            </a:r>
            <a:r>
              <a:rPr kumimoji="1" lang="zh-CN" altLang="en-US" sz="11500" dirty="0" smtClean="0">
                <a:solidFill>
                  <a:schemeClr val="bg1"/>
                </a:solidFill>
                <a:effectLst>
                  <a:outerShdw blurRad="177800" dist="152400" dir="5400000" sx="106000" sy="106000" algn="t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kumimoji="1" lang="en-US" altLang="zh-CN" sz="11500" dirty="0" smtClean="0">
                <a:solidFill>
                  <a:schemeClr val="bg1"/>
                </a:solidFill>
                <a:effectLst>
                  <a:outerShdw blurRad="177800" dist="152400" dir="5400000" sx="106000" sy="106000" algn="t" rotWithShape="0">
                    <a:prstClr val="black">
                      <a:alpha val="50000"/>
                    </a:prstClr>
                  </a:outerShdw>
                </a:effectLst>
              </a:rPr>
              <a:t>YOU!</a:t>
            </a:r>
            <a:endParaRPr kumimoji="1" lang="zh-CN" altLang="en-US" sz="11500" dirty="0">
              <a:solidFill>
                <a:schemeClr val="bg1"/>
              </a:solidFill>
              <a:effectLst>
                <a:outerShdw blurRad="177800" dist="152400" dir="5400000" sx="106000" sy="106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31122" y="4530303"/>
            <a:ext cx="3329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End of year work summary template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49505" y="4029810"/>
            <a:ext cx="24929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177800" dist="38100" dir="5400000" sx="106000" sy="106000" algn="t" rotWithShape="0">
                    <a:prstClr val="black">
                      <a:alpha val="2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时尚行业年终总结模板</a:t>
            </a:r>
          </a:p>
        </p:txBody>
      </p:sp>
    </p:spTree>
    <p:extLst>
      <p:ext uri="{BB962C8B-B14F-4D97-AF65-F5344CB8AC3E}">
        <p14:creationId xmlns:p14="http://schemas.microsoft.com/office/powerpoint/2010/main" val="112900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55592" y="457970"/>
            <a:ext cx="36808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smtClean="0">
                <a:solidFill>
                  <a:schemeClr val="bg1"/>
                </a:solidFill>
              </a:rPr>
              <a:t>CONTENTS</a:t>
            </a:r>
            <a:endParaRPr kumimoji="1"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2517" y="3004882"/>
            <a:ext cx="226696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charset="2"/>
              <a:buChar char="n"/>
            </a:pPr>
            <a:r>
              <a:rPr kumimoji="1" lang="en-US" altLang="zh-CN" sz="1400" dirty="0" smtClean="0">
                <a:solidFill>
                  <a:schemeClr val="bg1"/>
                </a:solidFill>
              </a:rPr>
              <a:t>PART</a:t>
            </a:r>
            <a:r>
              <a:rPr kumimoji="1" lang="zh-CN" altLang="en-US" sz="14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</a:rPr>
              <a:t>ONE</a:t>
            </a:r>
            <a:r>
              <a:rPr kumimoji="1" lang="zh-CN" altLang="en-US" sz="1400" dirty="0" smtClean="0">
                <a:solidFill>
                  <a:schemeClr val="bg1"/>
                </a:solidFill>
              </a:rPr>
              <a:t>  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工作回顾</a:t>
            </a:r>
          </a:p>
          <a:p>
            <a:pPr marL="285750" indent="-285750">
              <a:lnSpc>
                <a:spcPct val="200000"/>
              </a:lnSpc>
              <a:buFont typeface="Wingdings" charset="2"/>
              <a:buChar char="n"/>
            </a:pPr>
            <a:r>
              <a:rPr kumimoji="1" lang="en-US" altLang="zh-CN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  心得体会</a:t>
            </a:r>
          </a:p>
          <a:p>
            <a:pPr marL="285750" indent="-285750">
              <a:lnSpc>
                <a:spcPct val="200000"/>
              </a:lnSpc>
              <a:buFont typeface="Wingdings" charset="2"/>
              <a:buChar char="n"/>
            </a:pPr>
            <a:r>
              <a:rPr kumimoji="1" lang="en-US" altLang="zh-CN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  经验教训</a:t>
            </a:r>
          </a:p>
          <a:p>
            <a:pPr marL="285750" indent="-285750">
              <a:lnSpc>
                <a:spcPct val="200000"/>
              </a:lnSpc>
              <a:buFont typeface="Wingdings" charset="2"/>
              <a:buChar char="n"/>
            </a:pPr>
            <a:r>
              <a:rPr kumimoji="1" lang="en-US" altLang="zh-CN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1400" dirty="0" smtClean="0">
                <a:solidFill>
                  <a:schemeClr val="bg1"/>
                </a:solidFill>
                <a:ea typeface="Microsoft YaHei" charset="0"/>
                <a:cs typeface="Microsoft YaHei" charset="0"/>
              </a:rPr>
              <a:t>  新年计划</a:t>
            </a:r>
            <a:endParaRPr kumimoji="1" lang="zh-CN" altLang="en-US" sz="1400" dirty="0">
              <a:solidFill>
                <a:schemeClr val="bg1"/>
              </a:solidFill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6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auto">
          <a:xfrm>
            <a:off x="1125467" y="1915866"/>
            <a:ext cx="674966" cy="722976"/>
          </a:xfrm>
          <a:custGeom>
            <a:avLst/>
            <a:gdLst>
              <a:gd name="T0" fmla="*/ 382 w 478"/>
              <a:gd name="T1" fmla="*/ 426 h 512"/>
              <a:gd name="T2" fmla="*/ 406 w 478"/>
              <a:gd name="T3" fmla="*/ 426 h 512"/>
              <a:gd name="T4" fmla="*/ 414 w 478"/>
              <a:gd name="T5" fmla="*/ 394 h 512"/>
              <a:gd name="T6" fmla="*/ 416 w 478"/>
              <a:gd name="T7" fmla="*/ 334 h 512"/>
              <a:gd name="T8" fmla="*/ 430 w 478"/>
              <a:gd name="T9" fmla="*/ 254 h 512"/>
              <a:gd name="T10" fmla="*/ 408 w 478"/>
              <a:gd name="T11" fmla="*/ 284 h 512"/>
              <a:gd name="T12" fmla="*/ 380 w 478"/>
              <a:gd name="T13" fmla="*/ 348 h 512"/>
              <a:gd name="T14" fmla="*/ 478 w 478"/>
              <a:gd name="T15" fmla="*/ 136 h 512"/>
              <a:gd name="T16" fmla="*/ 434 w 478"/>
              <a:gd name="T17" fmla="*/ 32 h 512"/>
              <a:gd name="T18" fmla="*/ 416 w 478"/>
              <a:gd name="T19" fmla="*/ 4 h 512"/>
              <a:gd name="T20" fmla="*/ 396 w 478"/>
              <a:gd name="T21" fmla="*/ 2 h 512"/>
              <a:gd name="T22" fmla="*/ 374 w 478"/>
              <a:gd name="T23" fmla="*/ 14 h 512"/>
              <a:gd name="T24" fmla="*/ 342 w 478"/>
              <a:gd name="T25" fmla="*/ 46 h 512"/>
              <a:gd name="T26" fmla="*/ 286 w 478"/>
              <a:gd name="T27" fmla="*/ 124 h 512"/>
              <a:gd name="T28" fmla="*/ 240 w 478"/>
              <a:gd name="T29" fmla="*/ 206 h 512"/>
              <a:gd name="T30" fmla="*/ 180 w 478"/>
              <a:gd name="T31" fmla="*/ 300 h 512"/>
              <a:gd name="T32" fmla="*/ 130 w 478"/>
              <a:gd name="T33" fmla="*/ 348 h 512"/>
              <a:gd name="T34" fmla="*/ 58 w 478"/>
              <a:gd name="T35" fmla="*/ 394 h 512"/>
              <a:gd name="T36" fmla="*/ 20 w 478"/>
              <a:gd name="T37" fmla="*/ 412 h 512"/>
              <a:gd name="T38" fmla="*/ 6 w 478"/>
              <a:gd name="T39" fmla="*/ 428 h 512"/>
              <a:gd name="T40" fmla="*/ 2 w 478"/>
              <a:gd name="T41" fmla="*/ 466 h 512"/>
              <a:gd name="T42" fmla="*/ 6 w 478"/>
              <a:gd name="T43" fmla="*/ 486 h 512"/>
              <a:gd name="T44" fmla="*/ 70 w 478"/>
              <a:gd name="T45" fmla="*/ 502 h 512"/>
              <a:gd name="T46" fmla="*/ 204 w 478"/>
              <a:gd name="T47" fmla="*/ 512 h 512"/>
              <a:gd name="T48" fmla="*/ 282 w 478"/>
              <a:gd name="T49" fmla="*/ 506 h 512"/>
              <a:gd name="T50" fmla="*/ 314 w 478"/>
              <a:gd name="T51" fmla="*/ 492 h 512"/>
              <a:gd name="T52" fmla="*/ 336 w 478"/>
              <a:gd name="T53" fmla="*/ 466 h 512"/>
              <a:gd name="T54" fmla="*/ 350 w 478"/>
              <a:gd name="T55" fmla="*/ 418 h 512"/>
              <a:gd name="T56" fmla="*/ 390 w 478"/>
              <a:gd name="T57" fmla="*/ 300 h 512"/>
              <a:gd name="T58" fmla="*/ 416 w 478"/>
              <a:gd name="T59" fmla="*/ 256 h 512"/>
              <a:gd name="T60" fmla="*/ 458 w 478"/>
              <a:gd name="T61" fmla="*/ 196 h 512"/>
              <a:gd name="T62" fmla="*/ 478 w 478"/>
              <a:gd name="T63" fmla="*/ 148 h 512"/>
              <a:gd name="T64" fmla="*/ 356 w 478"/>
              <a:gd name="T65" fmla="*/ 234 h 512"/>
              <a:gd name="T66" fmla="*/ 344 w 478"/>
              <a:gd name="T67" fmla="*/ 280 h 512"/>
              <a:gd name="T68" fmla="*/ 318 w 478"/>
              <a:gd name="T69" fmla="*/ 332 h 512"/>
              <a:gd name="T70" fmla="*/ 288 w 478"/>
              <a:gd name="T71" fmla="*/ 366 h 512"/>
              <a:gd name="T72" fmla="*/ 254 w 478"/>
              <a:gd name="T73" fmla="*/ 380 h 512"/>
              <a:gd name="T74" fmla="*/ 188 w 478"/>
              <a:gd name="T75" fmla="*/ 384 h 512"/>
              <a:gd name="T76" fmla="*/ 132 w 478"/>
              <a:gd name="T77" fmla="*/ 368 h 512"/>
              <a:gd name="T78" fmla="*/ 130 w 478"/>
              <a:gd name="T79" fmla="*/ 364 h 512"/>
              <a:gd name="T80" fmla="*/ 188 w 478"/>
              <a:gd name="T81" fmla="*/ 316 h 512"/>
              <a:gd name="T82" fmla="*/ 234 w 478"/>
              <a:gd name="T83" fmla="*/ 246 h 512"/>
              <a:gd name="T84" fmla="*/ 276 w 478"/>
              <a:gd name="T85" fmla="*/ 168 h 512"/>
              <a:gd name="T86" fmla="*/ 314 w 478"/>
              <a:gd name="T87" fmla="*/ 108 h 512"/>
              <a:gd name="T88" fmla="*/ 364 w 478"/>
              <a:gd name="T89" fmla="*/ 50 h 512"/>
              <a:gd name="T90" fmla="*/ 396 w 478"/>
              <a:gd name="T91" fmla="*/ 24 h 512"/>
              <a:gd name="T92" fmla="*/ 400 w 478"/>
              <a:gd name="T93" fmla="*/ 24 h 512"/>
              <a:gd name="T94" fmla="*/ 402 w 478"/>
              <a:gd name="T95" fmla="*/ 58 h 512"/>
              <a:gd name="T96" fmla="*/ 372 w 478"/>
              <a:gd name="T97" fmla="*/ 174 h 512"/>
              <a:gd name="T98" fmla="*/ 356 w 478"/>
              <a:gd name="T99" fmla="*/ 23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78" h="512">
                <a:moveTo>
                  <a:pt x="380" y="348"/>
                </a:moveTo>
                <a:lnTo>
                  <a:pt x="380" y="348"/>
                </a:lnTo>
                <a:lnTo>
                  <a:pt x="382" y="426"/>
                </a:lnTo>
                <a:lnTo>
                  <a:pt x="382" y="426"/>
                </a:lnTo>
                <a:lnTo>
                  <a:pt x="396" y="426"/>
                </a:lnTo>
                <a:lnTo>
                  <a:pt x="406" y="426"/>
                </a:lnTo>
                <a:lnTo>
                  <a:pt x="414" y="424"/>
                </a:lnTo>
                <a:lnTo>
                  <a:pt x="414" y="424"/>
                </a:lnTo>
                <a:lnTo>
                  <a:pt x="414" y="394"/>
                </a:lnTo>
                <a:lnTo>
                  <a:pt x="414" y="364"/>
                </a:lnTo>
                <a:lnTo>
                  <a:pt x="416" y="334"/>
                </a:lnTo>
                <a:lnTo>
                  <a:pt x="416" y="334"/>
                </a:lnTo>
                <a:lnTo>
                  <a:pt x="422" y="296"/>
                </a:lnTo>
                <a:lnTo>
                  <a:pt x="430" y="254"/>
                </a:lnTo>
                <a:lnTo>
                  <a:pt x="430" y="254"/>
                </a:lnTo>
                <a:lnTo>
                  <a:pt x="420" y="266"/>
                </a:lnTo>
                <a:lnTo>
                  <a:pt x="420" y="266"/>
                </a:lnTo>
                <a:lnTo>
                  <a:pt x="408" y="284"/>
                </a:lnTo>
                <a:lnTo>
                  <a:pt x="398" y="302"/>
                </a:lnTo>
                <a:lnTo>
                  <a:pt x="390" y="324"/>
                </a:lnTo>
                <a:lnTo>
                  <a:pt x="380" y="348"/>
                </a:lnTo>
                <a:lnTo>
                  <a:pt x="380" y="348"/>
                </a:lnTo>
                <a:close/>
                <a:moveTo>
                  <a:pt x="478" y="136"/>
                </a:moveTo>
                <a:lnTo>
                  <a:pt x="478" y="136"/>
                </a:lnTo>
                <a:lnTo>
                  <a:pt x="468" y="108"/>
                </a:lnTo>
                <a:lnTo>
                  <a:pt x="452" y="70"/>
                </a:lnTo>
                <a:lnTo>
                  <a:pt x="434" y="32"/>
                </a:lnTo>
                <a:lnTo>
                  <a:pt x="424" y="16"/>
                </a:lnTo>
                <a:lnTo>
                  <a:pt x="416" y="4"/>
                </a:lnTo>
                <a:lnTo>
                  <a:pt x="416" y="4"/>
                </a:lnTo>
                <a:lnTo>
                  <a:pt x="410" y="2"/>
                </a:lnTo>
                <a:lnTo>
                  <a:pt x="404" y="0"/>
                </a:lnTo>
                <a:lnTo>
                  <a:pt x="396" y="2"/>
                </a:lnTo>
                <a:lnTo>
                  <a:pt x="390" y="4"/>
                </a:lnTo>
                <a:lnTo>
                  <a:pt x="390" y="4"/>
                </a:lnTo>
                <a:lnTo>
                  <a:pt x="374" y="14"/>
                </a:lnTo>
                <a:lnTo>
                  <a:pt x="364" y="22"/>
                </a:lnTo>
                <a:lnTo>
                  <a:pt x="354" y="32"/>
                </a:lnTo>
                <a:lnTo>
                  <a:pt x="342" y="46"/>
                </a:lnTo>
                <a:lnTo>
                  <a:pt x="326" y="66"/>
                </a:lnTo>
                <a:lnTo>
                  <a:pt x="308" y="92"/>
                </a:lnTo>
                <a:lnTo>
                  <a:pt x="286" y="124"/>
                </a:lnTo>
                <a:lnTo>
                  <a:pt x="286" y="124"/>
                </a:lnTo>
                <a:lnTo>
                  <a:pt x="260" y="166"/>
                </a:lnTo>
                <a:lnTo>
                  <a:pt x="240" y="206"/>
                </a:lnTo>
                <a:lnTo>
                  <a:pt x="218" y="244"/>
                </a:lnTo>
                <a:lnTo>
                  <a:pt x="194" y="282"/>
                </a:lnTo>
                <a:lnTo>
                  <a:pt x="180" y="300"/>
                </a:lnTo>
                <a:lnTo>
                  <a:pt x="166" y="316"/>
                </a:lnTo>
                <a:lnTo>
                  <a:pt x="150" y="332"/>
                </a:lnTo>
                <a:lnTo>
                  <a:pt x="130" y="348"/>
                </a:lnTo>
                <a:lnTo>
                  <a:pt x="108" y="364"/>
                </a:lnTo>
                <a:lnTo>
                  <a:pt x="84" y="380"/>
                </a:lnTo>
                <a:lnTo>
                  <a:pt x="58" y="394"/>
                </a:lnTo>
                <a:lnTo>
                  <a:pt x="28" y="408"/>
                </a:lnTo>
                <a:lnTo>
                  <a:pt x="28" y="408"/>
                </a:lnTo>
                <a:lnTo>
                  <a:pt x="20" y="412"/>
                </a:lnTo>
                <a:lnTo>
                  <a:pt x="14" y="416"/>
                </a:lnTo>
                <a:lnTo>
                  <a:pt x="8" y="422"/>
                </a:lnTo>
                <a:lnTo>
                  <a:pt x="6" y="428"/>
                </a:lnTo>
                <a:lnTo>
                  <a:pt x="2" y="440"/>
                </a:lnTo>
                <a:lnTo>
                  <a:pt x="0" y="454"/>
                </a:lnTo>
                <a:lnTo>
                  <a:pt x="2" y="466"/>
                </a:lnTo>
                <a:lnTo>
                  <a:pt x="4" y="476"/>
                </a:lnTo>
                <a:lnTo>
                  <a:pt x="6" y="486"/>
                </a:lnTo>
                <a:lnTo>
                  <a:pt x="6" y="486"/>
                </a:lnTo>
                <a:lnTo>
                  <a:pt x="22" y="492"/>
                </a:lnTo>
                <a:lnTo>
                  <a:pt x="42" y="496"/>
                </a:lnTo>
                <a:lnTo>
                  <a:pt x="70" y="502"/>
                </a:lnTo>
                <a:lnTo>
                  <a:pt x="108" y="508"/>
                </a:lnTo>
                <a:lnTo>
                  <a:pt x="152" y="510"/>
                </a:lnTo>
                <a:lnTo>
                  <a:pt x="204" y="512"/>
                </a:lnTo>
                <a:lnTo>
                  <a:pt x="266" y="508"/>
                </a:lnTo>
                <a:lnTo>
                  <a:pt x="266" y="508"/>
                </a:lnTo>
                <a:lnTo>
                  <a:pt x="282" y="506"/>
                </a:lnTo>
                <a:lnTo>
                  <a:pt x="294" y="504"/>
                </a:lnTo>
                <a:lnTo>
                  <a:pt x="304" y="498"/>
                </a:lnTo>
                <a:lnTo>
                  <a:pt x="314" y="492"/>
                </a:lnTo>
                <a:lnTo>
                  <a:pt x="322" y="486"/>
                </a:lnTo>
                <a:lnTo>
                  <a:pt x="328" y="480"/>
                </a:lnTo>
                <a:lnTo>
                  <a:pt x="336" y="466"/>
                </a:lnTo>
                <a:lnTo>
                  <a:pt x="336" y="466"/>
                </a:lnTo>
                <a:lnTo>
                  <a:pt x="342" y="444"/>
                </a:lnTo>
                <a:lnTo>
                  <a:pt x="350" y="418"/>
                </a:lnTo>
                <a:lnTo>
                  <a:pt x="368" y="358"/>
                </a:lnTo>
                <a:lnTo>
                  <a:pt x="378" y="328"/>
                </a:lnTo>
                <a:lnTo>
                  <a:pt x="390" y="300"/>
                </a:lnTo>
                <a:lnTo>
                  <a:pt x="402" y="276"/>
                </a:lnTo>
                <a:lnTo>
                  <a:pt x="408" y="266"/>
                </a:lnTo>
                <a:lnTo>
                  <a:pt x="416" y="256"/>
                </a:lnTo>
                <a:lnTo>
                  <a:pt x="416" y="256"/>
                </a:lnTo>
                <a:lnTo>
                  <a:pt x="436" y="228"/>
                </a:lnTo>
                <a:lnTo>
                  <a:pt x="458" y="196"/>
                </a:lnTo>
                <a:lnTo>
                  <a:pt x="468" y="178"/>
                </a:lnTo>
                <a:lnTo>
                  <a:pt x="474" y="162"/>
                </a:lnTo>
                <a:lnTo>
                  <a:pt x="478" y="148"/>
                </a:lnTo>
                <a:lnTo>
                  <a:pt x="478" y="136"/>
                </a:lnTo>
                <a:lnTo>
                  <a:pt x="478" y="136"/>
                </a:lnTo>
                <a:close/>
                <a:moveTo>
                  <a:pt x="356" y="234"/>
                </a:moveTo>
                <a:lnTo>
                  <a:pt x="356" y="234"/>
                </a:lnTo>
                <a:lnTo>
                  <a:pt x="350" y="264"/>
                </a:lnTo>
                <a:lnTo>
                  <a:pt x="344" y="280"/>
                </a:lnTo>
                <a:lnTo>
                  <a:pt x="338" y="298"/>
                </a:lnTo>
                <a:lnTo>
                  <a:pt x="330" y="314"/>
                </a:lnTo>
                <a:lnTo>
                  <a:pt x="318" y="332"/>
                </a:lnTo>
                <a:lnTo>
                  <a:pt x="304" y="348"/>
                </a:lnTo>
                <a:lnTo>
                  <a:pt x="288" y="366"/>
                </a:lnTo>
                <a:lnTo>
                  <a:pt x="288" y="366"/>
                </a:lnTo>
                <a:lnTo>
                  <a:pt x="278" y="372"/>
                </a:lnTo>
                <a:lnTo>
                  <a:pt x="266" y="376"/>
                </a:lnTo>
                <a:lnTo>
                  <a:pt x="254" y="380"/>
                </a:lnTo>
                <a:lnTo>
                  <a:pt x="242" y="384"/>
                </a:lnTo>
                <a:lnTo>
                  <a:pt x="214" y="384"/>
                </a:lnTo>
                <a:lnTo>
                  <a:pt x="188" y="384"/>
                </a:lnTo>
                <a:lnTo>
                  <a:pt x="162" y="380"/>
                </a:lnTo>
                <a:lnTo>
                  <a:pt x="144" y="374"/>
                </a:lnTo>
                <a:lnTo>
                  <a:pt x="132" y="368"/>
                </a:lnTo>
                <a:lnTo>
                  <a:pt x="130" y="366"/>
                </a:lnTo>
                <a:lnTo>
                  <a:pt x="130" y="364"/>
                </a:lnTo>
                <a:lnTo>
                  <a:pt x="130" y="364"/>
                </a:lnTo>
                <a:lnTo>
                  <a:pt x="150" y="352"/>
                </a:lnTo>
                <a:lnTo>
                  <a:pt x="170" y="334"/>
                </a:lnTo>
                <a:lnTo>
                  <a:pt x="188" y="316"/>
                </a:lnTo>
                <a:lnTo>
                  <a:pt x="204" y="294"/>
                </a:lnTo>
                <a:lnTo>
                  <a:pt x="220" y="270"/>
                </a:lnTo>
                <a:lnTo>
                  <a:pt x="234" y="246"/>
                </a:lnTo>
                <a:lnTo>
                  <a:pt x="260" y="198"/>
                </a:lnTo>
                <a:lnTo>
                  <a:pt x="260" y="198"/>
                </a:lnTo>
                <a:lnTo>
                  <a:pt x="276" y="168"/>
                </a:lnTo>
                <a:lnTo>
                  <a:pt x="294" y="136"/>
                </a:lnTo>
                <a:lnTo>
                  <a:pt x="294" y="136"/>
                </a:lnTo>
                <a:lnTo>
                  <a:pt x="314" y="108"/>
                </a:lnTo>
                <a:lnTo>
                  <a:pt x="332" y="84"/>
                </a:lnTo>
                <a:lnTo>
                  <a:pt x="348" y="64"/>
                </a:lnTo>
                <a:lnTo>
                  <a:pt x="364" y="50"/>
                </a:lnTo>
                <a:lnTo>
                  <a:pt x="386" y="30"/>
                </a:lnTo>
                <a:lnTo>
                  <a:pt x="392" y="26"/>
                </a:lnTo>
                <a:lnTo>
                  <a:pt x="396" y="24"/>
                </a:lnTo>
                <a:lnTo>
                  <a:pt x="396" y="24"/>
                </a:lnTo>
                <a:lnTo>
                  <a:pt x="400" y="24"/>
                </a:lnTo>
                <a:lnTo>
                  <a:pt x="400" y="24"/>
                </a:lnTo>
                <a:lnTo>
                  <a:pt x="402" y="30"/>
                </a:lnTo>
                <a:lnTo>
                  <a:pt x="404" y="38"/>
                </a:lnTo>
                <a:lnTo>
                  <a:pt x="402" y="58"/>
                </a:lnTo>
                <a:lnTo>
                  <a:pt x="398" y="82"/>
                </a:lnTo>
                <a:lnTo>
                  <a:pt x="390" y="112"/>
                </a:lnTo>
                <a:lnTo>
                  <a:pt x="372" y="174"/>
                </a:lnTo>
                <a:lnTo>
                  <a:pt x="364" y="206"/>
                </a:lnTo>
                <a:lnTo>
                  <a:pt x="356" y="234"/>
                </a:lnTo>
                <a:lnTo>
                  <a:pt x="356" y="23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2315482" y="1970936"/>
            <a:ext cx="720151" cy="612835"/>
          </a:xfrm>
          <a:custGeom>
            <a:avLst/>
            <a:gdLst>
              <a:gd name="T0" fmla="*/ 466 w 510"/>
              <a:gd name="T1" fmla="*/ 4 h 434"/>
              <a:gd name="T2" fmla="*/ 458 w 510"/>
              <a:gd name="T3" fmla="*/ 0 h 434"/>
              <a:gd name="T4" fmla="*/ 448 w 510"/>
              <a:gd name="T5" fmla="*/ 0 h 434"/>
              <a:gd name="T6" fmla="*/ 440 w 510"/>
              <a:gd name="T7" fmla="*/ 6 h 434"/>
              <a:gd name="T8" fmla="*/ 398 w 510"/>
              <a:gd name="T9" fmla="*/ 58 h 434"/>
              <a:gd name="T10" fmla="*/ 278 w 510"/>
              <a:gd name="T11" fmla="*/ 206 h 434"/>
              <a:gd name="T12" fmla="*/ 224 w 510"/>
              <a:gd name="T13" fmla="*/ 262 h 434"/>
              <a:gd name="T14" fmla="*/ 214 w 510"/>
              <a:gd name="T15" fmla="*/ 270 h 434"/>
              <a:gd name="T16" fmla="*/ 186 w 510"/>
              <a:gd name="T17" fmla="*/ 284 h 434"/>
              <a:gd name="T18" fmla="*/ 154 w 510"/>
              <a:gd name="T19" fmla="*/ 288 h 434"/>
              <a:gd name="T20" fmla="*/ 126 w 510"/>
              <a:gd name="T21" fmla="*/ 278 h 434"/>
              <a:gd name="T22" fmla="*/ 108 w 510"/>
              <a:gd name="T23" fmla="*/ 264 h 434"/>
              <a:gd name="T24" fmla="*/ 108 w 510"/>
              <a:gd name="T25" fmla="*/ 264 h 434"/>
              <a:gd name="T26" fmla="*/ 100 w 510"/>
              <a:gd name="T27" fmla="*/ 260 h 434"/>
              <a:gd name="T28" fmla="*/ 82 w 510"/>
              <a:gd name="T29" fmla="*/ 260 h 434"/>
              <a:gd name="T30" fmla="*/ 74 w 510"/>
              <a:gd name="T31" fmla="*/ 262 h 434"/>
              <a:gd name="T32" fmla="*/ 74 w 510"/>
              <a:gd name="T33" fmla="*/ 262 h 434"/>
              <a:gd name="T34" fmla="*/ 32 w 510"/>
              <a:gd name="T35" fmla="*/ 274 h 434"/>
              <a:gd name="T36" fmla="*/ 18 w 510"/>
              <a:gd name="T37" fmla="*/ 280 h 434"/>
              <a:gd name="T38" fmla="*/ 8 w 510"/>
              <a:gd name="T39" fmla="*/ 292 h 434"/>
              <a:gd name="T40" fmla="*/ 0 w 510"/>
              <a:gd name="T41" fmla="*/ 318 h 434"/>
              <a:gd name="T42" fmla="*/ 0 w 510"/>
              <a:gd name="T43" fmla="*/ 326 h 434"/>
              <a:gd name="T44" fmla="*/ 8 w 510"/>
              <a:gd name="T45" fmla="*/ 354 h 434"/>
              <a:gd name="T46" fmla="*/ 18 w 510"/>
              <a:gd name="T47" fmla="*/ 368 h 434"/>
              <a:gd name="T48" fmla="*/ 30 w 510"/>
              <a:gd name="T49" fmla="*/ 380 h 434"/>
              <a:gd name="T50" fmla="*/ 58 w 510"/>
              <a:gd name="T51" fmla="*/ 400 h 434"/>
              <a:gd name="T52" fmla="*/ 94 w 510"/>
              <a:gd name="T53" fmla="*/ 416 h 434"/>
              <a:gd name="T54" fmla="*/ 136 w 510"/>
              <a:gd name="T55" fmla="*/ 428 h 434"/>
              <a:gd name="T56" fmla="*/ 156 w 510"/>
              <a:gd name="T57" fmla="*/ 432 h 434"/>
              <a:gd name="T58" fmla="*/ 198 w 510"/>
              <a:gd name="T59" fmla="*/ 432 h 434"/>
              <a:gd name="T60" fmla="*/ 222 w 510"/>
              <a:gd name="T61" fmla="*/ 424 h 434"/>
              <a:gd name="T62" fmla="*/ 234 w 510"/>
              <a:gd name="T63" fmla="*/ 416 h 434"/>
              <a:gd name="T64" fmla="*/ 238 w 510"/>
              <a:gd name="T65" fmla="*/ 412 h 434"/>
              <a:gd name="T66" fmla="*/ 316 w 510"/>
              <a:gd name="T67" fmla="*/ 302 h 434"/>
              <a:gd name="T68" fmla="*/ 316 w 510"/>
              <a:gd name="T69" fmla="*/ 302 h 434"/>
              <a:gd name="T70" fmla="*/ 328 w 510"/>
              <a:gd name="T71" fmla="*/ 286 h 434"/>
              <a:gd name="T72" fmla="*/ 364 w 510"/>
              <a:gd name="T73" fmla="*/ 250 h 434"/>
              <a:gd name="T74" fmla="*/ 388 w 510"/>
              <a:gd name="T75" fmla="*/ 230 h 434"/>
              <a:gd name="T76" fmla="*/ 394 w 510"/>
              <a:gd name="T77" fmla="*/ 228 h 434"/>
              <a:gd name="T78" fmla="*/ 400 w 510"/>
              <a:gd name="T79" fmla="*/ 228 h 434"/>
              <a:gd name="T80" fmla="*/ 414 w 510"/>
              <a:gd name="T81" fmla="*/ 232 h 434"/>
              <a:gd name="T82" fmla="*/ 422 w 510"/>
              <a:gd name="T83" fmla="*/ 242 h 434"/>
              <a:gd name="T84" fmla="*/ 432 w 510"/>
              <a:gd name="T85" fmla="*/ 416 h 434"/>
              <a:gd name="T86" fmla="*/ 432 w 510"/>
              <a:gd name="T87" fmla="*/ 418 h 434"/>
              <a:gd name="T88" fmla="*/ 434 w 510"/>
              <a:gd name="T89" fmla="*/ 422 h 434"/>
              <a:gd name="T90" fmla="*/ 434 w 510"/>
              <a:gd name="T91" fmla="*/ 426 h 434"/>
              <a:gd name="T92" fmla="*/ 440 w 510"/>
              <a:gd name="T93" fmla="*/ 432 h 434"/>
              <a:gd name="T94" fmla="*/ 444 w 510"/>
              <a:gd name="T95" fmla="*/ 434 h 434"/>
              <a:gd name="T96" fmla="*/ 452 w 510"/>
              <a:gd name="T97" fmla="*/ 428 h 434"/>
              <a:gd name="T98" fmla="*/ 454 w 510"/>
              <a:gd name="T99" fmla="*/ 418 h 434"/>
              <a:gd name="T100" fmla="*/ 460 w 510"/>
              <a:gd name="T101" fmla="*/ 368 h 434"/>
              <a:gd name="T102" fmla="*/ 476 w 510"/>
              <a:gd name="T103" fmla="*/ 230 h 434"/>
              <a:gd name="T104" fmla="*/ 488 w 510"/>
              <a:gd name="T105" fmla="*/ 188 h 434"/>
              <a:gd name="T106" fmla="*/ 496 w 510"/>
              <a:gd name="T107" fmla="*/ 168 h 434"/>
              <a:gd name="T108" fmla="*/ 506 w 510"/>
              <a:gd name="T109" fmla="*/ 132 h 434"/>
              <a:gd name="T110" fmla="*/ 510 w 510"/>
              <a:gd name="T111" fmla="*/ 100 h 434"/>
              <a:gd name="T112" fmla="*/ 508 w 510"/>
              <a:gd name="T113" fmla="*/ 74 h 434"/>
              <a:gd name="T114" fmla="*/ 498 w 510"/>
              <a:gd name="T115" fmla="*/ 42 h 434"/>
              <a:gd name="T116" fmla="*/ 476 w 510"/>
              <a:gd name="T117" fmla="*/ 12 h 434"/>
              <a:gd name="T118" fmla="*/ 466 w 510"/>
              <a:gd name="T119" fmla="*/ 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434">
                <a:moveTo>
                  <a:pt x="466" y="4"/>
                </a:moveTo>
                <a:lnTo>
                  <a:pt x="466" y="4"/>
                </a:lnTo>
                <a:lnTo>
                  <a:pt x="464" y="2"/>
                </a:lnTo>
                <a:lnTo>
                  <a:pt x="458" y="0"/>
                </a:lnTo>
                <a:lnTo>
                  <a:pt x="454" y="0"/>
                </a:lnTo>
                <a:lnTo>
                  <a:pt x="448" y="0"/>
                </a:lnTo>
                <a:lnTo>
                  <a:pt x="444" y="2"/>
                </a:lnTo>
                <a:lnTo>
                  <a:pt x="440" y="6"/>
                </a:lnTo>
                <a:lnTo>
                  <a:pt x="440" y="6"/>
                </a:lnTo>
                <a:lnTo>
                  <a:pt x="398" y="58"/>
                </a:lnTo>
                <a:lnTo>
                  <a:pt x="340" y="132"/>
                </a:lnTo>
                <a:lnTo>
                  <a:pt x="278" y="206"/>
                </a:lnTo>
                <a:lnTo>
                  <a:pt x="248" y="236"/>
                </a:lnTo>
                <a:lnTo>
                  <a:pt x="224" y="262"/>
                </a:lnTo>
                <a:lnTo>
                  <a:pt x="224" y="262"/>
                </a:lnTo>
                <a:lnTo>
                  <a:pt x="214" y="270"/>
                </a:lnTo>
                <a:lnTo>
                  <a:pt x="204" y="276"/>
                </a:lnTo>
                <a:lnTo>
                  <a:pt x="186" y="284"/>
                </a:lnTo>
                <a:lnTo>
                  <a:pt x="170" y="288"/>
                </a:lnTo>
                <a:lnTo>
                  <a:pt x="154" y="288"/>
                </a:lnTo>
                <a:lnTo>
                  <a:pt x="140" y="284"/>
                </a:lnTo>
                <a:lnTo>
                  <a:pt x="126" y="278"/>
                </a:lnTo>
                <a:lnTo>
                  <a:pt x="116" y="272"/>
                </a:lnTo>
                <a:lnTo>
                  <a:pt x="108" y="264"/>
                </a:lnTo>
                <a:lnTo>
                  <a:pt x="108" y="264"/>
                </a:lnTo>
                <a:lnTo>
                  <a:pt x="108" y="264"/>
                </a:lnTo>
                <a:lnTo>
                  <a:pt x="106" y="264"/>
                </a:lnTo>
                <a:lnTo>
                  <a:pt x="100" y="260"/>
                </a:lnTo>
                <a:lnTo>
                  <a:pt x="88" y="258"/>
                </a:lnTo>
                <a:lnTo>
                  <a:pt x="82" y="260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32" y="274"/>
                </a:lnTo>
                <a:lnTo>
                  <a:pt x="32" y="274"/>
                </a:lnTo>
                <a:lnTo>
                  <a:pt x="24" y="276"/>
                </a:lnTo>
                <a:lnTo>
                  <a:pt x="18" y="280"/>
                </a:lnTo>
                <a:lnTo>
                  <a:pt x="12" y="286"/>
                </a:lnTo>
                <a:lnTo>
                  <a:pt x="8" y="292"/>
                </a:lnTo>
                <a:lnTo>
                  <a:pt x="2" y="304"/>
                </a:lnTo>
                <a:lnTo>
                  <a:pt x="0" y="318"/>
                </a:lnTo>
                <a:lnTo>
                  <a:pt x="0" y="318"/>
                </a:lnTo>
                <a:lnTo>
                  <a:pt x="0" y="326"/>
                </a:lnTo>
                <a:lnTo>
                  <a:pt x="4" y="338"/>
                </a:lnTo>
                <a:lnTo>
                  <a:pt x="8" y="354"/>
                </a:lnTo>
                <a:lnTo>
                  <a:pt x="12" y="362"/>
                </a:lnTo>
                <a:lnTo>
                  <a:pt x="18" y="368"/>
                </a:lnTo>
                <a:lnTo>
                  <a:pt x="18" y="368"/>
                </a:lnTo>
                <a:lnTo>
                  <a:pt x="30" y="380"/>
                </a:lnTo>
                <a:lnTo>
                  <a:pt x="44" y="390"/>
                </a:lnTo>
                <a:lnTo>
                  <a:pt x="58" y="400"/>
                </a:lnTo>
                <a:lnTo>
                  <a:pt x="76" y="408"/>
                </a:lnTo>
                <a:lnTo>
                  <a:pt x="94" y="416"/>
                </a:lnTo>
                <a:lnTo>
                  <a:pt x="114" y="424"/>
                </a:lnTo>
                <a:lnTo>
                  <a:pt x="136" y="428"/>
                </a:lnTo>
                <a:lnTo>
                  <a:pt x="156" y="432"/>
                </a:lnTo>
                <a:lnTo>
                  <a:pt x="156" y="432"/>
                </a:lnTo>
                <a:lnTo>
                  <a:pt x="178" y="434"/>
                </a:lnTo>
                <a:lnTo>
                  <a:pt x="198" y="432"/>
                </a:lnTo>
                <a:lnTo>
                  <a:pt x="212" y="428"/>
                </a:lnTo>
                <a:lnTo>
                  <a:pt x="222" y="424"/>
                </a:lnTo>
                <a:lnTo>
                  <a:pt x="230" y="420"/>
                </a:lnTo>
                <a:lnTo>
                  <a:pt x="234" y="416"/>
                </a:lnTo>
                <a:lnTo>
                  <a:pt x="238" y="412"/>
                </a:lnTo>
                <a:lnTo>
                  <a:pt x="238" y="412"/>
                </a:lnTo>
                <a:lnTo>
                  <a:pt x="264" y="378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28" y="286"/>
                </a:lnTo>
                <a:lnTo>
                  <a:pt x="342" y="272"/>
                </a:lnTo>
                <a:lnTo>
                  <a:pt x="364" y="250"/>
                </a:lnTo>
                <a:lnTo>
                  <a:pt x="382" y="236"/>
                </a:lnTo>
                <a:lnTo>
                  <a:pt x="388" y="230"/>
                </a:lnTo>
                <a:lnTo>
                  <a:pt x="388" y="230"/>
                </a:lnTo>
                <a:lnTo>
                  <a:pt x="394" y="228"/>
                </a:lnTo>
                <a:lnTo>
                  <a:pt x="394" y="228"/>
                </a:lnTo>
                <a:lnTo>
                  <a:pt x="400" y="228"/>
                </a:lnTo>
                <a:lnTo>
                  <a:pt x="410" y="228"/>
                </a:lnTo>
                <a:lnTo>
                  <a:pt x="414" y="232"/>
                </a:lnTo>
                <a:lnTo>
                  <a:pt x="418" y="236"/>
                </a:lnTo>
                <a:lnTo>
                  <a:pt x="422" y="242"/>
                </a:lnTo>
                <a:lnTo>
                  <a:pt x="424" y="252"/>
                </a:lnTo>
                <a:lnTo>
                  <a:pt x="432" y="416"/>
                </a:lnTo>
                <a:lnTo>
                  <a:pt x="432" y="418"/>
                </a:lnTo>
                <a:lnTo>
                  <a:pt x="432" y="418"/>
                </a:lnTo>
                <a:lnTo>
                  <a:pt x="432" y="418"/>
                </a:lnTo>
                <a:lnTo>
                  <a:pt x="434" y="422"/>
                </a:lnTo>
                <a:lnTo>
                  <a:pt x="434" y="422"/>
                </a:lnTo>
                <a:lnTo>
                  <a:pt x="434" y="426"/>
                </a:lnTo>
                <a:lnTo>
                  <a:pt x="436" y="428"/>
                </a:lnTo>
                <a:lnTo>
                  <a:pt x="440" y="432"/>
                </a:lnTo>
                <a:lnTo>
                  <a:pt x="444" y="434"/>
                </a:lnTo>
                <a:lnTo>
                  <a:pt x="444" y="434"/>
                </a:lnTo>
                <a:lnTo>
                  <a:pt x="450" y="432"/>
                </a:lnTo>
                <a:lnTo>
                  <a:pt x="452" y="428"/>
                </a:lnTo>
                <a:lnTo>
                  <a:pt x="454" y="420"/>
                </a:lnTo>
                <a:lnTo>
                  <a:pt x="454" y="418"/>
                </a:lnTo>
                <a:lnTo>
                  <a:pt x="454" y="418"/>
                </a:lnTo>
                <a:lnTo>
                  <a:pt x="460" y="368"/>
                </a:lnTo>
                <a:lnTo>
                  <a:pt x="468" y="298"/>
                </a:lnTo>
                <a:lnTo>
                  <a:pt x="476" y="230"/>
                </a:lnTo>
                <a:lnTo>
                  <a:pt x="482" y="204"/>
                </a:lnTo>
                <a:lnTo>
                  <a:pt x="488" y="188"/>
                </a:lnTo>
                <a:lnTo>
                  <a:pt x="488" y="188"/>
                </a:lnTo>
                <a:lnTo>
                  <a:pt x="496" y="168"/>
                </a:lnTo>
                <a:lnTo>
                  <a:pt x="502" y="148"/>
                </a:lnTo>
                <a:lnTo>
                  <a:pt x="506" y="132"/>
                </a:lnTo>
                <a:lnTo>
                  <a:pt x="508" y="114"/>
                </a:lnTo>
                <a:lnTo>
                  <a:pt x="510" y="100"/>
                </a:lnTo>
                <a:lnTo>
                  <a:pt x="508" y="86"/>
                </a:lnTo>
                <a:lnTo>
                  <a:pt x="508" y="74"/>
                </a:lnTo>
                <a:lnTo>
                  <a:pt x="504" y="62"/>
                </a:lnTo>
                <a:lnTo>
                  <a:pt x="498" y="42"/>
                </a:lnTo>
                <a:lnTo>
                  <a:pt x="488" y="26"/>
                </a:lnTo>
                <a:lnTo>
                  <a:pt x="476" y="12"/>
                </a:lnTo>
                <a:lnTo>
                  <a:pt x="466" y="4"/>
                </a:lnTo>
                <a:lnTo>
                  <a:pt x="466" y="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541505" y="1932810"/>
            <a:ext cx="720151" cy="689086"/>
          </a:xfrm>
          <a:custGeom>
            <a:avLst/>
            <a:gdLst>
              <a:gd name="T0" fmla="*/ 438 w 510"/>
              <a:gd name="T1" fmla="*/ 48 h 488"/>
              <a:gd name="T2" fmla="*/ 396 w 510"/>
              <a:gd name="T3" fmla="*/ 116 h 488"/>
              <a:gd name="T4" fmla="*/ 362 w 510"/>
              <a:gd name="T5" fmla="*/ 88 h 488"/>
              <a:gd name="T6" fmla="*/ 334 w 510"/>
              <a:gd name="T7" fmla="*/ 64 h 488"/>
              <a:gd name="T8" fmla="*/ 304 w 510"/>
              <a:gd name="T9" fmla="*/ 40 h 488"/>
              <a:gd name="T10" fmla="*/ 274 w 510"/>
              <a:gd name="T11" fmla="*/ 24 h 488"/>
              <a:gd name="T12" fmla="*/ 242 w 510"/>
              <a:gd name="T13" fmla="*/ 16 h 488"/>
              <a:gd name="T14" fmla="*/ 206 w 510"/>
              <a:gd name="T15" fmla="*/ 14 h 488"/>
              <a:gd name="T16" fmla="*/ 198 w 510"/>
              <a:gd name="T17" fmla="*/ 16 h 488"/>
              <a:gd name="T18" fmla="*/ 188 w 510"/>
              <a:gd name="T19" fmla="*/ 20 h 488"/>
              <a:gd name="T20" fmla="*/ 178 w 510"/>
              <a:gd name="T21" fmla="*/ 34 h 488"/>
              <a:gd name="T22" fmla="*/ 166 w 510"/>
              <a:gd name="T23" fmla="*/ 70 h 488"/>
              <a:gd name="T24" fmla="*/ 152 w 510"/>
              <a:gd name="T25" fmla="*/ 96 h 488"/>
              <a:gd name="T26" fmla="*/ 148 w 510"/>
              <a:gd name="T27" fmla="*/ 98 h 488"/>
              <a:gd name="T28" fmla="*/ 128 w 510"/>
              <a:gd name="T29" fmla="*/ 100 h 488"/>
              <a:gd name="T30" fmla="*/ 78 w 510"/>
              <a:gd name="T31" fmla="*/ 96 h 488"/>
              <a:gd name="T32" fmla="*/ 54 w 510"/>
              <a:gd name="T33" fmla="*/ 100 h 488"/>
              <a:gd name="T34" fmla="*/ 42 w 510"/>
              <a:gd name="T35" fmla="*/ 110 h 488"/>
              <a:gd name="T36" fmla="*/ 38 w 510"/>
              <a:gd name="T37" fmla="*/ 118 h 488"/>
              <a:gd name="T38" fmla="*/ 26 w 510"/>
              <a:gd name="T39" fmla="*/ 168 h 488"/>
              <a:gd name="T40" fmla="*/ 28 w 510"/>
              <a:gd name="T41" fmla="*/ 218 h 488"/>
              <a:gd name="T42" fmla="*/ 44 w 510"/>
              <a:gd name="T43" fmla="*/ 268 h 488"/>
              <a:gd name="T44" fmla="*/ 74 w 510"/>
              <a:gd name="T45" fmla="*/ 314 h 488"/>
              <a:gd name="T46" fmla="*/ 96 w 510"/>
              <a:gd name="T47" fmla="*/ 342 h 488"/>
              <a:gd name="T48" fmla="*/ 122 w 510"/>
              <a:gd name="T49" fmla="*/ 378 h 488"/>
              <a:gd name="T50" fmla="*/ 50 w 510"/>
              <a:gd name="T51" fmla="*/ 416 h 488"/>
              <a:gd name="T52" fmla="*/ 34 w 510"/>
              <a:gd name="T53" fmla="*/ 426 h 488"/>
              <a:gd name="T54" fmla="*/ 10 w 510"/>
              <a:gd name="T55" fmla="*/ 446 h 488"/>
              <a:gd name="T56" fmla="*/ 0 w 510"/>
              <a:gd name="T57" fmla="*/ 464 h 488"/>
              <a:gd name="T58" fmla="*/ 2 w 510"/>
              <a:gd name="T59" fmla="*/ 472 h 488"/>
              <a:gd name="T60" fmla="*/ 10 w 510"/>
              <a:gd name="T61" fmla="*/ 480 h 488"/>
              <a:gd name="T62" fmla="*/ 22 w 510"/>
              <a:gd name="T63" fmla="*/ 486 h 488"/>
              <a:gd name="T64" fmla="*/ 38 w 510"/>
              <a:gd name="T65" fmla="*/ 488 h 488"/>
              <a:gd name="T66" fmla="*/ 62 w 510"/>
              <a:gd name="T67" fmla="*/ 482 h 488"/>
              <a:gd name="T68" fmla="*/ 128 w 510"/>
              <a:gd name="T69" fmla="*/ 446 h 488"/>
              <a:gd name="T70" fmla="*/ 214 w 510"/>
              <a:gd name="T71" fmla="*/ 386 h 488"/>
              <a:gd name="T72" fmla="*/ 310 w 510"/>
              <a:gd name="T73" fmla="*/ 302 h 488"/>
              <a:gd name="T74" fmla="*/ 358 w 510"/>
              <a:gd name="T75" fmla="*/ 254 h 488"/>
              <a:gd name="T76" fmla="*/ 436 w 510"/>
              <a:gd name="T77" fmla="*/ 166 h 488"/>
              <a:gd name="T78" fmla="*/ 488 w 510"/>
              <a:gd name="T79" fmla="*/ 92 h 488"/>
              <a:gd name="T80" fmla="*/ 508 w 510"/>
              <a:gd name="T81" fmla="*/ 50 h 488"/>
              <a:gd name="T82" fmla="*/ 510 w 510"/>
              <a:gd name="T83" fmla="*/ 30 h 488"/>
              <a:gd name="T84" fmla="*/ 510 w 510"/>
              <a:gd name="T85" fmla="*/ 22 h 488"/>
              <a:gd name="T86" fmla="*/ 500 w 510"/>
              <a:gd name="T87" fmla="*/ 6 h 488"/>
              <a:gd name="T88" fmla="*/ 492 w 510"/>
              <a:gd name="T89" fmla="*/ 0 h 488"/>
              <a:gd name="T90" fmla="*/ 478 w 510"/>
              <a:gd name="T91" fmla="*/ 2 h 488"/>
              <a:gd name="T92" fmla="*/ 458 w 510"/>
              <a:gd name="T93" fmla="*/ 20 h 488"/>
              <a:gd name="T94" fmla="*/ 438 w 510"/>
              <a:gd name="T95" fmla="*/ 4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0" h="488">
                <a:moveTo>
                  <a:pt x="438" y="48"/>
                </a:moveTo>
                <a:lnTo>
                  <a:pt x="438" y="48"/>
                </a:lnTo>
                <a:lnTo>
                  <a:pt x="416" y="80"/>
                </a:lnTo>
                <a:lnTo>
                  <a:pt x="396" y="116"/>
                </a:lnTo>
                <a:lnTo>
                  <a:pt x="396" y="116"/>
                </a:lnTo>
                <a:lnTo>
                  <a:pt x="362" y="88"/>
                </a:lnTo>
                <a:lnTo>
                  <a:pt x="334" y="64"/>
                </a:lnTo>
                <a:lnTo>
                  <a:pt x="334" y="64"/>
                </a:lnTo>
                <a:lnTo>
                  <a:pt x="318" y="52"/>
                </a:lnTo>
                <a:lnTo>
                  <a:pt x="304" y="40"/>
                </a:lnTo>
                <a:lnTo>
                  <a:pt x="288" y="32"/>
                </a:lnTo>
                <a:lnTo>
                  <a:pt x="274" y="24"/>
                </a:lnTo>
                <a:lnTo>
                  <a:pt x="258" y="18"/>
                </a:lnTo>
                <a:lnTo>
                  <a:pt x="242" y="16"/>
                </a:lnTo>
                <a:lnTo>
                  <a:pt x="224" y="14"/>
                </a:lnTo>
                <a:lnTo>
                  <a:pt x="206" y="14"/>
                </a:lnTo>
                <a:lnTo>
                  <a:pt x="206" y="14"/>
                </a:lnTo>
                <a:lnTo>
                  <a:pt x="198" y="16"/>
                </a:lnTo>
                <a:lnTo>
                  <a:pt x="192" y="18"/>
                </a:lnTo>
                <a:lnTo>
                  <a:pt x="188" y="20"/>
                </a:lnTo>
                <a:lnTo>
                  <a:pt x="184" y="24"/>
                </a:lnTo>
                <a:lnTo>
                  <a:pt x="178" y="34"/>
                </a:lnTo>
                <a:lnTo>
                  <a:pt x="174" y="44"/>
                </a:lnTo>
                <a:lnTo>
                  <a:pt x="166" y="70"/>
                </a:lnTo>
                <a:lnTo>
                  <a:pt x="160" y="84"/>
                </a:lnTo>
                <a:lnTo>
                  <a:pt x="152" y="96"/>
                </a:lnTo>
                <a:lnTo>
                  <a:pt x="152" y="96"/>
                </a:lnTo>
                <a:lnTo>
                  <a:pt x="148" y="98"/>
                </a:lnTo>
                <a:lnTo>
                  <a:pt x="142" y="100"/>
                </a:lnTo>
                <a:lnTo>
                  <a:pt x="128" y="100"/>
                </a:lnTo>
                <a:lnTo>
                  <a:pt x="96" y="98"/>
                </a:lnTo>
                <a:lnTo>
                  <a:pt x="78" y="96"/>
                </a:lnTo>
                <a:lnTo>
                  <a:pt x="62" y="98"/>
                </a:lnTo>
                <a:lnTo>
                  <a:pt x="54" y="100"/>
                </a:lnTo>
                <a:lnTo>
                  <a:pt x="48" y="104"/>
                </a:lnTo>
                <a:lnTo>
                  <a:pt x="42" y="110"/>
                </a:lnTo>
                <a:lnTo>
                  <a:pt x="38" y="118"/>
                </a:lnTo>
                <a:lnTo>
                  <a:pt x="38" y="118"/>
                </a:lnTo>
                <a:lnTo>
                  <a:pt x="30" y="142"/>
                </a:lnTo>
                <a:lnTo>
                  <a:pt x="26" y="168"/>
                </a:lnTo>
                <a:lnTo>
                  <a:pt x="24" y="194"/>
                </a:lnTo>
                <a:lnTo>
                  <a:pt x="28" y="218"/>
                </a:lnTo>
                <a:lnTo>
                  <a:pt x="34" y="244"/>
                </a:lnTo>
                <a:lnTo>
                  <a:pt x="44" y="268"/>
                </a:lnTo>
                <a:lnTo>
                  <a:pt x="56" y="292"/>
                </a:lnTo>
                <a:lnTo>
                  <a:pt x="74" y="314"/>
                </a:lnTo>
                <a:lnTo>
                  <a:pt x="74" y="314"/>
                </a:lnTo>
                <a:lnTo>
                  <a:pt x="96" y="342"/>
                </a:lnTo>
                <a:lnTo>
                  <a:pt x="122" y="378"/>
                </a:lnTo>
                <a:lnTo>
                  <a:pt x="122" y="378"/>
                </a:lnTo>
                <a:lnTo>
                  <a:pt x="86" y="398"/>
                </a:lnTo>
                <a:lnTo>
                  <a:pt x="50" y="416"/>
                </a:lnTo>
                <a:lnTo>
                  <a:pt x="50" y="416"/>
                </a:lnTo>
                <a:lnTo>
                  <a:pt x="34" y="426"/>
                </a:lnTo>
                <a:lnTo>
                  <a:pt x="22" y="436"/>
                </a:lnTo>
                <a:lnTo>
                  <a:pt x="10" y="446"/>
                </a:lnTo>
                <a:lnTo>
                  <a:pt x="4" y="456"/>
                </a:lnTo>
                <a:lnTo>
                  <a:pt x="0" y="464"/>
                </a:lnTo>
                <a:lnTo>
                  <a:pt x="0" y="468"/>
                </a:lnTo>
                <a:lnTo>
                  <a:pt x="2" y="472"/>
                </a:lnTo>
                <a:lnTo>
                  <a:pt x="4" y="476"/>
                </a:lnTo>
                <a:lnTo>
                  <a:pt x="10" y="480"/>
                </a:lnTo>
                <a:lnTo>
                  <a:pt x="22" y="486"/>
                </a:lnTo>
                <a:lnTo>
                  <a:pt x="22" y="486"/>
                </a:lnTo>
                <a:lnTo>
                  <a:pt x="30" y="488"/>
                </a:lnTo>
                <a:lnTo>
                  <a:pt x="38" y="488"/>
                </a:lnTo>
                <a:lnTo>
                  <a:pt x="50" y="486"/>
                </a:lnTo>
                <a:lnTo>
                  <a:pt x="62" y="482"/>
                </a:lnTo>
                <a:lnTo>
                  <a:pt x="92" y="468"/>
                </a:lnTo>
                <a:lnTo>
                  <a:pt x="128" y="446"/>
                </a:lnTo>
                <a:lnTo>
                  <a:pt x="170" y="420"/>
                </a:lnTo>
                <a:lnTo>
                  <a:pt x="214" y="386"/>
                </a:lnTo>
                <a:lnTo>
                  <a:pt x="262" y="346"/>
                </a:lnTo>
                <a:lnTo>
                  <a:pt x="310" y="302"/>
                </a:lnTo>
                <a:lnTo>
                  <a:pt x="310" y="302"/>
                </a:lnTo>
                <a:lnTo>
                  <a:pt x="358" y="254"/>
                </a:lnTo>
                <a:lnTo>
                  <a:pt x="400" y="208"/>
                </a:lnTo>
                <a:lnTo>
                  <a:pt x="436" y="166"/>
                </a:lnTo>
                <a:lnTo>
                  <a:pt x="464" y="126"/>
                </a:lnTo>
                <a:lnTo>
                  <a:pt x="488" y="92"/>
                </a:lnTo>
                <a:lnTo>
                  <a:pt x="502" y="62"/>
                </a:lnTo>
                <a:lnTo>
                  <a:pt x="508" y="50"/>
                </a:lnTo>
                <a:lnTo>
                  <a:pt x="510" y="40"/>
                </a:lnTo>
                <a:lnTo>
                  <a:pt x="510" y="30"/>
                </a:lnTo>
                <a:lnTo>
                  <a:pt x="510" y="22"/>
                </a:lnTo>
                <a:lnTo>
                  <a:pt x="510" y="22"/>
                </a:lnTo>
                <a:lnTo>
                  <a:pt x="504" y="10"/>
                </a:lnTo>
                <a:lnTo>
                  <a:pt x="500" y="6"/>
                </a:lnTo>
                <a:lnTo>
                  <a:pt x="496" y="2"/>
                </a:lnTo>
                <a:lnTo>
                  <a:pt x="492" y="0"/>
                </a:lnTo>
                <a:lnTo>
                  <a:pt x="488" y="0"/>
                </a:lnTo>
                <a:lnTo>
                  <a:pt x="478" y="2"/>
                </a:lnTo>
                <a:lnTo>
                  <a:pt x="468" y="10"/>
                </a:lnTo>
                <a:lnTo>
                  <a:pt x="458" y="20"/>
                </a:lnTo>
                <a:lnTo>
                  <a:pt x="448" y="32"/>
                </a:lnTo>
                <a:lnTo>
                  <a:pt x="438" y="48"/>
                </a:lnTo>
                <a:lnTo>
                  <a:pt x="438" y="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837777" y="1891861"/>
            <a:ext cx="530935" cy="770986"/>
          </a:xfrm>
          <a:custGeom>
            <a:avLst/>
            <a:gdLst>
              <a:gd name="T0" fmla="*/ 236 w 376"/>
              <a:gd name="T1" fmla="*/ 352 h 546"/>
              <a:gd name="T2" fmla="*/ 154 w 376"/>
              <a:gd name="T3" fmla="*/ 276 h 546"/>
              <a:gd name="T4" fmla="*/ 188 w 376"/>
              <a:gd name="T5" fmla="*/ 170 h 546"/>
              <a:gd name="T6" fmla="*/ 188 w 376"/>
              <a:gd name="T7" fmla="*/ 268 h 546"/>
              <a:gd name="T8" fmla="*/ 376 w 376"/>
              <a:gd name="T9" fmla="*/ 238 h 546"/>
              <a:gd name="T10" fmla="*/ 338 w 376"/>
              <a:gd name="T11" fmla="*/ 306 h 546"/>
              <a:gd name="T12" fmla="*/ 334 w 376"/>
              <a:gd name="T13" fmla="*/ 322 h 546"/>
              <a:gd name="T14" fmla="*/ 322 w 376"/>
              <a:gd name="T15" fmla="*/ 350 h 546"/>
              <a:gd name="T16" fmla="*/ 306 w 376"/>
              <a:gd name="T17" fmla="*/ 376 h 546"/>
              <a:gd name="T18" fmla="*/ 284 w 376"/>
              <a:gd name="T19" fmla="*/ 398 h 546"/>
              <a:gd name="T20" fmla="*/ 274 w 376"/>
              <a:gd name="T21" fmla="*/ 546 h 546"/>
              <a:gd name="T22" fmla="*/ 68 w 376"/>
              <a:gd name="T23" fmla="*/ 408 h 546"/>
              <a:gd name="T24" fmla="*/ 54 w 376"/>
              <a:gd name="T25" fmla="*/ 396 h 546"/>
              <a:gd name="T26" fmla="*/ 28 w 376"/>
              <a:gd name="T27" fmla="*/ 366 h 546"/>
              <a:gd name="T28" fmla="*/ 10 w 376"/>
              <a:gd name="T29" fmla="*/ 332 h 546"/>
              <a:gd name="T30" fmla="*/ 2 w 376"/>
              <a:gd name="T31" fmla="*/ 292 h 546"/>
              <a:gd name="T32" fmla="*/ 0 w 376"/>
              <a:gd name="T33" fmla="*/ 272 h 546"/>
              <a:gd name="T34" fmla="*/ 4 w 376"/>
              <a:gd name="T35" fmla="*/ 232 h 546"/>
              <a:gd name="T36" fmla="*/ 18 w 376"/>
              <a:gd name="T37" fmla="*/ 196 h 546"/>
              <a:gd name="T38" fmla="*/ 40 w 376"/>
              <a:gd name="T39" fmla="*/ 162 h 546"/>
              <a:gd name="T40" fmla="*/ 68 w 376"/>
              <a:gd name="T41" fmla="*/ 136 h 546"/>
              <a:gd name="T42" fmla="*/ 274 w 376"/>
              <a:gd name="T43" fmla="*/ 0 h 546"/>
              <a:gd name="T44" fmla="*/ 274 w 376"/>
              <a:gd name="T45" fmla="*/ 136 h 546"/>
              <a:gd name="T46" fmla="*/ 296 w 376"/>
              <a:gd name="T47" fmla="*/ 156 h 546"/>
              <a:gd name="T48" fmla="*/ 314 w 376"/>
              <a:gd name="T49" fmla="*/ 180 h 546"/>
              <a:gd name="T50" fmla="*/ 328 w 376"/>
              <a:gd name="T51" fmla="*/ 208 h 546"/>
              <a:gd name="T52" fmla="*/ 338 w 376"/>
              <a:gd name="T53" fmla="*/ 238 h 546"/>
              <a:gd name="T54" fmla="*/ 308 w 376"/>
              <a:gd name="T55" fmla="*/ 272 h 546"/>
              <a:gd name="T56" fmla="*/ 306 w 376"/>
              <a:gd name="T57" fmla="*/ 258 h 546"/>
              <a:gd name="T58" fmla="*/ 302 w 376"/>
              <a:gd name="T59" fmla="*/ 232 h 546"/>
              <a:gd name="T60" fmla="*/ 290 w 376"/>
              <a:gd name="T61" fmla="*/ 208 h 546"/>
              <a:gd name="T62" fmla="*/ 276 w 376"/>
              <a:gd name="T63" fmla="*/ 186 h 546"/>
              <a:gd name="T64" fmla="*/ 258 w 376"/>
              <a:gd name="T65" fmla="*/ 166 h 546"/>
              <a:gd name="T66" fmla="*/ 236 w 376"/>
              <a:gd name="T67" fmla="*/ 152 h 546"/>
              <a:gd name="T68" fmla="*/ 212 w 376"/>
              <a:gd name="T69" fmla="*/ 142 h 546"/>
              <a:gd name="T70" fmla="*/ 184 w 376"/>
              <a:gd name="T71" fmla="*/ 136 h 546"/>
              <a:gd name="T72" fmla="*/ 170 w 376"/>
              <a:gd name="T73" fmla="*/ 136 h 546"/>
              <a:gd name="T74" fmla="*/ 144 w 376"/>
              <a:gd name="T75" fmla="*/ 138 h 546"/>
              <a:gd name="T76" fmla="*/ 118 w 376"/>
              <a:gd name="T77" fmla="*/ 146 h 546"/>
              <a:gd name="T78" fmla="*/ 94 w 376"/>
              <a:gd name="T79" fmla="*/ 158 h 546"/>
              <a:gd name="T80" fmla="*/ 74 w 376"/>
              <a:gd name="T81" fmla="*/ 176 h 546"/>
              <a:gd name="T82" fmla="*/ 58 w 376"/>
              <a:gd name="T83" fmla="*/ 196 h 546"/>
              <a:gd name="T84" fmla="*/ 44 w 376"/>
              <a:gd name="T85" fmla="*/ 220 h 546"/>
              <a:gd name="T86" fmla="*/ 36 w 376"/>
              <a:gd name="T87" fmla="*/ 244 h 546"/>
              <a:gd name="T88" fmla="*/ 34 w 376"/>
              <a:gd name="T89" fmla="*/ 272 h 546"/>
              <a:gd name="T90" fmla="*/ 34 w 376"/>
              <a:gd name="T91" fmla="*/ 286 h 546"/>
              <a:gd name="T92" fmla="*/ 40 w 376"/>
              <a:gd name="T93" fmla="*/ 312 h 546"/>
              <a:gd name="T94" fmla="*/ 50 w 376"/>
              <a:gd name="T95" fmla="*/ 338 h 546"/>
              <a:gd name="T96" fmla="*/ 66 w 376"/>
              <a:gd name="T97" fmla="*/ 360 h 546"/>
              <a:gd name="T98" fmla="*/ 84 w 376"/>
              <a:gd name="T99" fmla="*/ 378 h 546"/>
              <a:gd name="T100" fmla="*/ 106 w 376"/>
              <a:gd name="T101" fmla="*/ 392 h 546"/>
              <a:gd name="T102" fmla="*/ 130 w 376"/>
              <a:gd name="T103" fmla="*/ 402 h 546"/>
              <a:gd name="T104" fmla="*/ 156 w 376"/>
              <a:gd name="T105" fmla="*/ 408 h 546"/>
              <a:gd name="T106" fmla="*/ 170 w 376"/>
              <a:gd name="T107" fmla="*/ 408 h 546"/>
              <a:gd name="T108" fmla="*/ 198 w 376"/>
              <a:gd name="T109" fmla="*/ 406 h 546"/>
              <a:gd name="T110" fmla="*/ 224 w 376"/>
              <a:gd name="T111" fmla="*/ 398 h 546"/>
              <a:gd name="T112" fmla="*/ 248 w 376"/>
              <a:gd name="T113" fmla="*/ 386 h 546"/>
              <a:gd name="T114" fmla="*/ 268 w 376"/>
              <a:gd name="T115" fmla="*/ 368 h 546"/>
              <a:gd name="T116" fmla="*/ 284 w 376"/>
              <a:gd name="T117" fmla="*/ 348 h 546"/>
              <a:gd name="T118" fmla="*/ 296 w 376"/>
              <a:gd name="T119" fmla="*/ 326 h 546"/>
              <a:gd name="T120" fmla="*/ 304 w 376"/>
              <a:gd name="T121" fmla="*/ 300 h 546"/>
              <a:gd name="T122" fmla="*/ 308 w 376"/>
              <a:gd name="T123" fmla="*/ 27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6" h="546">
                <a:moveTo>
                  <a:pt x="188" y="268"/>
                </a:moveTo>
                <a:lnTo>
                  <a:pt x="236" y="352"/>
                </a:lnTo>
                <a:lnTo>
                  <a:pt x="208" y="370"/>
                </a:lnTo>
                <a:lnTo>
                  <a:pt x="154" y="276"/>
                </a:lnTo>
                <a:lnTo>
                  <a:pt x="154" y="170"/>
                </a:lnTo>
                <a:lnTo>
                  <a:pt x="188" y="170"/>
                </a:lnTo>
                <a:lnTo>
                  <a:pt x="188" y="268"/>
                </a:lnTo>
                <a:lnTo>
                  <a:pt x="188" y="268"/>
                </a:lnTo>
                <a:lnTo>
                  <a:pt x="188" y="268"/>
                </a:lnTo>
                <a:close/>
                <a:moveTo>
                  <a:pt x="376" y="238"/>
                </a:moveTo>
                <a:lnTo>
                  <a:pt x="376" y="306"/>
                </a:lnTo>
                <a:lnTo>
                  <a:pt x="338" y="306"/>
                </a:lnTo>
                <a:lnTo>
                  <a:pt x="338" y="306"/>
                </a:lnTo>
                <a:lnTo>
                  <a:pt x="334" y="322"/>
                </a:lnTo>
                <a:lnTo>
                  <a:pt x="328" y="336"/>
                </a:lnTo>
                <a:lnTo>
                  <a:pt x="322" y="350"/>
                </a:lnTo>
                <a:lnTo>
                  <a:pt x="314" y="364"/>
                </a:lnTo>
                <a:lnTo>
                  <a:pt x="306" y="376"/>
                </a:lnTo>
                <a:lnTo>
                  <a:pt x="296" y="388"/>
                </a:lnTo>
                <a:lnTo>
                  <a:pt x="284" y="398"/>
                </a:lnTo>
                <a:lnTo>
                  <a:pt x="274" y="408"/>
                </a:lnTo>
                <a:lnTo>
                  <a:pt x="274" y="546"/>
                </a:lnTo>
                <a:lnTo>
                  <a:pt x="68" y="546"/>
                </a:lnTo>
                <a:lnTo>
                  <a:pt x="68" y="408"/>
                </a:lnTo>
                <a:lnTo>
                  <a:pt x="68" y="408"/>
                </a:lnTo>
                <a:lnTo>
                  <a:pt x="54" y="396"/>
                </a:lnTo>
                <a:lnTo>
                  <a:pt x="40" y="382"/>
                </a:lnTo>
                <a:lnTo>
                  <a:pt x="28" y="366"/>
                </a:lnTo>
                <a:lnTo>
                  <a:pt x="18" y="350"/>
                </a:lnTo>
                <a:lnTo>
                  <a:pt x="10" y="332"/>
                </a:lnTo>
                <a:lnTo>
                  <a:pt x="4" y="312"/>
                </a:lnTo>
                <a:lnTo>
                  <a:pt x="2" y="292"/>
                </a:lnTo>
                <a:lnTo>
                  <a:pt x="0" y="272"/>
                </a:lnTo>
                <a:lnTo>
                  <a:pt x="0" y="272"/>
                </a:lnTo>
                <a:lnTo>
                  <a:pt x="2" y="252"/>
                </a:lnTo>
                <a:lnTo>
                  <a:pt x="4" y="232"/>
                </a:lnTo>
                <a:lnTo>
                  <a:pt x="10" y="212"/>
                </a:lnTo>
                <a:lnTo>
                  <a:pt x="18" y="196"/>
                </a:lnTo>
                <a:lnTo>
                  <a:pt x="28" y="178"/>
                </a:lnTo>
                <a:lnTo>
                  <a:pt x="40" y="162"/>
                </a:lnTo>
                <a:lnTo>
                  <a:pt x="54" y="148"/>
                </a:lnTo>
                <a:lnTo>
                  <a:pt x="68" y="136"/>
                </a:lnTo>
                <a:lnTo>
                  <a:pt x="68" y="0"/>
                </a:lnTo>
                <a:lnTo>
                  <a:pt x="274" y="0"/>
                </a:lnTo>
                <a:lnTo>
                  <a:pt x="274" y="136"/>
                </a:lnTo>
                <a:lnTo>
                  <a:pt x="274" y="136"/>
                </a:lnTo>
                <a:lnTo>
                  <a:pt x="284" y="146"/>
                </a:lnTo>
                <a:lnTo>
                  <a:pt x="296" y="156"/>
                </a:lnTo>
                <a:lnTo>
                  <a:pt x="306" y="168"/>
                </a:lnTo>
                <a:lnTo>
                  <a:pt x="314" y="180"/>
                </a:lnTo>
                <a:lnTo>
                  <a:pt x="322" y="194"/>
                </a:lnTo>
                <a:lnTo>
                  <a:pt x="328" y="208"/>
                </a:lnTo>
                <a:lnTo>
                  <a:pt x="334" y="222"/>
                </a:lnTo>
                <a:lnTo>
                  <a:pt x="338" y="238"/>
                </a:lnTo>
                <a:lnTo>
                  <a:pt x="376" y="238"/>
                </a:lnTo>
                <a:close/>
                <a:moveTo>
                  <a:pt x="308" y="272"/>
                </a:moveTo>
                <a:lnTo>
                  <a:pt x="308" y="272"/>
                </a:lnTo>
                <a:lnTo>
                  <a:pt x="306" y="258"/>
                </a:lnTo>
                <a:lnTo>
                  <a:pt x="304" y="244"/>
                </a:lnTo>
                <a:lnTo>
                  <a:pt x="302" y="232"/>
                </a:lnTo>
                <a:lnTo>
                  <a:pt x="296" y="220"/>
                </a:lnTo>
                <a:lnTo>
                  <a:pt x="290" y="208"/>
                </a:lnTo>
                <a:lnTo>
                  <a:pt x="284" y="196"/>
                </a:lnTo>
                <a:lnTo>
                  <a:pt x="276" y="186"/>
                </a:lnTo>
                <a:lnTo>
                  <a:pt x="268" y="176"/>
                </a:lnTo>
                <a:lnTo>
                  <a:pt x="258" y="166"/>
                </a:lnTo>
                <a:lnTo>
                  <a:pt x="248" y="158"/>
                </a:lnTo>
                <a:lnTo>
                  <a:pt x="236" y="152"/>
                </a:lnTo>
                <a:lnTo>
                  <a:pt x="224" y="146"/>
                </a:lnTo>
                <a:lnTo>
                  <a:pt x="212" y="142"/>
                </a:lnTo>
                <a:lnTo>
                  <a:pt x="198" y="138"/>
                </a:lnTo>
                <a:lnTo>
                  <a:pt x="184" y="136"/>
                </a:lnTo>
                <a:lnTo>
                  <a:pt x="170" y="136"/>
                </a:lnTo>
                <a:lnTo>
                  <a:pt x="170" y="136"/>
                </a:lnTo>
                <a:lnTo>
                  <a:pt x="156" y="136"/>
                </a:lnTo>
                <a:lnTo>
                  <a:pt x="144" y="138"/>
                </a:lnTo>
                <a:lnTo>
                  <a:pt x="130" y="142"/>
                </a:lnTo>
                <a:lnTo>
                  <a:pt x="118" y="146"/>
                </a:lnTo>
                <a:lnTo>
                  <a:pt x="106" y="152"/>
                </a:lnTo>
                <a:lnTo>
                  <a:pt x="94" y="158"/>
                </a:lnTo>
                <a:lnTo>
                  <a:pt x="84" y="166"/>
                </a:lnTo>
                <a:lnTo>
                  <a:pt x="74" y="176"/>
                </a:lnTo>
                <a:lnTo>
                  <a:pt x="66" y="186"/>
                </a:lnTo>
                <a:lnTo>
                  <a:pt x="58" y="196"/>
                </a:lnTo>
                <a:lnTo>
                  <a:pt x="50" y="208"/>
                </a:lnTo>
                <a:lnTo>
                  <a:pt x="44" y="220"/>
                </a:lnTo>
                <a:lnTo>
                  <a:pt x="40" y="232"/>
                </a:lnTo>
                <a:lnTo>
                  <a:pt x="36" y="244"/>
                </a:lnTo>
                <a:lnTo>
                  <a:pt x="34" y="258"/>
                </a:lnTo>
                <a:lnTo>
                  <a:pt x="34" y="272"/>
                </a:lnTo>
                <a:lnTo>
                  <a:pt x="34" y="272"/>
                </a:lnTo>
                <a:lnTo>
                  <a:pt x="34" y="286"/>
                </a:lnTo>
                <a:lnTo>
                  <a:pt x="36" y="300"/>
                </a:lnTo>
                <a:lnTo>
                  <a:pt x="40" y="312"/>
                </a:lnTo>
                <a:lnTo>
                  <a:pt x="44" y="326"/>
                </a:lnTo>
                <a:lnTo>
                  <a:pt x="50" y="338"/>
                </a:lnTo>
                <a:lnTo>
                  <a:pt x="58" y="348"/>
                </a:lnTo>
                <a:lnTo>
                  <a:pt x="66" y="360"/>
                </a:lnTo>
                <a:lnTo>
                  <a:pt x="74" y="368"/>
                </a:lnTo>
                <a:lnTo>
                  <a:pt x="84" y="378"/>
                </a:lnTo>
                <a:lnTo>
                  <a:pt x="94" y="386"/>
                </a:lnTo>
                <a:lnTo>
                  <a:pt x="106" y="392"/>
                </a:lnTo>
                <a:lnTo>
                  <a:pt x="118" y="398"/>
                </a:lnTo>
                <a:lnTo>
                  <a:pt x="130" y="402"/>
                </a:lnTo>
                <a:lnTo>
                  <a:pt x="144" y="406"/>
                </a:lnTo>
                <a:lnTo>
                  <a:pt x="156" y="408"/>
                </a:lnTo>
                <a:lnTo>
                  <a:pt x="170" y="408"/>
                </a:lnTo>
                <a:lnTo>
                  <a:pt x="170" y="408"/>
                </a:lnTo>
                <a:lnTo>
                  <a:pt x="184" y="408"/>
                </a:lnTo>
                <a:lnTo>
                  <a:pt x="198" y="406"/>
                </a:lnTo>
                <a:lnTo>
                  <a:pt x="212" y="402"/>
                </a:lnTo>
                <a:lnTo>
                  <a:pt x="224" y="398"/>
                </a:lnTo>
                <a:lnTo>
                  <a:pt x="236" y="392"/>
                </a:lnTo>
                <a:lnTo>
                  <a:pt x="248" y="386"/>
                </a:lnTo>
                <a:lnTo>
                  <a:pt x="258" y="378"/>
                </a:lnTo>
                <a:lnTo>
                  <a:pt x="268" y="368"/>
                </a:lnTo>
                <a:lnTo>
                  <a:pt x="276" y="360"/>
                </a:lnTo>
                <a:lnTo>
                  <a:pt x="284" y="348"/>
                </a:lnTo>
                <a:lnTo>
                  <a:pt x="290" y="338"/>
                </a:lnTo>
                <a:lnTo>
                  <a:pt x="296" y="326"/>
                </a:lnTo>
                <a:lnTo>
                  <a:pt x="302" y="312"/>
                </a:lnTo>
                <a:lnTo>
                  <a:pt x="304" y="300"/>
                </a:lnTo>
                <a:lnTo>
                  <a:pt x="306" y="286"/>
                </a:lnTo>
                <a:lnTo>
                  <a:pt x="308" y="272"/>
                </a:lnTo>
                <a:lnTo>
                  <a:pt x="308" y="2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" name="组 6"/>
          <p:cNvGrpSpPr/>
          <p:nvPr/>
        </p:nvGrpSpPr>
        <p:grpSpPr>
          <a:xfrm>
            <a:off x="5907767" y="1915866"/>
            <a:ext cx="536583" cy="722976"/>
            <a:chOff x="8412163" y="1795463"/>
            <a:chExt cx="603250" cy="812800"/>
          </a:xfrm>
          <a:solidFill>
            <a:schemeClr val="accent2"/>
          </a:solidFill>
        </p:grpSpPr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8488363" y="1795463"/>
              <a:ext cx="450850" cy="450850"/>
            </a:xfrm>
            <a:custGeom>
              <a:avLst/>
              <a:gdLst>
                <a:gd name="T0" fmla="*/ 142 w 284"/>
                <a:gd name="T1" fmla="*/ 284 h 284"/>
                <a:gd name="T2" fmla="*/ 172 w 284"/>
                <a:gd name="T3" fmla="*/ 282 h 284"/>
                <a:gd name="T4" fmla="*/ 198 w 284"/>
                <a:gd name="T5" fmla="*/ 274 h 284"/>
                <a:gd name="T6" fmla="*/ 222 w 284"/>
                <a:gd name="T7" fmla="*/ 260 h 284"/>
                <a:gd name="T8" fmla="*/ 242 w 284"/>
                <a:gd name="T9" fmla="*/ 244 h 284"/>
                <a:gd name="T10" fmla="*/ 260 w 284"/>
                <a:gd name="T11" fmla="*/ 222 h 284"/>
                <a:gd name="T12" fmla="*/ 274 w 284"/>
                <a:gd name="T13" fmla="*/ 198 h 284"/>
                <a:gd name="T14" fmla="*/ 282 w 284"/>
                <a:gd name="T15" fmla="*/ 172 h 284"/>
                <a:gd name="T16" fmla="*/ 284 w 284"/>
                <a:gd name="T17" fmla="*/ 142 h 284"/>
                <a:gd name="T18" fmla="*/ 284 w 284"/>
                <a:gd name="T19" fmla="*/ 128 h 284"/>
                <a:gd name="T20" fmla="*/ 278 w 284"/>
                <a:gd name="T21" fmla="*/ 100 h 284"/>
                <a:gd name="T22" fmla="*/ 268 w 284"/>
                <a:gd name="T23" fmla="*/ 74 h 284"/>
                <a:gd name="T24" fmla="*/ 252 w 284"/>
                <a:gd name="T25" fmla="*/ 52 h 284"/>
                <a:gd name="T26" fmla="*/ 232 w 284"/>
                <a:gd name="T27" fmla="*/ 32 h 284"/>
                <a:gd name="T28" fmla="*/ 210 w 284"/>
                <a:gd name="T29" fmla="*/ 18 h 284"/>
                <a:gd name="T30" fmla="*/ 184 w 284"/>
                <a:gd name="T31" fmla="*/ 6 h 284"/>
                <a:gd name="T32" fmla="*/ 156 w 284"/>
                <a:gd name="T33" fmla="*/ 2 h 284"/>
                <a:gd name="T34" fmla="*/ 142 w 284"/>
                <a:gd name="T35" fmla="*/ 0 h 284"/>
                <a:gd name="T36" fmla="*/ 114 w 284"/>
                <a:gd name="T37" fmla="*/ 4 h 284"/>
                <a:gd name="T38" fmla="*/ 88 w 284"/>
                <a:gd name="T39" fmla="*/ 12 h 284"/>
                <a:gd name="T40" fmla="*/ 64 w 284"/>
                <a:gd name="T41" fmla="*/ 24 h 284"/>
                <a:gd name="T42" fmla="*/ 42 w 284"/>
                <a:gd name="T43" fmla="*/ 42 h 284"/>
                <a:gd name="T44" fmla="*/ 24 w 284"/>
                <a:gd name="T45" fmla="*/ 64 h 284"/>
                <a:gd name="T46" fmla="*/ 12 w 284"/>
                <a:gd name="T47" fmla="*/ 88 h 284"/>
                <a:gd name="T48" fmla="*/ 4 w 284"/>
                <a:gd name="T49" fmla="*/ 114 h 284"/>
                <a:gd name="T50" fmla="*/ 0 w 284"/>
                <a:gd name="T51" fmla="*/ 142 h 284"/>
                <a:gd name="T52" fmla="*/ 2 w 284"/>
                <a:gd name="T53" fmla="*/ 158 h 284"/>
                <a:gd name="T54" fmla="*/ 6 w 284"/>
                <a:gd name="T55" fmla="*/ 184 h 284"/>
                <a:gd name="T56" fmla="*/ 18 w 284"/>
                <a:gd name="T57" fmla="*/ 210 h 284"/>
                <a:gd name="T58" fmla="*/ 32 w 284"/>
                <a:gd name="T59" fmla="*/ 232 h 284"/>
                <a:gd name="T60" fmla="*/ 52 w 284"/>
                <a:gd name="T61" fmla="*/ 252 h 284"/>
                <a:gd name="T62" fmla="*/ 74 w 284"/>
                <a:gd name="T63" fmla="*/ 268 h 284"/>
                <a:gd name="T64" fmla="*/ 100 w 284"/>
                <a:gd name="T65" fmla="*/ 278 h 284"/>
                <a:gd name="T66" fmla="*/ 128 w 284"/>
                <a:gd name="T67" fmla="*/ 284 h 284"/>
                <a:gd name="T68" fmla="*/ 142 w 284"/>
                <a:gd name="T69" fmla="*/ 284 h 284"/>
                <a:gd name="T70" fmla="*/ 142 w 284"/>
                <a:gd name="T71" fmla="*/ 24 h 284"/>
                <a:gd name="T72" fmla="*/ 166 w 284"/>
                <a:gd name="T73" fmla="*/ 26 h 284"/>
                <a:gd name="T74" fmla="*/ 210 w 284"/>
                <a:gd name="T75" fmla="*/ 44 h 284"/>
                <a:gd name="T76" fmla="*/ 242 w 284"/>
                <a:gd name="T77" fmla="*/ 76 h 284"/>
                <a:gd name="T78" fmla="*/ 260 w 284"/>
                <a:gd name="T79" fmla="*/ 118 h 284"/>
                <a:gd name="T80" fmla="*/ 262 w 284"/>
                <a:gd name="T81" fmla="*/ 142 h 284"/>
                <a:gd name="T82" fmla="*/ 262 w 284"/>
                <a:gd name="T83" fmla="*/ 154 h 284"/>
                <a:gd name="T84" fmla="*/ 252 w 284"/>
                <a:gd name="T85" fmla="*/ 190 h 284"/>
                <a:gd name="T86" fmla="*/ 226 w 284"/>
                <a:gd name="T87" fmla="*/ 226 h 284"/>
                <a:gd name="T88" fmla="*/ 188 w 284"/>
                <a:gd name="T89" fmla="*/ 252 h 284"/>
                <a:gd name="T90" fmla="*/ 154 w 284"/>
                <a:gd name="T91" fmla="*/ 262 h 284"/>
                <a:gd name="T92" fmla="*/ 142 w 284"/>
                <a:gd name="T93" fmla="*/ 262 h 284"/>
                <a:gd name="T94" fmla="*/ 118 w 284"/>
                <a:gd name="T95" fmla="*/ 260 h 284"/>
                <a:gd name="T96" fmla="*/ 76 w 284"/>
                <a:gd name="T97" fmla="*/ 242 h 284"/>
                <a:gd name="T98" fmla="*/ 44 w 284"/>
                <a:gd name="T99" fmla="*/ 210 h 284"/>
                <a:gd name="T100" fmla="*/ 26 w 284"/>
                <a:gd name="T101" fmla="*/ 166 h 284"/>
                <a:gd name="T102" fmla="*/ 24 w 284"/>
                <a:gd name="T103" fmla="*/ 142 h 284"/>
                <a:gd name="T104" fmla="*/ 24 w 284"/>
                <a:gd name="T105" fmla="*/ 130 h 284"/>
                <a:gd name="T106" fmla="*/ 32 w 284"/>
                <a:gd name="T107" fmla="*/ 96 h 284"/>
                <a:gd name="T108" fmla="*/ 58 w 284"/>
                <a:gd name="T109" fmla="*/ 58 h 284"/>
                <a:gd name="T110" fmla="*/ 96 w 284"/>
                <a:gd name="T111" fmla="*/ 32 h 284"/>
                <a:gd name="T112" fmla="*/ 130 w 284"/>
                <a:gd name="T113" fmla="*/ 24 h 284"/>
                <a:gd name="T114" fmla="*/ 142 w 284"/>
                <a:gd name="T115" fmla="*/ 2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4" h="284">
                  <a:moveTo>
                    <a:pt x="142" y="284"/>
                  </a:moveTo>
                  <a:lnTo>
                    <a:pt x="142" y="284"/>
                  </a:lnTo>
                  <a:lnTo>
                    <a:pt x="156" y="284"/>
                  </a:lnTo>
                  <a:lnTo>
                    <a:pt x="172" y="282"/>
                  </a:lnTo>
                  <a:lnTo>
                    <a:pt x="184" y="278"/>
                  </a:lnTo>
                  <a:lnTo>
                    <a:pt x="198" y="274"/>
                  </a:lnTo>
                  <a:lnTo>
                    <a:pt x="210" y="268"/>
                  </a:lnTo>
                  <a:lnTo>
                    <a:pt x="222" y="260"/>
                  </a:lnTo>
                  <a:lnTo>
                    <a:pt x="232" y="252"/>
                  </a:lnTo>
                  <a:lnTo>
                    <a:pt x="242" y="244"/>
                  </a:lnTo>
                  <a:lnTo>
                    <a:pt x="252" y="232"/>
                  </a:lnTo>
                  <a:lnTo>
                    <a:pt x="260" y="222"/>
                  </a:lnTo>
                  <a:lnTo>
                    <a:pt x="268" y="210"/>
                  </a:lnTo>
                  <a:lnTo>
                    <a:pt x="274" y="198"/>
                  </a:lnTo>
                  <a:lnTo>
                    <a:pt x="278" y="184"/>
                  </a:lnTo>
                  <a:lnTo>
                    <a:pt x="282" y="172"/>
                  </a:lnTo>
                  <a:lnTo>
                    <a:pt x="284" y="158"/>
                  </a:lnTo>
                  <a:lnTo>
                    <a:pt x="284" y="142"/>
                  </a:lnTo>
                  <a:lnTo>
                    <a:pt x="284" y="142"/>
                  </a:lnTo>
                  <a:lnTo>
                    <a:pt x="284" y="128"/>
                  </a:lnTo>
                  <a:lnTo>
                    <a:pt x="282" y="114"/>
                  </a:lnTo>
                  <a:lnTo>
                    <a:pt x="278" y="100"/>
                  </a:lnTo>
                  <a:lnTo>
                    <a:pt x="274" y="88"/>
                  </a:lnTo>
                  <a:lnTo>
                    <a:pt x="268" y="74"/>
                  </a:lnTo>
                  <a:lnTo>
                    <a:pt x="260" y="64"/>
                  </a:lnTo>
                  <a:lnTo>
                    <a:pt x="252" y="52"/>
                  </a:lnTo>
                  <a:lnTo>
                    <a:pt x="242" y="42"/>
                  </a:lnTo>
                  <a:lnTo>
                    <a:pt x="232" y="32"/>
                  </a:lnTo>
                  <a:lnTo>
                    <a:pt x="222" y="24"/>
                  </a:lnTo>
                  <a:lnTo>
                    <a:pt x="210" y="18"/>
                  </a:lnTo>
                  <a:lnTo>
                    <a:pt x="198" y="12"/>
                  </a:lnTo>
                  <a:lnTo>
                    <a:pt x="184" y="6"/>
                  </a:lnTo>
                  <a:lnTo>
                    <a:pt x="172" y="4"/>
                  </a:lnTo>
                  <a:lnTo>
                    <a:pt x="156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4"/>
                  </a:lnTo>
                  <a:lnTo>
                    <a:pt x="100" y="6"/>
                  </a:lnTo>
                  <a:lnTo>
                    <a:pt x="88" y="12"/>
                  </a:lnTo>
                  <a:lnTo>
                    <a:pt x="74" y="18"/>
                  </a:lnTo>
                  <a:lnTo>
                    <a:pt x="64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2" y="52"/>
                  </a:lnTo>
                  <a:lnTo>
                    <a:pt x="24" y="64"/>
                  </a:lnTo>
                  <a:lnTo>
                    <a:pt x="18" y="74"/>
                  </a:lnTo>
                  <a:lnTo>
                    <a:pt x="12" y="88"/>
                  </a:lnTo>
                  <a:lnTo>
                    <a:pt x="6" y="100"/>
                  </a:lnTo>
                  <a:lnTo>
                    <a:pt x="4" y="114"/>
                  </a:lnTo>
                  <a:lnTo>
                    <a:pt x="2" y="128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" y="158"/>
                  </a:lnTo>
                  <a:lnTo>
                    <a:pt x="4" y="172"/>
                  </a:lnTo>
                  <a:lnTo>
                    <a:pt x="6" y="184"/>
                  </a:lnTo>
                  <a:lnTo>
                    <a:pt x="12" y="198"/>
                  </a:lnTo>
                  <a:lnTo>
                    <a:pt x="18" y="210"/>
                  </a:lnTo>
                  <a:lnTo>
                    <a:pt x="24" y="222"/>
                  </a:lnTo>
                  <a:lnTo>
                    <a:pt x="32" y="232"/>
                  </a:lnTo>
                  <a:lnTo>
                    <a:pt x="42" y="244"/>
                  </a:lnTo>
                  <a:lnTo>
                    <a:pt x="52" y="252"/>
                  </a:lnTo>
                  <a:lnTo>
                    <a:pt x="64" y="260"/>
                  </a:lnTo>
                  <a:lnTo>
                    <a:pt x="74" y="268"/>
                  </a:lnTo>
                  <a:lnTo>
                    <a:pt x="88" y="274"/>
                  </a:lnTo>
                  <a:lnTo>
                    <a:pt x="100" y="278"/>
                  </a:lnTo>
                  <a:lnTo>
                    <a:pt x="114" y="282"/>
                  </a:lnTo>
                  <a:lnTo>
                    <a:pt x="128" y="284"/>
                  </a:lnTo>
                  <a:lnTo>
                    <a:pt x="142" y="284"/>
                  </a:lnTo>
                  <a:lnTo>
                    <a:pt x="142" y="284"/>
                  </a:lnTo>
                  <a:close/>
                  <a:moveTo>
                    <a:pt x="142" y="24"/>
                  </a:moveTo>
                  <a:lnTo>
                    <a:pt x="142" y="24"/>
                  </a:lnTo>
                  <a:lnTo>
                    <a:pt x="154" y="24"/>
                  </a:lnTo>
                  <a:lnTo>
                    <a:pt x="166" y="26"/>
                  </a:lnTo>
                  <a:lnTo>
                    <a:pt x="188" y="32"/>
                  </a:lnTo>
                  <a:lnTo>
                    <a:pt x="210" y="44"/>
                  </a:lnTo>
                  <a:lnTo>
                    <a:pt x="226" y="58"/>
                  </a:lnTo>
                  <a:lnTo>
                    <a:pt x="242" y="76"/>
                  </a:lnTo>
                  <a:lnTo>
                    <a:pt x="252" y="96"/>
                  </a:lnTo>
                  <a:lnTo>
                    <a:pt x="260" y="118"/>
                  </a:lnTo>
                  <a:lnTo>
                    <a:pt x="262" y="130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62" y="154"/>
                  </a:lnTo>
                  <a:lnTo>
                    <a:pt x="260" y="166"/>
                  </a:lnTo>
                  <a:lnTo>
                    <a:pt x="252" y="190"/>
                  </a:lnTo>
                  <a:lnTo>
                    <a:pt x="242" y="210"/>
                  </a:lnTo>
                  <a:lnTo>
                    <a:pt x="226" y="226"/>
                  </a:lnTo>
                  <a:lnTo>
                    <a:pt x="210" y="242"/>
                  </a:lnTo>
                  <a:lnTo>
                    <a:pt x="188" y="252"/>
                  </a:lnTo>
                  <a:lnTo>
                    <a:pt x="166" y="260"/>
                  </a:lnTo>
                  <a:lnTo>
                    <a:pt x="154" y="262"/>
                  </a:lnTo>
                  <a:lnTo>
                    <a:pt x="142" y="262"/>
                  </a:lnTo>
                  <a:lnTo>
                    <a:pt x="142" y="262"/>
                  </a:lnTo>
                  <a:lnTo>
                    <a:pt x="130" y="262"/>
                  </a:lnTo>
                  <a:lnTo>
                    <a:pt x="118" y="260"/>
                  </a:lnTo>
                  <a:lnTo>
                    <a:pt x="96" y="252"/>
                  </a:lnTo>
                  <a:lnTo>
                    <a:pt x="76" y="242"/>
                  </a:lnTo>
                  <a:lnTo>
                    <a:pt x="58" y="226"/>
                  </a:lnTo>
                  <a:lnTo>
                    <a:pt x="44" y="210"/>
                  </a:lnTo>
                  <a:lnTo>
                    <a:pt x="32" y="190"/>
                  </a:lnTo>
                  <a:lnTo>
                    <a:pt x="26" y="166"/>
                  </a:lnTo>
                  <a:lnTo>
                    <a:pt x="24" y="154"/>
                  </a:lnTo>
                  <a:lnTo>
                    <a:pt x="24" y="142"/>
                  </a:lnTo>
                  <a:lnTo>
                    <a:pt x="24" y="142"/>
                  </a:lnTo>
                  <a:lnTo>
                    <a:pt x="24" y="130"/>
                  </a:lnTo>
                  <a:lnTo>
                    <a:pt x="26" y="118"/>
                  </a:lnTo>
                  <a:lnTo>
                    <a:pt x="32" y="96"/>
                  </a:lnTo>
                  <a:lnTo>
                    <a:pt x="44" y="76"/>
                  </a:lnTo>
                  <a:lnTo>
                    <a:pt x="58" y="58"/>
                  </a:lnTo>
                  <a:lnTo>
                    <a:pt x="76" y="44"/>
                  </a:lnTo>
                  <a:lnTo>
                    <a:pt x="96" y="32"/>
                  </a:lnTo>
                  <a:lnTo>
                    <a:pt x="118" y="26"/>
                  </a:lnTo>
                  <a:lnTo>
                    <a:pt x="130" y="24"/>
                  </a:lnTo>
                  <a:lnTo>
                    <a:pt x="142" y="24"/>
                  </a:lnTo>
                  <a:lnTo>
                    <a:pt x="14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8412163" y="2020888"/>
              <a:ext cx="603250" cy="587375"/>
            </a:xfrm>
            <a:custGeom>
              <a:avLst/>
              <a:gdLst>
                <a:gd name="T0" fmla="*/ 380 w 380"/>
                <a:gd name="T1" fmla="*/ 8 h 370"/>
                <a:gd name="T2" fmla="*/ 376 w 380"/>
                <a:gd name="T3" fmla="*/ 2 h 370"/>
                <a:gd name="T4" fmla="*/ 370 w 380"/>
                <a:gd name="T5" fmla="*/ 0 h 370"/>
                <a:gd name="T6" fmla="*/ 366 w 380"/>
                <a:gd name="T7" fmla="*/ 2 h 370"/>
                <a:gd name="T8" fmla="*/ 360 w 380"/>
                <a:gd name="T9" fmla="*/ 12 h 370"/>
                <a:gd name="T10" fmla="*/ 360 w 380"/>
                <a:gd name="T11" fmla="*/ 12 h 370"/>
                <a:gd name="T12" fmla="*/ 360 w 380"/>
                <a:gd name="T13" fmla="*/ 12 h 370"/>
                <a:gd name="T14" fmla="*/ 354 w 380"/>
                <a:gd name="T15" fmla="*/ 44 h 370"/>
                <a:gd name="T16" fmla="*/ 344 w 380"/>
                <a:gd name="T17" fmla="*/ 72 h 370"/>
                <a:gd name="T18" fmla="*/ 328 w 380"/>
                <a:gd name="T19" fmla="*/ 100 h 370"/>
                <a:gd name="T20" fmla="*/ 306 w 380"/>
                <a:gd name="T21" fmla="*/ 122 h 370"/>
                <a:gd name="T22" fmla="*/ 282 w 380"/>
                <a:gd name="T23" fmla="*/ 142 h 370"/>
                <a:gd name="T24" fmla="*/ 254 w 380"/>
                <a:gd name="T25" fmla="*/ 156 h 370"/>
                <a:gd name="T26" fmla="*/ 224 w 380"/>
                <a:gd name="T27" fmla="*/ 164 h 370"/>
                <a:gd name="T28" fmla="*/ 190 w 380"/>
                <a:gd name="T29" fmla="*/ 168 h 370"/>
                <a:gd name="T30" fmla="*/ 174 w 380"/>
                <a:gd name="T31" fmla="*/ 168 h 370"/>
                <a:gd name="T32" fmla="*/ 142 w 380"/>
                <a:gd name="T33" fmla="*/ 162 h 370"/>
                <a:gd name="T34" fmla="*/ 114 w 380"/>
                <a:gd name="T35" fmla="*/ 150 h 370"/>
                <a:gd name="T36" fmla="*/ 88 w 380"/>
                <a:gd name="T37" fmla="*/ 134 h 370"/>
                <a:gd name="T38" fmla="*/ 64 w 380"/>
                <a:gd name="T39" fmla="*/ 112 h 370"/>
                <a:gd name="T40" fmla="*/ 46 w 380"/>
                <a:gd name="T41" fmla="*/ 88 h 370"/>
                <a:gd name="T42" fmla="*/ 32 w 380"/>
                <a:gd name="T43" fmla="*/ 60 h 370"/>
                <a:gd name="T44" fmla="*/ 22 w 380"/>
                <a:gd name="T45" fmla="*/ 30 h 370"/>
                <a:gd name="T46" fmla="*/ 20 w 380"/>
                <a:gd name="T47" fmla="*/ 14 h 370"/>
                <a:gd name="T48" fmla="*/ 20 w 380"/>
                <a:gd name="T49" fmla="*/ 14 h 370"/>
                <a:gd name="T50" fmla="*/ 16 w 380"/>
                <a:gd name="T51" fmla="*/ 4 h 370"/>
                <a:gd name="T52" fmla="*/ 12 w 380"/>
                <a:gd name="T53" fmla="*/ 0 h 370"/>
                <a:gd name="T54" fmla="*/ 8 w 380"/>
                <a:gd name="T55" fmla="*/ 0 h 370"/>
                <a:gd name="T56" fmla="*/ 2 w 380"/>
                <a:gd name="T57" fmla="*/ 2 h 370"/>
                <a:gd name="T58" fmla="*/ 0 w 380"/>
                <a:gd name="T59" fmla="*/ 8 h 370"/>
                <a:gd name="T60" fmla="*/ 6 w 380"/>
                <a:gd name="T61" fmla="*/ 44 h 370"/>
                <a:gd name="T62" fmla="*/ 16 w 380"/>
                <a:gd name="T63" fmla="*/ 76 h 370"/>
                <a:gd name="T64" fmla="*/ 32 w 380"/>
                <a:gd name="T65" fmla="*/ 106 h 370"/>
                <a:gd name="T66" fmla="*/ 54 w 380"/>
                <a:gd name="T67" fmla="*/ 134 h 370"/>
                <a:gd name="T68" fmla="*/ 80 w 380"/>
                <a:gd name="T69" fmla="*/ 156 h 370"/>
                <a:gd name="T70" fmla="*/ 110 w 380"/>
                <a:gd name="T71" fmla="*/ 172 h 370"/>
                <a:gd name="T72" fmla="*/ 142 w 380"/>
                <a:gd name="T73" fmla="*/ 184 h 370"/>
                <a:gd name="T74" fmla="*/ 178 w 380"/>
                <a:gd name="T75" fmla="*/ 190 h 370"/>
                <a:gd name="T76" fmla="*/ 92 w 380"/>
                <a:gd name="T77" fmla="*/ 370 h 370"/>
                <a:gd name="T78" fmla="*/ 290 w 380"/>
                <a:gd name="T79" fmla="*/ 370 h 370"/>
                <a:gd name="T80" fmla="*/ 204 w 380"/>
                <a:gd name="T81" fmla="*/ 284 h 370"/>
                <a:gd name="T82" fmla="*/ 204 w 380"/>
                <a:gd name="T83" fmla="*/ 190 h 370"/>
                <a:gd name="T84" fmla="*/ 238 w 380"/>
                <a:gd name="T85" fmla="*/ 184 h 370"/>
                <a:gd name="T86" fmla="*/ 272 w 380"/>
                <a:gd name="T87" fmla="*/ 172 h 370"/>
                <a:gd name="T88" fmla="*/ 300 w 380"/>
                <a:gd name="T89" fmla="*/ 156 h 370"/>
                <a:gd name="T90" fmla="*/ 326 w 380"/>
                <a:gd name="T91" fmla="*/ 134 h 370"/>
                <a:gd name="T92" fmla="*/ 348 w 380"/>
                <a:gd name="T93" fmla="*/ 106 h 370"/>
                <a:gd name="T94" fmla="*/ 364 w 380"/>
                <a:gd name="T95" fmla="*/ 76 h 370"/>
                <a:gd name="T96" fmla="*/ 376 w 380"/>
                <a:gd name="T97" fmla="*/ 42 h 370"/>
                <a:gd name="T98" fmla="*/ 380 w 380"/>
                <a:gd name="T99" fmla="*/ 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0" h="370">
                  <a:moveTo>
                    <a:pt x="380" y="8"/>
                  </a:moveTo>
                  <a:lnTo>
                    <a:pt x="380" y="8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2" y="0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66" y="2"/>
                  </a:lnTo>
                  <a:lnTo>
                    <a:pt x="362" y="6"/>
                  </a:lnTo>
                  <a:lnTo>
                    <a:pt x="360" y="12"/>
                  </a:lnTo>
                  <a:lnTo>
                    <a:pt x="360" y="12"/>
                  </a:lnTo>
                  <a:lnTo>
                    <a:pt x="360" y="12"/>
                  </a:lnTo>
                  <a:lnTo>
                    <a:pt x="360" y="12"/>
                  </a:lnTo>
                  <a:lnTo>
                    <a:pt x="360" y="12"/>
                  </a:lnTo>
                  <a:lnTo>
                    <a:pt x="358" y="28"/>
                  </a:lnTo>
                  <a:lnTo>
                    <a:pt x="354" y="44"/>
                  </a:lnTo>
                  <a:lnTo>
                    <a:pt x="350" y="58"/>
                  </a:lnTo>
                  <a:lnTo>
                    <a:pt x="344" y="72"/>
                  </a:lnTo>
                  <a:lnTo>
                    <a:pt x="336" y="86"/>
                  </a:lnTo>
                  <a:lnTo>
                    <a:pt x="328" y="100"/>
                  </a:lnTo>
                  <a:lnTo>
                    <a:pt x="318" y="112"/>
                  </a:lnTo>
                  <a:lnTo>
                    <a:pt x="306" y="122"/>
                  </a:lnTo>
                  <a:lnTo>
                    <a:pt x="294" y="132"/>
                  </a:lnTo>
                  <a:lnTo>
                    <a:pt x="282" y="142"/>
                  </a:lnTo>
                  <a:lnTo>
                    <a:pt x="268" y="150"/>
                  </a:lnTo>
                  <a:lnTo>
                    <a:pt x="254" y="156"/>
                  </a:lnTo>
                  <a:lnTo>
                    <a:pt x="238" y="160"/>
                  </a:lnTo>
                  <a:lnTo>
                    <a:pt x="224" y="164"/>
                  </a:lnTo>
                  <a:lnTo>
                    <a:pt x="208" y="168"/>
                  </a:lnTo>
                  <a:lnTo>
                    <a:pt x="190" y="168"/>
                  </a:lnTo>
                  <a:lnTo>
                    <a:pt x="190" y="168"/>
                  </a:lnTo>
                  <a:lnTo>
                    <a:pt x="174" y="168"/>
                  </a:lnTo>
                  <a:lnTo>
                    <a:pt x="158" y="164"/>
                  </a:lnTo>
                  <a:lnTo>
                    <a:pt x="142" y="162"/>
                  </a:lnTo>
                  <a:lnTo>
                    <a:pt x="128" y="156"/>
                  </a:lnTo>
                  <a:lnTo>
                    <a:pt x="114" y="150"/>
                  </a:lnTo>
                  <a:lnTo>
                    <a:pt x="100" y="142"/>
                  </a:lnTo>
                  <a:lnTo>
                    <a:pt x="88" y="134"/>
                  </a:lnTo>
                  <a:lnTo>
                    <a:pt x="76" y="124"/>
                  </a:lnTo>
                  <a:lnTo>
                    <a:pt x="64" y="112"/>
                  </a:lnTo>
                  <a:lnTo>
                    <a:pt x="54" y="102"/>
                  </a:lnTo>
                  <a:lnTo>
                    <a:pt x="46" y="88"/>
                  </a:lnTo>
                  <a:lnTo>
                    <a:pt x="38" y="76"/>
                  </a:lnTo>
                  <a:lnTo>
                    <a:pt x="32" y="60"/>
                  </a:lnTo>
                  <a:lnTo>
                    <a:pt x="26" y="46"/>
                  </a:lnTo>
                  <a:lnTo>
                    <a:pt x="22" y="30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6"/>
                  </a:lnTo>
                  <a:lnTo>
                    <a:pt x="6" y="44"/>
                  </a:lnTo>
                  <a:lnTo>
                    <a:pt x="10" y="60"/>
                  </a:lnTo>
                  <a:lnTo>
                    <a:pt x="16" y="76"/>
                  </a:lnTo>
                  <a:lnTo>
                    <a:pt x="24" y="92"/>
                  </a:lnTo>
                  <a:lnTo>
                    <a:pt x="32" y="106"/>
                  </a:lnTo>
                  <a:lnTo>
                    <a:pt x="42" y="120"/>
                  </a:lnTo>
                  <a:lnTo>
                    <a:pt x="54" y="134"/>
                  </a:lnTo>
                  <a:lnTo>
                    <a:pt x="66" y="144"/>
                  </a:lnTo>
                  <a:lnTo>
                    <a:pt x="80" y="156"/>
                  </a:lnTo>
                  <a:lnTo>
                    <a:pt x="94" y="164"/>
                  </a:lnTo>
                  <a:lnTo>
                    <a:pt x="110" y="172"/>
                  </a:lnTo>
                  <a:lnTo>
                    <a:pt x="126" y="180"/>
                  </a:lnTo>
                  <a:lnTo>
                    <a:pt x="142" y="184"/>
                  </a:lnTo>
                  <a:lnTo>
                    <a:pt x="160" y="188"/>
                  </a:lnTo>
                  <a:lnTo>
                    <a:pt x="178" y="190"/>
                  </a:lnTo>
                  <a:lnTo>
                    <a:pt x="178" y="284"/>
                  </a:lnTo>
                  <a:lnTo>
                    <a:pt x="92" y="370"/>
                  </a:lnTo>
                  <a:lnTo>
                    <a:pt x="92" y="370"/>
                  </a:lnTo>
                  <a:lnTo>
                    <a:pt x="290" y="370"/>
                  </a:lnTo>
                  <a:lnTo>
                    <a:pt x="290" y="370"/>
                  </a:lnTo>
                  <a:lnTo>
                    <a:pt x="204" y="284"/>
                  </a:lnTo>
                  <a:lnTo>
                    <a:pt x="204" y="190"/>
                  </a:lnTo>
                  <a:lnTo>
                    <a:pt x="204" y="190"/>
                  </a:lnTo>
                  <a:lnTo>
                    <a:pt x="220" y="188"/>
                  </a:lnTo>
                  <a:lnTo>
                    <a:pt x="238" y="184"/>
                  </a:lnTo>
                  <a:lnTo>
                    <a:pt x="256" y="180"/>
                  </a:lnTo>
                  <a:lnTo>
                    <a:pt x="272" y="172"/>
                  </a:lnTo>
                  <a:lnTo>
                    <a:pt x="286" y="164"/>
                  </a:lnTo>
                  <a:lnTo>
                    <a:pt x="300" y="156"/>
                  </a:lnTo>
                  <a:lnTo>
                    <a:pt x="314" y="144"/>
                  </a:lnTo>
                  <a:lnTo>
                    <a:pt x="326" y="134"/>
                  </a:lnTo>
                  <a:lnTo>
                    <a:pt x="338" y="120"/>
                  </a:lnTo>
                  <a:lnTo>
                    <a:pt x="348" y="106"/>
                  </a:lnTo>
                  <a:lnTo>
                    <a:pt x="358" y="92"/>
                  </a:lnTo>
                  <a:lnTo>
                    <a:pt x="364" y="76"/>
                  </a:lnTo>
                  <a:lnTo>
                    <a:pt x="372" y="60"/>
                  </a:lnTo>
                  <a:lnTo>
                    <a:pt x="376" y="42"/>
                  </a:lnTo>
                  <a:lnTo>
                    <a:pt x="380" y="26"/>
                  </a:lnTo>
                  <a:lnTo>
                    <a:pt x="380" y="8"/>
                  </a:lnTo>
                  <a:lnTo>
                    <a:pt x="38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8567738" y="1881188"/>
              <a:ext cx="165100" cy="209550"/>
            </a:xfrm>
            <a:custGeom>
              <a:avLst/>
              <a:gdLst>
                <a:gd name="T0" fmla="*/ 104 w 104"/>
                <a:gd name="T1" fmla="*/ 0 h 132"/>
                <a:gd name="T2" fmla="*/ 104 w 104"/>
                <a:gd name="T3" fmla="*/ 0 h 132"/>
                <a:gd name="T4" fmla="*/ 92 w 104"/>
                <a:gd name="T5" fmla="*/ 0 h 132"/>
                <a:gd name="T6" fmla="*/ 92 w 104"/>
                <a:gd name="T7" fmla="*/ 0 h 132"/>
                <a:gd name="T8" fmla="*/ 74 w 104"/>
                <a:gd name="T9" fmla="*/ 2 h 132"/>
                <a:gd name="T10" fmla="*/ 56 w 104"/>
                <a:gd name="T11" fmla="*/ 8 h 132"/>
                <a:gd name="T12" fmla="*/ 40 w 104"/>
                <a:gd name="T13" fmla="*/ 16 h 132"/>
                <a:gd name="T14" fmla="*/ 26 w 104"/>
                <a:gd name="T15" fmla="*/ 28 h 132"/>
                <a:gd name="T16" fmla="*/ 16 w 104"/>
                <a:gd name="T17" fmla="*/ 40 h 132"/>
                <a:gd name="T18" fmla="*/ 6 w 104"/>
                <a:gd name="T19" fmla="*/ 56 h 132"/>
                <a:gd name="T20" fmla="*/ 2 w 104"/>
                <a:gd name="T21" fmla="*/ 74 h 132"/>
                <a:gd name="T22" fmla="*/ 0 w 104"/>
                <a:gd name="T23" fmla="*/ 92 h 132"/>
                <a:gd name="T24" fmla="*/ 0 w 104"/>
                <a:gd name="T25" fmla="*/ 92 h 132"/>
                <a:gd name="T26" fmla="*/ 2 w 104"/>
                <a:gd name="T27" fmla="*/ 114 h 132"/>
                <a:gd name="T28" fmla="*/ 8 w 104"/>
                <a:gd name="T29" fmla="*/ 132 h 132"/>
                <a:gd name="T30" fmla="*/ 104 w 104"/>
                <a:gd name="T3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32">
                  <a:moveTo>
                    <a:pt x="104" y="0"/>
                  </a:moveTo>
                  <a:lnTo>
                    <a:pt x="104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74" y="2"/>
                  </a:lnTo>
                  <a:lnTo>
                    <a:pt x="56" y="8"/>
                  </a:lnTo>
                  <a:lnTo>
                    <a:pt x="40" y="16"/>
                  </a:lnTo>
                  <a:lnTo>
                    <a:pt x="26" y="28"/>
                  </a:lnTo>
                  <a:lnTo>
                    <a:pt x="16" y="40"/>
                  </a:lnTo>
                  <a:lnTo>
                    <a:pt x="6" y="56"/>
                  </a:lnTo>
                  <a:lnTo>
                    <a:pt x="2" y="7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114"/>
                  </a:lnTo>
                  <a:lnTo>
                    <a:pt x="8" y="13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8615363" y="1900238"/>
              <a:ext cx="206375" cy="260350"/>
            </a:xfrm>
            <a:custGeom>
              <a:avLst/>
              <a:gdLst>
                <a:gd name="T0" fmla="*/ 108 w 130"/>
                <a:gd name="T1" fmla="*/ 0 h 164"/>
                <a:gd name="T2" fmla="*/ 0 w 130"/>
                <a:gd name="T3" fmla="*/ 150 h 164"/>
                <a:gd name="T4" fmla="*/ 0 w 130"/>
                <a:gd name="T5" fmla="*/ 150 h 164"/>
                <a:gd name="T6" fmla="*/ 10 w 130"/>
                <a:gd name="T7" fmla="*/ 158 h 164"/>
                <a:gd name="T8" fmla="*/ 22 w 130"/>
                <a:gd name="T9" fmla="*/ 164 h 164"/>
                <a:gd name="T10" fmla="*/ 130 w 130"/>
                <a:gd name="T11" fmla="*/ 18 h 164"/>
                <a:gd name="T12" fmla="*/ 130 w 130"/>
                <a:gd name="T13" fmla="*/ 18 h 164"/>
                <a:gd name="T14" fmla="*/ 120 w 130"/>
                <a:gd name="T15" fmla="*/ 8 h 164"/>
                <a:gd name="T16" fmla="*/ 108 w 130"/>
                <a:gd name="T17" fmla="*/ 0 h 164"/>
                <a:gd name="T18" fmla="*/ 108 w 130"/>
                <a:gd name="T1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64">
                  <a:moveTo>
                    <a:pt x="108" y="0"/>
                  </a:moveTo>
                  <a:lnTo>
                    <a:pt x="0" y="150"/>
                  </a:lnTo>
                  <a:lnTo>
                    <a:pt x="0" y="150"/>
                  </a:lnTo>
                  <a:lnTo>
                    <a:pt x="10" y="158"/>
                  </a:lnTo>
                  <a:lnTo>
                    <a:pt x="22" y="164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20" y="8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726488" y="1995488"/>
              <a:ext cx="136525" cy="180975"/>
            </a:xfrm>
            <a:custGeom>
              <a:avLst/>
              <a:gdLst>
                <a:gd name="T0" fmla="*/ 0 w 86"/>
                <a:gd name="T1" fmla="*/ 114 h 114"/>
                <a:gd name="T2" fmla="*/ 0 w 86"/>
                <a:gd name="T3" fmla="*/ 114 h 114"/>
                <a:gd name="T4" fmla="*/ 16 w 86"/>
                <a:gd name="T5" fmla="*/ 110 h 114"/>
                <a:gd name="T6" fmla="*/ 32 w 86"/>
                <a:gd name="T7" fmla="*/ 104 h 114"/>
                <a:gd name="T8" fmla="*/ 48 w 86"/>
                <a:gd name="T9" fmla="*/ 96 h 114"/>
                <a:gd name="T10" fmla="*/ 60 w 86"/>
                <a:gd name="T11" fmla="*/ 84 h 114"/>
                <a:gd name="T12" fmla="*/ 70 w 86"/>
                <a:gd name="T13" fmla="*/ 70 h 114"/>
                <a:gd name="T14" fmla="*/ 78 w 86"/>
                <a:gd name="T15" fmla="*/ 56 h 114"/>
                <a:gd name="T16" fmla="*/ 84 w 86"/>
                <a:gd name="T17" fmla="*/ 38 h 114"/>
                <a:gd name="T18" fmla="*/ 86 w 86"/>
                <a:gd name="T19" fmla="*/ 20 h 114"/>
                <a:gd name="T20" fmla="*/ 86 w 86"/>
                <a:gd name="T21" fmla="*/ 20 h 114"/>
                <a:gd name="T22" fmla="*/ 84 w 86"/>
                <a:gd name="T23" fmla="*/ 10 h 114"/>
                <a:gd name="T24" fmla="*/ 82 w 86"/>
                <a:gd name="T25" fmla="*/ 0 h 114"/>
                <a:gd name="T26" fmla="*/ 0 w 86"/>
                <a:gd name="T2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114">
                  <a:moveTo>
                    <a:pt x="0" y="114"/>
                  </a:moveTo>
                  <a:lnTo>
                    <a:pt x="0" y="114"/>
                  </a:lnTo>
                  <a:lnTo>
                    <a:pt x="16" y="110"/>
                  </a:lnTo>
                  <a:lnTo>
                    <a:pt x="32" y="104"/>
                  </a:lnTo>
                  <a:lnTo>
                    <a:pt x="48" y="96"/>
                  </a:lnTo>
                  <a:lnTo>
                    <a:pt x="60" y="84"/>
                  </a:lnTo>
                  <a:lnTo>
                    <a:pt x="70" y="70"/>
                  </a:lnTo>
                  <a:lnTo>
                    <a:pt x="78" y="56"/>
                  </a:lnTo>
                  <a:lnTo>
                    <a:pt x="84" y="38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4" y="10"/>
                  </a:lnTo>
                  <a:lnTo>
                    <a:pt x="82" y="0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1131115" y="3056811"/>
            <a:ext cx="663669" cy="722976"/>
            <a:chOff x="3103563" y="3030538"/>
            <a:chExt cx="746125" cy="812800"/>
          </a:xfrm>
          <a:solidFill>
            <a:schemeClr val="accent2"/>
          </a:solidFill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3268663" y="3030538"/>
              <a:ext cx="476250" cy="812800"/>
            </a:xfrm>
            <a:custGeom>
              <a:avLst/>
              <a:gdLst>
                <a:gd name="T0" fmla="*/ 134 w 300"/>
                <a:gd name="T1" fmla="*/ 0 h 512"/>
                <a:gd name="T2" fmla="*/ 92 w 300"/>
                <a:gd name="T3" fmla="*/ 12 h 512"/>
                <a:gd name="T4" fmla="*/ 54 w 300"/>
                <a:gd name="T5" fmla="*/ 34 h 512"/>
                <a:gd name="T6" fmla="*/ 26 w 300"/>
                <a:gd name="T7" fmla="*/ 66 h 512"/>
                <a:gd name="T8" fmla="*/ 8 w 300"/>
                <a:gd name="T9" fmla="*/ 106 h 512"/>
                <a:gd name="T10" fmla="*/ 0 w 300"/>
                <a:gd name="T11" fmla="*/ 150 h 512"/>
                <a:gd name="T12" fmla="*/ 8 w 300"/>
                <a:gd name="T13" fmla="*/ 194 h 512"/>
                <a:gd name="T14" fmla="*/ 40 w 300"/>
                <a:gd name="T15" fmla="*/ 250 h 512"/>
                <a:gd name="T16" fmla="*/ 92 w 300"/>
                <a:gd name="T17" fmla="*/ 288 h 512"/>
                <a:gd name="T18" fmla="*/ 92 w 300"/>
                <a:gd name="T19" fmla="*/ 288 h 512"/>
                <a:gd name="T20" fmla="*/ 110 w 300"/>
                <a:gd name="T21" fmla="*/ 304 h 512"/>
                <a:gd name="T22" fmla="*/ 112 w 300"/>
                <a:gd name="T23" fmla="*/ 318 h 512"/>
                <a:gd name="T24" fmla="*/ 112 w 300"/>
                <a:gd name="T25" fmla="*/ 402 h 512"/>
                <a:gd name="T26" fmla="*/ 110 w 300"/>
                <a:gd name="T27" fmla="*/ 414 h 512"/>
                <a:gd name="T28" fmla="*/ 102 w 300"/>
                <a:gd name="T29" fmla="*/ 432 h 512"/>
                <a:gd name="T30" fmla="*/ 96 w 300"/>
                <a:gd name="T31" fmla="*/ 456 h 512"/>
                <a:gd name="T32" fmla="*/ 100 w 300"/>
                <a:gd name="T33" fmla="*/ 478 h 512"/>
                <a:gd name="T34" fmla="*/ 120 w 300"/>
                <a:gd name="T35" fmla="*/ 502 h 512"/>
                <a:gd name="T36" fmla="*/ 150 w 300"/>
                <a:gd name="T37" fmla="*/ 512 h 512"/>
                <a:gd name="T38" fmla="*/ 172 w 300"/>
                <a:gd name="T39" fmla="*/ 506 h 512"/>
                <a:gd name="T40" fmla="*/ 196 w 300"/>
                <a:gd name="T41" fmla="*/ 488 h 512"/>
                <a:gd name="T42" fmla="*/ 204 w 300"/>
                <a:gd name="T43" fmla="*/ 456 h 512"/>
                <a:gd name="T44" fmla="*/ 200 w 300"/>
                <a:gd name="T45" fmla="*/ 434 h 512"/>
                <a:gd name="T46" fmla="*/ 196 w 300"/>
                <a:gd name="T47" fmla="*/ 428 h 512"/>
                <a:gd name="T48" fmla="*/ 192 w 300"/>
                <a:gd name="T49" fmla="*/ 418 h 512"/>
                <a:gd name="T50" fmla="*/ 188 w 300"/>
                <a:gd name="T51" fmla="*/ 402 h 512"/>
                <a:gd name="T52" fmla="*/ 188 w 300"/>
                <a:gd name="T53" fmla="*/ 318 h 512"/>
                <a:gd name="T54" fmla="*/ 190 w 300"/>
                <a:gd name="T55" fmla="*/ 306 h 512"/>
                <a:gd name="T56" fmla="*/ 208 w 300"/>
                <a:gd name="T57" fmla="*/ 288 h 512"/>
                <a:gd name="T58" fmla="*/ 208 w 300"/>
                <a:gd name="T59" fmla="*/ 288 h 512"/>
                <a:gd name="T60" fmla="*/ 228 w 300"/>
                <a:gd name="T61" fmla="*/ 278 h 512"/>
                <a:gd name="T62" fmla="*/ 274 w 300"/>
                <a:gd name="T63" fmla="*/ 234 h 512"/>
                <a:gd name="T64" fmla="*/ 298 w 300"/>
                <a:gd name="T65" fmla="*/ 172 h 512"/>
                <a:gd name="T66" fmla="*/ 300 w 300"/>
                <a:gd name="T67" fmla="*/ 134 h 512"/>
                <a:gd name="T68" fmla="*/ 288 w 300"/>
                <a:gd name="T69" fmla="*/ 92 h 512"/>
                <a:gd name="T70" fmla="*/ 266 w 300"/>
                <a:gd name="T71" fmla="*/ 54 h 512"/>
                <a:gd name="T72" fmla="*/ 234 w 300"/>
                <a:gd name="T73" fmla="*/ 26 h 512"/>
                <a:gd name="T74" fmla="*/ 194 w 300"/>
                <a:gd name="T75" fmla="*/ 6 h 512"/>
                <a:gd name="T76" fmla="*/ 150 w 300"/>
                <a:gd name="T77" fmla="*/ 0 h 512"/>
                <a:gd name="T78" fmla="*/ 150 w 300"/>
                <a:gd name="T79" fmla="*/ 256 h 512"/>
                <a:gd name="T80" fmla="*/ 90 w 300"/>
                <a:gd name="T81" fmla="*/ 238 h 512"/>
                <a:gd name="T82" fmla="*/ 52 w 300"/>
                <a:gd name="T83" fmla="*/ 190 h 512"/>
                <a:gd name="T84" fmla="*/ 42 w 300"/>
                <a:gd name="T85" fmla="*/ 148 h 512"/>
                <a:gd name="T86" fmla="*/ 62 w 300"/>
                <a:gd name="T87" fmla="*/ 88 h 512"/>
                <a:gd name="T88" fmla="*/ 108 w 300"/>
                <a:gd name="T89" fmla="*/ 50 h 512"/>
                <a:gd name="T90" fmla="*/ 150 w 300"/>
                <a:gd name="T91" fmla="*/ 40 h 512"/>
                <a:gd name="T92" fmla="*/ 210 w 300"/>
                <a:gd name="T93" fmla="*/ 60 h 512"/>
                <a:gd name="T94" fmla="*/ 250 w 300"/>
                <a:gd name="T95" fmla="*/ 106 h 512"/>
                <a:gd name="T96" fmla="*/ 258 w 300"/>
                <a:gd name="T97" fmla="*/ 148 h 512"/>
                <a:gd name="T98" fmla="*/ 240 w 300"/>
                <a:gd name="T99" fmla="*/ 208 h 512"/>
                <a:gd name="T100" fmla="*/ 192 w 300"/>
                <a:gd name="T101" fmla="*/ 248 h 512"/>
                <a:gd name="T102" fmla="*/ 150 w 300"/>
                <a:gd name="T103" fmla="*/ 25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" h="512">
                  <a:moveTo>
                    <a:pt x="150" y="0"/>
                  </a:moveTo>
                  <a:lnTo>
                    <a:pt x="150" y="0"/>
                  </a:lnTo>
                  <a:lnTo>
                    <a:pt x="134" y="0"/>
                  </a:lnTo>
                  <a:lnTo>
                    <a:pt x="120" y="4"/>
                  </a:lnTo>
                  <a:lnTo>
                    <a:pt x="106" y="6"/>
                  </a:lnTo>
                  <a:lnTo>
                    <a:pt x="92" y="12"/>
                  </a:lnTo>
                  <a:lnTo>
                    <a:pt x="78" y="18"/>
                  </a:lnTo>
                  <a:lnTo>
                    <a:pt x="66" y="26"/>
                  </a:lnTo>
                  <a:lnTo>
                    <a:pt x="54" y="34"/>
                  </a:lnTo>
                  <a:lnTo>
                    <a:pt x="44" y="44"/>
                  </a:lnTo>
                  <a:lnTo>
                    <a:pt x="34" y="54"/>
                  </a:lnTo>
                  <a:lnTo>
                    <a:pt x="26" y="66"/>
                  </a:lnTo>
                  <a:lnTo>
                    <a:pt x="18" y="78"/>
                  </a:lnTo>
                  <a:lnTo>
                    <a:pt x="12" y="92"/>
                  </a:lnTo>
                  <a:lnTo>
                    <a:pt x="8" y="106"/>
                  </a:lnTo>
                  <a:lnTo>
                    <a:pt x="4" y="120"/>
                  </a:lnTo>
                  <a:lnTo>
                    <a:pt x="2" y="134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72"/>
                  </a:lnTo>
                  <a:lnTo>
                    <a:pt x="8" y="194"/>
                  </a:lnTo>
                  <a:lnTo>
                    <a:pt x="16" y="214"/>
                  </a:lnTo>
                  <a:lnTo>
                    <a:pt x="26" y="234"/>
                  </a:lnTo>
                  <a:lnTo>
                    <a:pt x="40" y="250"/>
                  </a:lnTo>
                  <a:lnTo>
                    <a:pt x="54" y="266"/>
                  </a:lnTo>
                  <a:lnTo>
                    <a:pt x="72" y="27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96" y="290"/>
                  </a:lnTo>
                  <a:lnTo>
                    <a:pt x="104" y="296"/>
                  </a:lnTo>
                  <a:lnTo>
                    <a:pt x="110" y="304"/>
                  </a:lnTo>
                  <a:lnTo>
                    <a:pt x="112" y="314"/>
                  </a:lnTo>
                  <a:lnTo>
                    <a:pt x="112" y="314"/>
                  </a:lnTo>
                  <a:lnTo>
                    <a:pt x="112" y="318"/>
                  </a:lnTo>
                  <a:lnTo>
                    <a:pt x="112" y="318"/>
                  </a:lnTo>
                  <a:lnTo>
                    <a:pt x="112" y="402"/>
                  </a:lnTo>
                  <a:lnTo>
                    <a:pt x="112" y="402"/>
                  </a:lnTo>
                  <a:lnTo>
                    <a:pt x="112" y="406"/>
                  </a:lnTo>
                  <a:lnTo>
                    <a:pt x="112" y="406"/>
                  </a:lnTo>
                  <a:lnTo>
                    <a:pt x="110" y="414"/>
                  </a:lnTo>
                  <a:lnTo>
                    <a:pt x="106" y="426"/>
                  </a:lnTo>
                  <a:lnTo>
                    <a:pt x="106" y="426"/>
                  </a:lnTo>
                  <a:lnTo>
                    <a:pt x="102" y="432"/>
                  </a:lnTo>
                  <a:lnTo>
                    <a:pt x="98" y="440"/>
                  </a:lnTo>
                  <a:lnTo>
                    <a:pt x="96" y="448"/>
                  </a:lnTo>
                  <a:lnTo>
                    <a:pt x="96" y="456"/>
                  </a:lnTo>
                  <a:lnTo>
                    <a:pt x="96" y="456"/>
                  </a:lnTo>
                  <a:lnTo>
                    <a:pt x="96" y="468"/>
                  </a:lnTo>
                  <a:lnTo>
                    <a:pt x="100" y="478"/>
                  </a:lnTo>
                  <a:lnTo>
                    <a:pt x="106" y="488"/>
                  </a:lnTo>
                  <a:lnTo>
                    <a:pt x="112" y="496"/>
                  </a:lnTo>
                  <a:lnTo>
                    <a:pt x="120" y="502"/>
                  </a:lnTo>
                  <a:lnTo>
                    <a:pt x="130" y="506"/>
                  </a:lnTo>
                  <a:lnTo>
                    <a:pt x="140" y="510"/>
                  </a:lnTo>
                  <a:lnTo>
                    <a:pt x="150" y="512"/>
                  </a:lnTo>
                  <a:lnTo>
                    <a:pt x="150" y="512"/>
                  </a:lnTo>
                  <a:lnTo>
                    <a:pt x="162" y="510"/>
                  </a:lnTo>
                  <a:lnTo>
                    <a:pt x="172" y="506"/>
                  </a:lnTo>
                  <a:lnTo>
                    <a:pt x="180" y="502"/>
                  </a:lnTo>
                  <a:lnTo>
                    <a:pt x="188" y="496"/>
                  </a:lnTo>
                  <a:lnTo>
                    <a:pt x="196" y="488"/>
                  </a:lnTo>
                  <a:lnTo>
                    <a:pt x="200" y="478"/>
                  </a:lnTo>
                  <a:lnTo>
                    <a:pt x="204" y="468"/>
                  </a:lnTo>
                  <a:lnTo>
                    <a:pt x="204" y="456"/>
                  </a:lnTo>
                  <a:lnTo>
                    <a:pt x="204" y="456"/>
                  </a:lnTo>
                  <a:lnTo>
                    <a:pt x="204" y="444"/>
                  </a:lnTo>
                  <a:lnTo>
                    <a:pt x="200" y="434"/>
                  </a:lnTo>
                  <a:lnTo>
                    <a:pt x="200" y="434"/>
                  </a:lnTo>
                  <a:lnTo>
                    <a:pt x="196" y="428"/>
                  </a:lnTo>
                  <a:lnTo>
                    <a:pt x="196" y="428"/>
                  </a:lnTo>
                  <a:lnTo>
                    <a:pt x="196" y="426"/>
                  </a:lnTo>
                  <a:lnTo>
                    <a:pt x="196" y="426"/>
                  </a:lnTo>
                  <a:lnTo>
                    <a:pt x="192" y="418"/>
                  </a:lnTo>
                  <a:lnTo>
                    <a:pt x="188" y="410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402"/>
                  </a:lnTo>
                  <a:lnTo>
                    <a:pt x="188" y="318"/>
                  </a:lnTo>
                  <a:lnTo>
                    <a:pt x="188" y="318"/>
                  </a:lnTo>
                  <a:lnTo>
                    <a:pt x="188" y="312"/>
                  </a:lnTo>
                  <a:lnTo>
                    <a:pt x="190" y="306"/>
                  </a:lnTo>
                  <a:lnTo>
                    <a:pt x="196" y="298"/>
                  </a:lnTo>
                  <a:lnTo>
                    <a:pt x="202" y="292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08" y="288"/>
                  </a:lnTo>
                  <a:lnTo>
                    <a:pt x="210" y="288"/>
                  </a:lnTo>
                  <a:lnTo>
                    <a:pt x="210" y="288"/>
                  </a:lnTo>
                  <a:lnTo>
                    <a:pt x="228" y="278"/>
                  </a:lnTo>
                  <a:lnTo>
                    <a:pt x="246" y="266"/>
                  </a:lnTo>
                  <a:lnTo>
                    <a:pt x="262" y="250"/>
                  </a:lnTo>
                  <a:lnTo>
                    <a:pt x="274" y="234"/>
                  </a:lnTo>
                  <a:lnTo>
                    <a:pt x="286" y="214"/>
                  </a:lnTo>
                  <a:lnTo>
                    <a:pt x="294" y="194"/>
                  </a:lnTo>
                  <a:lnTo>
                    <a:pt x="298" y="172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4"/>
                  </a:lnTo>
                  <a:lnTo>
                    <a:pt x="298" y="120"/>
                  </a:lnTo>
                  <a:lnTo>
                    <a:pt x="294" y="106"/>
                  </a:lnTo>
                  <a:lnTo>
                    <a:pt x="288" y="92"/>
                  </a:lnTo>
                  <a:lnTo>
                    <a:pt x="282" y="78"/>
                  </a:lnTo>
                  <a:lnTo>
                    <a:pt x="274" y="66"/>
                  </a:lnTo>
                  <a:lnTo>
                    <a:pt x="266" y="54"/>
                  </a:lnTo>
                  <a:lnTo>
                    <a:pt x="256" y="44"/>
                  </a:lnTo>
                  <a:lnTo>
                    <a:pt x="246" y="34"/>
                  </a:lnTo>
                  <a:lnTo>
                    <a:pt x="234" y="26"/>
                  </a:lnTo>
                  <a:lnTo>
                    <a:pt x="222" y="18"/>
                  </a:lnTo>
                  <a:lnTo>
                    <a:pt x="208" y="12"/>
                  </a:lnTo>
                  <a:lnTo>
                    <a:pt x="194" y="6"/>
                  </a:lnTo>
                  <a:lnTo>
                    <a:pt x="180" y="4"/>
                  </a:lnTo>
                  <a:lnTo>
                    <a:pt x="166" y="0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256"/>
                  </a:moveTo>
                  <a:lnTo>
                    <a:pt x="150" y="256"/>
                  </a:lnTo>
                  <a:lnTo>
                    <a:pt x="128" y="254"/>
                  </a:lnTo>
                  <a:lnTo>
                    <a:pt x="108" y="248"/>
                  </a:lnTo>
                  <a:lnTo>
                    <a:pt x="90" y="238"/>
                  </a:lnTo>
                  <a:lnTo>
                    <a:pt x="74" y="224"/>
                  </a:lnTo>
                  <a:lnTo>
                    <a:pt x="62" y="208"/>
                  </a:lnTo>
                  <a:lnTo>
                    <a:pt x="52" y="190"/>
                  </a:lnTo>
                  <a:lnTo>
                    <a:pt x="46" y="170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46" y="126"/>
                  </a:lnTo>
                  <a:lnTo>
                    <a:pt x="52" y="106"/>
                  </a:lnTo>
                  <a:lnTo>
                    <a:pt x="62" y="88"/>
                  </a:lnTo>
                  <a:lnTo>
                    <a:pt x="74" y="72"/>
                  </a:lnTo>
                  <a:lnTo>
                    <a:pt x="90" y="60"/>
                  </a:lnTo>
                  <a:lnTo>
                    <a:pt x="108" y="50"/>
                  </a:lnTo>
                  <a:lnTo>
                    <a:pt x="128" y="44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72" y="44"/>
                  </a:lnTo>
                  <a:lnTo>
                    <a:pt x="192" y="50"/>
                  </a:lnTo>
                  <a:lnTo>
                    <a:pt x="210" y="60"/>
                  </a:lnTo>
                  <a:lnTo>
                    <a:pt x="226" y="72"/>
                  </a:lnTo>
                  <a:lnTo>
                    <a:pt x="240" y="88"/>
                  </a:lnTo>
                  <a:lnTo>
                    <a:pt x="250" y="106"/>
                  </a:lnTo>
                  <a:lnTo>
                    <a:pt x="256" y="126"/>
                  </a:lnTo>
                  <a:lnTo>
                    <a:pt x="258" y="148"/>
                  </a:lnTo>
                  <a:lnTo>
                    <a:pt x="258" y="148"/>
                  </a:lnTo>
                  <a:lnTo>
                    <a:pt x="256" y="170"/>
                  </a:lnTo>
                  <a:lnTo>
                    <a:pt x="250" y="190"/>
                  </a:lnTo>
                  <a:lnTo>
                    <a:pt x="240" y="208"/>
                  </a:lnTo>
                  <a:lnTo>
                    <a:pt x="226" y="224"/>
                  </a:lnTo>
                  <a:lnTo>
                    <a:pt x="210" y="238"/>
                  </a:lnTo>
                  <a:lnTo>
                    <a:pt x="192" y="248"/>
                  </a:lnTo>
                  <a:lnTo>
                    <a:pt x="172" y="254"/>
                  </a:lnTo>
                  <a:lnTo>
                    <a:pt x="150" y="256"/>
                  </a:lnTo>
                  <a:lnTo>
                    <a:pt x="150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446463" y="3214688"/>
              <a:ext cx="196850" cy="187325"/>
            </a:xfrm>
            <a:custGeom>
              <a:avLst/>
              <a:gdLst>
                <a:gd name="T0" fmla="*/ 118 w 124"/>
                <a:gd name="T1" fmla="*/ 0 h 118"/>
                <a:gd name="T2" fmla="*/ 118 w 124"/>
                <a:gd name="T3" fmla="*/ 0 h 118"/>
                <a:gd name="T4" fmla="*/ 0 w 124"/>
                <a:gd name="T5" fmla="*/ 108 h 118"/>
                <a:gd name="T6" fmla="*/ 0 w 124"/>
                <a:gd name="T7" fmla="*/ 108 h 118"/>
                <a:gd name="T8" fmla="*/ 12 w 124"/>
                <a:gd name="T9" fmla="*/ 114 h 118"/>
                <a:gd name="T10" fmla="*/ 22 w 124"/>
                <a:gd name="T11" fmla="*/ 116 h 118"/>
                <a:gd name="T12" fmla="*/ 40 w 124"/>
                <a:gd name="T13" fmla="*/ 118 h 118"/>
                <a:gd name="T14" fmla="*/ 40 w 124"/>
                <a:gd name="T15" fmla="*/ 118 h 118"/>
                <a:gd name="T16" fmla="*/ 124 w 124"/>
                <a:gd name="T17" fmla="*/ 40 h 118"/>
                <a:gd name="T18" fmla="*/ 124 w 124"/>
                <a:gd name="T19" fmla="*/ 40 h 118"/>
                <a:gd name="T20" fmla="*/ 124 w 124"/>
                <a:gd name="T21" fmla="*/ 28 h 118"/>
                <a:gd name="T22" fmla="*/ 122 w 124"/>
                <a:gd name="T23" fmla="*/ 16 h 118"/>
                <a:gd name="T24" fmla="*/ 118 w 124"/>
                <a:gd name="T25" fmla="*/ 0 h 118"/>
                <a:gd name="T26" fmla="*/ 118 w 124"/>
                <a:gd name="T2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8">
                  <a:moveTo>
                    <a:pt x="118" y="0"/>
                  </a:moveTo>
                  <a:lnTo>
                    <a:pt x="118" y="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12" y="114"/>
                  </a:lnTo>
                  <a:lnTo>
                    <a:pt x="22" y="116"/>
                  </a:lnTo>
                  <a:lnTo>
                    <a:pt x="40" y="118"/>
                  </a:lnTo>
                  <a:lnTo>
                    <a:pt x="40" y="118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28"/>
                  </a:lnTo>
                  <a:lnTo>
                    <a:pt x="122" y="16"/>
                  </a:lnTo>
                  <a:lnTo>
                    <a:pt x="118" y="0"/>
                  </a:lnTo>
                  <a:lnTo>
                    <a:pt x="1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395663" y="3163888"/>
              <a:ext cx="222250" cy="206375"/>
            </a:xfrm>
            <a:custGeom>
              <a:avLst/>
              <a:gdLst>
                <a:gd name="T0" fmla="*/ 140 w 140"/>
                <a:gd name="T1" fmla="*/ 16 h 130"/>
                <a:gd name="T2" fmla="*/ 140 w 140"/>
                <a:gd name="T3" fmla="*/ 16 h 130"/>
                <a:gd name="T4" fmla="*/ 20 w 140"/>
                <a:gd name="T5" fmla="*/ 128 h 130"/>
                <a:gd name="T6" fmla="*/ 20 w 140"/>
                <a:gd name="T7" fmla="*/ 128 h 130"/>
                <a:gd name="T8" fmla="*/ 18 w 140"/>
                <a:gd name="T9" fmla="*/ 130 h 130"/>
                <a:gd name="T10" fmla="*/ 18 w 140"/>
                <a:gd name="T11" fmla="*/ 130 h 130"/>
                <a:gd name="T12" fmla="*/ 16 w 140"/>
                <a:gd name="T13" fmla="*/ 130 h 130"/>
                <a:gd name="T14" fmla="*/ 16 w 140"/>
                <a:gd name="T15" fmla="*/ 130 h 130"/>
                <a:gd name="T16" fmla="*/ 16 w 140"/>
                <a:gd name="T17" fmla="*/ 130 h 130"/>
                <a:gd name="T18" fmla="*/ 16 w 140"/>
                <a:gd name="T19" fmla="*/ 130 h 130"/>
                <a:gd name="T20" fmla="*/ 6 w 140"/>
                <a:gd name="T21" fmla="*/ 120 h 130"/>
                <a:gd name="T22" fmla="*/ 0 w 140"/>
                <a:gd name="T23" fmla="*/ 114 h 130"/>
                <a:gd name="T24" fmla="*/ 2 w 140"/>
                <a:gd name="T25" fmla="*/ 112 h 130"/>
                <a:gd name="T26" fmla="*/ 2 w 140"/>
                <a:gd name="T27" fmla="*/ 112 h 130"/>
                <a:gd name="T28" fmla="*/ 126 w 140"/>
                <a:gd name="T29" fmla="*/ 0 h 130"/>
                <a:gd name="T30" fmla="*/ 126 w 140"/>
                <a:gd name="T31" fmla="*/ 0 h 130"/>
                <a:gd name="T32" fmla="*/ 132 w 140"/>
                <a:gd name="T33" fmla="*/ 6 h 130"/>
                <a:gd name="T34" fmla="*/ 140 w 140"/>
                <a:gd name="T35" fmla="*/ 16 h 130"/>
                <a:gd name="T36" fmla="*/ 140 w 140"/>
                <a:gd name="T37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30">
                  <a:moveTo>
                    <a:pt x="140" y="16"/>
                  </a:moveTo>
                  <a:lnTo>
                    <a:pt x="140" y="16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6" y="120"/>
                  </a:lnTo>
                  <a:lnTo>
                    <a:pt x="0" y="114"/>
                  </a:lnTo>
                  <a:lnTo>
                    <a:pt x="2" y="112"/>
                  </a:lnTo>
                  <a:lnTo>
                    <a:pt x="2" y="11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6"/>
                  </a:lnTo>
                  <a:lnTo>
                    <a:pt x="140" y="16"/>
                  </a:lnTo>
                  <a:lnTo>
                    <a:pt x="1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421063" y="337026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640138" y="3567113"/>
              <a:ext cx="209550" cy="209550"/>
            </a:xfrm>
            <a:custGeom>
              <a:avLst/>
              <a:gdLst>
                <a:gd name="T0" fmla="*/ 68 w 132"/>
                <a:gd name="T1" fmla="*/ 0 h 132"/>
                <a:gd name="T2" fmla="*/ 68 w 132"/>
                <a:gd name="T3" fmla="*/ 0 h 132"/>
                <a:gd name="T4" fmla="*/ 68 w 132"/>
                <a:gd name="T5" fmla="*/ 8 h 132"/>
                <a:gd name="T6" fmla="*/ 72 w 132"/>
                <a:gd name="T7" fmla="*/ 18 h 132"/>
                <a:gd name="T8" fmla="*/ 78 w 132"/>
                <a:gd name="T9" fmla="*/ 30 h 132"/>
                <a:gd name="T10" fmla="*/ 86 w 132"/>
                <a:gd name="T11" fmla="*/ 40 h 132"/>
                <a:gd name="T12" fmla="*/ 96 w 132"/>
                <a:gd name="T13" fmla="*/ 52 h 132"/>
                <a:gd name="T14" fmla="*/ 112 w 132"/>
                <a:gd name="T15" fmla="*/ 60 h 132"/>
                <a:gd name="T16" fmla="*/ 122 w 132"/>
                <a:gd name="T17" fmla="*/ 64 h 132"/>
                <a:gd name="T18" fmla="*/ 132 w 132"/>
                <a:gd name="T19" fmla="*/ 66 h 132"/>
                <a:gd name="T20" fmla="*/ 132 w 132"/>
                <a:gd name="T21" fmla="*/ 66 h 132"/>
                <a:gd name="T22" fmla="*/ 122 w 132"/>
                <a:gd name="T23" fmla="*/ 68 h 132"/>
                <a:gd name="T24" fmla="*/ 112 w 132"/>
                <a:gd name="T25" fmla="*/ 70 h 132"/>
                <a:gd name="T26" fmla="*/ 100 w 132"/>
                <a:gd name="T27" fmla="*/ 78 h 132"/>
                <a:gd name="T28" fmla="*/ 90 w 132"/>
                <a:gd name="T29" fmla="*/ 86 h 132"/>
                <a:gd name="T30" fmla="*/ 80 w 132"/>
                <a:gd name="T31" fmla="*/ 98 h 132"/>
                <a:gd name="T32" fmla="*/ 72 w 132"/>
                <a:gd name="T33" fmla="*/ 108 h 132"/>
                <a:gd name="T34" fmla="*/ 66 w 132"/>
                <a:gd name="T35" fmla="*/ 120 h 132"/>
                <a:gd name="T36" fmla="*/ 66 w 132"/>
                <a:gd name="T37" fmla="*/ 132 h 132"/>
                <a:gd name="T38" fmla="*/ 66 w 132"/>
                <a:gd name="T39" fmla="*/ 132 h 132"/>
                <a:gd name="T40" fmla="*/ 64 w 132"/>
                <a:gd name="T41" fmla="*/ 124 h 132"/>
                <a:gd name="T42" fmla="*/ 60 w 132"/>
                <a:gd name="T43" fmla="*/ 114 h 132"/>
                <a:gd name="T44" fmla="*/ 54 w 132"/>
                <a:gd name="T45" fmla="*/ 102 h 132"/>
                <a:gd name="T46" fmla="*/ 48 w 132"/>
                <a:gd name="T47" fmla="*/ 92 h 132"/>
                <a:gd name="T48" fmla="*/ 38 w 132"/>
                <a:gd name="T49" fmla="*/ 82 h 132"/>
                <a:gd name="T50" fmla="*/ 28 w 132"/>
                <a:gd name="T51" fmla="*/ 74 h 132"/>
                <a:gd name="T52" fmla="*/ 14 w 132"/>
                <a:gd name="T53" fmla="*/ 68 h 132"/>
                <a:gd name="T54" fmla="*/ 0 w 132"/>
                <a:gd name="T55" fmla="*/ 66 h 132"/>
                <a:gd name="T56" fmla="*/ 0 w 132"/>
                <a:gd name="T57" fmla="*/ 66 h 132"/>
                <a:gd name="T58" fmla="*/ 8 w 132"/>
                <a:gd name="T59" fmla="*/ 64 h 132"/>
                <a:gd name="T60" fmla="*/ 18 w 132"/>
                <a:gd name="T61" fmla="*/ 62 h 132"/>
                <a:gd name="T62" fmla="*/ 28 w 132"/>
                <a:gd name="T63" fmla="*/ 56 h 132"/>
                <a:gd name="T64" fmla="*/ 40 w 132"/>
                <a:gd name="T65" fmla="*/ 48 h 132"/>
                <a:gd name="T66" fmla="*/ 50 w 132"/>
                <a:gd name="T67" fmla="*/ 38 h 132"/>
                <a:gd name="T68" fmla="*/ 58 w 132"/>
                <a:gd name="T69" fmla="*/ 28 h 132"/>
                <a:gd name="T70" fmla="*/ 64 w 132"/>
                <a:gd name="T71" fmla="*/ 14 h 132"/>
                <a:gd name="T72" fmla="*/ 68 w 132"/>
                <a:gd name="T73" fmla="*/ 0 h 132"/>
                <a:gd name="T74" fmla="*/ 68 w 132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68" y="0"/>
                  </a:moveTo>
                  <a:lnTo>
                    <a:pt x="68" y="0"/>
                  </a:lnTo>
                  <a:lnTo>
                    <a:pt x="68" y="8"/>
                  </a:lnTo>
                  <a:lnTo>
                    <a:pt x="72" y="18"/>
                  </a:lnTo>
                  <a:lnTo>
                    <a:pt x="78" y="30"/>
                  </a:lnTo>
                  <a:lnTo>
                    <a:pt x="86" y="40"/>
                  </a:lnTo>
                  <a:lnTo>
                    <a:pt x="96" y="52"/>
                  </a:lnTo>
                  <a:lnTo>
                    <a:pt x="112" y="60"/>
                  </a:lnTo>
                  <a:lnTo>
                    <a:pt x="122" y="64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2" y="68"/>
                  </a:lnTo>
                  <a:lnTo>
                    <a:pt x="112" y="70"/>
                  </a:lnTo>
                  <a:lnTo>
                    <a:pt x="100" y="78"/>
                  </a:lnTo>
                  <a:lnTo>
                    <a:pt x="90" y="86"/>
                  </a:lnTo>
                  <a:lnTo>
                    <a:pt x="80" y="98"/>
                  </a:lnTo>
                  <a:lnTo>
                    <a:pt x="72" y="108"/>
                  </a:lnTo>
                  <a:lnTo>
                    <a:pt x="66" y="12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0" y="114"/>
                  </a:lnTo>
                  <a:lnTo>
                    <a:pt x="54" y="102"/>
                  </a:lnTo>
                  <a:lnTo>
                    <a:pt x="48" y="92"/>
                  </a:lnTo>
                  <a:lnTo>
                    <a:pt x="38" y="82"/>
                  </a:lnTo>
                  <a:lnTo>
                    <a:pt x="28" y="74"/>
                  </a:lnTo>
                  <a:lnTo>
                    <a:pt x="14" y="6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8" y="64"/>
                  </a:lnTo>
                  <a:lnTo>
                    <a:pt x="18" y="62"/>
                  </a:lnTo>
                  <a:lnTo>
                    <a:pt x="28" y="56"/>
                  </a:lnTo>
                  <a:lnTo>
                    <a:pt x="40" y="48"/>
                  </a:lnTo>
                  <a:lnTo>
                    <a:pt x="50" y="38"/>
                  </a:lnTo>
                  <a:lnTo>
                    <a:pt x="58" y="28"/>
                  </a:lnTo>
                  <a:lnTo>
                    <a:pt x="64" y="1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103563" y="3309938"/>
              <a:ext cx="142875" cy="142875"/>
            </a:xfrm>
            <a:custGeom>
              <a:avLst/>
              <a:gdLst>
                <a:gd name="T0" fmla="*/ 46 w 90"/>
                <a:gd name="T1" fmla="*/ 0 h 90"/>
                <a:gd name="T2" fmla="*/ 46 w 90"/>
                <a:gd name="T3" fmla="*/ 0 h 90"/>
                <a:gd name="T4" fmla="*/ 46 w 90"/>
                <a:gd name="T5" fmla="*/ 6 h 90"/>
                <a:gd name="T6" fmla="*/ 48 w 90"/>
                <a:gd name="T7" fmla="*/ 12 h 90"/>
                <a:gd name="T8" fmla="*/ 52 w 90"/>
                <a:gd name="T9" fmla="*/ 20 h 90"/>
                <a:gd name="T10" fmla="*/ 58 w 90"/>
                <a:gd name="T11" fmla="*/ 28 h 90"/>
                <a:gd name="T12" fmla="*/ 66 w 90"/>
                <a:gd name="T13" fmla="*/ 34 h 90"/>
                <a:gd name="T14" fmla="*/ 76 w 90"/>
                <a:gd name="T15" fmla="*/ 42 h 90"/>
                <a:gd name="T16" fmla="*/ 90 w 90"/>
                <a:gd name="T17" fmla="*/ 46 h 90"/>
                <a:gd name="T18" fmla="*/ 90 w 90"/>
                <a:gd name="T19" fmla="*/ 46 h 90"/>
                <a:gd name="T20" fmla="*/ 84 w 90"/>
                <a:gd name="T21" fmla="*/ 46 h 90"/>
                <a:gd name="T22" fmla="*/ 76 w 90"/>
                <a:gd name="T23" fmla="*/ 48 h 90"/>
                <a:gd name="T24" fmla="*/ 68 w 90"/>
                <a:gd name="T25" fmla="*/ 54 h 90"/>
                <a:gd name="T26" fmla="*/ 62 w 90"/>
                <a:gd name="T27" fmla="*/ 60 h 90"/>
                <a:gd name="T28" fmla="*/ 54 w 90"/>
                <a:gd name="T29" fmla="*/ 66 h 90"/>
                <a:gd name="T30" fmla="*/ 48 w 90"/>
                <a:gd name="T31" fmla="*/ 74 h 90"/>
                <a:gd name="T32" fmla="*/ 46 w 90"/>
                <a:gd name="T33" fmla="*/ 82 h 90"/>
                <a:gd name="T34" fmla="*/ 44 w 90"/>
                <a:gd name="T35" fmla="*/ 90 h 90"/>
                <a:gd name="T36" fmla="*/ 44 w 90"/>
                <a:gd name="T37" fmla="*/ 90 h 90"/>
                <a:gd name="T38" fmla="*/ 44 w 90"/>
                <a:gd name="T39" fmla="*/ 84 h 90"/>
                <a:gd name="T40" fmla="*/ 40 w 90"/>
                <a:gd name="T41" fmla="*/ 78 h 90"/>
                <a:gd name="T42" fmla="*/ 38 w 90"/>
                <a:gd name="T43" fmla="*/ 70 h 90"/>
                <a:gd name="T44" fmla="*/ 32 w 90"/>
                <a:gd name="T45" fmla="*/ 64 h 90"/>
                <a:gd name="T46" fmla="*/ 26 w 90"/>
                <a:gd name="T47" fmla="*/ 56 h 90"/>
                <a:gd name="T48" fmla="*/ 18 w 90"/>
                <a:gd name="T49" fmla="*/ 52 h 90"/>
                <a:gd name="T50" fmla="*/ 10 w 90"/>
                <a:gd name="T51" fmla="*/ 46 h 90"/>
                <a:gd name="T52" fmla="*/ 0 w 90"/>
                <a:gd name="T53" fmla="*/ 44 h 90"/>
                <a:gd name="T54" fmla="*/ 0 w 90"/>
                <a:gd name="T55" fmla="*/ 44 h 90"/>
                <a:gd name="T56" fmla="*/ 4 w 90"/>
                <a:gd name="T57" fmla="*/ 44 h 90"/>
                <a:gd name="T58" fmla="*/ 12 w 90"/>
                <a:gd name="T59" fmla="*/ 42 h 90"/>
                <a:gd name="T60" fmla="*/ 20 w 90"/>
                <a:gd name="T61" fmla="*/ 38 h 90"/>
                <a:gd name="T62" fmla="*/ 26 w 90"/>
                <a:gd name="T63" fmla="*/ 32 h 90"/>
                <a:gd name="T64" fmla="*/ 34 w 90"/>
                <a:gd name="T65" fmla="*/ 26 h 90"/>
                <a:gd name="T66" fmla="*/ 40 w 90"/>
                <a:gd name="T67" fmla="*/ 18 h 90"/>
                <a:gd name="T68" fmla="*/ 44 w 90"/>
                <a:gd name="T69" fmla="*/ 10 h 90"/>
                <a:gd name="T70" fmla="*/ 46 w 90"/>
                <a:gd name="T71" fmla="*/ 0 h 90"/>
                <a:gd name="T72" fmla="*/ 46 w 90"/>
                <a:gd name="T7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90">
                  <a:moveTo>
                    <a:pt x="46" y="0"/>
                  </a:moveTo>
                  <a:lnTo>
                    <a:pt x="46" y="0"/>
                  </a:lnTo>
                  <a:lnTo>
                    <a:pt x="46" y="6"/>
                  </a:lnTo>
                  <a:lnTo>
                    <a:pt x="48" y="12"/>
                  </a:lnTo>
                  <a:lnTo>
                    <a:pt x="52" y="20"/>
                  </a:lnTo>
                  <a:lnTo>
                    <a:pt x="58" y="28"/>
                  </a:lnTo>
                  <a:lnTo>
                    <a:pt x="66" y="34"/>
                  </a:lnTo>
                  <a:lnTo>
                    <a:pt x="76" y="42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84" y="46"/>
                  </a:lnTo>
                  <a:lnTo>
                    <a:pt x="76" y="48"/>
                  </a:lnTo>
                  <a:lnTo>
                    <a:pt x="68" y="54"/>
                  </a:lnTo>
                  <a:lnTo>
                    <a:pt x="62" y="60"/>
                  </a:lnTo>
                  <a:lnTo>
                    <a:pt x="54" y="66"/>
                  </a:lnTo>
                  <a:lnTo>
                    <a:pt x="48" y="74"/>
                  </a:lnTo>
                  <a:lnTo>
                    <a:pt x="46" y="82"/>
                  </a:lnTo>
                  <a:lnTo>
                    <a:pt x="44" y="90"/>
                  </a:lnTo>
                  <a:lnTo>
                    <a:pt x="44" y="90"/>
                  </a:lnTo>
                  <a:lnTo>
                    <a:pt x="44" y="84"/>
                  </a:lnTo>
                  <a:lnTo>
                    <a:pt x="40" y="78"/>
                  </a:lnTo>
                  <a:lnTo>
                    <a:pt x="38" y="70"/>
                  </a:lnTo>
                  <a:lnTo>
                    <a:pt x="32" y="64"/>
                  </a:lnTo>
                  <a:lnTo>
                    <a:pt x="26" y="56"/>
                  </a:lnTo>
                  <a:lnTo>
                    <a:pt x="18" y="52"/>
                  </a:lnTo>
                  <a:lnTo>
                    <a:pt x="1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12" y="42"/>
                  </a:lnTo>
                  <a:lnTo>
                    <a:pt x="20" y="38"/>
                  </a:lnTo>
                  <a:lnTo>
                    <a:pt x="26" y="32"/>
                  </a:lnTo>
                  <a:lnTo>
                    <a:pt x="34" y="26"/>
                  </a:lnTo>
                  <a:lnTo>
                    <a:pt x="40" y="18"/>
                  </a:lnTo>
                  <a:lnTo>
                    <a:pt x="44" y="1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167063" y="3462338"/>
              <a:ext cx="209550" cy="209550"/>
            </a:xfrm>
            <a:custGeom>
              <a:avLst/>
              <a:gdLst>
                <a:gd name="T0" fmla="*/ 68 w 132"/>
                <a:gd name="T1" fmla="*/ 0 h 132"/>
                <a:gd name="T2" fmla="*/ 68 w 132"/>
                <a:gd name="T3" fmla="*/ 0 h 132"/>
                <a:gd name="T4" fmla="*/ 70 w 132"/>
                <a:gd name="T5" fmla="*/ 8 h 132"/>
                <a:gd name="T6" fmla="*/ 72 w 132"/>
                <a:gd name="T7" fmla="*/ 18 h 132"/>
                <a:gd name="T8" fmla="*/ 78 w 132"/>
                <a:gd name="T9" fmla="*/ 28 h 132"/>
                <a:gd name="T10" fmla="*/ 86 w 132"/>
                <a:gd name="T11" fmla="*/ 40 h 132"/>
                <a:gd name="T12" fmla="*/ 98 w 132"/>
                <a:gd name="T13" fmla="*/ 52 h 132"/>
                <a:gd name="T14" fmla="*/ 112 w 132"/>
                <a:gd name="T15" fmla="*/ 60 h 132"/>
                <a:gd name="T16" fmla="*/ 122 w 132"/>
                <a:gd name="T17" fmla="*/ 64 h 132"/>
                <a:gd name="T18" fmla="*/ 132 w 132"/>
                <a:gd name="T19" fmla="*/ 66 h 132"/>
                <a:gd name="T20" fmla="*/ 132 w 132"/>
                <a:gd name="T21" fmla="*/ 66 h 132"/>
                <a:gd name="T22" fmla="*/ 124 w 132"/>
                <a:gd name="T23" fmla="*/ 66 h 132"/>
                <a:gd name="T24" fmla="*/ 112 w 132"/>
                <a:gd name="T25" fmla="*/ 70 h 132"/>
                <a:gd name="T26" fmla="*/ 102 w 132"/>
                <a:gd name="T27" fmla="*/ 78 h 132"/>
                <a:gd name="T28" fmla="*/ 90 w 132"/>
                <a:gd name="T29" fmla="*/ 86 h 132"/>
                <a:gd name="T30" fmla="*/ 80 w 132"/>
                <a:gd name="T31" fmla="*/ 98 h 132"/>
                <a:gd name="T32" fmla="*/ 72 w 132"/>
                <a:gd name="T33" fmla="*/ 108 h 132"/>
                <a:gd name="T34" fmla="*/ 68 w 132"/>
                <a:gd name="T35" fmla="*/ 120 h 132"/>
                <a:gd name="T36" fmla="*/ 66 w 132"/>
                <a:gd name="T37" fmla="*/ 132 h 132"/>
                <a:gd name="T38" fmla="*/ 66 w 132"/>
                <a:gd name="T39" fmla="*/ 132 h 132"/>
                <a:gd name="T40" fmla="*/ 64 w 132"/>
                <a:gd name="T41" fmla="*/ 124 h 132"/>
                <a:gd name="T42" fmla="*/ 60 w 132"/>
                <a:gd name="T43" fmla="*/ 114 h 132"/>
                <a:gd name="T44" fmla="*/ 56 w 132"/>
                <a:gd name="T45" fmla="*/ 102 h 132"/>
                <a:gd name="T46" fmla="*/ 48 w 132"/>
                <a:gd name="T47" fmla="*/ 92 h 132"/>
                <a:gd name="T48" fmla="*/ 38 w 132"/>
                <a:gd name="T49" fmla="*/ 82 h 132"/>
                <a:gd name="T50" fmla="*/ 28 w 132"/>
                <a:gd name="T51" fmla="*/ 74 h 132"/>
                <a:gd name="T52" fmla="*/ 16 w 132"/>
                <a:gd name="T53" fmla="*/ 68 h 132"/>
                <a:gd name="T54" fmla="*/ 0 w 132"/>
                <a:gd name="T55" fmla="*/ 66 h 132"/>
                <a:gd name="T56" fmla="*/ 0 w 132"/>
                <a:gd name="T57" fmla="*/ 66 h 132"/>
                <a:gd name="T58" fmla="*/ 10 w 132"/>
                <a:gd name="T59" fmla="*/ 64 h 132"/>
                <a:gd name="T60" fmla="*/ 18 w 132"/>
                <a:gd name="T61" fmla="*/ 62 h 132"/>
                <a:gd name="T62" fmla="*/ 30 w 132"/>
                <a:gd name="T63" fmla="*/ 56 h 132"/>
                <a:gd name="T64" fmla="*/ 40 w 132"/>
                <a:gd name="T65" fmla="*/ 48 h 132"/>
                <a:gd name="T66" fmla="*/ 50 w 132"/>
                <a:gd name="T67" fmla="*/ 38 h 132"/>
                <a:gd name="T68" fmla="*/ 58 w 132"/>
                <a:gd name="T69" fmla="*/ 28 h 132"/>
                <a:gd name="T70" fmla="*/ 64 w 132"/>
                <a:gd name="T71" fmla="*/ 14 h 132"/>
                <a:gd name="T72" fmla="*/ 68 w 132"/>
                <a:gd name="T73" fmla="*/ 0 h 132"/>
                <a:gd name="T74" fmla="*/ 68 w 132"/>
                <a:gd name="T7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32">
                  <a:moveTo>
                    <a:pt x="68" y="0"/>
                  </a:moveTo>
                  <a:lnTo>
                    <a:pt x="68" y="0"/>
                  </a:lnTo>
                  <a:lnTo>
                    <a:pt x="70" y="8"/>
                  </a:lnTo>
                  <a:lnTo>
                    <a:pt x="72" y="18"/>
                  </a:lnTo>
                  <a:lnTo>
                    <a:pt x="78" y="28"/>
                  </a:lnTo>
                  <a:lnTo>
                    <a:pt x="86" y="40"/>
                  </a:lnTo>
                  <a:lnTo>
                    <a:pt x="98" y="52"/>
                  </a:lnTo>
                  <a:lnTo>
                    <a:pt x="112" y="60"/>
                  </a:lnTo>
                  <a:lnTo>
                    <a:pt x="122" y="64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4" y="66"/>
                  </a:lnTo>
                  <a:lnTo>
                    <a:pt x="112" y="70"/>
                  </a:lnTo>
                  <a:lnTo>
                    <a:pt x="102" y="78"/>
                  </a:lnTo>
                  <a:lnTo>
                    <a:pt x="90" y="86"/>
                  </a:lnTo>
                  <a:lnTo>
                    <a:pt x="80" y="98"/>
                  </a:lnTo>
                  <a:lnTo>
                    <a:pt x="72" y="108"/>
                  </a:lnTo>
                  <a:lnTo>
                    <a:pt x="68" y="120"/>
                  </a:lnTo>
                  <a:lnTo>
                    <a:pt x="66" y="132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0" y="114"/>
                  </a:lnTo>
                  <a:lnTo>
                    <a:pt x="56" y="102"/>
                  </a:lnTo>
                  <a:lnTo>
                    <a:pt x="48" y="92"/>
                  </a:lnTo>
                  <a:lnTo>
                    <a:pt x="38" y="82"/>
                  </a:lnTo>
                  <a:lnTo>
                    <a:pt x="28" y="74"/>
                  </a:lnTo>
                  <a:lnTo>
                    <a:pt x="16" y="6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0" y="64"/>
                  </a:lnTo>
                  <a:lnTo>
                    <a:pt x="18" y="62"/>
                  </a:lnTo>
                  <a:lnTo>
                    <a:pt x="30" y="56"/>
                  </a:lnTo>
                  <a:lnTo>
                    <a:pt x="40" y="48"/>
                  </a:lnTo>
                  <a:lnTo>
                    <a:pt x="50" y="38"/>
                  </a:lnTo>
                  <a:lnTo>
                    <a:pt x="58" y="28"/>
                  </a:lnTo>
                  <a:lnTo>
                    <a:pt x="64" y="1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2480693" y="3056811"/>
            <a:ext cx="389729" cy="722976"/>
            <a:chOff x="4605338" y="3055938"/>
            <a:chExt cx="438150" cy="812800"/>
          </a:xfrm>
          <a:solidFill>
            <a:schemeClr val="accent2"/>
          </a:solidFill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2838" y="3395663"/>
              <a:ext cx="120650" cy="193675"/>
            </a:xfrm>
            <a:custGeom>
              <a:avLst/>
              <a:gdLst>
                <a:gd name="T0" fmla="*/ 0 w 76"/>
                <a:gd name="T1" fmla="*/ 0 h 122"/>
                <a:gd name="T2" fmla="*/ 32 w 76"/>
                <a:gd name="T3" fmla="*/ 104 h 122"/>
                <a:gd name="T4" fmla="*/ 38 w 76"/>
                <a:gd name="T5" fmla="*/ 112 h 122"/>
                <a:gd name="T6" fmla="*/ 66 w 76"/>
                <a:gd name="T7" fmla="*/ 122 h 122"/>
                <a:gd name="T8" fmla="*/ 76 w 76"/>
                <a:gd name="T9" fmla="*/ 96 h 122"/>
                <a:gd name="T10" fmla="*/ 0 w 76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22">
                  <a:moveTo>
                    <a:pt x="0" y="0"/>
                  </a:moveTo>
                  <a:lnTo>
                    <a:pt x="32" y="104"/>
                  </a:lnTo>
                  <a:lnTo>
                    <a:pt x="38" y="112"/>
                  </a:lnTo>
                  <a:lnTo>
                    <a:pt x="66" y="122"/>
                  </a:lnTo>
                  <a:lnTo>
                    <a:pt x="76" y="9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684713" y="3055938"/>
              <a:ext cx="209550" cy="127000"/>
            </a:xfrm>
            <a:custGeom>
              <a:avLst/>
              <a:gdLst>
                <a:gd name="T0" fmla="*/ 100 w 132"/>
                <a:gd name="T1" fmla="*/ 80 h 80"/>
                <a:gd name="T2" fmla="*/ 30 w 132"/>
                <a:gd name="T3" fmla="*/ 80 h 80"/>
                <a:gd name="T4" fmla="*/ 0 w 132"/>
                <a:gd name="T5" fmla="*/ 0 h 80"/>
                <a:gd name="T6" fmla="*/ 132 w 132"/>
                <a:gd name="T7" fmla="*/ 0 h 80"/>
                <a:gd name="T8" fmla="*/ 100 w 132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80">
                  <a:moveTo>
                    <a:pt x="100" y="80"/>
                  </a:moveTo>
                  <a:lnTo>
                    <a:pt x="30" y="80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687888" y="3221038"/>
              <a:ext cx="149225" cy="146050"/>
            </a:xfrm>
            <a:custGeom>
              <a:avLst/>
              <a:gdLst>
                <a:gd name="T0" fmla="*/ 94 w 94"/>
                <a:gd name="T1" fmla="*/ 0 h 92"/>
                <a:gd name="T2" fmla="*/ 28 w 94"/>
                <a:gd name="T3" fmla="*/ 0 h 92"/>
                <a:gd name="T4" fmla="*/ 0 w 94"/>
                <a:gd name="T5" fmla="*/ 92 h 92"/>
                <a:gd name="T6" fmla="*/ 94 w 94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2">
                  <a:moveTo>
                    <a:pt x="94" y="0"/>
                  </a:moveTo>
                  <a:lnTo>
                    <a:pt x="28" y="0"/>
                  </a:lnTo>
                  <a:lnTo>
                    <a:pt x="0" y="92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4605338" y="3290888"/>
              <a:ext cx="282575" cy="358775"/>
            </a:xfrm>
            <a:custGeom>
              <a:avLst/>
              <a:gdLst>
                <a:gd name="T0" fmla="*/ 178 w 178"/>
                <a:gd name="T1" fmla="*/ 48 h 226"/>
                <a:gd name="T2" fmla="*/ 164 w 178"/>
                <a:gd name="T3" fmla="*/ 0 h 226"/>
                <a:gd name="T4" fmla="*/ 28 w 178"/>
                <a:gd name="T5" fmla="*/ 136 h 226"/>
                <a:gd name="T6" fmla="*/ 0 w 178"/>
                <a:gd name="T7" fmla="*/ 226 h 226"/>
                <a:gd name="T8" fmla="*/ 178 w 178"/>
                <a:gd name="T9" fmla="*/ 4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6">
                  <a:moveTo>
                    <a:pt x="178" y="48"/>
                  </a:moveTo>
                  <a:lnTo>
                    <a:pt x="164" y="0"/>
                  </a:lnTo>
                  <a:lnTo>
                    <a:pt x="28" y="136"/>
                  </a:lnTo>
                  <a:lnTo>
                    <a:pt x="0" y="226"/>
                  </a:lnTo>
                  <a:lnTo>
                    <a:pt x="17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637088" y="3446463"/>
              <a:ext cx="295275" cy="320675"/>
            </a:xfrm>
            <a:custGeom>
              <a:avLst/>
              <a:gdLst>
                <a:gd name="T0" fmla="*/ 186 w 186"/>
                <a:gd name="T1" fmla="*/ 48 h 202"/>
                <a:gd name="T2" fmla="*/ 172 w 186"/>
                <a:gd name="T3" fmla="*/ 0 h 202"/>
                <a:gd name="T4" fmla="*/ 0 w 186"/>
                <a:gd name="T5" fmla="*/ 170 h 202"/>
                <a:gd name="T6" fmla="*/ 32 w 186"/>
                <a:gd name="T7" fmla="*/ 202 h 202"/>
                <a:gd name="T8" fmla="*/ 186 w 186"/>
                <a:gd name="T9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2">
                  <a:moveTo>
                    <a:pt x="186" y="48"/>
                  </a:moveTo>
                  <a:lnTo>
                    <a:pt x="172" y="0"/>
                  </a:lnTo>
                  <a:lnTo>
                    <a:pt x="0" y="170"/>
                  </a:lnTo>
                  <a:lnTo>
                    <a:pt x="32" y="202"/>
                  </a:lnTo>
                  <a:lnTo>
                    <a:pt x="18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738688" y="3602038"/>
              <a:ext cx="241300" cy="266700"/>
            </a:xfrm>
            <a:custGeom>
              <a:avLst/>
              <a:gdLst>
                <a:gd name="T0" fmla="*/ 152 w 152"/>
                <a:gd name="T1" fmla="*/ 48 h 168"/>
                <a:gd name="T2" fmla="*/ 136 w 152"/>
                <a:gd name="T3" fmla="*/ 0 h 168"/>
                <a:gd name="T4" fmla="*/ 0 w 152"/>
                <a:gd name="T5" fmla="*/ 136 h 168"/>
                <a:gd name="T6" fmla="*/ 32 w 152"/>
                <a:gd name="T7" fmla="*/ 168 h 168"/>
                <a:gd name="T8" fmla="*/ 152 w 152"/>
                <a:gd name="T9" fmla="*/ 4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68">
                  <a:moveTo>
                    <a:pt x="152" y="48"/>
                  </a:moveTo>
                  <a:lnTo>
                    <a:pt x="136" y="0"/>
                  </a:lnTo>
                  <a:lnTo>
                    <a:pt x="0" y="136"/>
                  </a:lnTo>
                  <a:lnTo>
                    <a:pt x="32" y="168"/>
                  </a:lnTo>
                  <a:lnTo>
                    <a:pt x="15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Freeform 27"/>
          <p:cNvSpPr>
            <a:spLocks/>
          </p:cNvSpPr>
          <p:nvPr/>
        </p:nvSpPr>
        <p:spPr bwMode="auto">
          <a:xfrm>
            <a:off x="3517500" y="2976324"/>
            <a:ext cx="768162" cy="883951"/>
          </a:xfrm>
          <a:custGeom>
            <a:avLst/>
            <a:gdLst>
              <a:gd name="T0" fmla="*/ 442 w 544"/>
              <a:gd name="T1" fmla="*/ 254 h 626"/>
              <a:gd name="T2" fmla="*/ 352 w 544"/>
              <a:gd name="T3" fmla="*/ 224 h 626"/>
              <a:gd name="T4" fmla="*/ 352 w 544"/>
              <a:gd name="T5" fmla="*/ 202 h 626"/>
              <a:gd name="T6" fmla="*/ 380 w 544"/>
              <a:gd name="T7" fmla="*/ 138 h 626"/>
              <a:gd name="T8" fmla="*/ 372 w 544"/>
              <a:gd name="T9" fmla="*/ 92 h 626"/>
              <a:gd name="T10" fmla="*/ 328 w 544"/>
              <a:gd name="T11" fmla="*/ 28 h 626"/>
              <a:gd name="T12" fmla="*/ 292 w 544"/>
              <a:gd name="T13" fmla="*/ 4 h 626"/>
              <a:gd name="T14" fmla="*/ 260 w 544"/>
              <a:gd name="T15" fmla="*/ 2 h 626"/>
              <a:gd name="T16" fmla="*/ 226 w 544"/>
              <a:gd name="T17" fmla="*/ 18 h 626"/>
              <a:gd name="T18" fmla="*/ 178 w 544"/>
              <a:gd name="T19" fmla="*/ 78 h 626"/>
              <a:gd name="T20" fmla="*/ 164 w 544"/>
              <a:gd name="T21" fmla="*/ 118 h 626"/>
              <a:gd name="T22" fmla="*/ 180 w 544"/>
              <a:gd name="T23" fmla="*/ 182 h 626"/>
              <a:gd name="T24" fmla="*/ 194 w 544"/>
              <a:gd name="T25" fmla="*/ 220 h 626"/>
              <a:gd name="T26" fmla="*/ 140 w 544"/>
              <a:gd name="T27" fmla="*/ 242 h 626"/>
              <a:gd name="T28" fmla="*/ 80 w 544"/>
              <a:gd name="T29" fmla="*/ 264 h 626"/>
              <a:gd name="T30" fmla="*/ 4 w 544"/>
              <a:gd name="T31" fmla="*/ 420 h 626"/>
              <a:gd name="T32" fmla="*/ 12 w 544"/>
              <a:gd name="T33" fmla="*/ 488 h 626"/>
              <a:gd name="T34" fmla="*/ 72 w 544"/>
              <a:gd name="T35" fmla="*/ 626 h 626"/>
              <a:gd name="T36" fmla="*/ 112 w 544"/>
              <a:gd name="T37" fmla="*/ 612 h 626"/>
              <a:gd name="T38" fmla="*/ 78 w 544"/>
              <a:gd name="T39" fmla="*/ 458 h 626"/>
              <a:gd name="T40" fmla="*/ 114 w 544"/>
              <a:gd name="T41" fmla="*/ 382 h 626"/>
              <a:gd name="T42" fmla="*/ 126 w 544"/>
              <a:gd name="T43" fmla="*/ 372 h 626"/>
              <a:gd name="T44" fmla="*/ 140 w 544"/>
              <a:gd name="T45" fmla="*/ 464 h 626"/>
              <a:gd name="T46" fmla="*/ 126 w 544"/>
              <a:gd name="T47" fmla="*/ 542 h 626"/>
              <a:gd name="T48" fmla="*/ 130 w 544"/>
              <a:gd name="T49" fmla="*/ 586 h 626"/>
              <a:gd name="T50" fmla="*/ 174 w 544"/>
              <a:gd name="T51" fmla="*/ 614 h 626"/>
              <a:gd name="T52" fmla="*/ 268 w 544"/>
              <a:gd name="T53" fmla="*/ 244 h 626"/>
              <a:gd name="T54" fmla="*/ 256 w 544"/>
              <a:gd name="T55" fmla="*/ 228 h 626"/>
              <a:gd name="T56" fmla="*/ 232 w 544"/>
              <a:gd name="T57" fmla="*/ 206 h 626"/>
              <a:gd name="T58" fmla="*/ 206 w 544"/>
              <a:gd name="T59" fmla="*/ 174 h 626"/>
              <a:gd name="T60" fmla="*/ 206 w 544"/>
              <a:gd name="T61" fmla="*/ 128 h 626"/>
              <a:gd name="T62" fmla="*/ 234 w 544"/>
              <a:gd name="T63" fmla="*/ 88 h 626"/>
              <a:gd name="T64" fmla="*/ 258 w 544"/>
              <a:gd name="T65" fmla="*/ 70 h 626"/>
              <a:gd name="T66" fmla="*/ 278 w 544"/>
              <a:gd name="T67" fmla="*/ 70 h 626"/>
              <a:gd name="T68" fmla="*/ 298 w 544"/>
              <a:gd name="T69" fmla="*/ 80 h 626"/>
              <a:gd name="T70" fmla="*/ 336 w 544"/>
              <a:gd name="T71" fmla="*/ 128 h 626"/>
              <a:gd name="T72" fmla="*/ 340 w 544"/>
              <a:gd name="T73" fmla="*/ 162 h 626"/>
              <a:gd name="T74" fmla="*/ 318 w 544"/>
              <a:gd name="T75" fmla="*/ 200 h 626"/>
              <a:gd name="T76" fmla="*/ 288 w 544"/>
              <a:gd name="T77" fmla="*/ 228 h 626"/>
              <a:gd name="T78" fmla="*/ 276 w 544"/>
              <a:gd name="T79" fmla="*/ 244 h 626"/>
              <a:gd name="T80" fmla="*/ 338 w 544"/>
              <a:gd name="T81" fmla="*/ 620 h 626"/>
              <a:gd name="T82" fmla="*/ 404 w 544"/>
              <a:gd name="T83" fmla="*/ 596 h 626"/>
              <a:gd name="T84" fmla="*/ 420 w 544"/>
              <a:gd name="T85" fmla="*/ 566 h 626"/>
              <a:gd name="T86" fmla="*/ 404 w 544"/>
              <a:gd name="T87" fmla="*/ 464 h 626"/>
              <a:gd name="T88" fmla="*/ 414 w 544"/>
              <a:gd name="T89" fmla="*/ 378 h 626"/>
              <a:gd name="T90" fmla="*/ 424 w 544"/>
              <a:gd name="T91" fmla="*/ 374 h 626"/>
              <a:gd name="T92" fmla="*/ 466 w 544"/>
              <a:gd name="T93" fmla="*/ 458 h 626"/>
              <a:gd name="T94" fmla="*/ 448 w 544"/>
              <a:gd name="T95" fmla="*/ 542 h 626"/>
              <a:gd name="T96" fmla="*/ 456 w 544"/>
              <a:gd name="T97" fmla="*/ 622 h 626"/>
              <a:gd name="T98" fmla="*/ 510 w 544"/>
              <a:gd name="T99" fmla="*/ 552 h 626"/>
              <a:gd name="T100" fmla="*/ 544 w 544"/>
              <a:gd name="T101" fmla="*/ 436 h 626"/>
              <a:gd name="T102" fmla="*/ 482 w 544"/>
              <a:gd name="T103" fmla="*/ 29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4" h="626">
                <a:moveTo>
                  <a:pt x="464" y="264"/>
                </a:moveTo>
                <a:lnTo>
                  <a:pt x="464" y="264"/>
                </a:lnTo>
                <a:lnTo>
                  <a:pt x="456" y="258"/>
                </a:lnTo>
                <a:lnTo>
                  <a:pt x="442" y="254"/>
                </a:lnTo>
                <a:lnTo>
                  <a:pt x="404" y="242"/>
                </a:lnTo>
                <a:lnTo>
                  <a:pt x="368" y="232"/>
                </a:lnTo>
                <a:lnTo>
                  <a:pt x="356" y="226"/>
                </a:lnTo>
                <a:lnTo>
                  <a:pt x="352" y="224"/>
                </a:lnTo>
                <a:lnTo>
                  <a:pt x="350" y="220"/>
                </a:lnTo>
                <a:lnTo>
                  <a:pt x="350" y="220"/>
                </a:lnTo>
                <a:lnTo>
                  <a:pt x="348" y="212"/>
                </a:lnTo>
                <a:lnTo>
                  <a:pt x="352" y="202"/>
                </a:lnTo>
                <a:lnTo>
                  <a:pt x="364" y="182"/>
                </a:lnTo>
                <a:lnTo>
                  <a:pt x="370" y="168"/>
                </a:lnTo>
                <a:lnTo>
                  <a:pt x="376" y="154"/>
                </a:lnTo>
                <a:lnTo>
                  <a:pt x="380" y="138"/>
                </a:lnTo>
                <a:lnTo>
                  <a:pt x="378" y="118"/>
                </a:lnTo>
                <a:lnTo>
                  <a:pt x="378" y="118"/>
                </a:lnTo>
                <a:lnTo>
                  <a:pt x="376" y="106"/>
                </a:lnTo>
                <a:lnTo>
                  <a:pt x="372" y="92"/>
                </a:lnTo>
                <a:lnTo>
                  <a:pt x="364" y="78"/>
                </a:lnTo>
                <a:lnTo>
                  <a:pt x="358" y="64"/>
                </a:lnTo>
                <a:lnTo>
                  <a:pt x="338" y="38"/>
                </a:lnTo>
                <a:lnTo>
                  <a:pt x="328" y="28"/>
                </a:lnTo>
                <a:lnTo>
                  <a:pt x="318" y="18"/>
                </a:lnTo>
                <a:lnTo>
                  <a:pt x="318" y="18"/>
                </a:lnTo>
                <a:lnTo>
                  <a:pt x="304" y="8"/>
                </a:lnTo>
                <a:lnTo>
                  <a:pt x="292" y="4"/>
                </a:lnTo>
                <a:lnTo>
                  <a:pt x="282" y="2"/>
                </a:lnTo>
                <a:lnTo>
                  <a:pt x="272" y="0"/>
                </a:lnTo>
                <a:lnTo>
                  <a:pt x="272" y="0"/>
                </a:lnTo>
                <a:lnTo>
                  <a:pt x="260" y="2"/>
                </a:lnTo>
                <a:lnTo>
                  <a:pt x="250" y="4"/>
                </a:lnTo>
                <a:lnTo>
                  <a:pt x="238" y="8"/>
                </a:lnTo>
                <a:lnTo>
                  <a:pt x="226" y="18"/>
                </a:lnTo>
                <a:lnTo>
                  <a:pt x="226" y="18"/>
                </a:lnTo>
                <a:lnTo>
                  <a:pt x="214" y="28"/>
                </a:lnTo>
                <a:lnTo>
                  <a:pt x="204" y="38"/>
                </a:lnTo>
                <a:lnTo>
                  <a:pt x="186" y="64"/>
                </a:lnTo>
                <a:lnTo>
                  <a:pt x="178" y="78"/>
                </a:lnTo>
                <a:lnTo>
                  <a:pt x="172" y="92"/>
                </a:lnTo>
                <a:lnTo>
                  <a:pt x="166" y="106"/>
                </a:lnTo>
                <a:lnTo>
                  <a:pt x="164" y="118"/>
                </a:lnTo>
                <a:lnTo>
                  <a:pt x="164" y="118"/>
                </a:lnTo>
                <a:lnTo>
                  <a:pt x="164" y="138"/>
                </a:lnTo>
                <a:lnTo>
                  <a:pt x="166" y="154"/>
                </a:lnTo>
                <a:lnTo>
                  <a:pt x="172" y="170"/>
                </a:lnTo>
                <a:lnTo>
                  <a:pt x="180" y="182"/>
                </a:lnTo>
                <a:lnTo>
                  <a:pt x="192" y="204"/>
                </a:lnTo>
                <a:lnTo>
                  <a:pt x="194" y="212"/>
                </a:lnTo>
                <a:lnTo>
                  <a:pt x="194" y="220"/>
                </a:lnTo>
                <a:lnTo>
                  <a:pt x="194" y="220"/>
                </a:lnTo>
                <a:lnTo>
                  <a:pt x="192" y="224"/>
                </a:lnTo>
                <a:lnTo>
                  <a:pt x="188" y="226"/>
                </a:lnTo>
                <a:lnTo>
                  <a:pt x="176" y="232"/>
                </a:lnTo>
                <a:lnTo>
                  <a:pt x="140" y="242"/>
                </a:lnTo>
                <a:lnTo>
                  <a:pt x="102" y="254"/>
                </a:lnTo>
                <a:lnTo>
                  <a:pt x="88" y="258"/>
                </a:lnTo>
                <a:lnTo>
                  <a:pt x="80" y="264"/>
                </a:lnTo>
                <a:lnTo>
                  <a:pt x="80" y="264"/>
                </a:lnTo>
                <a:lnTo>
                  <a:pt x="60" y="296"/>
                </a:lnTo>
                <a:lnTo>
                  <a:pt x="36" y="346"/>
                </a:lnTo>
                <a:lnTo>
                  <a:pt x="12" y="398"/>
                </a:lnTo>
                <a:lnTo>
                  <a:pt x="4" y="420"/>
                </a:lnTo>
                <a:lnTo>
                  <a:pt x="0" y="436"/>
                </a:lnTo>
                <a:lnTo>
                  <a:pt x="0" y="436"/>
                </a:lnTo>
                <a:lnTo>
                  <a:pt x="4" y="460"/>
                </a:lnTo>
                <a:lnTo>
                  <a:pt x="12" y="488"/>
                </a:lnTo>
                <a:lnTo>
                  <a:pt x="34" y="552"/>
                </a:lnTo>
                <a:lnTo>
                  <a:pt x="60" y="626"/>
                </a:lnTo>
                <a:lnTo>
                  <a:pt x="60" y="626"/>
                </a:lnTo>
                <a:lnTo>
                  <a:pt x="72" y="626"/>
                </a:lnTo>
                <a:lnTo>
                  <a:pt x="88" y="622"/>
                </a:lnTo>
                <a:lnTo>
                  <a:pt x="102" y="618"/>
                </a:lnTo>
                <a:lnTo>
                  <a:pt x="112" y="612"/>
                </a:lnTo>
                <a:lnTo>
                  <a:pt x="112" y="612"/>
                </a:lnTo>
                <a:lnTo>
                  <a:pt x="94" y="542"/>
                </a:lnTo>
                <a:lnTo>
                  <a:pt x="82" y="490"/>
                </a:lnTo>
                <a:lnTo>
                  <a:pt x="80" y="470"/>
                </a:lnTo>
                <a:lnTo>
                  <a:pt x="78" y="458"/>
                </a:lnTo>
                <a:lnTo>
                  <a:pt x="78" y="458"/>
                </a:lnTo>
                <a:lnTo>
                  <a:pt x="86" y="440"/>
                </a:lnTo>
                <a:lnTo>
                  <a:pt x="100" y="410"/>
                </a:lnTo>
                <a:lnTo>
                  <a:pt x="114" y="382"/>
                </a:lnTo>
                <a:lnTo>
                  <a:pt x="120" y="374"/>
                </a:lnTo>
                <a:lnTo>
                  <a:pt x="124" y="372"/>
                </a:lnTo>
                <a:lnTo>
                  <a:pt x="124" y="372"/>
                </a:lnTo>
                <a:lnTo>
                  <a:pt x="126" y="372"/>
                </a:lnTo>
                <a:lnTo>
                  <a:pt x="128" y="378"/>
                </a:lnTo>
                <a:lnTo>
                  <a:pt x="134" y="396"/>
                </a:lnTo>
                <a:lnTo>
                  <a:pt x="138" y="426"/>
                </a:lnTo>
                <a:lnTo>
                  <a:pt x="140" y="464"/>
                </a:lnTo>
                <a:lnTo>
                  <a:pt x="140" y="464"/>
                </a:lnTo>
                <a:lnTo>
                  <a:pt x="138" y="488"/>
                </a:lnTo>
                <a:lnTo>
                  <a:pt x="132" y="516"/>
                </a:lnTo>
                <a:lnTo>
                  <a:pt x="126" y="542"/>
                </a:lnTo>
                <a:lnTo>
                  <a:pt x="122" y="566"/>
                </a:lnTo>
                <a:lnTo>
                  <a:pt x="122" y="566"/>
                </a:lnTo>
                <a:lnTo>
                  <a:pt x="124" y="576"/>
                </a:lnTo>
                <a:lnTo>
                  <a:pt x="130" y="586"/>
                </a:lnTo>
                <a:lnTo>
                  <a:pt x="138" y="596"/>
                </a:lnTo>
                <a:lnTo>
                  <a:pt x="146" y="606"/>
                </a:lnTo>
                <a:lnTo>
                  <a:pt x="146" y="606"/>
                </a:lnTo>
                <a:lnTo>
                  <a:pt x="174" y="614"/>
                </a:lnTo>
                <a:lnTo>
                  <a:pt x="204" y="620"/>
                </a:lnTo>
                <a:lnTo>
                  <a:pt x="238" y="624"/>
                </a:lnTo>
                <a:lnTo>
                  <a:pt x="268" y="624"/>
                </a:lnTo>
                <a:lnTo>
                  <a:pt x="268" y="244"/>
                </a:lnTo>
                <a:lnTo>
                  <a:pt x="268" y="244"/>
                </a:lnTo>
                <a:lnTo>
                  <a:pt x="266" y="238"/>
                </a:lnTo>
                <a:lnTo>
                  <a:pt x="262" y="234"/>
                </a:lnTo>
                <a:lnTo>
                  <a:pt x="256" y="228"/>
                </a:lnTo>
                <a:lnTo>
                  <a:pt x="256" y="228"/>
                </a:lnTo>
                <a:lnTo>
                  <a:pt x="246" y="216"/>
                </a:lnTo>
                <a:lnTo>
                  <a:pt x="232" y="206"/>
                </a:lnTo>
                <a:lnTo>
                  <a:pt x="232" y="206"/>
                </a:lnTo>
                <a:lnTo>
                  <a:pt x="226" y="200"/>
                </a:lnTo>
                <a:lnTo>
                  <a:pt x="218" y="194"/>
                </a:lnTo>
                <a:lnTo>
                  <a:pt x="212" y="184"/>
                </a:lnTo>
                <a:lnTo>
                  <a:pt x="206" y="174"/>
                </a:lnTo>
                <a:lnTo>
                  <a:pt x="204" y="162"/>
                </a:lnTo>
                <a:lnTo>
                  <a:pt x="202" y="152"/>
                </a:lnTo>
                <a:lnTo>
                  <a:pt x="202" y="140"/>
                </a:lnTo>
                <a:lnTo>
                  <a:pt x="206" y="128"/>
                </a:lnTo>
                <a:lnTo>
                  <a:pt x="206" y="128"/>
                </a:lnTo>
                <a:lnTo>
                  <a:pt x="214" y="112"/>
                </a:lnTo>
                <a:lnTo>
                  <a:pt x="224" y="100"/>
                </a:lnTo>
                <a:lnTo>
                  <a:pt x="234" y="88"/>
                </a:lnTo>
                <a:lnTo>
                  <a:pt x="244" y="80"/>
                </a:lnTo>
                <a:lnTo>
                  <a:pt x="244" y="80"/>
                </a:lnTo>
                <a:lnTo>
                  <a:pt x="252" y="74"/>
                </a:lnTo>
                <a:lnTo>
                  <a:pt x="258" y="70"/>
                </a:lnTo>
                <a:lnTo>
                  <a:pt x="266" y="70"/>
                </a:lnTo>
                <a:lnTo>
                  <a:pt x="272" y="70"/>
                </a:lnTo>
                <a:lnTo>
                  <a:pt x="272" y="70"/>
                </a:lnTo>
                <a:lnTo>
                  <a:pt x="278" y="70"/>
                </a:lnTo>
                <a:lnTo>
                  <a:pt x="284" y="70"/>
                </a:lnTo>
                <a:lnTo>
                  <a:pt x="290" y="74"/>
                </a:lnTo>
                <a:lnTo>
                  <a:pt x="298" y="80"/>
                </a:lnTo>
                <a:lnTo>
                  <a:pt x="298" y="80"/>
                </a:lnTo>
                <a:lnTo>
                  <a:pt x="310" y="88"/>
                </a:lnTo>
                <a:lnTo>
                  <a:pt x="320" y="100"/>
                </a:lnTo>
                <a:lnTo>
                  <a:pt x="328" y="112"/>
                </a:lnTo>
                <a:lnTo>
                  <a:pt x="336" y="128"/>
                </a:lnTo>
                <a:lnTo>
                  <a:pt x="336" y="128"/>
                </a:lnTo>
                <a:lnTo>
                  <a:pt x="340" y="140"/>
                </a:lnTo>
                <a:lnTo>
                  <a:pt x="342" y="152"/>
                </a:lnTo>
                <a:lnTo>
                  <a:pt x="340" y="162"/>
                </a:lnTo>
                <a:lnTo>
                  <a:pt x="336" y="174"/>
                </a:lnTo>
                <a:lnTo>
                  <a:pt x="330" y="184"/>
                </a:lnTo>
                <a:lnTo>
                  <a:pt x="324" y="194"/>
                </a:lnTo>
                <a:lnTo>
                  <a:pt x="318" y="200"/>
                </a:lnTo>
                <a:lnTo>
                  <a:pt x="310" y="206"/>
                </a:lnTo>
                <a:lnTo>
                  <a:pt x="310" y="206"/>
                </a:lnTo>
                <a:lnTo>
                  <a:pt x="298" y="216"/>
                </a:lnTo>
                <a:lnTo>
                  <a:pt x="288" y="228"/>
                </a:lnTo>
                <a:lnTo>
                  <a:pt x="288" y="228"/>
                </a:lnTo>
                <a:lnTo>
                  <a:pt x="282" y="234"/>
                </a:lnTo>
                <a:lnTo>
                  <a:pt x="278" y="238"/>
                </a:lnTo>
                <a:lnTo>
                  <a:pt x="276" y="244"/>
                </a:lnTo>
                <a:lnTo>
                  <a:pt x="276" y="624"/>
                </a:lnTo>
                <a:lnTo>
                  <a:pt x="276" y="624"/>
                </a:lnTo>
                <a:lnTo>
                  <a:pt x="306" y="624"/>
                </a:lnTo>
                <a:lnTo>
                  <a:pt x="338" y="620"/>
                </a:lnTo>
                <a:lnTo>
                  <a:pt x="370" y="614"/>
                </a:lnTo>
                <a:lnTo>
                  <a:pt x="398" y="606"/>
                </a:lnTo>
                <a:lnTo>
                  <a:pt x="398" y="606"/>
                </a:lnTo>
                <a:lnTo>
                  <a:pt x="404" y="596"/>
                </a:lnTo>
                <a:lnTo>
                  <a:pt x="412" y="586"/>
                </a:lnTo>
                <a:lnTo>
                  <a:pt x="418" y="576"/>
                </a:lnTo>
                <a:lnTo>
                  <a:pt x="420" y="566"/>
                </a:lnTo>
                <a:lnTo>
                  <a:pt x="420" y="566"/>
                </a:lnTo>
                <a:lnTo>
                  <a:pt x="416" y="542"/>
                </a:lnTo>
                <a:lnTo>
                  <a:pt x="410" y="516"/>
                </a:lnTo>
                <a:lnTo>
                  <a:pt x="406" y="488"/>
                </a:lnTo>
                <a:lnTo>
                  <a:pt x="404" y="464"/>
                </a:lnTo>
                <a:lnTo>
                  <a:pt x="404" y="464"/>
                </a:lnTo>
                <a:lnTo>
                  <a:pt x="406" y="426"/>
                </a:lnTo>
                <a:lnTo>
                  <a:pt x="410" y="396"/>
                </a:lnTo>
                <a:lnTo>
                  <a:pt x="414" y="378"/>
                </a:lnTo>
                <a:lnTo>
                  <a:pt x="418" y="372"/>
                </a:lnTo>
                <a:lnTo>
                  <a:pt x="418" y="372"/>
                </a:lnTo>
                <a:lnTo>
                  <a:pt x="418" y="372"/>
                </a:lnTo>
                <a:lnTo>
                  <a:pt x="424" y="374"/>
                </a:lnTo>
                <a:lnTo>
                  <a:pt x="428" y="382"/>
                </a:lnTo>
                <a:lnTo>
                  <a:pt x="444" y="410"/>
                </a:lnTo>
                <a:lnTo>
                  <a:pt x="456" y="438"/>
                </a:lnTo>
                <a:lnTo>
                  <a:pt x="466" y="458"/>
                </a:lnTo>
                <a:lnTo>
                  <a:pt x="466" y="458"/>
                </a:lnTo>
                <a:lnTo>
                  <a:pt x="464" y="470"/>
                </a:lnTo>
                <a:lnTo>
                  <a:pt x="460" y="490"/>
                </a:lnTo>
                <a:lnTo>
                  <a:pt x="448" y="542"/>
                </a:lnTo>
                <a:lnTo>
                  <a:pt x="432" y="612"/>
                </a:lnTo>
                <a:lnTo>
                  <a:pt x="432" y="612"/>
                </a:lnTo>
                <a:lnTo>
                  <a:pt x="442" y="618"/>
                </a:lnTo>
                <a:lnTo>
                  <a:pt x="456" y="622"/>
                </a:lnTo>
                <a:lnTo>
                  <a:pt x="470" y="626"/>
                </a:lnTo>
                <a:lnTo>
                  <a:pt x="482" y="626"/>
                </a:lnTo>
                <a:lnTo>
                  <a:pt x="482" y="626"/>
                </a:lnTo>
                <a:lnTo>
                  <a:pt x="510" y="552"/>
                </a:lnTo>
                <a:lnTo>
                  <a:pt x="530" y="488"/>
                </a:lnTo>
                <a:lnTo>
                  <a:pt x="538" y="460"/>
                </a:lnTo>
                <a:lnTo>
                  <a:pt x="544" y="436"/>
                </a:lnTo>
                <a:lnTo>
                  <a:pt x="544" y="436"/>
                </a:lnTo>
                <a:lnTo>
                  <a:pt x="540" y="420"/>
                </a:lnTo>
                <a:lnTo>
                  <a:pt x="532" y="398"/>
                </a:lnTo>
                <a:lnTo>
                  <a:pt x="508" y="346"/>
                </a:lnTo>
                <a:lnTo>
                  <a:pt x="482" y="296"/>
                </a:lnTo>
                <a:lnTo>
                  <a:pt x="464" y="264"/>
                </a:lnTo>
                <a:lnTo>
                  <a:pt x="464" y="2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4689511" y="3068108"/>
            <a:ext cx="827468" cy="700383"/>
          </a:xfrm>
          <a:custGeom>
            <a:avLst/>
            <a:gdLst>
              <a:gd name="T0" fmla="*/ 512 w 586"/>
              <a:gd name="T1" fmla="*/ 52 h 496"/>
              <a:gd name="T2" fmla="*/ 494 w 586"/>
              <a:gd name="T3" fmla="*/ 44 h 496"/>
              <a:gd name="T4" fmla="*/ 422 w 586"/>
              <a:gd name="T5" fmla="*/ 18 h 496"/>
              <a:gd name="T6" fmla="*/ 386 w 586"/>
              <a:gd name="T7" fmla="*/ 0 h 496"/>
              <a:gd name="T8" fmla="*/ 384 w 586"/>
              <a:gd name="T9" fmla="*/ 0 h 496"/>
              <a:gd name="T10" fmla="*/ 378 w 586"/>
              <a:gd name="T11" fmla="*/ 2 h 496"/>
              <a:gd name="T12" fmla="*/ 362 w 586"/>
              <a:gd name="T13" fmla="*/ 22 h 496"/>
              <a:gd name="T14" fmla="*/ 346 w 586"/>
              <a:gd name="T15" fmla="*/ 40 h 496"/>
              <a:gd name="T16" fmla="*/ 324 w 586"/>
              <a:gd name="T17" fmla="*/ 50 h 496"/>
              <a:gd name="T18" fmla="*/ 294 w 586"/>
              <a:gd name="T19" fmla="*/ 54 h 496"/>
              <a:gd name="T20" fmla="*/ 278 w 586"/>
              <a:gd name="T21" fmla="*/ 54 h 496"/>
              <a:gd name="T22" fmla="*/ 252 w 586"/>
              <a:gd name="T23" fmla="*/ 46 h 496"/>
              <a:gd name="T24" fmla="*/ 234 w 586"/>
              <a:gd name="T25" fmla="*/ 32 h 496"/>
              <a:gd name="T26" fmla="*/ 210 w 586"/>
              <a:gd name="T27" fmla="*/ 2 h 496"/>
              <a:gd name="T28" fmla="*/ 208 w 586"/>
              <a:gd name="T29" fmla="*/ 0 h 496"/>
              <a:gd name="T30" fmla="*/ 202 w 586"/>
              <a:gd name="T31" fmla="*/ 0 h 496"/>
              <a:gd name="T32" fmla="*/ 184 w 586"/>
              <a:gd name="T33" fmla="*/ 10 h 496"/>
              <a:gd name="T34" fmla="*/ 128 w 586"/>
              <a:gd name="T35" fmla="*/ 32 h 496"/>
              <a:gd name="T36" fmla="*/ 82 w 586"/>
              <a:gd name="T37" fmla="*/ 48 h 496"/>
              <a:gd name="T38" fmla="*/ 76 w 586"/>
              <a:gd name="T39" fmla="*/ 52 h 496"/>
              <a:gd name="T40" fmla="*/ 38 w 586"/>
              <a:gd name="T41" fmla="*/ 114 h 496"/>
              <a:gd name="T42" fmla="*/ 0 w 586"/>
              <a:gd name="T43" fmla="*/ 184 h 496"/>
              <a:gd name="T44" fmla="*/ 20 w 586"/>
              <a:gd name="T45" fmla="*/ 206 h 496"/>
              <a:gd name="T46" fmla="*/ 44 w 586"/>
              <a:gd name="T47" fmla="*/ 222 h 496"/>
              <a:gd name="T48" fmla="*/ 70 w 586"/>
              <a:gd name="T49" fmla="*/ 234 h 496"/>
              <a:gd name="T50" fmla="*/ 96 w 586"/>
              <a:gd name="T51" fmla="*/ 238 h 496"/>
              <a:gd name="T52" fmla="*/ 104 w 586"/>
              <a:gd name="T53" fmla="*/ 228 h 496"/>
              <a:gd name="T54" fmla="*/ 122 w 586"/>
              <a:gd name="T55" fmla="*/ 204 h 496"/>
              <a:gd name="T56" fmla="*/ 130 w 586"/>
              <a:gd name="T57" fmla="*/ 198 h 496"/>
              <a:gd name="T58" fmla="*/ 132 w 586"/>
              <a:gd name="T59" fmla="*/ 200 h 496"/>
              <a:gd name="T60" fmla="*/ 138 w 586"/>
              <a:gd name="T61" fmla="*/ 222 h 496"/>
              <a:gd name="T62" fmla="*/ 144 w 586"/>
              <a:gd name="T63" fmla="*/ 296 h 496"/>
              <a:gd name="T64" fmla="*/ 142 w 586"/>
              <a:gd name="T65" fmla="*/ 342 h 496"/>
              <a:gd name="T66" fmla="*/ 130 w 586"/>
              <a:gd name="T67" fmla="*/ 446 h 496"/>
              <a:gd name="T68" fmla="*/ 128 w 586"/>
              <a:gd name="T69" fmla="*/ 482 h 496"/>
              <a:gd name="T70" fmla="*/ 164 w 586"/>
              <a:gd name="T71" fmla="*/ 490 h 496"/>
              <a:gd name="T72" fmla="*/ 254 w 586"/>
              <a:gd name="T73" fmla="*/ 496 h 496"/>
              <a:gd name="T74" fmla="*/ 294 w 586"/>
              <a:gd name="T75" fmla="*/ 496 h 496"/>
              <a:gd name="T76" fmla="*/ 380 w 586"/>
              <a:gd name="T77" fmla="*/ 494 h 496"/>
              <a:gd name="T78" fmla="*/ 444 w 586"/>
              <a:gd name="T79" fmla="*/ 486 h 496"/>
              <a:gd name="T80" fmla="*/ 460 w 586"/>
              <a:gd name="T81" fmla="*/ 482 h 496"/>
              <a:gd name="T82" fmla="*/ 452 w 586"/>
              <a:gd name="T83" fmla="*/ 396 h 496"/>
              <a:gd name="T84" fmla="*/ 444 w 586"/>
              <a:gd name="T85" fmla="*/ 296 h 496"/>
              <a:gd name="T86" fmla="*/ 444 w 586"/>
              <a:gd name="T87" fmla="*/ 254 h 496"/>
              <a:gd name="T88" fmla="*/ 454 w 586"/>
              <a:gd name="T89" fmla="*/ 204 h 496"/>
              <a:gd name="T90" fmla="*/ 458 w 586"/>
              <a:gd name="T91" fmla="*/ 198 h 496"/>
              <a:gd name="T92" fmla="*/ 460 w 586"/>
              <a:gd name="T93" fmla="*/ 200 h 496"/>
              <a:gd name="T94" fmla="*/ 474 w 586"/>
              <a:gd name="T95" fmla="*/ 214 h 496"/>
              <a:gd name="T96" fmla="*/ 492 w 586"/>
              <a:gd name="T97" fmla="*/ 238 h 496"/>
              <a:gd name="T98" fmla="*/ 504 w 586"/>
              <a:gd name="T99" fmla="*/ 236 h 496"/>
              <a:gd name="T100" fmla="*/ 530 w 586"/>
              <a:gd name="T101" fmla="*/ 228 h 496"/>
              <a:gd name="T102" fmla="*/ 556 w 586"/>
              <a:gd name="T103" fmla="*/ 214 h 496"/>
              <a:gd name="T104" fmla="*/ 578 w 586"/>
              <a:gd name="T105" fmla="*/ 196 h 496"/>
              <a:gd name="T106" fmla="*/ 586 w 586"/>
              <a:gd name="T107" fmla="*/ 184 h 496"/>
              <a:gd name="T108" fmla="*/ 530 w 586"/>
              <a:gd name="T109" fmla="*/ 80 h 496"/>
              <a:gd name="T110" fmla="*/ 512 w 586"/>
              <a:gd name="T111" fmla="*/ 5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6" h="496">
                <a:moveTo>
                  <a:pt x="512" y="52"/>
                </a:moveTo>
                <a:lnTo>
                  <a:pt x="512" y="52"/>
                </a:lnTo>
                <a:lnTo>
                  <a:pt x="506" y="48"/>
                </a:lnTo>
                <a:lnTo>
                  <a:pt x="494" y="44"/>
                </a:lnTo>
                <a:lnTo>
                  <a:pt x="460" y="32"/>
                </a:lnTo>
                <a:lnTo>
                  <a:pt x="422" y="18"/>
                </a:lnTo>
                <a:lnTo>
                  <a:pt x="402" y="10"/>
                </a:lnTo>
                <a:lnTo>
                  <a:pt x="386" y="0"/>
                </a:lnTo>
                <a:lnTo>
                  <a:pt x="386" y="0"/>
                </a:lnTo>
                <a:lnTo>
                  <a:pt x="384" y="0"/>
                </a:lnTo>
                <a:lnTo>
                  <a:pt x="380" y="0"/>
                </a:lnTo>
                <a:lnTo>
                  <a:pt x="378" y="2"/>
                </a:lnTo>
                <a:lnTo>
                  <a:pt x="378" y="2"/>
                </a:lnTo>
                <a:lnTo>
                  <a:pt x="362" y="22"/>
                </a:lnTo>
                <a:lnTo>
                  <a:pt x="354" y="32"/>
                </a:lnTo>
                <a:lnTo>
                  <a:pt x="346" y="40"/>
                </a:lnTo>
                <a:lnTo>
                  <a:pt x="334" y="46"/>
                </a:lnTo>
                <a:lnTo>
                  <a:pt x="324" y="50"/>
                </a:lnTo>
                <a:lnTo>
                  <a:pt x="310" y="54"/>
                </a:lnTo>
                <a:lnTo>
                  <a:pt x="294" y="54"/>
                </a:lnTo>
                <a:lnTo>
                  <a:pt x="294" y="54"/>
                </a:lnTo>
                <a:lnTo>
                  <a:pt x="278" y="54"/>
                </a:lnTo>
                <a:lnTo>
                  <a:pt x="264" y="50"/>
                </a:lnTo>
                <a:lnTo>
                  <a:pt x="252" y="46"/>
                </a:lnTo>
                <a:lnTo>
                  <a:pt x="242" y="40"/>
                </a:lnTo>
                <a:lnTo>
                  <a:pt x="234" y="32"/>
                </a:lnTo>
                <a:lnTo>
                  <a:pt x="226" y="22"/>
                </a:lnTo>
                <a:lnTo>
                  <a:pt x="210" y="2"/>
                </a:lnTo>
                <a:lnTo>
                  <a:pt x="210" y="2"/>
                </a:lnTo>
                <a:lnTo>
                  <a:pt x="208" y="0"/>
                </a:lnTo>
                <a:lnTo>
                  <a:pt x="204" y="0"/>
                </a:lnTo>
                <a:lnTo>
                  <a:pt x="202" y="0"/>
                </a:lnTo>
                <a:lnTo>
                  <a:pt x="202" y="0"/>
                </a:lnTo>
                <a:lnTo>
                  <a:pt x="184" y="10"/>
                </a:lnTo>
                <a:lnTo>
                  <a:pt x="166" y="18"/>
                </a:lnTo>
                <a:lnTo>
                  <a:pt x="128" y="32"/>
                </a:lnTo>
                <a:lnTo>
                  <a:pt x="94" y="44"/>
                </a:lnTo>
                <a:lnTo>
                  <a:pt x="82" y="48"/>
                </a:lnTo>
                <a:lnTo>
                  <a:pt x="76" y="52"/>
                </a:lnTo>
                <a:lnTo>
                  <a:pt x="76" y="52"/>
                </a:lnTo>
                <a:lnTo>
                  <a:pt x="58" y="80"/>
                </a:lnTo>
                <a:lnTo>
                  <a:pt x="38" y="114"/>
                </a:lnTo>
                <a:lnTo>
                  <a:pt x="0" y="184"/>
                </a:lnTo>
                <a:lnTo>
                  <a:pt x="0" y="184"/>
                </a:lnTo>
                <a:lnTo>
                  <a:pt x="10" y="196"/>
                </a:lnTo>
                <a:lnTo>
                  <a:pt x="20" y="206"/>
                </a:lnTo>
                <a:lnTo>
                  <a:pt x="32" y="214"/>
                </a:lnTo>
                <a:lnTo>
                  <a:pt x="44" y="222"/>
                </a:lnTo>
                <a:lnTo>
                  <a:pt x="56" y="228"/>
                </a:lnTo>
                <a:lnTo>
                  <a:pt x="70" y="234"/>
                </a:lnTo>
                <a:lnTo>
                  <a:pt x="84" y="236"/>
                </a:lnTo>
                <a:lnTo>
                  <a:pt x="96" y="238"/>
                </a:lnTo>
                <a:lnTo>
                  <a:pt x="96" y="238"/>
                </a:lnTo>
                <a:lnTo>
                  <a:pt x="104" y="228"/>
                </a:lnTo>
                <a:lnTo>
                  <a:pt x="114" y="214"/>
                </a:lnTo>
                <a:lnTo>
                  <a:pt x="122" y="204"/>
                </a:lnTo>
                <a:lnTo>
                  <a:pt x="126" y="200"/>
                </a:lnTo>
                <a:lnTo>
                  <a:pt x="130" y="198"/>
                </a:lnTo>
                <a:lnTo>
                  <a:pt x="130" y="198"/>
                </a:lnTo>
                <a:lnTo>
                  <a:pt x="132" y="200"/>
                </a:lnTo>
                <a:lnTo>
                  <a:pt x="134" y="204"/>
                </a:lnTo>
                <a:lnTo>
                  <a:pt x="138" y="222"/>
                </a:lnTo>
                <a:lnTo>
                  <a:pt x="142" y="254"/>
                </a:lnTo>
                <a:lnTo>
                  <a:pt x="144" y="296"/>
                </a:lnTo>
                <a:lnTo>
                  <a:pt x="144" y="296"/>
                </a:lnTo>
                <a:lnTo>
                  <a:pt x="142" y="342"/>
                </a:lnTo>
                <a:lnTo>
                  <a:pt x="136" y="396"/>
                </a:lnTo>
                <a:lnTo>
                  <a:pt x="130" y="446"/>
                </a:lnTo>
                <a:lnTo>
                  <a:pt x="128" y="482"/>
                </a:lnTo>
                <a:lnTo>
                  <a:pt x="128" y="482"/>
                </a:lnTo>
                <a:lnTo>
                  <a:pt x="144" y="486"/>
                </a:lnTo>
                <a:lnTo>
                  <a:pt x="164" y="490"/>
                </a:lnTo>
                <a:lnTo>
                  <a:pt x="208" y="494"/>
                </a:lnTo>
                <a:lnTo>
                  <a:pt x="254" y="496"/>
                </a:lnTo>
                <a:lnTo>
                  <a:pt x="294" y="496"/>
                </a:lnTo>
                <a:lnTo>
                  <a:pt x="294" y="496"/>
                </a:lnTo>
                <a:lnTo>
                  <a:pt x="334" y="496"/>
                </a:lnTo>
                <a:lnTo>
                  <a:pt x="380" y="494"/>
                </a:lnTo>
                <a:lnTo>
                  <a:pt x="424" y="490"/>
                </a:lnTo>
                <a:lnTo>
                  <a:pt x="444" y="486"/>
                </a:lnTo>
                <a:lnTo>
                  <a:pt x="460" y="482"/>
                </a:lnTo>
                <a:lnTo>
                  <a:pt x="460" y="482"/>
                </a:lnTo>
                <a:lnTo>
                  <a:pt x="458" y="446"/>
                </a:lnTo>
                <a:lnTo>
                  <a:pt x="452" y="396"/>
                </a:lnTo>
                <a:lnTo>
                  <a:pt x="446" y="342"/>
                </a:lnTo>
                <a:lnTo>
                  <a:pt x="444" y="296"/>
                </a:lnTo>
                <a:lnTo>
                  <a:pt x="444" y="296"/>
                </a:lnTo>
                <a:lnTo>
                  <a:pt x="444" y="254"/>
                </a:lnTo>
                <a:lnTo>
                  <a:pt x="448" y="222"/>
                </a:lnTo>
                <a:lnTo>
                  <a:pt x="454" y="204"/>
                </a:lnTo>
                <a:lnTo>
                  <a:pt x="456" y="200"/>
                </a:lnTo>
                <a:lnTo>
                  <a:pt x="458" y="198"/>
                </a:lnTo>
                <a:lnTo>
                  <a:pt x="458" y="198"/>
                </a:lnTo>
                <a:lnTo>
                  <a:pt x="460" y="200"/>
                </a:lnTo>
                <a:lnTo>
                  <a:pt x="466" y="204"/>
                </a:lnTo>
                <a:lnTo>
                  <a:pt x="474" y="214"/>
                </a:lnTo>
                <a:lnTo>
                  <a:pt x="484" y="228"/>
                </a:lnTo>
                <a:lnTo>
                  <a:pt x="492" y="238"/>
                </a:lnTo>
                <a:lnTo>
                  <a:pt x="492" y="238"/>
                </a:lnTo>
                <a:lnTo>
                  <a:pt x="504" y="236"/>
                </a:lnTo>
                <a:lnTo>
                  <a:pt x="516" y="232"/>
                </a:lnTo>
                <a:lnTo>
                  <a:pt x="530" y="228"/>
                </a:lnTo>
                <a:lnTo>
                  <a:pt x="544" y="222"/>
                </a:lnTo>
                <a:lnTo>
                  <a:pt x="556" y="214"/>
                </a:lnTo>
                <a:lnTo>
                  <a:pt x="568" y="206"/>
                </a:lnTo>
                <a:lnTo>
                  <a:pt x="578" y="196"/>
                </a:lnTo>
                <a:lnTo>
                  <a:pt x="586" y="184"/>
                </a:lnTo>
                <a:lnTo>
                  <a:pt x="586" y="184"/>
                </a:lnTo>
                <a:lnTo>
                  <a:pt x="550" y="114"/>
                </a:lnTo>
                <a:lnTo>
                  <a:pt x="530" y="80"/>
                </a:lnTo>
                <a:lnTo>
                  <a:pt x="512" y="52"/>
                </a:lnTo>
                <a:lnTo>
                  <a:pt x="512" y="5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5913415" y="2976324"/>
            <a:ext cx="525287" cy="883951"/>
          </a:xfrm>
          <a:custGeom>
            <a:avLst/>
            <a:gdLst>
              <a:gd name="T0" fmla="*/ 372 w 372"/>
              <a:gd name="T1" fmla="*/ 578 h 626"/>
              <a:gd name="T2" fmla="*/ 348 w 372"/>
              <a:gd name="T3" fmla="*/ 590 h 626"/>
              <a:gd name="T4" fmla="*/ 332 w 372"/>
              <a:gd name="T5" fmla="*/ 594 h 626"/>
              <a:gd name="T6" fmla="*/ 300 w 372"/>
              <a:gd name="T7" fmla="*/ 594 h 626"/>
              <a:gd name="T8" fmla="*/ 274 w 372"/>
              <a:gd name="T9" fmla="*/ 588 h 626"/>
              <a:gd name="T10" fmla="*/ 234 w 372"/>
              <a:gd name="T11" fmla="*/ 486 h 626"/>
              <a:gd name="T12" fmla="*/ 204 w 372"/>
              <a:gd name="T13" fmla="*/ 408 h 626"/>
              <a:gd name="T14" fmla="*/ 218 w 372"/>
              <a:gd name="T15" fmla="*/ 496 h 626"/>
              <a:gd name="T16" fmla="*/ 240 w 372"/>
              <a:gd name="T17" fmla="*/ 596 h 626"/>
              <a:gd name="T18" fmla="*/ 246 w 372"/>
              <a:gd name="T19" fmla="*/ 620 h 626"/>
              <a:gd name="T20" fmla="*/ 238 w 372"/>
              <a:gd name="T21" fmla="*/ 626 h 626"/>
              <a:gd name="T22" fmla="*/ 228 w 372"/>
              <a:gd name="T23" fmla="*/ 626 h 626"/>
              <a:gd name="T24" fmla="*/ 202 w 372"/>
              <a:gd name="T25" fmla="*/ 620 h 626"/>
              <a:gd name="T26" fmla="*/ 170 w 372"/>
              <a:gd name="T27" fmla="*/ 606 h 626"/>
              <a:gd name="T28" fmla="*/ 154 w 372"/>
              <a:gd name="T29" fmla="*/ 606 h 626"/>
              <a:gd name="T30" fmla="*/ 146 w 372"/>
              <a:gd name="T31" fmla="*/ 610 h 626"/>
              <a:gd name="T32" fmla="*/ 132 w 372"/>
              <a:gd name="T33" fmla="*/ 616 h 626"/>
              <a:gd name="T34" fmla="*/ 98 w 372"/>
              <a:gd name="T35" fmla="*/ 618 h 626"/>
              <a:gd name="T36" fmla="*/ 86 w 372"/>
              <a:gd name="T37" fmla="*/ 614 h 626"/>
              <a:gd name="T38" fmla="*/ 108 w 372"/>
              <a:gd name="T39" fmla="*/ 506 h 626"/>
              <a:gd name="T40" fmla="*/ 116 w 372"/>
              <a:gd name="T41" fmla="*/ 444 h 626"/>
              <a:gd name="T42" fmla="*/ 92 w 372"/>
              <a:gd name="T43" fmla="*/ 510 h 626"/>
              <a:gd name="T44" fmla="*/ 56 w 372"/>
              <a:gd name="T45" fmla="*/ 604 h 626"/>
              <a:gd name="T46" fmla="*/ 34 w 372"/>
              <a:gd name="T47" fmla="*/ 604 h 626"/>
              <a:gd name="T48" fmla="*/ 6 w 372"/>
              <a:gd name="T49" fmla="*/ 592 h 626"/>
              <a:gd name="T50" fmla="*/ 0 w 372"/>
              <a:gd name="T51" fmla="*/ 586 h 626"/>
              <a:gd name="T52" fmla="*/ 30 w 372"/>
              <a:gd name="T53" fmla="*/ 526 h 626"/>
              <a:gd name="T54" fmla="*/ 72 w 372"/>
              <a:gd name="T55" fmla="*/ 424 h 626"/>
              <a:gd name="T56" fmla="*/ 94 w 372"/>
              <a:gd name="T57" fmla="*/ 348 h 626"/>
              <a:gd name="T58" fmla="*/ 102 w 372"/>
              <a:gd name="T59" fmla="*/ 290 h 626"/>
              <a:gd name="T60" fmla="*/ 100 w 372"/>
              <a:gd name="T61" fmla="*/ 266 h 626"/>
              <a:gd name="T62" fmla="*/ 102 w 372"/>
              <a:gd name="T63" fmla="*/ 230 h 626"/>
              <a:gd name="T64" fmla="*/ 118 w 372"/>
              <a:gd name="T65" fmla="*/ 164 h 626"/>
              <a:gd name="T66" fmla="*/ 122 w 372"/>
              <a:gd name="T67" fmla="*/ 142 h 626"/>
              <a:gd name="T68" fmla="*/ 122 w 372"/>
              <a:gd name="T69" fmla="*/ 124 h 626"/>
              <a:gd name="T70" fmla="*/ 110 w 372"/>
              <a:gd name="T71" fmla="*/ 88 h 626"/>
              <a:gd name="T72" fmla="*/ 110 w 372"/>
              <a:gd name="T73" fmla="*/ 80 h 626"/>
              <a:gd name="T74" fmla="*/ 114 w 372"/>
              <a:gd name="T75" fmla="*/ 68 h 626"/>
              <a:gd name="T76" fmla="*/ 130 w 372"/>
              <a:gd name="T77" fmla="*/ 54 h 626"/>
              <a:gd name="T78" fmla="*/ 180 w 372"/>
              <a:gd name="T79" fmla="*/ 38 h 626"/>
              <a:gd name="T80" fmla="*/ 208 w 372"/>
              <a:gd name="T81" fmla="*/ 26 h 626"/>
              <a:gd name="T82" fmla="*/ 216 w 372"/>
              <a:gd name="T83" fmla="*/ 8 h 626"/>
              <a:gd name="T84" fmla="*/ 228 w 372"/>
              <a:gd name="T85" fmla="*/ 2 h 626"/>
              <a:gd name="T86" fmla="*/ 224 w 372"/>
              <a:gd name="T87" fmla="*/ 14 h 626"/>
              <a:gd name="T88" fmla="*/ 224 w 372"/>
              <a:gd name="T89" fmla="*/ 36 h 626"/>
              <a:gd name="T90" fmla="*/ 230 w 372"/>
              <a:gd name="T91" fmla="*/ 60 h 626"/>
              <a:gd name="T92" fmla="*/ 230 w 372"/>
              <a:gd name="T93" fmla="*/ 76 h 626"/>
              <a:gd name="T94" fmla="*/ 226 w 372"/>
              <a:gd name="T95" fmla="*/ 90 h 626"/>
              <a:gd name="T96" fmla="*/ 216 w 372"/>
              <a:gd name="T97" fmla="*/ 120 h 626"/>
              <a:gd name="T98" fmla="*/ 216 w 372"/>
              <a:gd name="T99" fmla="*/ 144 h 626"/>
              <a:gd name="T100" fmla="*/ 218 w 372"/>
              <a:gd name="T101" fmla="*/ 156 h 626"/>
              <a:gd name="T102" fmla="*/ 230 w 372"/>
              <a:gd name="T103" fmla="*/ 190 h 626"/>
              <a:gd name="T104" fmla="*/ 242 w 372"/>
              <a:gd name="T105" fmla="*/ 234 h 626"/>
              <a:gd name="T106" fmla="*/ 244 w 372"/>
              <a:gd name="T107" fmla="*/ 250 h 626"/>
              <a:gd name="T108" fmla="*/ 240 w 372"/>
              <a:gd name="T109" fmla="*/ 298 h 626"/>
              <a:gd name="T110" fmla="*/ 240 w 372"/>
              <a:gd name="T111" fmla="*/ 326 h 626"/>
              <a:gd name="T112" fmla="*/ 248 w 372"/>
              <a:gd name="T113" fmla="*/ 360 h 626"/>
              <a:gd name="T114" fmla="*/ 256 w 372"/>
              <a:gd name="T115" fmla="*/ 388 h 626"/>
              <a:gd name="T116" fmla="*/ 282 w 372"/>
              <a:gd name="T117" fmla="*/ 446 h 626"/>
              <a:gd name="T118" fmla="*/ 314 w 372"/>
              <a:gd name="T119" fmla="*/ 506 h 626"/>
              <a:gd name="T120" fmla="*/ 352 w 372"/>
              <a:gd name="T121" fmla="*/ 556 h 626"/>
              <a:gd name="T122" fmla="*/ 372 w 372"/>
              <a:gd name="T123" fmla="*/ 578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2" h="626">
                <a:moveTo>
                  <a:pt x="372" y="578"/>
                </a:moveTo>
                <a:lnTo>
                  <a:pt x="372" y="578"/>
                </a:lnTo>
                <a:lnTo>
                  <a:pt x="360" y="584"/>
                </a:lnTo>
                <a:lnTo>
                  <a:pt x="348" y="590"/>
                </a:lnTo>
                <a:lnTo>
                  <a:pt x="332" y="594"/>
                </a:lnTo>
                <a:lnTo>
                  <a:pt x="332" y="594"/>
                </a:lnTo>
                <a:lnTo>
                  <a:pt x="314" y="594"/>
                </a:lnTo>
                <a:lnTo>
                  <a:pt x="300" y="594"/>
                </a:lnTo>
                <a:lnTo>
                  <a:pt x="274" y="588"/>
                </a:lnTo>
                <a:lnTo>
                  <a:pt x="274" y="588"/>
                </a:lnTo>
                <a:lnTo>
                  <a:pt x="274" y="588"/>
                </a:lnTo>
                <a:lnTo>
                  <a:pt x="234" y="486"/>
                </a:lnTo>
                <a:lnTo>
                  <a:pt x="216" y="438"/>
                </a:lnTo>
                <a:lnTo>
                  <a:pt x="204" y="408"/>
                </a:lnTo>
                <a:lnTo>
                  <a:pt x="204" y="408"/>
                </a:lnTo>
                <a:lnTo>
                  <a:pt x="218" y="496"/>
                </a:lnTo>
                <a:lnTo>
                  <a:pt x="232" y="566"/>
                </a:lnTo>
                <a:lnTo>
                  <a:pt x="240" y="596"/>
                </a:lnTo>
                <a:lnTo>
                  <a:pt x="246" y="620"/>
                </a:lnTo>
                <a:lnTo>
                  <a:pt x="246" y="620"/>
                </a:lnTo>
                <a:lnTo>
                  <a:pt x="244" y="624"/>
                </a:lnTo>
                <a:lnTo>
                  <a:pt x="238" y="626"/>
                </a:lnTo>
                <a:lnTo>
                  <a:pt x="228" y="626"/>
                </a:lnTo>
                <a:lnTo>
                  <a:pt x="228" y="626"/>
                </a:lnTo>
                <a:lnTo>
                  <a:pt x="214" y="624"/>
                </a:lnTo>
                <a:lnTo>
                  <a:pt x="202" y="620"/>
                </a:lnTo>
                <a:lnTo>
                  <a:pt x="180" y="610"/>
                </a:lnTo>
                <a:lnTo>
                  <a:pt x="170" y="606"/>
                </a:lnTo>
                <a:lnTo>
                  <a:pt x="160" y="604"/>
                </a:lnTo>
                <a:lnTo>
                  <a:pt x="154" y="606"/>
                </a:lnTo>
                <a:lnTo>
                  <a:pt x="146" y="610"/>
                </a:lnTo>
                <a:lnTo>
                  <a:pt x="146" y="610"/>
                </a:lnTo>
                <a:lnTo>
                  <a:pt x="140" y="614"/>
                </a:lnTo>
                <a:lnTo>
                  <a:pt x="132" y="616"/>
                </a:lnTo>
                <a:lnTo>
                  <a:pt x="114" y="620"/>
                </a:lnTo>
                <a:lnTo>
                  <a:pt x="98" y="618"/>
                </a:lnTo>
                <a:lnTo>
                  <a:pt x="86" y="614"/>
                </a:lnTo>
                <a:lnTo>
                  <a:pt x="86" y="614"/>
                </a:lnTo>
                <a:lnTo>
                  <a:pt x="98" y="560"/>
                </a:lnTo>
                <a:lnTo>
                  <a:pt x="108" y="506"/>
                </a:lnTo>
                <a:lnTo>
                  <a:pt x="116" y="444"/>
                </a:lnTo>
                <a:lnTo>
                  <a:pt x="116" y="444"/>
                </a:lnTo>
                <a:lnTo>
                  <a:pt x="108" y="470"/>
                </a:lnTo>
                <a:lnTo>
                  <a:pt x="92" y="510"/>
                </a:lnTo>
                <a:lnTo>
                  <a:pt x="56" y="604"/>
                </a:lnTo>
                <a:lnTo>
                  <a:pt x="56" y="604"/>
                </a:lnTo>
                <a:lnTo>
                  <a:pt x="44" y="604"/>
                </a:lnTo>
                <a:lnTo>
                  <a:pt x="34" y="604"/>
                </a:lnTo>
                <a:lnTo>
                  <a:pt x="18" y="598"/>
                </a:lnTo>
                <a:lnTo>
                  <a:pt x="6" y="592"/>
                </a:lnTo>
                <a:lnTo>
                  <a:pt x="2" y="588"/>
                </a:lnTo>
                <a:lnTo>
                  <a:pt x="0" y="586"/>
                </a:lnTo>
                <a:lnTo>
                  <a:pt x="0" y="586"/>
                </a:lnTo>
                <a:lnTo>
                  <a:pt x="30" y="526"/>
                </a:lnTo>
                <a:lnTo>
                  <a:pt x="54" y="472"/>
                </a:lnTo>
                <a:lnTo>
                  <a:pt x="72" y="424"/>
                </a:lnTo>
                <a:lnTo>
                  <a:pt x="86" y="384"/>
                </a:lnTo>
                <a:lnTo>
                  <a:pt x="94" y="348"/>
                </a:lnTo>
                <a:lnTo>
                  <a:pt x="100" y="316"/>
                </a:lnTo>
                <a:lnTo>
                  <a:pt x="102" y="290"/>
                </a:lnTo>
                <a:lnTo>
                  <a:pt x="100" y="266"/>
                </a:lnTo>
                <a:lnTo>
                  <a:pt x="100" y="266"/>
                </a:lnTo>
                <a:lnTo>
                  <a:pt x="100" y="248"/>
                </a:lnTo>
                <a:lnTo>
                  <a:pt x="102" y="230"/>
                </a:lnTo>
                <a:lnTo>
                  <a:pt x="110" y="194"/>
                </a:lnTo>
                <a:lnTo>
                  <a:pt x="118" y="164"/>
                </a:lnTo>
                <a:lnTo>
                  <a:pt x="122" y="142"/>
                </a:lnTo>
                <a:lnTo>
                  <a:pt x="122" y="142"/>
                </a:lnTo>
                <a:lnTo>
                  <a:pt x="122" y="132"/>
                </a:lnTo>
                <a:lnTo>
                  <a:pt x="122" y="124"/>
                </a:lnTo>
                <a:lnTo>
                  <a:pt x="118" y="106"/>
                </a:lnTo>
                <a:lnTo>
                  <a:pt x="110" y="88"/>
                </a:lnTo>
                <a:lnTo>
                  <a:pt x="110" y="88"/>
                </a:lnTo>
                <a:lnTo>
                  <a:pt x="110" y="80"/>
                </a:lnTo>
                <a:lnTo>
                  <a:pt x="112" y="72"/>
                </a:lnTo>
                <a:lnTo>
                  <a:pt x="114" y="68"/>
                </a:lnTo>
                <a:lnTo>
                  <a:pt x="118" y="62"/>
                </a:lnTo>
                <a:lnTo>
                  <a:pt x="130" y="54"/>
                </a:lnTo>
                <a:lnTo>
                  <a:pt x="146" y="48"/>
                </a:lnTo>
                <a:lnTo>
                  <a:pt x="180" y="38"/>
                </a:lnTo>
                <a:lnTo>
                  <a:pt x="196" y="34"/>
                </a:lnTo>
                <a:lnTo>
                  <a:pt x="208" y="26"/>
                </a:lnTo>
                <a:lnTo>
                  <a:pt x="208" y="26"/>
                </a:lnTo>
                <a:lnTo>
                  <a:pt x="216" y="8"/>
                </a:lnTo>
                <a:lnTo>
                  <a:pt x="220" y="0"/>
                </a:lnTo>
                <a:lnTo>
                  <a:pt x="228" y="2"/>
                </a:lnTo>
                <a:lnTo>
                  <a:pt x="228" y="2"/>
                </a:lnTo>
                <a:lnTo>
                  <a:pt x="224" y="14"/>
                </a:lnTo>
                <a:lnTo>
                  <a:pt x="224" y="26"/>
                </a:lnTo>
                <a:lnTo>
                  <a:pt x="224" y="36"/>
                </a:lnTo>
                <a:lnTo>
                  <a:pt x="226" y="44"/>
                </a:lnTo>
                <a:lnTo>
                  <a:pt x="230" y="60"/>
                </a:lnTo>
                <a:lnTo>
                  <a:pt x="232" y="68"/>
                </a:lnTo>
                <a:lnTo>
                  <a:pt x="230" y="76"/>
                </a:lnTo>
                <a:lnTo>
                  <a:pt x="230" y="76"/>
                </a:lnTo>
                <a:lnTo>
                  <a:pt x="226" y="90"/>
                </a:lnTo>
                <a:lnTo>
                  <a:pt x="220" y="104"/>
                </a:lnTo>
                <a:lnTo>
                  <a:pt x="216" y="120"/>
                </a:lnTo>
                <a:lnTo>
                  <a:pt x="216" y="130"/>
                </a:lnTo>
                <a:lnTo>
                  <a:pt x="216" y="144"/>
                </a:lnTo>
                <a:lnTo>
                  <a:pt x="216" y="144"/>
                </a:lnTo>
                <a:lnTo>
                  <a:pt x="218" y="156"/>
                </a:lnTo>
                <a:lnTo>
                  <a:pt x="222" y="166"/>
                </a:lnTo>
                <a:lnTo>
                  <a:pt x="230" y="190"/>
                </a:lnTo>
                <a:lnTo>
                  <a:pt x="240" y="218"/>
                </a:lnTo>
                <a:lnTo>
                  <a:pt x="242" y="234"/>
                </a:lnTo>
                <a:lnTo>
                  <a:pt x="244" y="250"/>
                </a:lnTo>
                <a:lnTo>
                  <a:pt x="244" y="250"/>
                </a:lnTo>
                <a:lnTo>
                  <a:pt x="242" y="274"/>
                </a:lnTo>
                <a:lnTo>
                  <a:pt x="240" y="298"/>
                </a:lnTo>
                <a:lnTo>
                  <a:pt x="238" y="312"/>
                </a:lnTo>
                <a:lnTo>
                  <a:pt x="240" y="326"/>
                </a:lnTo>
                <a:lnTo>
                  <a:pt x="242" y="342"/>
                </a:lnTo>
                <a:lnTo>
                  <a:pt x="248" y="360"/>
                </a:lnTo>
                <a:lnTo>
                  <a:pt x="248" y="360"/>
                </a:lnTo>
                <a:lnTo>
                  <a:pt x="256" y="388"/>
                </a:lnTo>
                <a:lnTo>
                  <a:pt x="268" y="416"/>
                </a:lnTo>
                <a:lnTo>
                  <a:pt x="282" y="446"/>
                </a:lnTo>
                <a:lnTo>
                  <a:pt x="298" y="476"/>
                </a:lnTo>
                <a:lnTo>
                  <a:pt x="314" y="506"/>
                </a:lnTo>
                <a:lnTo>
                  <a:pt x="332" y="532"/>
                </a:lnTo>
                <a:lnTo>
                  <a:pt x="352" y="556"/>
                </a:lnTo>
                <a:lnTo>
                  <a:pt x="372" y="578"/>
                </a:lnTo>
                <a:lnTo>
                  <a:pt x="372" y="5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1102874" y="4169516"/>
            <a:ext cx="720151" cy="649548"/>
          </a:xfrm>
          <a:custGeom>
            <a:avLst/>
            <a:gdLst>
              <a:gd name="T0" fmla="*/ 336 w 510"/>
              <a:gd name="T1" fmla="*/ 0 h 460"/>
              <a:gd name="T2" fmla="*/ 330 w 510"/>
              <a:gd name="T3" fmla="*/ 0 h 460"/>
              <a:gd name="T4" fmla="*/ 328 w 510"/>
              <a:gd name="T5" fmla="*/ 2 h 460"/>
              <a:gd name="T6" fmla="*/ 308 w 510"/>
              <a:gd name="T7" fmla="*/ 26 h 460"/>
              <a:gd name="T8" fmla="*/ 290 w 510"/>
              <a:gd name="T9" fmla="*/ 38 h 460"/>
              <a:gd name="T10" fmla="*/ 272 w 510"/>
              <a:gd name="T11" fmla="*/ 44 h 460"/>
              <a:gd name="T12" fmla="*/ 256 w 510"/>
              <a:gd name="T13" fmla="*/ 44 h 460"/>
              <a:gd name="T14" fmla="*/ 230 w 510"/>
              <a:gd name="T15" fmla="*/ 42 h 460"/>
              <a:gd name="T16" fmla="*/ 212 w 510"/>
              <a:gd name="T17" fmla="*/ 34 h 460"/>
              <a:gd name="T18" fmla="*/ 192 w 510"/>
              <a:gd name="T19" fmla="*/ 16 h 460"/>
              <a:gd name="T20" fmla="*/ 184 w 510"/>
              <a:gd name="T21" fmla="*/ 2 h 460"/>
              <a:gd name="T22" fmla="*/ 178 w 510"/>
              <a:gd name="T23" fmla="*/ 0 h 460"/>
              <a:gd name="T24" fmla="*/ 176 w 510"/>
              <a:gd name="T25" fmla="*/ 0 h 460"/>
              <a:gd name="T26" fmla="*/ 144 w 510"/>
              <a:gd name="T27" fmla="*/ 16 h 460"/>
              <a:gd name="T28" fmla="*/ 82 w 510"/>
              <a:gd name="T29" fmla="*/ 38 h 460"/>
              <a:gd name="T30" fmla="*/ 68 w 510"/>
              <a:gd name="T31" fmla="*/ 46 h 460"/>
              <a:gd name="T32" fmla="*/ 58 w 510"/>
              <a:gd name="T33" fmla="*/ 60 h 460"/>
              <a:gd name="T34" fmla="*/ 28 w 510"/>
              <a:gd name="T35" fmla="*/ 152 h 460"/>
              <a:gd name="T36" fmla="*/ 0 w 510"/>
              <a:gd name="T37" fmla="*/ 270 h 460"/>
              <a:gd name="T38" fmla="*/ 4 w 510"/>
              <a:gd name="T39" fmla="*/ 294 h 460"/>
              <a:gd name="T40" fmla="*/ 30 w 510"/>
              <a:gd name="T41" fmla="*/ 386 h 460"/>
              <a:gd name="T42" fmla="*/ 56 w 510"/>
              <a:gd name="T43" fmla="*/ 460 h 460"/>
              <a:gd name="T44" fmla="*/ 84 w 510"/>
              <a:gd name="T45" fmla="*/ 456 h 460"/>
              <a:gd name="T46" fmla="*/ 108 w 510"/>
              <a:gd name="T47" fmla="*/ 444 h 460"/>
              <a:gd name="T48" fmla="*/ 92 w 510"/>
              <a:gd name="T49" fmla="*/ 364 h 460"/>
              <a:gd name="T50" fmla="*/ 78 w 510"/>
              <a:gd name="T51" fmla="*/ 284 h 460"/>
              <a:gd name="T52" fmla="*/ 76 w 510"/>
              <a:gd name="T53" fmla="*/ 270 h 460"/>
              <a:gd name="T54" fmla="*/ 106 w 510"/>
              <a:gd name="T55" fmla="*/ 184 h 460"/>
              <a:gd name="T56" fmla="*/ 114 w 510"/>
              <a:gd name="T57" fmla="*/ 172 h 460"/>
              <a:gd name="T58" fmla="*/ 116 w 510"/>
              <a:gd name="T59" fmla="*/ 172 h 460"/>
              <a:gd name="T60" fmla="*/ 122 w 510"/>
              <a:gd name="T61" fmla="*/ 192 h 460"/>
              <a:gd name="T62" fmla="*/ 130 w 510"/>
              <a:gd name="T63" fmla="*/ 256 h 460"/>
              <a:gd name="T64" fmla="*/ 128 w 510"/>
              <a:gd name="T65" fmla="*/ 296 h 460"/>
              <a:gd name="T66" fmla="*/ 118 w 510"/>
              <a:gd name="T67" fmla="*/ 384 h 460"/>
              <a:gd name="T68" fmla="*/ 116 w 510"/>
              <a:gd name="T69" fmla="*/ 414 h 460"/>
              <a:gd name="T70" fmla="*/ 146 w 510"/>
              <a:gd name="T71" fmla="*/ 422 h 460"/>
              <a:gd name="T72" fmla="*/ 220 w 510"/>
              <a:gd name="T73" fmla="*/ 432 h 460"/>
              <a:gd name="T74" fmla="*/ 254 w 510"/>
              <a:gd name="T75" fmla="*/ 432 h 460"/>
              <a:gd name="T76" fmla="*/ 362 w 510"/>
              <a:gd name="T77" fmla="*/ 422 h 460"/>
              <a:gd name="T78" fmla="*/ 394 w 510"/>
              <a:gd name="T79" fmla="*/ 414 h 460"/>
              <a:gd name="T80" fmla="*/ 392 w 510"/>
              <a:gd name="T81" fmla="*/ 384 h 460"/>
              <a:gd name="T82" fmla="*/ 382 w 510"/>
              <a:gd name="T83" fmla="*/ 294 h 460"/>
              <a:gd name="T84" fmla="*/ 380 w 510"/>
              <a:gd name="T85" fmla="*/ 256 h 460"/>
              <a:gd name="T86" fmla="*/ 386 w 510"/>
              <a:gd name="T87" fmla="*/ 192 h 460"/>
              <a:gd name="T88" fmla="*/ 394 w 510"/>
              <a:gd name="T89" fmla="*/ 172 h 460"/>
              <a:gd name="T90" fmla="*/ 396 w 510"/>
              <a:gd name="T91" fmla="*/ 170 h 460"/>
              <a:gd name="T92" fmla="*/ 404 w 510"/>
              <a:gd name="T93" fmla="*/ 184 h 460"/>
              <a:gd name="T94" fmla="*/ 432 w 510"/>
              <a:gd name="T95" fmla="*/ 270 h 460"/>
              <a:gd name="T96" fmla="*/ 432 w 510"/>
              <a:gd name="T97" fmla="*/ 282 h 460"/>
              <a:gd name="T98" fmla="*/ 416 w 510"/>
              <a:gd name="T99" fmla="*/ 364 h 460"/>
              <a:gd name="T100" fmla="*/ 400 w 510"/>
              <a:gd name="T101" fmla="*/ 444 h 460"/>
              <a:gd name="T102" fmla="*/ 426 w 510"/>
              <a:gd name="T103" fmla="*/ 456 h 460"/>
              <a:gd name="T104" fmla="*/ 454 w 510"/>
              <a:gd name="T105" fmla="*/ 460 h 460"/>
              <a:gd name="T106" fmla="*/ 478 w 510"/>
              <a:gd name="T107" fmla="*/ 386 h 460"/>
              <a:gd name="T108" fmla="*/ 506 w 510"/>
              <a:gd name="T109" fmla="*/ 294 h 460"/>
              <a:gd name="T110" fmla="*/ 510 w 510"/>
              <a:gd name="T111" fmla="*/ 268 h 460"/>
              <a:gd name="T112" fmla="*/ 482 w 510"/>
              <a:gd name="T113" fmla="*/ 152 h 460"/>
              <a:gd name="T114" fmla="*/ 450 w 510"/>
              <a:gd name="T115" fmla="*/ 60 h 460"/>
              <a:gd name="T116" fmla="*/ 442 w 510"/>
              <a:gd name="T117" fmla="*/ 44 h 460"/>
              <a:gd name="T118" fmla="*/ 428 w 510"/>
              <a:gd name="T119" fmla="*/ 38 h 460"/>
              <a:gd name="T120" fmla="*/ 366 w 510"/>
              <a:gd name="T121" fmla="*/ 16 h 460"/>
              <a:gd name="T122" fmla="*/ 336 w 510"/>
              <a:gd name="T123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0" h="460">
                <a:moveTo>
                  <a:pt x="336" y="0"/>
                </a:moveTo>
                <a:lnTo>
                  <a:pt x="336" y="0"/>
                </a:lnTo>
                <a:lnTo>
                  <a:pt x="332" y="0"/>
                </a:lnTo>
                <a:lnTo>
                  <a:pt x="330" y="0"/>
                </a:lnTo>
                <a:lnTo>
                  <a:pt x="328" y="2"/>
                </a:lnTo>
                <a:lnTo>
                  <a:pt x="328" y="2"/>
                </a:lnTo>
                <a:lnTo>
                  <a:pt x="318" y="16"/>
                </a:lnTo>
                <a:lnTo>
                  <a:pt x="308" y="26"/>
                </a:lnTo>
                <a:lnTo>
                  <a:pt x="298" y="32"/>
                </a:lnTo>
                <a:lnTo>
                  <a:pt x="290" y="38"/>
                </a:lnTo>
                <a:lnTo>
                  <a:pt x="280" y="42"/>
                </a:lnTo>
                <a:lnTo>
                  <a:pt x="272" y="44"/>
                </a:lnTo>
                <a:lnTo>
                  <a:pt x="256" y="44"/>
                </a:lnTo>
                <a:lnTo>
                  <a:pt x="256" y="44"/>
                </a:lnTo>
                <a:lnTo>
                  <a:pt x="240" y="44"/>
                </a:lnTo>
                <a:lnTo>
                  <a:pt x="230" y="42"/>
                </a:lnTo>
                <a:lnTo>
                  <a:pt x="222" y="38"/>
                </a:lnTo>
                <a:lnTo>
                  <a:pt x="212" y="34"/>
                </a:lnTo>
                <a:lnTo>
                  <a:pt x="202" y="26"/>
                </a:lnTo>
                <a:lnTo>
                  <a:pt x="192" y="16"/>
                </a:lnTo>
                <a:lnTo>
                  <a:pt x="184" y="2"/>
                </a:lnTo>
                <a:lnTo>
                  <a:pt x="184" y="2"/>
                </a:lnTo>
                <a:lnTo>
                  <a:pt x="180" y="0"/>
                </a:lnTo>
                <a:lnTo>
                  <a:pt x="178" y="0"/>
                </a:lnTo>
                <a:lnTo>
                  <a:pt x="176" y="0"/>
                </a:lnTo>
                <a:lnTo>
                  <a:pt x="176" y="0"/>
                </a:lnTo>
                <a:lnTo>
                  <a:pt x="160" y="8"/>
                </a:lnTo>
                <a:lnTo>
                  <a:pt x="144" y="16"/>
                </a:lnTo>
                <a:lnTo>
                  <a:pt x="112" y="28"/>
                </a:lnTo>
                <a:lnTo>
                  <a:pt x="82" y="38"/>
                </a:lnTo>
                <a:lnTo>
                  <a:pt x="72" y="42"/>
                </a:lnTo>
                <a:lnTo>
                  <a:pt x="68" y="46"/>
                </a:lnTo>
                <a:lnTo>
                  <a:pt x="68" y="46"/>
                </a:lnTo>
                <a:lnTo>
                  <a:pt x="58" y="60"/>
                </a:lnTo>
                <a:lnTo>
                  <a:pt x="50" y="86"/>
                </a:lnTo>
                <a:lnTo>
                  <a:pt x="28" y="152"/>
                </a:lnTo>
                <a:lnTo>
                  <a:pt x="10" y="222"/>
                </a:lnTo>
                <a:lnTo>
                  <a:pt x="0" y="270"/>
                </a:lnTo>
                <a:lnTo>
                  <a:pt x="0" y="270"/>
                </a:lnTo>
                <a:lnTo>
                  <a:pt x="4" y="294"/>
                </a:lnTo>
                <a:lnTo>
                  <a:pt x="12" y="324"/>
                </a:lnTo>
                <a:lnTo>
                  <a:pt x="30" y="386"/>
                </a:lnTo>
                <a:lnTo>
                  <a:pt x="56" y="460"/>
                </a:lnTo>
                <a:lnTo>
                  <a:pt x="56" y="460"/>
                </a:lnTo>
                <a:lnTo>
                  <a:pt x="68" y="460"/>
                </a:lnTo>
                <a:lnTo>
                  <a:pt x="84" y="456"/>
                </a:lnTo>
                <a:lnTo>
                  <a:pt x="98" y="452"/>
                </a:lnTo>
                <a:lnTo>
                  <a:pt x="108" y="444"/>
                </a:lnTo>
                <a:lnTo>
                  <a:pt x="108" y="444"/>
                </a:lnTo>
                <a:lnTo>
                  <a:pt x="92" y="364"/>
                </a:lnTo>
                <a:lnTo>
                  <a:pt x="82" y="306"/>
                </a:lnTo>
                <a:lnTo>
                  <a:pt x="78" y="284"/>
                </a:lnTo>
                <a:lnTo>
                  <a:pt x="76" y="270"/>
                </a:lnTo>
                <a:lnTo>
                  <a:pt x="76" y="270"/>
                </a:lnTo>
                <a:lnTo>
                  <a:pt x="94" y="216"/>
                </a:lnTo>
                <a:lnTo>
                  <a:pt x="106" y="184"/>
                </a:lnTo>
                <a:lnTo>
                  <a:pt x="110" y="176"/>
                </a:lnTo>
                <a:lnTo>
                  <a:pt x="114" y="172"/>
                </a:lnTo>
                <a:lnTo>
                  <a:pt x="114" y="172"/>
                </a:lnTo>
                <a:lnTo>
                  <a:pt x="116" y="172"/>
                </a:lnTo>
                <a:lnTo>
                  <a:pt x="118" y="176"/>
                </a:lnTo>
                <a:lnTo>
                  <a:pt x="122" y="192"/>
                </a:lnTo>
                <a:lnTo>
                  <a:pt x="128" y="218"/>
                </a:lnTo>
                <a:lnTo>
                  <a:pt x="130" y="256"/>
                </a:lnTo>
                <a:lnTo>
                  <a:pt x="130" y="256"/>
                </a:lnTo>
                <a:lnTo>
                  <a:pt x="128" y="296"/>
                </a:lnTo>
                <a:lnTo>
                  <a:pt x="122" y="342"/>
                </a:lnTo>
                <a:lnTo>
                  <a:pt x="118" y="384"/>
                </a:lnTo>
                <a:lnTo>
                  <a:pt x="116" y="414"/>
                </a:lnTo>
                <a:lnTo>
                  <a:pt x="116" y="414"/>
                </a:lnTo>
                <a:lnTo>
                  <a:pt x="130" y="418"/>
                </a:lnTo>
                <a:lnTo>
                  <a:pt x="146" y="422"/>
                </a:lnTo>
                <a:lnTo>
                  <a:pt x="182" y="428"/>
                </a:lnTo>
                <a:lnTo>
                  <a:pt x="220" y="432"/>
                </a:lnTo>
                <a:lnTo>
                  <a:pt x="254" y="432"/>
                </a:lnTo>
                <a:lnTo>
                  <a:pt x="254" y="432"/>
                </a:lnTo>
                <a:lnTo>
                  <a:pt x="324" y="426"/>
                </a:lnTo>
                <a:lnTo>
                  <a:pt x="362" y="422"/>
                </a:lnTo>
                <a:lnTo>
                  <a:pt x="380" y="418"/>
                </a:lnTo>
                <a:lnTo>
                  <a:pt x="394" y="414"/>
                </a:lnTo>
                <a:lnTo>
                  <a:pt x="394" y="414"/>
                </a:lnTo>
                <a:lnTo>
                  <a:pt x="392" y="384"/>
                </a:lnTo>
                <a:lnTo>
                  <a:pt x="388" y="340"/>
                </a:lnTo>
                <a:lnTo>
                  <a:pt x="382" y="294"/>
                </a:lnTo>
                <a:lnTo>
                  <a:pt x="380" y="256"/>
                </a:lnTo>
                <a:lnTo>
                  <a:pt x="380" y="256"/>
                </a:lnTo>
                <a:lnTo>
                  <a:pt x="382" y="218"/>
                </a:lnTo>
                <a:lnTo>
                  <a:pt x="386" y="192"/>
                </a:lnTo>
                <a:lnTo>
                  <a:pt x="392" y="176"/>
                </a:lnTo>
                <a:lnTo>
                  <a:pt x="394" y="172"/>
                </a:lnTo>
                <a:lnTo>
                  <a:pt x="396" y="170"/>
                </a:lnTo>
                <a:lnTo>
                  <a:pt x="396" y="170"/>
                </a:lnTo>
                <a:lnTo>
                  <a:pt x="400" y="174"/>
                </a:lnTo>
                <a:lnTo>
                  <a:pt x="404" y="184"/>
                </a:lnTo>
                <a:lnTo>
                  <a:pt x="416" y="214"/>
                </a:lnTo>
                <a:lnTo>
                  <a:pt x="432" y="270"/>
                </a:lnTo>
                <a:lnTo>
                  <a:pt x="432" y="270"/>
                </a:lnTo>
                <a:lnTo>
                  <a:pt x="432" y="282"/>
                </a:lnTo>
                <a:lnTo>
                  <a:pt x="428" y="304"/>
                </a:lnTo>
                <a:lnTo>
                  <a:pt x="416" y="364"/>
                </a:lnTo>
                <a:lnTo>
                  <a:pt x="400" y="444"/>
                </a:lnTo>
                <a:lnTo>
                  <a:pt x="400" y="444"/>
                </a:lnTo>
                <a:lnTo>
                  <a:pt x="412" y="450"/>
                </a:lnTo>
                <a:lnTo>
                  <a:pt x="426" y="456"/>
                </a:lnTo>
                <a:lnTo>
                  <a:pt x="440" y="458"/>
                </a:lnTo>
                <a:lnTo>
                  <a:pt x="454" y="460"/>
                </a:lnTo>
                <a:lnTo>
                  <a:pt x="454" y="460"/>
                </a:lnTo>
                <a:lnTo>
                  <a:pt x="478" y="386"/>
                </a:lnTo>
                <a:lnTo>
                  <a:pt x="498" y="322"/>
                </a:lnTo>
                <a:lnTo>
                  <a:pt x="506" y="294"/>
                </a:lnTo>
                <a:lnTo>
                  <a:pt x="510" y="268"/>
                </a:lnTo>
                <a:lnTo>
                  <a:pt x="510" y="268"/>
                </a:lnTo>
                <a:lnTo>
                  <a:pt x="500" y="222"/>
                </a:lnTo>
                <a:lnTo>
                  <a:pt x="482" y="152"/>
                </a:lnTo>
                <a:lnTo>
                  <a:pt x="460" y="86"/>
                </a:lnTo>
                <a:lnTo>
                  <a:pt x="450" y="60"/>
                </a:lnTo>
                <a:lnTo>
                  <a:pt x="442" y="44"/>
                </a:lnTo>
                <a:lnTo>
                  <a:pt x="442" y="44"/>
                </a:lnTo>
                <a:lnTo>
                  <a:pt x="436" y="42"/>
                </a:lnTo>
                <a:lnTo>
                  <a:pt x="428" y="38"/>
                </a:lnTo>
                <a:lnTo>
                  <a:pt x="398" y="28"/>
                </a:lnTo>
                <a:lnTo>
                  <a:pt x="366" y="16"/>
                </a:lnTo>
                <a:lnTo>
                  <a:pt x="350" y="8"/>
                </a:lnTo>
                <a:lnTo>
                  <a:pt x="336" y="0"/>
                </a:lnTo>
                <a:lnTo>
                  <a:pt x="3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组 31"/>
          <p:cNvGrpSpPr/>
          <p:nvPr/>
        </p:nvGrpSpPr>
        <p:grpSpPr>
          <a:xfrm>
            <a:off x="2377613" y="4134215"/>
            <a:ext cx="595890" cy="720151"/>
            <a:chOff x="4452938" y="4233863"/>
            <a:chExt cx="669925" cy="809625"/>
          </a:xfrm>
          <a:solidFill>
            <a:schemeClr val="accent2"/>
          </a:solidFill>
        </p:grpSpPr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4516438" y="4649788"/>
              <a:ext cx="546100" cy="365125"/>
            </a:xfrm>
            <a:custGeom>
              <a:avLst/>
              <a:gdLst>
                <a:gd name="T0" fmla="*/ 0 w 344"/>
                <a:gd name="T1" fmla="*/ 144 h 230"/>
                <a:gd name="T2" fmla="*/ 26 w 344"/>
                <a:gd name="T3" fmla="*/ 198 h 230"/>
                <a:gd name="T4" fmla="*/ 132 w 344"/>
                <a:gd name="T5" fmla="*/ 228 h 230"/>
                <a:gd name="T6" fmla="*/ 266 w 344"/>
                <a:gd name="T7" fmla="*/ 220 h 230"/>
                <a:gd name="T8" fmla="*/ 332 w 344"/>
                <a:gd name="T9" fmla="*/ 182 h 230"/>
                <a:gd name="T10" fmla="*/ 340 w 344"/>
                <a:gd name="T11" fmla="*/ 80 h 230"/>
                <a:gd name="T12" fmla="*/ 18 w 344"/>
                <a:gd name="T13" fmla="*/ 156 h 230"/>
                <a:gd name="T14" fmla="*/ 18 w 344"/>
                <a:gd name="T15" fmla="*/ 142 h 230"/>
                <a:gd name="T16" fmla="*/ 26 w 344"/>
                <a:gd name="T17" fmla="*/ 150 h 230"/>
                <a:gd name="T18" fmla="*/ 18 w 344"/>
                <a:gd name="T19" fmla="*/ 110 h 230"/>
                <a:gd name="T20" fmla="*/ 14 w 344"/>
                <a:gd name="T21" fmla="*/ 98 h 230"/>
                <a:gd name="T22" fmla="*/ 26 w 344"/>
                <a:gd name="T23" fmla="*/ 100 h 230"/>
                <a:gd name="T24" fmla="*/ 18 w 344"/>
                <a:gd name="T25" fmla="*/ 110 h 230"/>
                <a:gd name="T26" fmla="*/ 24 w 344"/>
                <a:gd name="T27" fmla="*/ 66 h 230"/>
                <a:gd name="T28" fmla="*/ 26 w 344"/>
                <a:gd name="T29" fmla="*/ 52 h 230"/>
                <a:gd name="T30" fmla="*/ 30 w 344"/>
                <a:gd name="T31" fmla="*/ 20 h 230"/>
                <a:gd name="T32" fmla="*/ 34 w 344"/>
                <a:gd name="T33" fmla="*/ 6 h 230"/>
                <a:gd name="T34" fmla="*/ 32 w 344"/>
                <a:gd name="T35" fmla="*/ 20 h 230"/>
                <a:gd name="T36" fmla="*/ 42 w 344"/>
                <a:gd name="T37" fmla="*/ 194 h 230"/>
                <a:gd name="T38" fmla="*/ 42 w 344"/>
                <a:gd name="T39" fmla="*/ 180 h 230"/>
                <a:gd name="T40" fmla="*/ 90 w 344"/>
                <a:gd name="T41" fmla="*/ 208 h 230"/>
                <a:gd name="T42" fmla="*/ 80 w 344"/>
                <a:gd name="T43" fmla="*/ 212 h 230"/>
                <a:gd name="T44" fmla="*/ 78 w 344"/>
                <a:gd name="T45" fmla="*/ 200 h 230"/>
                <a:gd name="T46" fmla="*/ 90 w 344"/>
                <a:gd name="T47" fmla="*/ 208 h 230"/>
                <a:gd name="T48" fmla="*/ 126 w 344"/>
                <a:gd name="T49" fmla="*/ 222 h 230"/>
                <a:gd name="T50" fmla="*/ 122 w 344"/>
                <a:gd name="T51" fmla="*/ 210 h 230"/>
                <a:gd name="T52" fmla="*/ 134 w 344"/>
                <a:gd name="T53" fmla="*/ 216 h 230"/>
                <a:gd name="T54" fmla="*/ 170 w 344"/>
                <a:gd name="T55" fmla="*/ 224 h 230"/>
                <a:gd name="T56" fmla="*/ 168 w 344"/>
                <a:gd name="T57" fmla="*/ 212 h 230"/>
                <a:gd name="T58" fmla="*/ 182 w 344"/>
                <a:gd name="T59" fmla="*/ 216 h 230"/>
                <a:gd name="T60" fmla="*/ 206 w 344"/>
                <a:gd name="T61" fmla="*/ 192 h 230"/>
                <a:gd name="T62" fmla="*/ 134 w 344"/>
                <a:gd name="T63" fmla="*/ 160 h 230"/>
                <a:gd name="T64" fmla="*/ 210 w 344"/>
                <a:gd name="T65" fmla="*/ 160 h 230"/>
                <a:gd name="T66" fmla="*/ 210 w 344"/>
                <a:gd name="T67" fmla="*/ 216 h 230"/>
                <a:gd name="T68" fmla="*/ 220 w 344"/>
                <a:gd name="T69" fmla="*/ 208 h 230"/>
                <a:gd name="T70" fmla="*/ 222 w 344"/>
                <a:gd name="T71" fmla="*/ 220 h 230"/>
                <a:gd name="T72" fmla="*/ 262 w 344"/>
                <a:gd name="T73" fmla="*/ 212 h 230"/>
                <a:gd name="T74" fmla="*/ 260 w 344"/>
                <a:gd name="T75" fmla="*/ 200 h 230"/>
                <a:gd name="T76" fmla="*/ 270 w 344"/>
                <a:gd name="T77" fmla="*/ 208 h 230"/>
                <a:gd name="T78" fmla="*/ 304 w 344"/>
                <a:gd name="T79" fmla="*/ 194 h 230"/>
                <a:gd name="T80" fmla="*/ 300 w 344"/>
                <a:gd name="T81" fmla="*/ 180 h 230"/>
                <a:gd name="T82" fmla="*/ 308 w 344"/>
                <a:gd name="T83" fmla="*/ 192 h 230"/>
                <a:gd name="T84" fmla="*/ 312 w 344"/>
                <a:gd name="T85" fmla="*/ 6 h 230"/>
                <a:gd name="T86" fmla="*/ 318 w 344"/>
                <a:gd name="T87" fmla="*/ 20 h 230"/>
                <a:gd name="T88" fmla="*/ 306 w 344"/>
                <a:gd name="T89" fmla="*/ 14 h 230"/>
                <a:gd name="T90" fmla="*/ 326 w 344"/>
                <a:gd name="T91" fmla="*/ 156 h 230"/>
                <a:gd name="T92" fmla="*/ 328 w 344"/>
                <a:gd name="T93" fmla="*/ 142 h 230"/>
                <a:gd name="T94" fmla="*/ 334 w 344"/>
                <a:gd name="T95" fmla="*/ 102 h 230"/>
                <a:gd name="T96" fmla="*/ 326 w 344"/>
                <a:gd name="T97" fmla="*/ 110 h 230"/>
                <a:gd name="T98" fmla="*/ 326 w 344"/>
                <a:gd name="T99" fmla="*/ 96 h 230"/>
                <a:gd name="T100" fmla="*/ 322 w 344"/>
                <a:gd name="T101" fmla="*/ 64 h 230"/>
                <a:gd name="T102" fmla="*/ 316 w 344"/>
                <a:gd name="T103" fmla="*/ 54 h 230"/>
                <a:gd name="T104" fmla="*/ 330 w 344"/>
                <a:gd name="T105" fmla="*/ 5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4" h="230">
                  <a:moveTo>
                    <a:pt x="18" y="0"/>
                  </a:moveTo>
                  <a:lnTo>
                    <a:pt x="18" y="0"/>
                  </a:lnTo>
                  <a:lnTo>
                    <a:pt x="12" y="34"/>
                  </a:lnTo>
                  <a:lnTo>
                    <a:pt x="4" y="80"/>
                  </a:lnTo>
                  <a:lnTo>
                    <a:pt x="0" y="126"/>
                  </a:lnTo>
                  <a:lnTo>
                    <a:pt x="0" y="144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6" y="172"/>
                  </a:lnTo>
                  <a:lnTo>
                    <a:pt x="12" y="182"/>
                  </a:lnTo>
                  <a:lnTo>
                    <a:pt x="20" y="190"/>
                  </a:lnTo>
                  <a:lnTo>
                    <a:pt x="26" y="198"/>
                  </a:lnTo>
                  <a:lnTo>
                    <a:pt x="44" y="208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78" y="220"/>
                  </a:lnTo>
                  <a:lnTo>
                    <a:pt x="102" y="226"/>
                  </a:lnTo>
                  <a:lnTo>
                    <a:pt x="132" y="228"/>
                  </a:lnTo>
                  <a:lnTo>
                    <a:pt x="172" y="230"/>
                  </a:lnTo>
                  <a:lnTo>
                    <a:pt x="172" y="230"/>
                  </a:lnTo>
                  <a:lnTo>
                    <a:pt x="172" y="230"/>
                  </a:lnTo>
                  <a:lnTo>
                    <a:pt x="214" y="228"/>
                  </a:lnTo>
                  <a:lnTo>
                    <a:pt x="244" y="226"/>
                  </a:lnTo>
                  <a:lnTo>
                    <a:pt x="266" y="220"/>
                  </a:lnTo>
                  <a:lnTo>
                    <a:pt x="286" y="214"/>
                  </a:lnTo>
                  <a:lnTo>
                    <a:pt x="286" y="214"/>
                  </a:lnTo>
                  <a:lnTo>
                    <a:pt x="300" y="208"/>
                  </a:lnTo>
                  <a:lnTo>
                    <a:pt x="318" y="198"/>
                  </a:lnTo>
                  <a:lnTo>
                    <a:pt x="326" y="190"/>
                  </a:lnTo>
                  <a:lnTo>
                    <a:pt x="332" y="182"/>
                  </a:lnTo>
                  <a:lnTo>
                    <a:pt x="338" y="172"/>
                  </a:lnTo>
                  <a:lnTo>
                    <a:pt x="342" y="160"/>
                  </a:lnTo>
                  <a:lnTo>
                    <a:pt x="342" y="160"/>
                  </a:lnTo>
                  <a:lnTo>
                    <a:pt x="344" y="144"/>
                  </a:lnTo>
                  <a:lnTo>
                    <a:pt x="344" y="126"/>
                  </a:lnTo>
                  <a:lnTo>
                    <a:pt x="340" y="80"/>
                  </a:lnTo>
                  <a:lnTo>
                    <a:pt x="334" y="34"/>
                  </a:lnTo>
                  <a:lnTo>
                    <a:pt x="328" y="0"/>
                  </a:lnTo>
                  <a:lnTo>
                    <a:pt x="18" y="0"/>
                  </a:lnTo>
                  <a:close/>
                  <a:moveTo>
                    <a:pt x="20" y="156"/>
                  </a:moveTo>
                  <a:lnTo>
                    <a:pt x="18" y="156"/>
                  </a:lnTo>
                  <a:lnTo>
                    <a:pt x="18" y="156"/>
                  </a:lnTo>
                  <a:lnTo>
                    <a:pt x="14" y="154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2" y="144"/>
                  </a:lnTo>
                  <a:lnTo>
                    <a:pt x="18" y="142"/>
                  </a:lnTo>
                  <a:lnTo>
                    <a:pt x="18" y="142"/>
                  </a:lnTo>
                  <a:lnTo>
                    <a:pt x="20" y="142"/>
                  </a:lnTo>
                  <a:lnTo>
                    <a:pt x="24" y="142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26" y="150"/>
                  </a:lnTo>
                  <a:lnTo>
                    <a:pt x="24" y="154"/>
                  </a:lnTo>
                  <a:lnTo>
                    <a:pt x="20" y="156"/>
                  </a:lnTo>
                  <a:lnTo>
                    <a:pt x="20" y="156"/>
                  </a:lnTo>
                  <a:close/>
                  <a:moveTo>
                    <a:pt x="18" y="110"/>
                  </a:moveTo>
                  <a:lnTo>
                    <a:pt x="18" y="110"/>
                  </a:lnTo>
                  <a:lnTo>
                    <a:pt x="18" y="110"/>
                  </a:lnTo>
                  <a:lnTo>
                    <a:pt x="16" y="110"/>
                  </a:lnTo>
                  <a:lnTo>
                    <a:pt x="14" y="108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4" y="98"/>
                  </a:lnTo>
                  <a:lnTo>
                    <a:pt x="16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2" y="96"/>
                  </a:lnTo>
                  <a:lnTo>
                    <a:pt x="24" y="98"/>
                  </a:lnTo>
                  <a:lnTo>
                    <a:pt x="26" y="100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6"/>
                  </a:lnTo>
                  <a:lnTo>
                    <a:pt x="24" y="108"/>
                  </a:lnTo>
                  <a:lnTo>
                    <a:pt x="18" y="110"/>
                  </a:lnTo>
                  <a:lnTo>
                    <a:pt x="18" y="110"/>
                  </a:lnTo>
                  <a:close/>
                  <a:moveTo>
                    <a:pt x="32" y="60"/>
                  </a:moveTo>
                  <a:lnTo>
                    <a:pt x="32" y="60"/>
                  </a:lnTo>
                  <a:lnTo>
                    <a:pt x="30" y="64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8" y="62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20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30" y="54"/>
                  </a:lnTo>
                  <a:lnTo>
                    <a:pt x="32" y="60"/>
                  </a:lnTo>
                  <a:lnTo>
                    <a:pt x="32" y="60"/>
                  </a:lnTo>
                  <a:close/>
                  <a:moveTo>
                    <a:pt x="30" y="20"/>
                  </a:moveTo>
                  <a:lnTo>
                    <a:pt x="30" y="20"/>
                  </a:lnTo>
                  <a:lnTo>
                    <a:pt x="26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8" y="10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6" y="18"/>
                  </a:lnTo>
                  <a:lnTo>
                    <a:pt x="32" y="20"/>
                  </a:lnTo>
                  <a:lnTo>
                    <a:pt x="30" y="20"/>
                  </a:lnTo>
                  <a:close/>
                  <a:moveTo>
                    <a:pt x="48" y="192"/>
                  </a:moveTo>
                  <a:lnTo>
                    <a:pt x="48" y="192"/>
                  </a:lnTo>
                  <a:lnTo>
                    <a:pt x="46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88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42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8" y="186"/>
                  </a:lnTo>
                  <a:lnTo>
                    <a:pt x="48" y="192"/>
                  </a:lnTo>
                  <a:lnTo>
                    <a:pt x="48" y="192"/>
                  </a:lnTo>
                  <a:close/>
                  <a:moveTo>
                    <a:pt x="90" y="208"/>
                  </a:moveTo>
                  <a:lnTo>
                    <a:pt x="90" y="208"/>
                  </a:lnTo>
                  <a:lnTo>
                    <a:pt x="88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0" y="212"/>
                  </a:lnTo>
                  <a:lnTo>
                    <a:pt x="80" y="212"/>
                  </a:lnTo>
                  <a:lnTo>
                    <a:pt x="78" y="212"/>
                  </a:lnTo>
                  <a:lnTo>
                    <a:pt x="76" y="210"/>
                  </a:lnTo>
                  <a:lnTo>
                    <a:pt x="76" y="204"/>
                  </a:lnTo>
                  <a:lnTo>
                    <a:pt x="76" y="204"/>
                  </a:lnTo>
                  <a:lnTo>
                    <a:pt x="76" y="202"/>
                  </a:lnTo>
                  <a:lnTo>
                    <a:pt x="78" y="200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8" y="200"/>
                  </a:lnTo>
                  <a:lnTo>
                    <a:pt x="90" y="202"/>
                  </a:lnTo>
                  <a:lnTo>
                    <a:pt x="90" y="208"/>
                  </a:lnTo>
                  <a:lnTo>
                    <a:pt x="90" y="208"/>
                  </a:lnTo>
                  <a:close/>
                  <a:moveTo>
                    <a:pt x="134" y="216"/>
                  </a:moveTo>
                  <a:lnTo>
                    <a:pt x="134" y="216"/>
                  </a:lnTo>
                  <a:lnTo>
                    <a:pt x="134" y="218"/>
                  </a:lnTo>
                  <a:lnTo>
                    <a:pt x="132" y="220"/>
                  </a:lnTo>
                  <a:lnTo>
                    <a:pt x="128" y="222"/>
                  </a:lnTo>
                  <a:lnTo>
                    <a:pt x="126" y="222"/>
                  </a:lnTo>
                  <a:lnTo>
                    <a:pt x="126" y="222"/>
                  </a:lnTo>
                  <a:lnTo>
                    <a:pt x="122" y="218"/>
                  </a:lnTo>
                  <a:lnTo>
                    <a:pt x="120" y="216"/>
                  </a:lnTo>
                  <a:lnTo>
                    <a:pt x="120" y="214"/>
                  </a:lnTo>
                  <a:lnTo>
                    <a:pt x="120" y="214"/>
                  </a:lnTo>
                  <a:lnTo>
                    <a:pt x="122" y="210"/>
                  </a:lnTo>
                  <a:lnTo>
                    <a:pt x="122" y="208"/>
                  </a:lnTo>
                  <a:lnTo>
                    <a:pt x="128" y="208"/>
                  </a:lnTo>
                  <a:lnTo>
                    <a:pt x="128" y="208"/>
                  </a:lnTo>
                  <a:lnTo>
                    <a:pt x="134" y="210"/>
                  </a:lnTo>
                  <a:lnTo>
                    <a:pt x="134" y="212"/>
                  </a:lnTo>
                  <a:lnTo>
                    <a:pt x="134" y="216"/>
                  </a:lnTo>
                  <a:lnTo>
                    <a:pt x="134" y="216"/>
                  </a:lnTo>
                  <a:close/>
                  <a:moveTo>
                    <a:pt x="178" y="222"/>
                  </a:moveTo>
                  <a:lnTo>
                    <a:pt x="178" y="222"/>
                  </a:lnTo>
                  <a:lnTo>
                    <a:pt x="174" y="224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8" y="222"/>
                  </a:lnTo>
                  <a:lnTo>
                    <a:pt x="168" y="222"/>
                  </a:lnTo>
                  <a:lnTo>
                    <a:pt x="166" y="216"/>
                  </a:lnTo>
                  <a:lnTo>
                    <a:pt x="166" y="216"/>
                  </a:lnTo>
                  <a:lnTo>
                    <a:pt x="166" y="214"/>
                  </a:lnTo>
                  <a:lnTo>
                    <a:pt x="168" y="212"/>
                  </a:lnTo>
                  <a:lnTo>
                    <a:pt x="168" y="21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82" y="216"/>
                  </a:lnTo>
                  <a:lnTo>
                    <a:pt x="182" y="216"/>
                  </a:lnTo>
                  <a:lnTo>
                    <a:pt x="178" y="222"/>
                  </a:lnTo>
                  <a:lnTo>
                    <a:pt x="178" y="222"/>
                  </a:lnTo>
                  <a:close/>
                  <a:moveTo>
                    <a:pt x="210" y="186"/>
                  </a:moveTo>
                  <a:lnTo>
                    <a:pt x="210" y="186"/>
                  </a:lnTo>
                  <a:lnTo>
                    <a:pt x="210" y="190"/>
                  </a:lnTo>
                  <a:lnTo>
                    <a:pt x="206" y="192"/>
                  </a:lnTo>
                  <a:lnTo>
                    <a:pt x="140" y="192"/>
                  </a:lnTo>
                  <a:lnTo>
                    <a:pt x="140" y="192"/>
                  </a:lnTo>
                  <a:lnTo>
                    <a:pt x="136" y="190"/>
                  </a:lnTo>
                  <a:lnTo>
                    <a:pt x="134" y="186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6" y="156"/>
                  </a:lnTo>
                  <a:lnTo>
                    <a:pt x="140" y="154"/>
                  </a:lnTo>
                  <a:lnTo>
                    <a:pt x="206" y="154"/>
                  </a:lnTo>
                  <a:lnTo>
                    <a:pt x="206" y="154"/>
                  </a:lnTo>
                  <a:lnTo>
                    <a:pt x="210" y="156"/>
                  </a:lnTo>
                  <a:lnTo>
                    <a:pt x="210" y="160"/>
                  </a:lnTo>
                  <a:lnTo>
                    <a:pt x="210" y="186"/>
                  </a:lnTo>
                  <a:close/>
                  <a:moveTo>
                    <a:pt x="218" y="222"/>
                  </a:moveTo>
                  <a:lnTo>
                    <a:pt x="218" y="222"/>
                  </a:lnTo>
                  <a:lnTo>
                    <a:pt x="218" y="222"/>
                  </a:lnTo>
                  <a:lnTo>
                    <a:pt x="214" y="220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210" y="212"/>
                  </a:lnTo>
                  <a:lnTo>
                    <a:pt x="212" y="210"/>
                  </a:lnTo>
                  <a:lnTo>
                    <a:pt x="218" y="208"/>
                  </a:lnTo>
                  <a:lnTo>
                    <a:pt x="218" y="208"/>
                  </a:lnTo>
                  <a:lnTo>
                    <a:pt x="220" y="208"/>
                  </a:lnTo>
                  <a:lnTo>
                    <a:pt x="222" y="208"/>
                  </a:lnTo>
                  <a:lnTo>
                    <a:pt x="226" y="214"/>
                  </a:lnTo>
                  <a:lnTo>
                    <a:pt x="226" y="214"/>
                  </a:lnTo>
                  <a:lnTo>
                    <a:pt x="226" y="216"/>
                  </a:lnTo>
                  <a:lnTo>
                    <a:pt x="224" y="218"/>
                  </a:lnTo>
                  <a:lnTo>
                    <a:pt x="222" y="220"/>
                  </a:lnTo>
                  <a:lnTo>
                    <a:pt x="218" y="222"/>
                  </a:lnTo>
                  <a:lnTo>
                    <a:pt x="218" y="222"/>
                  </a:lnTo>
                  <a:close/>
                  <a:moveTo>
                    <a:pt x="266" y="212"/>
                  </a:moveTo>
                  <a:lnTo>
                    <a:pt x="266" y="212"/>
                  </a:lnTo>
                  <a:lnTo>
                    <a:pt x="262" y="212"/>
                  </a:lnTo>
                  <a:lnTo>
                    <a:pt x="262" y="212"/>
                  </a:lnTo>
                  <a:lnTo>
                    <a:pt x="258" y="212"/>
                  </a:lnTo>
                  <a:lnTo>
                    <a:pt x="256" y="208"/>
                  </a:lnTo>
                  <a:lnTo>
                    <a:pt x="256" y="208"/>
                  </a:lnTo>
                  <a:lnTo>
                    <a:pt x="256" y="202"/>
                  </a:lnTo>
                  <a:lnTo>
                    <a:pt x="258" y="200"/>
                  </a:lnTo>
                  <a:lnTo>
                    <a:pt x="260" y="200"/>
                  </a:lnTo>
                  <a:lnTo>
                    <a:pt x="260" y="200"/>
                  </a:lnTo>
                  <a:lnTo>
                    <a:pt x="266" y="200"/>
                  </a:lnTo>
                  <a:lnTo>
                    <a:pt x="268" y="202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0" y="208"/>
                  </a:lnTo>
                  <a:lnTo>
                    <a:pt x="266" y="212"/>
                  </a:lnTo>
                  <a:lnTo>
                    <a:pt x="266" y="212"/>
                  </a:lnTo>
                  <a:close/>
                  <a:moveTo>
                    <a:pt x="308" y="192"/>
                  </a:moveTo>
                  <a:lnTo>
                    <a:pt x="308" y="192"/>
                  </a:lnTo>
                  <a:lnTo>
                    <a:pt x="304" y="194"/>
                  </a:lnTo>
                  <a:lnTo>
                    <a:pt x="304" y="194"/>
                  </a:lnTo>
                  <a:lnTo>
                    <a:pt x="302" y="194"/>
                  </a:lnTo>
                  <a:lnTo>
                    <a:pt x="298" y="192"/>
                  </a:lnTo>
                  <a:lnTo>
                    <a:pt x="298" y="192"/>
                  </a:lnTo>
                  <a:lnTo>
                    <a:pt x="298" y="186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6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2" y="188"/>
                  </a:lnTo>
                  <a:lnTo>
                    <a:pt x="308" y="192"/>
                  </a:lnTo>
                  <a:lnTo>
                    <a:pt x="308" y="192"/>
                  </a:lnTo>
                  <a:close/>
                  <a:moveTo>
                    <a:pt x="306" y="14"/>
                  </a:moveTo>
                  <a:lnTo>
                    <a:pt x="306" y="14"/>
                  </a:lnTo>
                  <a:lnTo>
                    <a:pt x="308" y="8"/>
                  </a:lnTo>
                  <a:lnTo>
                    <a:pt x="310" y="6"/>
                  </a:lnTo>
                  <a:lnTo>
                    <a:pt x="312" y="6"/>
                  </a:lnTo>
                  <a:lnTo>
                    <a:pt x="312" y="6"/>
                  </a:lnTo>
                  <a:lnTo>
                    <a:pt x="318" y="8"/>
                  </a:lnTo>
                  <a:lnTo>
                    <a:pt x="320" y="10"/>
                  </a:lnTo>
                  <a:lnTo>
                    <a:pt x="322" y="12"/>
                  </a:lnTo>
                  <a:lnTo>
                    <a:pt x="322" y="12"/>
                  </a:lnTo>
                  <a:lnTo>
                    <a:pt x="320" y="18"/>
                  </a:lnTo>
                  <a:lnTo>
                    <a:pt x="318" y="20"/>
                  </a:lnTo>
                  <a:lnTo>
                    <a:pt x="316" y="20"/>
                  </a:lnTo>
                  <a:lnTo>
                    <a:pt x="316" y="20"/>
                  </a:lnTo>
                  <a:lnTo>
                    <a:pt x="314" y="20"/>
                  </a:lnTo>
                  <a:lnTo>
                    <a:pt x="314" y="20"/>
                  </a:lnTo>
                  <a:lnTo>
                    <a:pt x="310" y="18"/>
                  </a:lnTo>
                  <a:lnTo>
                    <a:pt x="306" y="14"/>
                  </a:lnTo>
                  <a:lnTo>
                    <a:pt x="306" y="14"/>
                  </a:lnTo>
                  <a:close/>
                  <a:moveTo>
                    <a:pt x="334" y="150"/>
                  </a:moveTo>
                  <a:lnTo>
                    <a:pt x="334" y="150"/>
                  </a:lnTo>
                  <a:lnTo>
                    <a:pt x="332" y="154"/>
                  </a:lnTo>
                  <a:lnTo>
                    <a:pt x="326" y="156"/>
                  </a:lnTo>
                  <a:lnTo>
                    <a:pt x="326" y="156"/>
                  </a:lnTo>
                  <a:lnTo>
                    <a:pt x="326" y="156"/>
                  </a:lnTo>
                  <a:lnTo>
                    <a:pt x="322" y="154"/>
                  </a:lnTo>
                  <a:lnTo>
                    <a:pt x="320" y="148"/>
                  </a:lnTo>
                  <a:lnTo>
                    <a:pt x="320" y="148"/>
                  </a:lnTo>
                  <a:lnTo>
                    <a:pt x="322" y="144"/>
                  </a:lnTo>
                  <a:lnTo>
                    <a:pt x="328" y="142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34" y="150"/>
                  </a:lnTo>
                  <a:lnTo>
                    <a:pt x="334" y="150"/>
                  </a:lnTo>
                  <a:close/>
                  <a:moveTo>
                    <a:pt x="334" y="102"/>
                  </a:moveTo>
                  <a:lnTo>
                    <a:pt x="334" y="102"/>
                  </a:lnTo>
                  <a:lnTo>
                    <a:pt x="332" y="108"/>
                  </a:lnTo>
                  <a:lnTo>
                    <a:pt x="328" y="110"/>
                  </a:lnTo>
                  <a:lnTo>
                    <a:pt x="328" y="110"/>
                  </a:lnTo>
                  <a:lnTo>
                    <a:pt x="326" y="110"/>
                  </a:lnTo>
                  <a:lnTo>
                    <a:pt x="326" y="110"/>
                  </a:lnTo>
                  <a:lnTo>
                    <a:pt x="322" y="108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22" y="98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32" y="98"/>
                  </a:lnTo>
                  <a:lnTo>
                    <a:pt x="334" y="100"/>
                  </a:lnTo>
                  <a:lnTo>
                    <a:pt x="334" y="102"/>
                  </a:lnTo>
                  <a:lnTo>
                    <a:pt x="334" y="102"/>
                  </a:lnTo>
                  <a:close/>
                  <a:moveTo>
                    <a:pt x="322" y="64"/>
                  </a:moveTo>
                  <a:lnTo>
                    <a:pt x="322" y="64"/>
                  </a:lnTo>
                  <a:lnTo>
                    <a:pt x="322" y="64"/>
                  </a:lnTo>
                  <a:lnTo>
                    <a:pt x="318" y="62"/>
                  </a:lnTo>
                  <a:lnTo>
                    <a:pt x="314" y="58"/>
                  </a:lnTo>
                  <a:lnTo>
                    <a:pt x="314" y="58"/>
                  </a:lnTo>
                  <a:lnTo>
                    <a:pt x="314" y="56"/>
                  </a:lnTo>
                  <a:lnTo>
                    <a:pt x="316" y="54"/>
                  </a:lnTo>
                  <a:lnTo>
                    <a:pt x="322" y="50"/>
                  </a:lnTo>
                  <a:lnTo>
                    <a:pt x="322" y="50"/>
                  </a:lnTo>
                  <a:lnTo>
                    <a:pt x="324" y="50"/>
                  </a:lnTo>
                  <a:lnTo>
                    <a:pt x="326" y="52"/>
                  </a:lnTo>
                  <a:lnTo>
                    <a:pt x="330" y="56"/>
                  </a:lnTo>
                  <a:lnTo>
                    <a:pt x="330" y="56"/>
                  </a:lnTo>
                  <a:lnTo>
                    <a:pt x="328" y="62"/>
                  </a:lnTo>
                  <a:lnTo>
                    <a:pt x="322" y="64"/>
                  </a:lnTo>
                  <a:lnTo>
                    <a:pt x="32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4452938" y="4233863"/>
              <a:ext cx="669925" cy="809625"/>
            </a:xfrm>
            <a:custGeom>
              <a:avLst/>
              <a:gdLst>
                <a:gd name="T0" fmla="*/ 410 w 422"/>
                <a:gd name="T1" fmla="*/ 240 h 510"/>
                <a:gd name="T2" fmla="*/ 378 w 422"/>
                <a:gd name="T3" fmla="*/ 210 h 510"/>
                <a:gd name="T4" fmla="*/ 346 w 422"/>
                <a:gd name="T5" fmla="*/ 164 h 510"/>
                <a:gd name="T6" fmla="*/ 338 w 422"/>
                <a:gd name="T7" fmla="*/ 74 h 510"/>
                <a:gd name="T8" fmla="*/ 334 w 422"/>
                <a:gd name="T9" fmla="*/ 24 h 510"/>
                <a:gd name="T10" fmla="*/ 290 w 422"/>
                <a:gd name="T11" fmla="*/ 0 h 510"/>
                <a:gd name="T12" fmla="*/ 228 w 422"/>
                <a:gd name="T13" fmla="*/ 36 h 510"/>
                <a:gd name="T14" fmla="*/ 176 w 422"/>
                <a:gd name="T15" fmla="*/ 116 h 510"/>
                <a:gd name="T16" fmla="*/ 122 w 422"/>
                <a:gd name="T17" fmla="*/ 146 h 510"/>
                <a:gd name="T18" fmla="*/ 28 w 422"/>
                <a:gd name="T19" fmla="*/ 204 h 510"/>
                <a:gd name="T20" fmla="*/ 10 w 422"/>
                <a:gd name="T21" fmla="*/ 244 h 510"/>
                <a:gd name="T22" fmla="*/ 2 w 422"/>
                <a:gd name="T23" fmla="*/ 272 h 510"/>
                <a:gd name="T24" fmla="*/ 26 w 422"/>
                <a:gd name="T25" fmla="*/ 286 h 510"/>
                <a:gd name="T26" fmla="*/ 16 w 422"/>
                <a:gd name="T27" fmla="*/ 380 h 510"/>
                <a:gd name="T28" fmla="*/ 40 w 422"/>
                <a:gd name="T29" fmla="*/ 468 h 510"/>
                <a:gd name="T30" fmla="*/ 78 w 422"/>
                <a:gd name="T31" fmla="*/ 502 h 510"/>
                <a:gd name="T32" fmla="*/ 198 w 422"/>
                <a:gd name="T33" fmla="*/ 510 h 510"/>
                <a:gd name="T34" fmla="*/ 218 w 422"/>
                <a:gd name="T35" fmla="*/ 510 h 510"/>
                <a:gd name="T36" fmla="*/ 330 w 422"/>
                <a:gd name="T37" fmla="*/ 506 h 510"/>
                <a:gd name="T38" fmla="*/ 374 w 422"/>
                <a:gd name="T39" fmla="*/ 478 h 510"/>
                <a:gd name="T40" fmla="*/ 400 w 422"/>
                <a:gd name="T41" fmla="*/ 432 h 510"/>
                <a:gd name="T42" fmla="*/ 402 w 422"/>
                <a:gd name="T43" fmla="*/ 306 h 510"/>
                <a:gd name="T44" fmla="*/ 408 w 422"/>
                <a:gd name="T45" fmla="*/ 284 h 510"/>
                <a:gd name="T46" fmla="*/ 24 w 422"/>
                <a:gd name="T47" fmla="*/ 278 h 510"/>
                <a:gd name="T48" fmla="*/ 10 w 422"/>
                <a:gd name="T49" fmla="*/ 262 h 510"/>
                <a:gd name="T50" fmla="*/ 16 w 422"/>
                <a:gd name="T51" fmla="*/ 250 h 510"/>
                <a:gd name="T52" fmla="*/ 24 w 422"/>
                <a:gd name="T53" fmla="*/ 260 h 510"/>
                <a:gd name="T54" fmla="*/ 32 w 422"/>
                <a:gd name="T55" fmla="*/ 250 h 510"/>
                <a:gd name="T56" fmla="*/ 40 w 422"/>
                <a:gd name="T57" fmla="*/ 258 h 510"/>
                <a:gd name="T58" fmla="*/ 30 w 422"/>
                <a:gd name="T59" fmla="*/ 270 h 510"/>
                <a:gd name="T60" fmla="*/ 24 w 422"/>
                <a:gd name="T61" fmla="*/ 278 h 510"/>
                <a:gd name="T62" fmla="*/ 372 w 422"/>
                <a:gd name="T63" fmla="*/ 460 h 510"/>
                <a:gd name="T64" fmla="*/ 310 w 422"/>
                <a:gd name="T65" fmla="*/ 490 h 510"/>
                <a:gd name="T66" fmla="*/ 212 w 422"/>
                <a:gd name="T67" fmla="*/ 502 h 510"/>
                <a:gd name="T68" fmla="*/ 96 w 422"/>
                <a:gd name="T69" fmla="*/ 484 h 510"/>
                <a:gd name="T70" fmla="*/ 40 w 422"/>
                <a:gd name="T71" fmla="*/ 442 h 510"/>
                <a:gd name="T72" fmla="*/ 40 w 422"/>
                <a:gd name="T73" fmla="*/ 348 h 510"/>
                <a:gd name="T74" fmla="*/ 48 w 422"/>
                <a:gd name="T75" fmla="*/ 262 h 510"/>
                <a:gd name="T76" fmla="*/ 30 w 422"/>
                <a:gd name="T77" fmla="*/ 238 h 510"/>
                <a:gd name="T78" fmla="*/ 50 w 422"/>
                <a:gd name="T79" fmla="*/ 196 h 510"/>
                <a:gd name="T80" fmla="*/ 124 w 422"/>
                <a:gd name="T81" fmla="*/ 160 h 510"/>
                <a:gd name="T82" fmla="*/ 196 w 422"/>
                <a:gd name="T83" fmla="*/ 114 h 510"/>
                <a:gd name="T84" fmla="*/ 248 w 422"/>
                <a:gd name="T85" fmla="*/ 32 h 510"/>
                <a:gd name="T86" fmla="*/ 302 w 422"/>
                <a:gd name="T87" fmla="*/ 18 h 510"/>
                <a:gd name="T88" fmla="*/ 322 w 422"/>
                <a:gd name="T89" fmla="*/ 36 h 510"/>
                <a:gd name="T90" fmla="*/ 320 w 422"/>
                <a:gd name="T91" fmla="*/ 122 h 510"/>
                <a:gd name="T92" fmla="*/ 340 w 422"/>
                <a:gd name="T93" fmla="*/ 186 h 510"/>
                <a:gd name="T94" fmla="*/ 376 w 422"/>
                <a:gd name="T95" fmla="*/ 228 h 510"/>
                <a:gd name="T96" fmla="*/ 374 w 422"/>
                <a:gd name="T97" fmla="*/ 254 h 510"/>
                <a:gd name="T98" fmla="*/ 368 w 422"/>
                <a:gd name="T99" fmla="*/ 262 h 510"/>
                <a:gd name="T100" fmla="*/ 388 w 422"/>
                <a:gd name="T101" fmla="*/ 430 h 510"/>
                <a:gd name="T102" fmla="*/ 384 w 422"/>
                <a:gd name="T103" fmla="*/ 262 h 510"/>
                <a:gd name="T104" fmla="*/ 390 w 422"/>
                <a:gd name="T105" fmla="*/ 250 h 510"/>
                <a:gd name="T106" fmla="*/ 398 w 422"/>
                <a:gd name="T107" fmla="*/ 260 h 510"/>
                <a:gd name="T108" fmla="*/ 404 w 422"/>
                <a:gd name="T109" fmla="*/ 250 h 510"/>
                <a:gd name="T110" fmla="*/ 410 w 422"/>
                <a:gd name="T111" fmla="*/ 254 h 510"/>
                <a:gd name="T112" fmla="*/ 408 w 422"/>
                <a:gd name="T113" fmla="*/ 274 h 510"/>
                <a:gd name="T114" fmla="*/ 394 w 422"/>
                <a:gd name="T115" fmla="*/ 278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2" h="510">
                  <a:moveTo>
                    <a:pt x="422" y="262"/>
                  </a:moveTo>
                  <a:lnTo>
                    <a:pt x="422" y="262"/>
                  </a:lnTo>
                  <a:lnTo>
                    <a:pt x="422" y="252"/>
                  </a:lnTo>
                  <a:lnTo>
                    <a:pt x="416" y="246"/>
                  </a:lnTo>
                  <a:lnTo>
                    <a:pt x="410" y="240"/>
                  </a:lnTo>
                  <a:lnTo>
                    <a:pt x="400" y="238"/>
                  </a:lnTo>
                  <a:lnTo>
                    <a:pt x="400" y="238"/>
                  </a:lnTo>
                  <a:lnTo>
                    <a:pt x="396" y="228"/>
                  </a:lnTo>
                  <a:lnTo>
                    <a:pt x="390" y="222"/>
                  </a:lnTo>
                  <a:lnTo>
                    <a:pt x="378" y="210"/>
                  </a:lnTo>
                  <a:lnTo>
                    <a:pt x="378" y="210"/>
                  </a:lnTo>
                  <a:lnTo>
                    <a:pt x="366" y="196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46" y="164"/>
                  </a:lnTo>
                  <a:lnTo>
                    <a:pt x="342" y="150"/>
                  </a:lnTo>
                  <a:lnTo>
                    <a:pt x="338" y="136"/>
                  </a:lnTo>
                  <a:lnTo>
                    <a:pt x="336" y="122"/>
                  </a:lnTo>
                  <a:lnTo>
                    <a:pt x="336" y="98"/>
                  </a:lnTo>
                  <a:lnTo>
                    <a:pt x="338" y="74"/>
                  </a:lnTo>
                  <a:lnTo>
                    <a:pt x="338" y="74"/>
                  </a:lnTo>
                  <a:lnTo>
                    <a:pt x="338" y="52"/>
                  </a:lnTo>
                  <a:lnTo>
                    <a:pt x="338" y="42"/>
                  </a:lnTo>
                  <a:lnTo>
                    <a:pt x="336" y="34"/>
                  </a:lnTo>
                  <a:lnTo>
                    <a:pt x="334" y="24"/>
                  </a:lnTo>
                  <a:lnTo>
                    <a:pt x="328" y="18"/>
                  </a:lnTo>
                  <a:lnTo>
                    <a:pt x="320" y="10"/>
                  </a:lnTo>
                  <a:lnTo>
                    <a:pt x="308" y="6"/>
                  </a:lnTo>
                  <a:lnTo>
                    <a:pt x="308" y="6"/>
                  </a:lnTo>
                  <a:lnTo>
                    <a:pt x="290" y="0"/>
                  </a:lnTo>
                  <a:lnTo>
                    <a:pt x="274" y="0"/>
                  </a:lnTo>
                  <a:lnTo>
                    <a:pt x="260" y="6"/>
                  </a:lnTo>
                  <a:lnTo>
                    <a:pt x="248" y="12"/>
                  </a:lnTo>
                  <a:lnTo>
                    <a:pt x="236" y="24"/>
                  </a:lnTo>
                  <a:lnTo>
                    <a:pt x="228" y="36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194" y="92"/>
                  </a:lnTo>
                  <a:lnTo>
                    <a:pt x="186" y="104"/>
                  </a:lnTo>
                  <a:lnTo>
                    <a:pt x="176" y="116"/>
                  </a:lnTo>
                  <a:lnTo>
                    <a:pt x="166" y="126"/>
                  </a:lnTo>
                  <a:lnTo>
                    <a:pt x="152" y="136"/>
                  </a:lnTo>
                  <a:lnTo>
                    <a:pt x="138" y="142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92" y="154"/>
                  </a:lnTo>
                  <a:lnTo>
                    <a:pt x="70" y="164"/>
                  </a:lnTo>
                  <a:lnTo>
                    <a:pt x="52" y="176"/>
                  </a:lnTo>
                  <a:lnTo>
                    <a:pt x="38" y="190"/>
                  </a:lnTo>
                  <a:lnTo>
                    <a:pt x="28" y="204"/>
                  </a:lnTo>
                  <a:lnTo>
                    <a:pt x="22" y="216"/>
                  </a:lnTo>
                  <a:lnTo>
                    <a:pt x="18" y="230"/>
                  </a:lnTo>
                  <a:lnTo>
                    <a:pt x="16" y="240"/>
                  </a:lnTo>
                  <a:lnTo>
                    <a:pt x="16" y="240"/>
                  </a:lnTo>
                  <a:lnTo>
                    <a:pt x="10" y="244"/>
                  </a:lnTo>
                  <a:lnTo>
                    <a:pt x="4" y="248"/>
                  </a:lnTo>
                  <a:lnTo>
                    <a:pt x="2" y="256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2" y="272"/>
                  </a:lnTo>
                  <a:lnTo>
                    <a:pt x="8" y="280"/>
                  </a:lnTo>
                  <a:lnTo>
                    <a:pt x="14" y="284"/>
                  </a:lnTo>
                  <a:lnTo>
                    <a:pt x="24" y="286"/>
                  </a:lnTo>
                  <a:lnTo>
                    <a:pt x="24" y="286"/>
                  </a:lnTo>
                  <a:lnTo>
                    <a:pt x="26" y="286"/>
                  </a:lnTo>
                  <a:lnTo>
                    <a:pt x="26" y="286"/>
                  </a:lnTo>
                  <a:lnTo>
                    <a:pt x="22" y="306"/>
                  </a:lnTo>
                  <a:lnTo>
                    <a:pt x="18" y="330"/>
                  </a:lnTo>
                  <a:lnTo>
                    <a:pt x="16" y="354"/>
                  </a:lnTo>
                  <a:lnTo>
                    <a:pt x="16" y="380"/>
                  </a:lnTo>
                  <a:lnTo>
                    <a:pt x="18" y="406"/>
                  </a:lnTo>
                  <a:lnTo>
                    <a:pt x="24" y="432"/>
                  </a:lnTo>
                  <a:lnTo>
                    <a:pt x="28" y="444"/>
                  </a:lnTo>
                  <a:lnTo>
                    <a:pt x="34" y="456"/>
                  </a:lnTo>
                  <a:lnTo>
                    <a:pt x="40" y="468"/>
                  </a:lnTo>
                  <a:lnTo>
                    <a:pt x="50" y="478"/>
                  </a:lnTo>
                  <a:lnTo>
                    <a:pt x="50" y="478"/>
                  </a:lnTo>
                  <a:lnTo>
                    <a:pt x="56" y="486"/>
                  </a:lnTo>
                  <a:lnTo>
                    <a:pt x="66" y="494"/>
                  </a:lnTo>
                  <a:lnTo>
                    <a:pt x="78" y="502"/>
                  </a:lnTo>
                  <a:lnTo>
                    <a:pt x="84" y="504"/>
                  </a:lnTo>
                  <a:lnTo>
                    <a:pt x="94" y="506"/>
                  </a:lnTo>
                  <a:lnTo>
                    <a:pt x="94" y="506"/>
                  </a:lnTo>
                  <a:lnTo>
                    <a:pt x="148" y="510"/>
                  </a:lnTo>
                  <a:lnTo>
                    <a:pt x="198" y="510"/>
                  </a:lnTo>
                  <a:lnTo>
                    <a:pt x="198" y="510"/>
                  </a:lnTo>
                  <a:lnTo>
                    <a:pt x="198" y="510"/>
                  </a:lnTo>
                  <a:lnTo>
                    <a:pt x="208" y="510"/>
                  </a:lnTo>
                  <a:lnTo>
                    <a:pt x="208" y="510"/>
                  </a:lnTo>
                  <a:lnTo>
                    <a:pt x="218" y="510"/>
                  </a:lnTo>
                  <a:lnTo>
                    <a:pt x="218" y="510"/>
                  </a:lnTo>
                  <a:lnTo>
                    <a:pt x="218" y="510"/>
                  </a:lnTo>
                  <a:lnTo>
                    <a:pt x="270" y="510"/>
                  </a:lnTo>
                  <a:lnTo>
                    <a:pt x="330" y="506"/>
                  </a:lnTo>
                  <a:lnTo>
                    <a:pt x="330" y="506"/>
                  </a:lnTo>
                  <a:lnTo>
                    <a:pt x="338" y="504"/>
                  </a:lnTo>
                  <a:lnTo>
                    <a:pt x="346" y="502"/>
                  </a:lnTo>
                  <a:lnTo>
                    <a:pt x="358" y="494"/>
                  </a:lnTo>
                  <a:lnTo>
                    <a:pt x="368" y="486"/>
                  </a:lnTo>
                  <a:lnTo>
                    <a:pt x="374" y="478"/>
                  </a:lnTo>
                  <a:lnTo>
                    <a:pt x="374" y="478"/>
                  </a:lnTo>
                  <a:lnTo>
                    <a:pt x="384" y="468"/>
                  </a:lnTo>
                  <a:lnTo>
                    <a:pt x="390" y="456"/>
                  </a:lnTo>
                  <a:lnTo>
                    <a:pt x="396" y="444"/>
                  </a:lnTo>
                  <a:lnTo>
                    <a:pt x="400" y="432"/>
                  </a:lnTo>
                  <a:lnTo>
                    <a:pt x="406" y="406"/>
                  </a:lnTo>
                  <a:lnTo>
                    <a:pt x="410" y="380"/>
                  </a:lnTo>
                  <a:lnTo>
                    <a:pt x="408" y="354"/>
                  </a:lnTo>
                  <a:lnTo>
                    <a:pt x="406" y="330"/>
                  </a:lnTo>
                  <a:lnTo>
                    <a:pt x="402" y="30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8" y="284"/>
                  </a:lnTo>
                  <a:lnTo>
                    <a:pt x="416" y="280"/>
                  </a:lnTo>
                  <a:lnTo>
                    <a:pt x="420" y="272"/>
                  </a:lnTo>
                  <a:lnTo>
                    <a:pt x="422" y="262"/>
                  </a:lnTo>
                  <a:lnTo>
                    <a:pt x="422" y="262"/>
                  </a:lnTo>
                  <a:close/>
                  <a:moveTo>
                    <a:pt x="24" y="278"/>
                  </a:moveTo>
                  <a:lnTo>
                    <a:pt x="24" y="278"/>
                  </a:lnTo>
                  <a:lnTo>
                    <a:pt x="18" y="276"/>
                  </a:lnTo>
                  <a:lnTo>
                    <a:pt x="14" y="272"/>
                  </a:lnTo>
                  <a:lnTo>
                    <a:pt x="10" y="268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10" y="254"/>
                  </a:lnTo>
                  <a:lnTo>
                    <a:pt x="14" y="252"/>
                  </a:lnTo>
                  <a:lnTo>
                    <a:pt x="16" y="250"/>
                  </a:lnTo>
                  <a:lnTo>
                    <a:pt x="16" y="250"/>
                  </a:lnTo>
                  <a:lnTo>
                    <a:pt x="16" y="252"/>
                  </a:lnTo>
                  <a:lnTo>
                    <a:pt x="16" y="252"/>
                  </a:lnTo>
                  <a:lnTo>
                    <a:pt x="18" y="256"/>
                  </a:lnTo>
                  <a:lnTo>
                    <a:pt x="18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8" y="258"/>
                  </a:lnTo>
                  <a:lnTo>
                    <a:pt x="30" y="256"/>
                  </a:lnTo>
                  <a:lnTo>
                    <a:pt x="32" y="252"/>
                  </a:lnTo>
                  <a:lnTo>
                    <a:pt x="32" y="250"/>
                  </a:lnTo>
                  <a:lnTo>
                    <a:pt x="32" y="250"/>
                  </a:lnTo>
                  <a:lnTo>
                    <a:pt x="32" y="248"/>
                  </a:lnTo>
                  <a:lnTo>
                    <a:pt x="32" y="248"/>
                  </a:lnTo>
                  <a:lnTo>
                    <a:pt x="38" y="254"/>
                  </a:lnTo>
                  <a:lnTo>
                    <a:pt x="40" y="258"/>
                  </a:lnTo>
                  <a:lnTo>
                    <a:pt x="40" y="262"/>
                  </a:lnTo>
                  <a:lnTo>
                    <a:pt x="40" y="262"/>
                  </a:lnTo>
                  <a:lnTo>
                    <a:pt x="40" y="262"/>
                  </a:lnTo>
                  <a:lnTo>
                    <a:pt x="34" y="266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0" y="276"/>
                  </a:lnTo>
                  <a:lnTo>
                    <a:pt x="30" y="276"/>
                  </a:lnTo>
                  <a:lnTo>
                    <a:pt x="24" y="278"/>
                  </a:lnTo>
                  <a:lnTo>
                    <a:pt x="24" y="278"/>
                  </a:lnTo>
                  <a:close/>
                  <a:moveTo>
                    <a:pt x="388" y="430"/>
                  </a:moveTo>
                  <a:lnTo>
                    <a:pt x="388" y="430"/>
                  </a:lnTo>
                  <a:lnTo>
                    <a:pt x="384" y="442"/>
                  </a:lnTo>
                  <a:lnTo>
                    <a:pt x="378" y="452"/>
                  </a:lnTo>
                  <a:lnTo>
                    <a:pt x="372" y="460"/>
                  </a:lnTo>
                  <a:lnTo>
                    <a:pt x="364" y="468"/>
                  </a:lnTo>
                  <a:lnTo>
                    <a:pt x="346" y="478"/>
                  </a:lnTo>
                  <a:lnTo>
                    <a:pt x="330" y="484"/>
                  </a:lnTo>
                  <a:lnTo>
                    <a:pt x="330" y="484"/>
                  </a:lnTo>
                  <a:lnTo>
                    <a:pt x="310" y="490"/>
                  </a:lnTo>
                  <a:lnTo>
                    <a:pt x="286" y="496"/>
                  </a:lnTo>
                  <a:lnTo>
                    <a:pt x="254" y="500"/>
                  </a:lnTo>
                  <a:lnTo>
                    <a:pt x="212" y="502"/>
                  </a:lnTo>
                  <a:lnTo>
                    <a:pt x="212" y="502"/>
                  </a:lnTo>
                  <a:lnTo>
                    <a:pt x="212" y="502"/>
                  </a:lnTo>
                  <a:lnTo>
                    <a:pt x="170" y="500"/>
                  </a:lnTo>
                  <a:lnTo>
                    <a:pt x="138" y="496"/>
                  </a:lnTo>
                  <a:lnTo>
                    <a:pt x="114" y="490"/>
                  </a:lnTo>
                  <a:lnTo>
                    <a:pt x="96" y="484"/>
                  </a:lnTo>
                  <a:lnTo>
                    <a:pt x="96" y="484"/>
                  </a:lnTo>
                  <a:lnTo>
                    <a:pt x="80" y="478"/>
                  </a:lnTo>
                  <a:lnTo>
                    <a:pt x="62" y="468"/>
                  </a:lnTo>
                  <a:lnTo>
                    <a:pt x="54" y="460"/>
                  </a:lnTo>
                  <a:lnTo>
                    <a:pt x="46" y="452"/>
                  </a:lnTo>
                  <a:lnTo>
                    <a:pt x="40" y="442"/>
                  </a:lnTo>
                  <a:lnTo>
                    <a:pt x="36" y="430"/>
                  </a:lnTo>
                  <a:lnTo>
                    <a:pt x="36" y="430"/>
                  </a:lnTo>
                  <a:lnTo>
                    <a:pt x="34" y="414"/>
                  </a:lnTo>
                  <a:lnTo>
                    <a:pt x="34" y="394"/>
                  </a:lnTo>
                  <a:lnTo>
                    <a:pt x="40" y="348"/>
                  </a:lnTo>
                  <a:lnTo>
                    <a:pt x="48" y="300"/>
                  </a:lnTo>
                  <a:lnTo>
                    <a:pt x="56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4"/>
                  </a:lnTo>
                  <a:lnTo>
                    <a:pt x="42" y="248"/>
                  </a:lnTo>
                  <a:lnTo>
                    <a:pt x="38" y="242"/>
                  </a:lnTo>
                  <a:lnTo>
                    <a:pt x="30" y="238"/>
                  </a:lnTo>
                  <a:lnTo>
                    <a:pt x="30" y="238"/>
                  </a:lnTo>
                  <a:lnTo>
                    <a:pt x="32" y="230"/>
                  </a:lnTo>
                  <a:lnTo>
                    <a:pt x="36" y="218"/>
                  </a:lnTo>
                  <a:lnTo>
                    <a:pt x="42" y="208"/>
                  </a:lnTo>
                  <a:lnTo>
                    <a:pt x="50" y="196"/>
                  </a:lnTo>
                  <a:lnTo>
                    <a:pt x="62" y="186"/>
                  </a:lnTo>
                  <a:lnTo>
                    <a:pt x="78" y="176"/>
                  </a:lnTo>
                  <a:lnTo>
                    <a:pt x="98" y="166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42" y="156"/>
                  </a:lnTo>
                  <a:lnTo>
                    <a:pt x="158" y="148"/>
                  </a:lnTo>
                  <a:lnTo>
                    <a:pt x="172" y="138"/>
                  </a:lnTo>
                  <a:lnTo>
                    <a:pt x="186" y="126"/>
                  </a:lnTo>
                  <a:lnTo>
                    <a:pt x="196" y="114"/>
                  </a:lnTo>
                  <a:lnTo>
                    <a:pt x="206" y="100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40" y="42"/>
                  </a:lnTo>
                  <a:lnTo>
                    <a:pt x="248" y="32"/>
                  </a:lnTo>
                  <a:lnTo>
                    <a:pt x="256" y="22"/>
                  </a:lnTo>
                  <a:lnTo>
                    <a:pt x="266" y="16"/>
                  </a:lnTo>
                  <a:lnTo>
                    <a:pt x="276" y="14"/>
                  </a:lnTo>
                  <a:lnTo>
                    <a:pt x="288" y="14"/>
                  </a:lnTo>
                  <a:lnTo>
                    <a:pt x="302" y="18"/>
                  </a:lnTo>
                  <a:lnTo>
                    <a:pt x="302" y="18"/>
                  </a:lnTo>
                  <a:lnTo>
                    <a:pt x="310" y="22"/>
                  </a:lnTo>
                  <a:lnTo>
                    <a:pt x="316" y="26"/>
                  </a:lnTo>
                  <a:lnTo>
                    <a:pt x="320" y="30"/>
                  </a:lnTo>
                  <a:lnTo>
                    <a:pt x="322" y="36"/>
                  </a:lnTo>
                  <a:lnTo>
                    <a:pt x="322" y="52"/>
                  </a:lnTo>
                  <a:lnTo>
                    <a:pt x="322" y="72"/>
                  </a:lnTo>
                  <a:lnTo>
                    <a:pt x="322" y="72"/>
                  </a:lnTo>
                  <a:lnTo>
                    <a:pt x="320" y="96"/>
                  </a:lnTo>
                  <a:lnTo>
                    <a:pt x="320" y="122"/>
                  </a:lnTo>
                  <a:lnTo>
                    <a:pt x="322" y="138"/>
                  </a:lnTo>
                  <a:lnTo>
                    <a:pt x="326" y="152"/>
                  </a:lnTo>
                  <a:lnTo>
                    <a:pt x="332" y="168"/>
                  </a:lnTo>
                  <a:lnTo>
                    <a:pt x="340" y="186"/>
                  </a:lnTo>
                  <a:lnTo>
                    <a:pt x="340" y="186"/>
                  </a:lnTo>
                  <a:lnTo>
                    <a:pt x="346" y="196"/>
                  </a:lnTo>
                  <a:lnTo>
                    <a:pt x="354" y="206"/>
                  </a:lnTo>
                  <a:lnTo>
                    <a:pt x="366" y="218"/>
                  </a:lnTo>
                  <a:lnTo>
                    <a:pt x="366" y="218"/>
                  </a:lnTo>
                  <a:lnTo>
                    <a:pt x="376" y="228"/>
                  </a:lnTo>
                  <a:lnTo>
                    <a:pt x="384" y="240"/>
                  </a:lnTo>
                  <a:lnTo>
                    <a:pt x="384" y="240"/>
                  </a:lnTo>
                  <a:lnTo>
                    <a:pt x="380" y="244"/>
                  </a:lnTo>
                  <a:lnTo>
                    <a:pt x="376" y="248"/>
                  </a:lnTo>
                  <a:lnTo>
                    <a:pt x="374" y="254"/>
                  </a:lnTo>
                  <a:lnTo>
                    <a:pt x="374" y="262"/>
                  </a:lnTo>
                  <a:lnTo>
                    <a:pt x="374" y="262"/>
                  </a:lnTo>
                  <a:lnTo>
                    <a:pt x="374" y="262"/>
                  </a:lnTo>
                  <a:lnTo>
                    <a:pt x="368" y="262"/>
                  </a:lnTo>
                  <a:lnTo>
                    <a:pt x="368" y="262"/>
                  </a:lnTo>
                  <a:lnTo>
                    <a:pt x="376" y="300"/>
                  </a:lnTo>
                  <a:lnTo>
                    <a:pt x="384" y="348"/>
                  </a:lnTo>
                  <a:lnTo>
                    <a:pt x="390" y="394"/>
                  </a:lnTo>
                  <a:lnTo>
                    <a:pt x="390" y="414"/>
                  </a:lnTo>
                  <a:lnTo>
                    <a:pt x="388" y="430"/>
                  </a:lnTo>
                  <a:lnTo>
                    <a:pt x="388" y="430"/>
                  </a:lnTo>
                  <a:close/>
                  <a:moveTo>
                    <a:pt x="394" y="270"/>
                  </a:moveTo>
                  <a:lnTo>
                    <a:pt x="394" y="270"/>
                  </a:lnTo>
                  <a:lnTo>
                    <a:pt x="390" y="266"/>
                  </a:lnTo>
                  <a:lnTo>
                    <a:pt x="384" y="262"/>
                  </a:lnTo>
                  <a:lnTo>
                    <a:pt x="384" y="262"/>
                  </a:lnTo>
                  <a:lnTo>
                    <a:pt x="384" y="262"/>
                  </a:lnTo>
                  <a:lnTo>
                    <a:pt x="386" y="256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0" y="254"/>
                  </a:lnTo>
                  <a:lnTo>
                    <a:pt x="390" y="254"/>
                  </a:lnTo>
                  <a:lnTo>
                    <a:pt x="392" y="258"/>
                  </a:lnTo>
                  <a:lnTo>
                    <a:pt x="398" y="260"/>
                  </a:lnTo>
                  <a:lnTo>
                    <a:pt x="398" y="260"/>
                  </a:lnTo>
                  <a:lnTo>
                    <a:pt x="398" y="260"/>
                  </a:lnTo>
                  <a:lnTo>
                    <a:pt x="398" y="260"/>
                  </a:lnTo>
                  <a:lnTo>
                    <a:pt x="402" y="258"/>
                  </a:lnTo>
                  <a:lnTo>
                    <a:pt x="404" y="256"/>
                  </a:lnTo>
                  <a:lnTo>
                    <a:pt x="404" y="250"/>
                  </a:lnTo>
                  <a:lnTo>
                    <a:pt x="404" y="250"/>
                  </a:lnTo>
                  <a:lnTo>
                    <a:pt x="404" y="248"/>
                  </a:lnTo>
                  <a:lnTo>
                    <a:pt x="404" y="248"/>
                  </a:lnTo>
                  <a:lnTo>
                    <a:pt x="408" y="250"/>
                  </a:lnTo>
                  <a:lnTo>
                    <a:pt x="410" y="254"/>
                  </a:lnTo>
                  <a:lnTo>
                    <a:pt x="412" y="258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12" y="268"/>
                  </a:lnTo>
                  <a:lnTo>
                    <a:pt x="408" y="274"/>
                  </a:lnTo>
                  <a:lnTo>
                    <a:pt x="404" y="276"/>
                  </a:lnTo>
                  <a:lnTo>
                    <a:pt x="398" y="278"/>
                  </a:lnTo>
                  <a:lnTo>
                    <a:pt x="398" y="278"/>
                  </a:lnTo>
                  <a:lnTo>
                    <a:pt x="394" y="278"/>
                  </a:lnTo>
                  <a:lnTo>
                    <a:pt x="394" y="278"/>
                  </a:lnTo>
                  <a:lnTo>
                    <a:pt x="394" y="274"/>
                  </a:lnTo>
                  <a:lnTo>
                    <a:pt x="394" y="270"/>
                  </a:lnTo>
                  <a:lnTo>
                    <a:pt x="394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3579630" y="4132802"/>
            <a:ext cx="643900" cy="722976"/>
          </a:xfrm>
          <a:custGeom>
            <a:avLst/>
            <a:gdLst>
              <a:gd name="T0" fmla="*/ 352 w 456"/>
              <a:gd name="T1" fmla="*/ 314 h 512"/>
              <a:gd name="T2" fmla="*/ 338 w 456"/>
              <a:gd name="T3" fmla="*/ 290 h 512"/>
              <a:gd name="T4" fmla="*/ 332 w 456"/>
              <a:gd name="T5" fmla="*/ 258 h 512"/>
              <a:gd name="T6" fmla="*/ 324 w 456"/>
              <a:gd name="T7" fmla="*/ 222 h 512"/>
              <a:gd name="T8" fmla="*/ 302 w 456"/>
              <a:gd name="T9" fmla="*/ 204 h 512"/>
              <a:gd name="T10" fmla="*/ 284 w 456"/>
              <a:gd name="T11" fmla="*/ 200 h 512"/>
              <a:gd name="T12" fmla="*/ 260 w 456"/>
              <a:gd name="T13" fmla="*/ 208 h 512"/>
              <a:gd name="T14" fmla="*/ 246 w 456"/>
              <a:gd name="T15" fmla="*/ 222 h 512"/>
              <a:gd name="T16" fmla="*/ 238 w 456"/>
              <a:gd name="T17" fmla="*/ 258 h 512"/>
              <a:gd name="T18" fmla="*/ 356 w 456"/>
              <a:gd name="T19" fmla="*/ 258 h 512"/>
              <a:gd name="T20" fmla="*/ 366 w 456"/>
              <a:gd name="T21" fmla="*/ 294 h 512"/>
              <a:gd name="T22" fmla="*/ 380 w 456"/>
              <a:gd name="T23" fmla="*/ 308 h 512"/>
              <a:gd name="T24" fmla="*/ 406 w 456"/>
              <a:gd name="T25" fmla="*/ 316 h 512"/>
              <a:gd name="T26" fmla="*/ 424 w 456"/>
              <a:gd name="T27" fmla="*/ 312 h 512"/>
              <a:gd name="T28" fmla="*/ 446 w 456"/>
              <a:gd name="T29" fmla="*/ 294 h 512"/>
              <a:gd name="T30" fmla="*/ 456 w 456"/>
              <a:gd name="T31" fmla="*/ 258 h 512"/>
              <a:gd name="T32" fmla="*/ 418 w 456"/>
              <a:gd name="T33" fmla="*/ 54 h 512"/>
              <a:gd name="T34" fmla="*/ 414 w 456"/>
              <a:gd name="T35" fmla="*/ 62 h 512"/>
              <a:gd name="T36" fmla="*/ 406 w 456"/>
              <a:gd name="T37" fmla="*/ 66 h 512"/>
              <a:gd name="T38" fmla="*/ 394 w 456"/>
              <a:gd name="T39" fmla="*/ 60 h 512"/>
              <a:gd name="T40" fmla="*/ 360 w 456"/>
              <a:gd name="T41" fmla="*/ 0 h 512"/>
              <a:gd name="T42" fmla="*/ 358 w 456"/>
              <a:gd name="T43" fmla="*/ 60 h 512"/>
              <a:gd name="T44" fmla="*/ 348 w 456"/>
              <a:gd name="T45" fmla="*/ 66 h 512"/>
              <a:gd name="T46" fmla="*/ 338 w 456"/>
              <a:gd name="T47" fmla="*/ 62 h 512"/>
              <a:gd name="T48" fmla="*/ 336 w 456"/>
              <a:gd name="T49" fmla="*/ 0 h 512"/>
              <a:gd name="T50" fmla="*/ 298 w 456"/>
              <a:gd name="T51" fmla="*/ 54 h 512"/>
              <a:gd name="T52" fmla="*/ 290 w 456"/>
              <a:gd name="T53" fmla="*/ 66 h 512"/>
              <a:gd name="T54" fmla="*/ 282 w 456"/>
              <a:gd name="T55" fmla="*/ 66 h 512"/>
              <a:gd name="T56" fmla="*/ 274 w 456"/>
              <a:gd name="T57" fmla="*/ 54 h 512"/>
              <a:gd name="T58" fmla="*/ 236 w 456"/>
              <a:gd name="T59" fmla="*/ 178 h 512"/>
              <a:gd name="T60" fmla="*/ 280 w 456"/>
              <a:gd name="T61" fmla="*/ 176 h 512"/>
              <a:gd name="T62" fmla="*/ 296 w 456"/>
              <a:gd name="T63" fmla="*/ 178 h 512"/>
              <a:gd name="T64" fmla="*/ 332 w 456"/>
              <a:gd name="T65" fmla="*/ 198 h 512"/>
              <a:gd name="T66" fmla="*/ 350 w 456"/>
              <a:gd name="T67" fmla="*/ 224 h 512"/>
              <a:gd name="T68" fmla="*/ 356 w 456"/>
              <a:gd name="T69" fmla="*/ 258 h 512"/>
              <a:gd name="T70" fmla="*/ 214 w 456"/>
              <a:gd name="T71" fmla="*/ 510 h 512"/>
              <a:gd name="T72" fmla="*/ 216 w 456"/>
              <a:gd name="T73" fmla="*/ 240 h 512"/>
              <a:gd name="T74" fmla="*/ 234 w 456"/>
              <a:gd name="T75" fmla="*/ 202 h 512"/>
              <a:gd name="T76" fmla="*/ 38 w 456"/>
              <a:gd name="T77" fmla="*/ 202 h 512"/>
              <a:gd name="T78" fmla="*/ 14 w 456"/>
              <a:gd name="T79" fmla="*/ 216 h 512"/>
              <a:gd name="T80" fmla="*/ 0 w 456"/>
              <a:gd name="T81" fmla="*/ 244 h 512"/>
              <a:gd name="T82" fmla="*/ 36 w 456"/>
              <a:gd name="T83" fmla="*/ 512 h 512"/>
              <a:gd name="T84" fmla="*/ 38 w 456"/>
              <a:gd name="T85" fmla="*/ 452 h 512"/>
              <a:gd name="T86" fmla="*/ 48 w 456"/>
              <a:gd name="T87" fmla="*/ 444 h 512"/>
              <a:gd name="T88" fmla="*/ 58 w 456"/>
              <a:gd name="T89" fmla="*/ 448 h 512"/>
              <a:gd name="T90" fmla="*/ 60 w 456"/>
              <a:gd name="T91" fmla="*/ 512 h 512"/>
              <a:gd name="T92" fmla="*/ 96 w 456"/>
              <a:gd name="T93" fmla="*/ 456 h 512"/>
              <a:gd name="T94" fmla="*/ 102 w 456"/>
              <a:gd name="T95" fmla="*/ 446 h 512"/>
              <a:gd name="T96" fmla="*/ 112 w 456"/>
              <a:gd name="T97" fmla="*/ 446 h 512"/>
              <a:gd name="T98" fmla="*/ 120 w 456"/>
              <a:gd name="T99" fmla="*/ 456 h 512"/>
              <a:gd name="T100" fmla="*/ 156 w 456"/>
              <a:gd name="T101" fmla="*/ 456 h 512"/>
              <a:gd name="T102" fmla="*/ 160 w 456"/>
              <a:gd name="T103" fmla="*/ 448 h 512"/>
              <a:gd name="T104" fmla="*/ 168 w 456"/>
              <a:gd name="T105" fmla="*/ 444 h 512"/>
              <a:gd name="T106" fmla="*/ 178 w 456"/>
              <a:gd name="T107" fmla="*/ 45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6" h="512">
                <a:moveTo>
                  <a:pt x="238" y="258"/>
                </a:moveTo>
                <a:lnTo>
                  <a:pt x="238" y="314"/>
                </a:lnTo>
                <a:lnTo>
                  <a:pt x="352" y="314"/>
                </a:lnTo>
                <a:lnTo>
                  <a:pt x="352" y="314"/>
                </a:lnTo>
                <a:lnTo>
                  <a:pt x="344" y="304"/>
                </a:lnTo>
                <a:lnTo>
                  <a:pt x="338" y="290"/>
                </a:lnTo>
                <a:lnTo>
                  <a:pt x="334" y="274"/>
                </a:lnTo>
                <a:lnTo>
                  <a:pt x="332" y="258"/>
                </a:lnTo>
                <a:lnTo>
                  <a:pt x="332" y="258"/>
                </a:lnTo>
                <a:lnTo>
                  <a:pt x="330" y="244"/>
                </a:lnTo>
                <a:lnTo>
                  <a:pt x="328" y="232"/>
                </a:lnTo>
                <a:lnTo>
                  <a:pt x="324" y="222"/>
                </a:lnTo>
                <a:lnTo>
                  <a:pt x="318" y="214"/>
                </a:lnTo>
                <a:lnTo>
                  <a:pt x="310" y="208"/>
                </a:lnTo>
                <a:lnTo>
                  <a:pt x="302" y="204"/>
                </a:lnTo>
                <a:lnTo>
                  <a:pt x="294" y="202"/>
                </a:lnTo>
                <a:lnTo>
                  <a:pt x="284" y="200"/>
                </a:lnTo>
                <a:lnTo>
                  <a:pt x="284" y="200"/>
                </a:lnTo>
                <a:lnTo>
                  <a:pt x="276" y="202"/>
                </a:lnTo>
                <a:lnTo>
                  <a:pt x="268" y="204"/>
                </a:lnTo>
                <a:lnTo>
                  <a:pt x="260" y="208"/>
                </a:lnTo>
                <a:lnTo>
                  <a:pt x="252" y="214"/>
                </a:lnTo>
                <a:lnTo>
                  <a:pt x="252" y="214"/>
                </a:lnTo>
                <a:lnTo>
                  <a:pt x="246" y="222"/>
                </a:lnTo>
                <a:lnTo>
                  <a:pt x="242" y="232"/>
                </a:lnTo>
                <a:lnTo>
                  <a:pt x="238" y="244"/>
                </a:lnTo>
                <a:lnTo>
                  <a:pt x="238" y="258"/>
                </a:lnTo>
                <a:lnTo>
                  <a:pt x="238" y="258"/>
                </a:lnTo>
                <a:close/>
                <a:moveTo>
                  <a:pt x="356" y="258"/>
                </a:moveTo>
                <a:lnTo>
                  <a:pt x="356" y="258"/>
                </a:lnTo>
                <a:lnTo>
                  <a:pt x="358" y="270"/>
                </a:lnTo>
                <a:lnTo>
                  <a:pt x="360" y="282"/>
                </a:lnTo>
                <a:lnTo>
                  <a:pt x="366" y="294"/>
                </a:lnTo>
                <a:lnTo>
                  <a:pt x="372" y="302"/>
                </a:lnTo>
                <a:lnTo>
                  <a:pt x="372" y="302"/>
                </a:lnTo>
                <a:lnTo>
                  <a:pt x="380" y="308"/>
                </a:lnTo>
                <a:lnTo>
                  <a:pt x="388" y="312"/>
                </a:lnTo>
                <a:lnTo>
                  <a:pt x="396" y="314"/>
                </a:lnTo>
                <a:lnTo>
                  <a:pt x="406" y="316"/>
                </a:lnTo>
                <a:lnTo>
                  <a:pt x="406" y="316"/>
                </a:lnTo>
                <a:lnTo>
                  <a:pt x="414" y="314"/>
                </a:lnTo>
                <a:lnTo>
                  <a:pt x="424" y="312"/>
                </a:lnTo>
                <a:lnTo>
                  <a:pt x="432" y="308"/>
                </a:lnTo>
                <a:lnTo>
                  <a:pt x="440" y="302"/>
                </a:lnTo>
                <a:lnTo>
                  <a:pt x="446" y="294"/>
                </a:lnTo>
                <a:lnTo>
                  <a:pt x="450" y="284"/>
                </a:lnTo>
                <a:lnTo>
                  <a:pt x="454" y="272"/>
                </a:lnTo>
                <a:lnTo>
                  <a:pt x="456" y="258"/>
                </a:lnTo>
                <a:lnTo>
                  <a:pt x="456" y="0"/>
                </a:lnTo>
                <a:lnTo>
                  <a:pt x="418" y="0"/>
                </a:lnTo>
                <a:lnTo>
                  <a:pt x="418" y="54"/>
                </a:lnTo>
                <a:lnTo>
                  <a:pt x="418" y="54"/>
                </a:lnTo>
                <a:lnTo>
                  <a:pt x="416" y="60"/>
                </a:lnTo>
                <a:lnTo>
                  <a:pt x="414" y="62"/>
                </a:lnTo>
                <a:lnTo>
                  <a:pt x="410" y="66"/>
                </a:lnTo>
                <a:lnTo>
                  <a:pt x="406" y="66"/>
                </a:lnTo>
                <a:lnTo>
                  <a:pt x="406" y="66"/>
                </a:lnTo>
                <a:lnTo>
                  <a:pt x="402" y="66"/>
                </a:lnTo>
                <a:lnTo>
                  <a:pt x="398" y="62"/>
                </a:lnTo>
                <a:lnTo>
                  <a:pt x="394" y="60"/>
                </a:lnTo>
                <a:lnTo>
                  <a:pt x="394" y="54"/>
                </a:lnTo>
                <a:lnTo>
                  <a:pt x="394" y="0"/>
                </a:lnTo>
                <a:lnTo>
                  <a:pt x="360" y="0"/>
                </a:lnTo>
                <a:lnTo>
                  <a:pt x="360" y="54"/>
                </a:lnTo>
                <a:lnTo>
                  <a:pt x="360" y="54"/>
                </a:lnTo>
                <a:lnTo>
                  <a:pt x="358" y="60"/>
                </a:lnTo>
                <a:lnTo>
                  <a:pt x="356" y="62"/>
                </a:lnTo>
                <a:lnTo>
                  <a:pt x="352" y="66"/>
                </a:lnTo>
                <a:lnTo>
                  <a:pt x="348" y="66"/>
                </a:lnTo>
                <a:lnTo>
                  <a:pt x="348" y="66"/>
                </a:lnTo>
                <a:lnTo>
                  <a:pt x="342" y="66"/>
                </a:lnTo>
                <a:lnTo>
                  <a:pt x="338" y="62"/>
                </a:lnTo>
                <a:lnTo>
                  <a:pt x="336" y="60"/>
                </a:lnTo>
                <a:lnTo>
                  <a:pt x="336" y="54"/>
                </a:lnTo>
                <a:lnTo>
                  <a:pt x="336" y="0"/>
                </a:lnTo>
                <a:lnTo>
                  <a:pt x="298" y="0"/>
                </a:lnTo>
                <a:lnTo>
                  <a:pt x="298" y="54"/>
                </a:lnTo>
                <a:lnTo>
                  <a:pt x="298" y="54"/>
                </a:lnTo>
                <a:lnTo>
                  <a:pt x="296" y="60"/>
                </a:lnTo>
                <a:lnTo>
                  <a:pt x="294" y="62"/>
                </a:lnTo>
                <a:lnTo>
                  <a:pt x="290" y="66"/>
                </a:lnTo>
                <a:lnTo>
                  <a:pt x="286" y="66"/>
                </a:lnTo>
                <a:lnTo>
                  <a:pt x="286" y="66"/>
                </a:lnTo>
                <a:lnTo>
                  <a:pt x="282" y="66"/>
                </a:lnTo>
                <a:lnTo>
                  <a:pt x="278" y="62"/>
                </a:lnTo>
                <a:lnTo>
                  <a:pt x="274" y="60"/>
                </a:lnTo>
                <a:lnTo>
                  <a:pt x="274" y="54"/>
                </a:lnTo>
                <a:lnTo>
                  <a:pt x="274" y="0"/>
                </a:lnTo>
                <a:lnTo>
                  <a:pt x="236" y="0"/>
                </a:lnTo>
                <a:lnTo>
                  <a:pt x="236" y="178"/>
                </a:lnTo>
                <a:lnTo>
                  <a:pt x="280" y="178"/>
                </a:lnTo>
                <a:lnTo>
                  <a:pt x="280" y="176"/>
                </a:lnTo>
                <a:lnTo>
                  <a:pt x="280" y="176"/>
                </a:lnTo>
                <a:lnTo>
                  <a:pt x="282" y="176"/>
                </a:lnTo>
                <a:lnTo>
                  <a:pt x="282" y="176"/>
                </a:lnTo>
                <a:lnTo>
                  <a:pt x="296" y="178"/>
                </a:lnTo>
                <a:lnTo>
                  <a:pt x="310" y="182"/>
                </a:lnTo>
                <a:lnTo>
                  <a:pt x="322" y="188"/>
                </a:lnTo>
                <a:lnTo>
                  <a:pt x="332" y="198"/>
                </a:lnTo>
                <a:lnTo>
                  <a:pt x="332" y="198"/>
                </a:lnTo>
                <a:lnTo>
                  <a:pt x="342" y="210"/>
                </a:lnTo>
                <a:lnTo>
                  <a:pt x="350" y="224"/>
                </a:lnTo>
                <a:lnTo>
                  <a:pt x="354" y="240"/>
                </a:lnTo>
                <a:lnTo>
                  <a:pt x="356" y="258"/>
                </a:lnTo>
                <a:lnTo>
                  <a:pt x="356" y="258"/>
                </a:lnTo>
                <a:close/>
                <a:moveTo>
                  <a:pt x="180" y="456"/>
                </a:moveTo>
                <a:lnTo>
                  <a:pt x="180" y="510"/>
                </a:lnTo>
                <a:lnTo>
                  <a:pt x="214" y="510"/>
                </a:lnTo>
                <a:lnTo>
                  <a:pt x="214" y="258"/>
                </a:lnTo>
                <a:lnTo>
                  <a:pt x="214" y="258"/>
                </a:lnTo>
                <a:lnTo>
                  <a:pt x="216" y="240"/>
                </a:lnTo>
                <a:lnTo>
                  <a:pt x="220" y="226"/>
                </a:lnTo>
                <a:lnTo>
                  <a:pt x="226" y="212"/>
                </a:lnTo>
                <a:lnTo>
                  <a:pt x="234" y="202"/>
                </a:lnTo>
                <a:lnTo>
                  <a:pt x="46" y="202"/>
                </a:lnTo>
                <a:lnTo>
                  <a:pt x="46" y="202"/>
                </a:lnTo>
                <a:lnTo>
                  <a:pt x="38" y="202"/>
                </a:lnTo>
                <a:lnTo>
                  <a:pt x="30" y="206"/>
                </a:lnTo>
                <a:lnTo>
                  <a:pt x="22" y="210"/>
                </a:lnTo>
                <a:lnTo>
                  <a:pt x="14" y="216"/>
                </a:lnTo>
                <a:lnTo>
                  <a:pt x="8" y="224"/>
                </a:lnTo>
                <a:lnTo>
                  <a:pt x="4" y="232"/>
                </a:lnTo>
                <a:lnTo>
                  <a:pt x="0" y="244"/>
                </a:lnTo>
                <a:lnTo>
                  <a:pt x="0" y="258"/>
                </a:lnTo>
                <a:lnTo>
                  <a:pt x="0" y="512"/>
                </a:lnTo>
                <a:lnTo>
                  <a:pt x="36" y="512"/>
                </a:lnTo>
                <a:lnTo>
                  <a:pt x="36" y="456"/>
                </a:lnTo>
                <a:lnTo>
                  <a:pt x="36" y="456"/>
                </a:lnTo>
                <a:lnTo>
                  <a:pt x="38" y="452"/>
                </a:lnTo>
                <a:lnTo>
                  <a:pt x="40" y="448"/>
                </a:lnTo>
                <a:lnTo>
                  <a:pt x="44" y="446"/>
                </a:lnTo>
                <a:lnTo>
                  <a:pt x="48" y="444"/>
                </a:lnTo>
                <a:lnTo>
                  <a:pt x="48" y="444"/>
                </a:lnTo>
                <a:lnTo>
                  <a:pt x="54" y="446"/>
                </a:lnTo>
                <a:lnTo>
                  <a:pt x="58" y="448"/>
                </a:lnTo>
                <a:lnTo>
                  <a:pt x="60" y="452"/>
                </a:lnTo>
                <a:lnTo>
                  <a:pt x="60" y="456"/>
                </a:lnTo>
                <a:lnTo>
                  <a:pt x="60" y="512"/>
                </a:lnTo>
                <a:lnTo>
                  <a:pt x="96" y="512"/>
                </a:lnTo>
                <a:lnTo>
                  <a:pt x="96" y="456"/>
                </a:lnTo>
                <a:lnTo>
                  <a:pt x="96" y="456"/>
                </a:lnTo>
                <a:lnTo>
                  <a:pt x="96" y="452"/>
                </a:lnTo>
                <a:lnTo>
                  <a:pt x="98" y="448"/>
                </a:lnTo>
                <a:lnTo>
                  <a:pt x="102" y="446"/>
                </a:lnTo>
                <a:lnTo>
                  <a:pt x="108" y="444"/>
                </a:lnTo>
                <a:lnTo>
                  <a:pt x="108" y="444"/>
                </a:lnTo>
                <a:lnTo>
                  <a:pt x="112" y="446"/>
                </a:lnTo>
                <a:lnTo>
                  <a:pt x="116" y="448"/>
                </a:lnTo>
                <a:lnTo>
                  <a:pt x="118" y="452"/>
                </a:lnTo>
                <a:lnTo>
                  <a:pt x="120" y="456"/>
                </a:lnTo>
                <a:lnTo>
                  <a:pt x="120" y="512"/>
                </a:lnTo>
                <a:lnTo>
                  <a:pt x="156" y="512"/>
                </a:lnTo>
                <a:lnTo>
                  <a:pt x="156" y="456"/>
                </a:lnTo>
                <a:lnTo>
                  <a:pt x="156" y="456"/>
                </a:lnTo>
                <a:lnTo>
                  <a:pt x="158" y="452"/>
                </a:lnTo>
                <a:lnTo>
                  <a:pt x="160" y="448"/>
                </a:lnTo>
                <a:lnTo>
                  <a:pt x="164" y="446"/>
                </a:lnTo>
                <a:lnTo>
                  <a:pt x="168" y="444"/>
                </a:lnTo>
                <a:lnTo>
                  <a:pt x="168" y="444"/>
                </a:lnTo>
                <a:lnTo>
                  <a:pt x="172" y="444"/>
                </a:lnTo>
                <a:lnTo>
                  <a:pt x="176" y="448"/>
                </a:lnTo>
                <a:lnTo>
                  <a:pt x="178" y="450"/>
                </a:lnTo>
                <a:lnTo>
                  <a:pt x="180" y="456"/>
                </a:lnTo>
                <a:lnTo>
                  <a:pt x="180" y="4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4713515" y="4186461"/>
            <a:ext cx="779458" cy="615659"/>
          </a:xfrm>
          <a:custGeom>
            <a:avLst/>
            <a:gdLst>
              <a:gd name="T0" fmla="*/ 550 w 552"/>
              <a:gd name="T1" fmla="*/ 176 h 436"/>
              <a:gd name="T2" fmla="*/ 432 w 552"/>
              <a:gd name="T3" fmla="*/ 26 h 436"/>
              <a:gd name="T4" fmla="*/ 432 w 552"/>
              <a:gd name="T5" fmla="*/ 26 h 436"/>
              <a:gd name="T6" fmla="*/ 428 w 552"/>
              <a:gd name="T7" fmla="*/ 22 h 436"/>
              <a:gd name="T8" fmla="*/ 428 w 552"/>
              <a:gd name="T9" fmla="*/ 22 h 436"/>
              <a:gd name="T10" fmla="*/ 418 w 552"/>
              <a:gd name="T11" fmla="*/ 14 h 436"/>
              <a:gd name="T12" fmla="*/ 408 w 552"/>
              <a:gd name="T13" fmla="*/ 6 h 436"/>
              <a:gd name="T14" fmla="*/ 394 w 552"/>
              <a:gd name="T15" fmla="*/ 2 h 436"/>
              <a:gd name="T16" fmla="*/ 380 w 552"/>
              <a:gd name="T17" fmla="*/ 0 h 436"/>
              <a:gd name="T18" fmla="*/ 348 w 552"/>
              <a:gd name="T19" fmla="*/ 0 h 436"/>
              <a:gd name="T20" fmla="*/ 348 w 552"/>
              <a:gd name="T21" fmla="*/ 0 h 436"/>
              <a:gd name="T22" fmla="*/ 344 w 552"/>
              <a:gd name="T23" fmla="*/ 12 h 436"/>
              <a:gd name="T24" fmla="*/ 338 w 552"/>
              <a:gd name="T25" fmla="*/ 24 h 436"/>
              <a:gd name="T26" fmla="*/ 332 w 552"/>
              <a:gd name="T27" fmla="*/ 34 h 436"/>
              <a:gd name="T28" fmla="*/ 322 w 552"/>
              <a:gd name="T29" fmla="*/ 42 h 436"/>
              <a:gd name="T30" fmla="*/ 312 w 552"/>
              <a:gd name="T31" fmla="*/ 50 h 436"/>
              <a:gd name="T32" fmla="*/ 300 w 552"/>
              <a:gd name="T33" fmla="*/ 56 h 436"/>
              <a:gd name="T34" fmla="*/ 288 w 552"/>
              <a:gd name="T35" fmla="*/ 58 h 436"/>
              <a:gd name="T36" fmla="*/ 276 w 552"/>
              <a:gd name="T37" fmla="*/ 60 h 436"/>
              <a:gd name="T38" fmla="*/ 276 w 552"/>
              <a:gd name="T39" fmla="*/ 60 h 436"/>
              <a:gd name="T40" fmla="*/ 262 w 552"/>
              <a:gd name="T41" fmla="*/ 58 h 436"/>
              <a:gd name="T42" fmla="*/ 250 w 552"/>
              <a:gd name="T43" fmla="*/ 56 h 436"/>
              <a:gd name="T44" fmla="*/ 238 w 552"/>
              <a:gd name="T45" fmla="*/ 50 h 436"/>
              <a:gd name="T46" fmla="*/ 228 w 552"/>
              <a:gd name="T47" fmla="*/ 42 h 436"/>
              <a:gd name="T48" fmla="*/ 220 w 552"/>
              <a:gd name="T49" fmla="*/ 34 h 436"/>
              <a:gd name="T50" fmla="*/ 212 w 552"/>
              <a:gd name="T51" fmla="*/ 24 h 436"/>
              <a:gd name="T52" fmla="*/ 208 w 552"/>
              <a:gd name="T53" fmla="*/ 12 h 436"/>
              <a:gd name="T54" fmla="*/ 204 w 552"/>
              <a:gd name="T55" fmla="*/ 0 h 436"/>
              <a:gd name="T56" fmla="*/ 170 w 552"/>
              <a:gd name="T57" fmla="*/ 0 h 436"/>
              <a:gd name="T58" fmla="*/ 170 w 552"/>
              <a:gd name="T59" fmla="*/ 0 h 436"/>
              <a:gd name="T60" fmla="*/ 156 w 552"/>
              <a:gd name="T61" fmla="*/ 2 h 436"/>
              <a:gd name="T62" fmla="*/ 142 w 552"/>
              <a:gd name="T63" fmla="*/ 6 h 436"/>
              <a:gd name="T64" fmla="*/ 130 w 552"/>
              <a:gd name="T65" fmla="*/ 14 h 436"/>
              <a:gd name="T66" fmla="*/ 120 w 552"/>
              <a:gd name="T67" fmla="*/ 24 h 436"/>
              <a:gd name="T68" fmla="*/ 120 w 552"/>
              <a:gd name="T69" fmla="*/ 24 h 436"/>
              <a:gd name="T70" fmla="*/ 120 w 552"/>
              <a:gd name="T71" fmla="*/ 26 h 436"/>
              <a:gd name="T72" fmla="*/ 0 w 552"/>
              <a:gd name="T73" fmla="*/ 176 h 436"/>
              <a:gd name="T74" fmla="*/ 0 w 552"/>
              <a:gd name="T75" fmla="*/ 176 h 436"/>
              <a:gd name="T76" fmla="*/ 0 w 552"/>
              <a:gd name="T77" fmla="*/ 178 h 436"/>
              <a:gd name="T78" fmla="*/ 0 w 552"/>
              <a:gd name="T79" fmla="*/ 182 h 436"/>
              <a:gd name="T80" fmla="*/ 0 w 552"/>
              <a:gd name="T81" fmla="*/ 182 h 436"/>
              <a:gd name="T82" fmla="*/ 0 w 552"/>
              <a:gd name="T83" fmla="*/ 184 h 436"/>
              <a:gd name="T84" fmla="*/ 4 w 552"/>
              <a:gd name="T85" fmla="*/ 186 h 436"/>
              <a:gd name="T86" fmla="*/ 110 w 552"/>
              <a:gd name="T87" fmla="*/ 242 h 436"/>
              <a:gd name="T88" fmla="*/ 110 w 552"/>
              <a:gd name="T89" fmla="*/ 436 h 436"/>
              <a:gd name="T90" fmla="*/ 438 w 552"/>
              <a:gd name="T91" fmla="*/ 436 h 436"/>
              <a:gd name="T92" fmla="*/ 438 w 552"/>
              <a:gd name="T93" fmla="*/ 244 h 436"/>
              <a:gd name="T94" fmla="*/ 548 w 552"/>
              <a:gd name="T95" fmla="*/ 186 h 436"/>
              <a:gd name="T96" fmla="*/ 548 w 552"/>
              <a:gd name="T97" fmla="*/ 186 h 436"/>
              <a:gd name="T98" fmla="*/ 550 w 552"/>
              <a:gd name="T99" fmla="*/ 184 h 436"/>
              <a:gd name="T100" fmla="*/ 552 w 552"/>
              <a:gd name="T101" fmla="*/ 182 h 436"/>
              <a:gd name="T102" fmla="*/ 552 w 552"/>
              <a:gd name="T103" fmla="*/ 182 h 436"/>
              <a:gd name="T104" fmla="*/ 552 w 552"/>
              <a:gd name="T105" fmla="*/ 178 h 436"/>
              <a:gd name="T106" fmla="*/ 550 w 552"/>
              <a:gd name="T107" fmla="*/ 176 h 436"/>
              <a:gd name="T108" fmla="*/ 550 w 552"/>
              <a:gd name="T109" fmla="*/ 17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2" h="436">
                <a:moveTo>
                  <a:pt x="550" y="176"/>
                </a:moveTo>
                <a:lnTo>
                  <a:pt x="432" y="26"/>
                </a:lnTo>
                <a:lnTo>
                  <a:pt x="432" y="26"/>
                </a:lnTo>
                <a:lnTo>
                  <a:pt x="428" y="22"/>
                </a:lnTo>
                <a:lnTo>
                  <a:pt x="428" y="22"/>
                </a:lnTo>
                <a:lnTo>
                  <a:pt x="418" y="14"/>
                </a:lnTo>
                <a:lnTo>
                  <a:pt x="408" y="6"/>
                </a:lnTo>
                <a:lnTo>
                  <a:pt x="394" y="2"/>
                </a:lnTo>
                <a:lnTo>
                  <a:pt x="380" y="0"/>
                </a:lnTo>
                <a:lnTo>
                  <a:pt x="348" y="0"/>
                </a:lnTo>
                <a:lnTo>
                  <a:pt x="348" y="0"/>
                </a:lnTo>
                <a:lnTo>
                  <a:pt x="344" y="12"/>
                </a:lnTo>
                <a:lnTo>
                  <a:pt x="338" y="24"/>
                </a:lnTo>
                <a:lnTo>
                  <a:pt x="332" y="34"/>
                </a:lnTo>
                <a:lnTo>
                  <a:pt x="322" y="42"/>
                </a:lnTo>
                <a:lnTo>
                  <a:pt x="312" y="50"/>
                </a:lnTo>
                <a:lnTo>
                  <a:pt x="300" y="56"/>
                </a:lnTo>
                <a:lnTo>
                  <a:pt x="288" y="58"/>
                </a:lnTo>
                <a:lnTo>
                  <a:pt x="276" y="60"/>
                </a:lnTo>
                <a:lnTo>
                  <a:pt x="276" y="60"/>
                </a:lnTo>
                <a:lnTo>
                  <a:pt x="262" y="58"/>
                </a:lnTo>
                <a:lnTo>
                  <a:pt x="250" y="56"/>
                </a:lnTo>
                <a:lnTo>
                  <a:pt x="238" y="50"/>
                </a:lnTo>
                <a:lnTo>
                  <a:pt x="228" y="42"/>
                </a:lnTo>
                <a:lnTo>
                  <a:pt x="220" y="34"/>
                </a:lnTo>
                <a:lnTo>
                  <a:pt x="212" y="24"/>
                </a:lnTo>
                <a:lnTo>
                  <a:pt x="208" y="12"/>
                </a:lnTo>
                <a:lnTo>
                  <a:pt x="204" y="0"/>
                </a:lnTo>
                <a:lnTo>
                  <a:pt x="170" y="0"/>
                </a:lnTo>
                <a:lnTo>
                  <a:pt x="170" y="0"/>
                </a:lnTo>
                <a:lnTo>
                  <a:pt x="156" y="2"/>
                </a:lnTo>
                <a:lnTo>
                  <a:pt x="142" y="6"/>
                </a:lnTo>
                <a:lnTo>
                  <a:pt x="130" y="14"/>
                </a:lnTo>
                <a:lnTo>
                  <a:pt x="120" y="24"/>
                </a:lnTo>
                <a:lnTo>
                  <a:pt x="120" y="24"/>
                </a:lnTo>
                <a:lnTo>
                  <a:pt x="120" y="26"/>
                </a:lnTo>
                <a:lnTo>
                  <a:pt x="0" y="176"/>
                </a:lnTo>
                <a:lnTo>
                  <a:pt x="0" y="176"/>
                </a:lnTo>
                <a:lnTo>
                  <a:pt x="0" y="178"/>
                </a:lnTo>
                <a:lnTo>
                  <a:pt x="0" y="182"/>
                </a:lnTo>
                <a:lnTo>
                  <a:pt x="0" y="182"/>
                </a:lnTo>
                <a:lnTo>
                  <a:pt x="0" y="184"/>
                </a:lnTo>
                <a:lnTo>
                  <a:pt x="4" y="186"/>
                </a:lnTo>
                <a:lnTo>
                  <a:pt x="110" y="242"/>
                </a:lnTo>
                <a:lnTo>
                  <a:pt x="110" y="436"/>
                </a:lnTo>
                <a:lnTo>
                  <a:pt x="438" y="436"/>
                </a:lnTo>
                <a:lnTo>
                  <a:pt x="438" y="244"/>
                </a:lnTo>
                <a:lnTo>
                  <a:pt x="548" y="186"/>
                </a:lnTo>
                <a:lnTo>
                  <a:pt x="548" y="186"/>
                </a:lnTo>
                <a:lnTo>
                  <a:pt x="550" y="184"/>
                </a:lnTo>
                <a:lnTo>
                  <a:pt x="552" y="182"/>
                </a:lnTo>
                <a:lnTo>
                  <a:pt x="552" y="182"/>
                </a:lnTo>
                <a:lnTo>
                  <a:pt x="552" y="178"/>
                </a:lnTo>
                <a:lnTo>
                  <a:pt x="550" y="176"/>
                </a:lnTo>
                <a:lnTo>
                  <a:pt x="550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6020731" y="4152571"/>
            <a:ext cx="310654" cy="683438"/>
          </a:xfrm>
          <a:custGeom>
            <a:avLst/>
            <a:gdLst>
              <a:gd name="T0" fmla="*/ 0 w 220"/>
              <a:gd name="T1" fmla="*/ 64 h 484"/>
              <a:gd name="T2" fmla="*/ 10 w 220"/>
              <a:gd name="T3" fmla="*/ 80 h 484"/>
              <a:gd name="T4" fmla="*/ 26 w 220"/>
              <a:gd name="T5" fmla="*/ 82 h 484"/>
              <a:gd name="T6" fmla="*/ 28 w 220"/>
              <a:gd name="T7" fmla="*/ 88 h 484"/>
              <a:gd name="T8" fmla="*/ 36 w 220"/>
              <a:gd name="T9" fmla="*/ 94 h 484"/>
              <a:gd name="T10" fmla="*/ 40 w 220"/>
              <a:gd name="T11" fmla="*/ 108 h 484"/>
              <a:gd name="T12" fmla="*/ 52 w 220"/>
              <a:gd name="T13" fmla="*/ 178 h 484"/>
              <a:gd name="T14" fmla="*/ 50 w 220"/>
              <a:gd name="T15" fmla="*/ 202 h 484"/>
              <a:gd name="T16" fmla="*/ 28 w 220"/>
              <a:gd name="T17" fmla="*/ 300 h 484"/>
              <a:gd name="T18" fmla="*/ 28 w 220"/>
              <a:gd name="T19" fmla="*/ 382 h 484"/>
              <a:gd name="T20" fmla="*/ 44 w 220"/>
              <a:gd name="T21" fmla="*/ 480 h 484"/>
              <a:gd name="T22" fmla="*/ 110 w 220"/>
              <a:gd name="T23" fmla="*/ 484 h 484"/>
              <a:gd name="T24" fmla="*/ 176 w 220"/>
              <a:gd name="T25" fmla="*/ 480 h 484"/>
              <a:gd name="T26" fmla="*/ 192 w 220"/>
              <a:gd name="T27" fmla="*/ 382 h 484"/>
              <a:gd name="T28" fmla="*/ 194 w 220"/>
              <a:gd name="T29" fmla="*/ 328 h 484"/>
              <a:gd name="T30" fmla="*/ 178 w 220"/>
              <a:gd name="T31" fmla="*/ 230 h 484"/>
              <a:gd name="T32" fmla="*/ 168 w 220"/>
              <a:gd name="T33" fmla="*/ 190 h 484"/>
              <a:gd name="T34" fmla="*/ 178 w 220"/>
              <a:gd name="T35" fmla="*/ 124 h 484"/>
              <a:gd name="T36" fmla="*/ 182 w 220"/>
              <a:gd name="T37" fmla="*/ 100 h 484"/>
              <a:gd name="T38" fmla="*/ 188 w 220"/>
              <a:gd name="T39" fmla="*/ 88 h 484"/>
              <a:gd name="T40" fmla="*/ 194 w 220"/>
              <a:gd name="T41" fmla="*/ 82 h 484"/>
              <a:gd name="T42" fmla="*/ 206 w 220"/>
              <a:gd name="T43" fmla="*/ 82 h 484"/>
              <a:gd name="T44" fmla="*/ 220 w 220"/>
              <a:gd name="T45" fmla="*/ 68 h 484"/>
              <a:gd name="T46" fmla="*/ 220 w 220"/>
              <a:gd name="T47" fmla="*/ 64 h 484"/>
              <a:gd name="T48" fmla="*/ 214 w 220"/>
              <a:gd name="T49" fmla="*/ 52 h 484"/>
              <a:gd name="T50" fmla="*/ 214 w 220"/>
              <a:gd name="T51" fmla="*/ 36 h 484"/>
              <a:gd name="T52" fmla="*/ 198 w 220"/>
              <a:gd name="T53" fmla="*/ 14 h 484"/>
              <a:gd name="T54" fmla="*/ 192 w 220"/>
              <a:gd name="T55" fmla="*/ 14 h 484"/>
              <a:gd name="T56" fmla="*/ 180 w 220"/>
              <a:gd name="T57" fmla="*/ 10 h 484"/>
              <a:gd name="T58" fmla="*/ 162 w 220"/>
              <a:gd name="T59" fmla="*/ 4 h 484"/>
              <a:gd name="T60" fmla="*/ 156 w 220"/>
              <a:gd name="T61" fmla="*/ 4 h 484"/>
              <a:gd name="T62" fmla="*/ 168 w 220"/>
              <a:gd name="T63" fmla="*/ 34 h 484"/>
              <a:gd name="T64" fmla="*/ 172 w 220"/>
              <a:gd name="T65" fmla="*/ 64 h 484"/>
              <a:gd name="T66" fmla="*/ 122 w 220"/>
              <a:gd name="T67" fmla="*/ 64 h 484"/>
              <a:gd name="T68" fmla="*/ 110 w 220"/>
              <a:gd name="T69" fmla="*/ 64 h 484"/>
              <a:gd name="T70" fmla="*/ 78 w 220"/>
              <a:gd name="T71" fmla="*/ 62 h 484"/>
              <a:gd name="T72" fmla="*/ 48 w 220"/>
              <a:gd name="T73" fmla="*/ 64 h 484"/>
              <a:gd name="T74" fmla="*/ 54 w 220"/>
              <a:gd name="T75" fmla="*/ 24 h 484"/>
              <a:gd name="T76" fmla="*/ 70 w 220"/>
              <a:gd name="T77" fmla="*/ 0 h 484"/>
              <a:gd name="T78" fmla="*/ 48 w 220"/>
              <a:gd name="T79" fmla="*/ 6 h 484"/>
              <a:gd name="T80" fmla="*/ 36 w 220"/>
              <a:gd name="T81" fmla="*/ 12 h 484"/>
              <a:gd name="T82" fmla="*/ 26 w 220"/>
              <a:gd name="T83" fmla="*/ 12 h 484"/>
              <a:gd name="T84" fmla="*/ 14 w 220"/>
              <a:gd name="T85" fmla="*/ 24 h 484"/>
              <a:gd name="T86" fmla="*/ 4 w 220"/>
              <a:gd name="T87" fmla="*/ 44 h 484"/>
              <a:gd name="T88" fmla="*/ 4 w 220"/>
              <a:gd name="T89" fmla="*/ 58 h 484"/>
              <a:gd name="T90" fmla="*/ 0 w 220"/>
              <a:gd name="T91" fmla="*/ 6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0" h="484">
                <a:moveTo>
                  <a:pt x="0" y="64"/>
                </a:moveTo>
                <a:lnTo>
                  <a:pt x="0" y="64"/>
                </a:lnTo>
                <a:lnTo>
                  <a:pt x="0" y="64"/>
                </a:lnTo>
                <a:lnTo>
                  <a:pt x="0" y="68"/>
                </a:lnTo>
                <a:lnTo>
                  <a:pt x="6" y="76"/>
                </a:lnTo>
                <a:lnTo>
                  <a:pt x="10" y="80"/>
                </a:lnTo>
                <a:lnTo>
                  <a:pt x="14" y="82"/>
                </a:lnTo>
                <a:lnTo>
                  <a:pt x="20" y="84"/>
                </a:lnTo>
                <a:lnTo>
                  <a:pt x="26" y="82"/>
                </a:lnTo>
                <a:lnTo>
                  <a:pt x="26" y="82"/>
                </a:lnTo>
                <a:lnTo>
                  <a:pt x="26" y="86"/>
                </a:lnTo>
                <a:lnTo>
                  <a:pt x="28" y="88"/>
                </a:lnTo>
                <a:lnTo>
                  <a:pt x="32" y="88"/>
                </a:lnTo>
                <a:lnTo>
                  <a:pt x="32" y="88"/>
                </a:lnTo>
                <a:lnTo>
                  <a:pt x="36" y="94"/>
                </a:lnTo>
                <a:lnTo>
                  <a:pt x="40" y="100"/>
                </a:lnTo>
                <a:lnTo>
                  <a:pt x="40" y="108"/>
                </a:lnTo>
                <a:lnTo>
                  <a:pt x="40" y="108"/>
                </a:lnTo>
                <a:lnTo>
                  <a:pt x="42" y="124"/>
                </a:lnTo>
                <a:lnTo>
                  <a:pt x="48" y="150"/>
                </a:lnTo>
                <a:lnTo>
                  <a:pt x="52" y="178"/>
                </a:lnTo>
                <a:lnTo>
                  <a:pt x="52" y="190"/>
                </a:lnTo>
                <a:lnTo>
                  <a:pt x="50" y="202"/>
                </a:lnTo>
                <a:lnTo>
                  <a:pt x="50" y="202"/>
                </a:lnTo>
                <a:lnTo>
                  <a:pt x="44" y="230"/>
                </a:lnTo>
                <a:lnTo>
                  <a:pt x="32" y="274"/>
                </a:lnTo>
                <a:lnTo>
                  <a:pt x="28" y="300"/>
                </a:lnTo>
                <a:lnTo>
                  <a:pt x="26" y="328"/>
                </a:lnTo>
                <a:lnTo>
                  <a:pt x="26" y="354"/>
                </a:lnTo>
                <a:lnTo>
                  <a:pt x="28" y="382"/>
                </a:lnTo>
                <a:lnTo>
                  <a:pt x="28" y="382"/>
                </a:lnTo>
                <a:lnTo>
                  <a:pt x="40" y="458"/>
                </a:lnTo>
                <a:lnTo>
                  <a:pt x="44" y="480"/>
                </a:lnTo>
                <a:lnTo>
                  <a:pt x="44" y="480"/>
                </a:lnTo>
                <a:lnTo>
                  <a:pt x="66" y="482"/>
                </a:lnTo>
                <a:lnTo>
                  <a:pt x="110" y="484"/>
                </a:lnTo>
                <a:lnTo>
                  <a:pt x="110" y="484"/>
                </a:lnTo>
                <a:lnTo>
                  <a:pt x="154" y="482"/>
                </a:lnTo>
                <a:lnTo>
                  <a:pt x="176" y="480"/>
                </a:lnTo>
                <a:lnTo>
                  <a:pt x="176" y="480"/>
                </a:lnTo>
                <a:lnTo>
                  <a:pt x="180" y="458"/>
                </a:lnTo>
                <a:lnTo>
                  <a:pt x="192" y="382"/>
                </a:lnTo>
                <a:lnTo>
                  <a:pt x="192" y="382"/>
                </a:lnTo>
                <a:lnTo>
                  <a:pt x="194" y="354"/>
                </a:lnTo>
                <a:lnTo>
                  <a:pt x="194" y="328"/>
                </a:lnTo>
                <a:lnTo>
                  <a:pt x="192" y="300"/>
                </a:lnTo>
                <a:lnTo>
                  <a:pt x="188" y="274"/>
                </a:lnTo>
                <a:lnTo>
                  <a:pt x="178" y="230"/>
                </a:lnTo>
                <a:lnTo>
                  <a:pt x="170" y="202"/>
                </a:lnTo>
                <a:lnTo>
                  <a:pt x="170" y="202"/>
                </a:lnTo>
                <a:lnTo>
                  <a:pt x="168" y="190"/>
                </a:lnTo>
                <a:lnTo>
                  <a:pt x="168" y="178"/>
                </a:lnTo>
                <a:lnTo>
                  <a:pt x="172" y="150"/>
                </a:lnTo>
                <a:lnTo>
                  <a:pt x="178" y="124"/>
                </a:lnTo>
                <a:lnTo>
                  <a:pt x="180" y="108"/>
                </a:lnTo>
                <a:lnTo>
                  <a:pt x="180" y="108"/>
                </a:lnTo>
                <a:lnTo>
                  <a:pt x="182" y="100"/>
                </a:lnTo>
                <a:lnTo>
                  <a:pt x="184" y="94"/>
                </a:lnTo>
                <a:lnTo>
                  <a:pt x="188" y="88"/>
                </a:lnTo>
                <a:lnTo>
                  <a:pt x="188" y="88"/>
                </a:lnTo>
                <a:lnTo>
                  <a:pt x="192" y="88"/>
                </a:lnTo>
                <a:lnTo>
                  <a:pt x="194" y="86"/>
                </a:lnTo>
                <a:lnTo>
                  <a:pt x="194" y="82"/>
                </a:lnTo>
                <a:lnTo>
                  <a:pt x="194" y="82"/>
                </a:lnTo>
                <a:lnTo>
                  <a:pt x="200" y="84"/>
                </a:lnTo>
                <a:lnTo>
                  <a:pt x="206" y="82"/>
                </a:lnTo>
                <a:lnTo>
                  <a:pt x="210" y="80"/>
                </a:lnTo>
                <a:lnTo>
                  <a:pt x="214" y="76"/>
                </a:lnTo>
                <a:lnTo>
                  <a:pt x="220" y="68"/>
                </a:lnTo>
                <a:lnTo>
                  <a:pt x="220" y="64"/>
                </a:lnTo>
                <a:lnTo>
                  <a:pt x="220" y="64"/>
                </a:lnTo>
                <a:lnTo>
                  <a:pt x="220" y="64"/>
                </a:lnTo>
                <a:lnTo>
                  <a:pt x="216" y="62"/>
                </a:lnTo>
                <a:lnTo>
                  <a:pt x="216" y="58"/>
                </a:lnTo>
                <a:lnTo>
                  <a:pt x="214" y="52"/>
                </a:lnTo>
                <a:lnTo>
                  <a:pt x="214" y="52"/>
                </a:lnTo>
                <a:lnTo>
                  <a:pt x="216" y="44"/>
                </a:lnTo>
                <a:lnTo>
                  <a:pt x="214" y="36"/>
                </a:lnTo>
                <a:lnTo>
                  <a:pt x="210" y="30"/>
                </a:lnTo>
                <a:lnTo>
                  <a:pt x="206" y="24"/>
                </a:lnTo>
                <a:lnTo>
                  <a:pt x="198" y="14"/>
                </a:lnTo>
                <a:lnTo>
                  <a:pt x="194" y="12"/>
                </a:lnTo>
                <a:lnTo>
                  <a:pt x="194" y="12"/>
                </a:lnTo>
                <a:lnTo>
                  <a:pt x="192" y="14"/>
                </a:lnTo>
                <a:lnTo>
                  <a:pt x="190" y="14"/>
                </a:lnTo>
                <a:lnTo>
                  <a:pt x="184" y="12"/>
                </a:lnTo>
                <a:lnTo>
                  <a:pt x="180" y="10"/>
                </a:lnTo>
                <a:lnTo>
                  <a:pt x="180" y="10"/>
                </a:lnTo>
                <a:lnTo>
                  <a:pt x="172" y="6"/>
                </a:lnTo>
                <a:lnTo>
                  <a:pt x="162" y="4"/>
                </a:lnTo>
                <a:lnTo>
                  <a:pt x="150" y="0"/>
                </a:lnTo>
                <a:lnTo>
                  <a:pt x="150" y="0"/>
                </a:lnTo>
                <a:lnTo>
                  <a:pt x="156" y="4"/>
                </a:lnTo>
                <a:lnTo>
                  <a:pt x="162" y="14"/>
                </a:lnTo>
                <a:lnTo>
                  <a:pt x="166" y="24"/>
                </a:lnTo>
                <a:lnTo>
                  <a:pt x="168" y="34"/>
                </a:lnTo>
                <a:lnTo>
                  <a:pt x="172" y="54"/>
                </a:lnTo>
                <a:lnTo>
                  <a:pt x="172" y="64"/>
                </a:lnTo>
                <a:lnTo>
                  <a:pt x="172" y="64"/>
                </a:lnTo>
                <a:lnTo>
                  <a:pt x="156" y="62"/>
                </a:lnTo>
                <a:lnTo>
                  <a:pt x="142" y="62"/>
                </a:lnTo>
                <a:lnTo>
                  <a:pt x="122" y="64"/>
                </a:lnTo>
                <a:lnTo>
                  <a:pt x="122" y="64"/>
                </a:lnTo>
                <a:lnTo>
                  <a:pt x="110" y="64"/>
                </a:lnTo>
                <a:lnTo>
                  <a:pt x="110" y="64"/>
                </a:lnTo>
                <a:lnTo>
                  <a:pt x="100" y="64"/>
                </a:lnTo>
                <a:lnTo>
                  <a:pt x="100" y="64"/>
                </a:lnTo>
                <a:lnTo>
                  <a:pt x="78" y="62"/>
                </a:lnTo>
                <a:lnTo>
                  <a:pt x="64" y="62"/>
                </a:lnTo>
                <a:lnTo>
                  <a:pt x="48" y="64"/>
                </a:lnTo>
                <a:lnTo>
                  <a:pt x="48" y="64"/>
                </a:lnTo>
                <a:lnTo>
                  <a:pt x="50" y="54"/>
                </a:lnTo>
                <a:lnTo>
                  <a:pt x="52" y="34"/>
                </a:lnTo>
                <a:lnTo>
                  <a:pt x="54" y="24"/>
                </a:lnTo>
                <a:lnTo>
                  <a:pt x="58" y="14"/>
                </a:lnTo>
                <a:lnTo>
                  <a:pt x="64" y="4"/>
                </a:lnTo>
                <a:lnTo>
                  <a:pt x="70" y="0"/>
                </a:lnTo>
                <a:lnTo>
                  <a:pt x="70" y="0"/>
                </a:lnTo>
                <a:lnTo>
                  <a:pt x="58" y="4"/>
                </a:lnTo>
                <a:lnTo>
                  <a:pt x="48" y="6"/>
                </a:lnTo>
                <a:lnTo>
                  <a:pt x="42" y="10"/>
                </a:lnTo>
                <a:lnTo>
                  <a:pt x="42" y="10"/>
                </a:lnTo>
                <a:lnTo>
                  <a:pt x="36" y="12"/>
                </a:lnTo>
                <a:lnTo>
                  <a:pt x="32" y="14"/>
                </a:lnTo>
                <a:lnTo>
                  <a:pt x="28" y="14"/>
                </a:lnTo>
                <a:lnTo>
                  <a:pt x="26" y="12"/>
                </a:lnTo>
                <a:lnTo>
                  <a:pt x="26" y="12"/>
                </a:lnTo>
                <a:lnTo>
                  <a:pt x="22" y="14"/>
                </a:lnTo>
                <a:lnTo>
                  <a:pt x="14" y="24"/>
                </a:lnTo>
                <a:lnTo>
                  <a:pt x="10" y="30"/>
                </a:lnTo>
                <a:lnTo>
                  <a:pt x="6" y="36"/>
                </a:lnTo>
                <a:lnTo>
                  <a:pt x="4" y="44"/>
                </a:lnTo>
                <a:lnTo>
                  <a:pt x="6" y="52"/>
                </a:lnTo>
                <a:lnTo>
                  <a:pt x="6" y="52"/>
                </a:lnTo>
                <a:lnTo>
                  <a:pt x="4" y="58"/>
                </a:lnTo>
                <a:lnTo>
                  <a:pt x="4" y="62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60874" y="-19522"/>
            <a:ext cx="4969680" cy="688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02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6324" y="692927"/>
            <a:ext cx="398218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 dirty="0" smtClean="0">
                <a:solidFill>
                  <a:schemeClr val="accent2"/>
                </a:solidFill>
              </a:rPr>
              <a:t>ONE</a:t>
            </a:r>
            <a:endParaRPr kumimoji="1" lang="zh-CN" altLang="en-US" sz="13800" dirty="0">
              <a:solidFill>
                <a:schemeClr val="accent2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8504" y="202885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143023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工作回顾</a:t>
            </a:r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4375463"/>
            <a:ext cx="12192000" cy="24818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8"/>
          <p:cNvSpPr txBox="1"/>
          <p:nvPr/>
        </p:nvSpPr>
        <p:spPr>
          <a:xfrm>
            <a:off x="1583523" y="2709515"/>
            <a:ext cx="42501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20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20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20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1583523" y="228895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16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697517721"/>
              </p:ext>
            </p:extLst>
          </p:nvPr>
        </p:nvGraphicFramePr>
        <p:xfrm>
          <a:off x="6809790" y="1490271"/>
          <a:ext cx="4918555" cy="327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918597" y="4375463"/>
            <a:ext cx="4915108" cy="24825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8"/>
          <p:cNvSpPr txBox="1"/>
          <p:nvPr/>
        </p:nvSpPr>
        <p:spPr>
          <a:xfrm>
            <a:off x="1410284" y="5220068"/>
            <a:ext cx="34931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10284" y="479950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6809789" y="5426278"/>
            <a:ext cx="4918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09790" y="500571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64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工作回顾</a:t>
            </a:r>
            <a:endParaRPr kumimoji="1"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0" y="2913315"/>
            <a:ext cx="12192000" cy="2702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98" y="2014684"/>
            <a:ext cx="3215642" cy="179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73" y="2014684"/>
            <a:ext cx="3215642" cy="179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49" y="2014684"/>
            <a:ext cx="3215642" cy="179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0" name="组 9"/>
          <p:cNvGrpSpPr/>
          <p:nvPr/>
        </p:nvGrpSpPr>
        <p:grpSpPr>
          <a:xfrm>
            <a:off x="1207585" y="1790277"/>
            <a:ext cx="2470068" cy="391885"/>
            <a:chOff x="1207585" y="2026759"/>
            <a:chExt cx="2470068" cy="391885"/>
          </a:xfrm>
        </p:grpSpPr>
        <p:grpSp>
          <p:nvGrpSpPr>
            <p:cNvPr id="8" name="组 7"/>
            <p:cNvGrpSpPr/>
            <p:nvPr/>
          </p:nvGrpSpPr>
          <p:grpSpPr>
            <a:xfrm>
              <a:off x="1207585" y="2026759"/>
              <a:ext cx="2470068" cy="391885"/>
              <a:chOff x="1207585" y="2026759"/>
              <a:chExt cx="2470068" cy="391885"/>
            </a:xfrm>
          </p:grpSpPr>
          <p:sp>
            <p:nvSpPr>
              <p:cNvPr id="4" name="三角形 3"/>
              <p:cNvSpPr/>
              <p:nvPr/>
            </p:nvSpPr>
            <p:spPr>
              <a:xfrm>
                <a:off x="3345144" y="2031556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三角形 8"/>
              <p:cNvSpPr/>
              <p:nvPr/>
            </p:nvSpPr>
            <p:spPr>
              <a:xfrm>
                <a:off x="1207585" y="2026759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373839" y="2026759"/>
                <a:ext cx="2137560" cy="3918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1553529" y="2046234"/>
              <a:ext cx="1778179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4953260" y="1790277"/>
            <a:ext cx="2470068" cy="391885"/>
            <a:chOff x="1207585" y="2026759"/>
            <a:chExt cx="2470068" cy="391885"/>
          </a:xfrm>
        </p:grpSpPr>
        <p:grpSp>
          <p:nvGrpSpPr>
            <p:cNvPr id="18" name="组 17"/>
            <p:cNvGrpSpPr/>
            <p:nvPr/>
          </p:nvGrpSpPr>
          <p:grpSpPr>
            <a:xfrm>
              <a:off x="1207585" y="2026759"/>
              <a:ext cx="2470068" cy="391885"/>
              <a:chOff x="1207585" y="2026759"/>
              <a:chExt cx="2470068" cy="391885"/>
            </a:xfrm>
          </p:grpSpPr>
          <p:sp>
            <p:nvSpPr>
              <p:cNvPr id="21" name="三角形 20"/>
              <p:cNvSpPr/>
              <p:nvPr/>
            </p:nvSpPr>
            <p:spPr>
              <a:xfrm>
                <a:off x="3345144" y="2031556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" name="三角形 21"/>
              <p:cNvSpPr/>
              <p:nvPr/>
            </p:nvSpPr>
            <p:spPr>
              <a:xfrm>
                <a:off x="1207585" y="2026759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373839" y="2026759"/>
                <a:ext cx="2137560" cy="3918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553529" y="2046234"/>
              <a:ext cx="1778179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8698935" y="1790277"/>
            <a:ext cx="2470068" cy="391885"/>
            <a:chOff x="1207585" y="2026759"/>
            <a:chExt cx="2470068" cy="391885"/>
          </a:xfrm>
        </p:grpSpPr>
        <p:grpSp>
          <p:nvGrpSpPr>
            <p:cNvPr id="25" name="组 24"/>
            <p:cNvGrpSpPr/>
            <p:nvPr/>
          </p:nvGrpSpPr>
          <p:grpSpPr>
            <a:xfrm>
              <a:off x="1207585" y="2026759"/>
              <a:ext cx="2470068" cy="391885"/>
              <a:chOff x="1207585" y="2026759"/>
              <a:chExt cx="2470068" cy="391885"/>
            </a:xfrm>
          </p:grpSpPr>
          <p:sp>
            <p:nvSpPr>
              <p:cNvPr id="27" name="三角形 26"/>
              <p:cNvSpPr/>
              <p:nvPr/>
            </p:nvSpPr>
            <p:spPr>
              <a:xfrm>
                <a:off x="3345144" y="2031556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8" name="三角形 27"/>
              <p:cNvSpPr/>
              <p:nvPr/>
            </p:nvSpPr>
            <p:spPr>
              <a:xfrm>
                <a:off x="1207585" y="2026759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373839" y="2026759"/>
                <a:ext cx="2137560" cy="3918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1553529" y="2046234"/>
              <a:ext cx="1778179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30" name="文本框 8"/>
          <p:cNvSpPr txBox="1"/>
          <p:nvPr/>
        </p:nvSpPr>
        <p:spPr>
          <a:xfrm>
            <a:off x="834798" y="4881716"/>
            <a:ext cx="642227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4799" y="4274947"/>
            <a:ext cx="2236510" cy="492443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ONE</a:t>
            </a:r>
            <a:r>
              <a:rPr kumimoji="1" lang="zh-CN" altLang="en-US" dirty="0"/>
              <a:t> 工作</a:t>
            </a:r>
            <a:r>
              <a:rPr kumimoji="1" lang="zh-CN" altLang="en-US" dirty="0" smtClean="0"/>
              <a:t>回顾</a:t>
            </a:r>
            <a:endParaRPr kumimoji="1"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76808933"/>
              </p:ext>
            </p:extLst>
          </p:nvPr>
        </p:nvGraphicFramePr>
        <p:xfrm>
          <a:off x="6933726" y="2998319"/>
          <a:ext cx="4874646" cy="3284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reeform 6"/>
          <p:cNvSpPr>
            <a:spLocks/>
          </p:cNvSpPr>
          <p:nvPr/>
        </p:nvSpPr>
        <p:spPr bwMode="auto">
          <a:xfrm>
            <a:off x="8542560" y="4327059"/>
            <a:ext cx="720151" cy="612835"/>
          </a:xfrm>
          <a:custGeom>
            <a:avLst/>
            <a:gdLst>
              <a:gd name="T0" fmla="*/ 466 w 510"/>
              <a:gd name="T1" fmla="*/ 4 h 434"/>
              <a:gd name="T2" fmla="*/ 458 w 510"/>
              <a:gd name="T3" fmla="*/ 0 h 434"/>
              <a:gd name="T4" fmla="*/ 448 w 510"/>
              <a:gd name="T5" fmla="*/ 0 h 434"/>
              <a:gd name="T6" fmla="*/ 440 w 510"/>
              <a:gd name="T7" fmla="*/ 6 h 434"/>
              <a:gd name="T8" fmla="*/ 398 w 510"/>
              <a:gd name="T9" fmla="*/ 58 h 434"/>
              <a:gd name="T10" fmla="*/ 278 w 510"/>
              <a:gd name="T11" fmla="*/ 206 h 434"/>
              <a:gd name="T12" fmla="*/ 224 w 510"/>
              <a:gd name="T13" fmla="*/ 262 h 434"/>
              <a:gd name="T14" fmla="*/ 214 w 510"/>
              <a:gd name="T15" fmla="*/ 270 h 434"/>
              <a:gd name="T16" fmla="*/ 186 w 510"/>
              <a:gd name="T17" fmla="*/ 284 h 434"/>
              <a:gd name="T18" fmla="*/ 154 w 510"/>
              <a:gd name="T19" fmla="*/ 288 h 434"/>
              <a:gd name="T20" fmla="*/ 126 w 510"/>
              <a:gd name="T21" fmla="*/ 278 h 434"/>
              <a:gd name="T22" fmla="*/ 108 w 510"/>
              <a:gd name="T23" fmla="*/ 264 h 434"/>
              <a:gd name="T24" fmla="*/ 108 w 510"/>
              <a:gd name="T25" fmla="*/ 264 h 434"/>
              <a:gd name="T26" fmla="*/ 100 w 510"/>
              <a:gd name="T27" fmla="*/ 260 h 434"/>
              <a:gd name="T28" fmla="*/ 82 w 510"/>
              <a:gd name="T29" fmla="*/ 260 h 434"/>
              <a:gd name="T30" fmla="*/ 74 w 510"/>
              <a:gd name="T31" fmla="*/ 262 h 434"/>
              <a:gd name="T32" fmla="*/ 74 w 510"/>
              <a:gd name="T33" fmla="*/ 262 h 434"/>
              <a:gd name="T34" fmla="*/ 32 w 510"/>
              <a:gd name="T35" fmla="*/ 274 h 434"/>
              <a:gd name="T36" fmla="*/ 18 w 510"/>
              <a:gd name="T37" fmla="*/ 280 h 434"/>
              <a:gd name="T38" fmla="*/ 8 w 510"/>
              <a:gd name="T39" fmla="*/ 292 h 434"/>
              <a:gd name="T40" fmla="*/ 0 w 510"/>
              <a:gd name="T41" fmla="*/ 318 h 434"/>
              <a:gd name="T42" fmla="*/ 0 w 510"/>
              <a:gd name="T43" fmla="*/ 326 h 434"/>
              <a:gd name="T44" fmla="*/ 8 w 510"/>
              <a:gd name="T45" fmla="*/ 354 h 434"/>
              <a:gd name="T46" fmla="*/ 18 w 510"/>
              <a:gd name="T47" fmla="*/ 368 h 434"/>
              <a:gd name="T48" fmla="*/ 30 w 510"/>
              <a:gd name="T49" fmla="*/ 380 h 434"/>
              <a:gd name="T50" fmla="*/ 58 w 510"/>
              <a:gd name="T51" fmla="*/ 400 h 434"/>
              <a:gd name="T52" fmla="*/ 94 w 510"/>
              <a:gd name="T53" fmla="*/ 416 h 434"/>
              <a:gd name="T54" fmla="*/ 136 w 510"/>
              <a:gd name="T55" fmla="*/ 428 h 434"/>
              <a:gd name="T56" fmla="*/ 156 w 510"/>
              <a:gd name="T57" fmla="*/ 432 h 434"/>
              <a:gd name="T58" fmla="*/ 198 w 510"/>
              <a:gd name="T59" fmla="*/ 432 h 434"/>
              <a:gd name="T60" fmla="*/ 222 w 510"/>
              <a:gd name="T61" fmla="*/ 424 h 434"/>
              <a:gd name="T62" fmla="*/ 234 w 510"/>
              <a:gd name="T63" fmla="*/ 416 h 434"/>
              <a:gd name="T64" fmla="*/ 238 w 510"/>
              <a:gd name="T65" fmla="*/ 412 h 434"/>
              <a:gd name="T66" fmla="*/ 316 w 510"/>
              <a:gd name="T67" fmla="*/ 302 h 434"/>
              <a:gd name="T68" fmla="*/ 316 w 510"/>
              <a:gd name="T69" fmla="*/ 302 h 434"/>
              <a:gd name="T70" fmla="*/ 328 w 510"/>
              <a:gd name="T71" fmla="*/ 286 h 434"/>
              <a:gd name="T72" fmla="*/ 364 w 510"/>
              <a:gd name="T73" fmla="*/ 250 h 434"/>
              <a:gd name="T74" fmla="*/ 388 w 510"/>
              <a:gd name="T75" fmla="*/ 230 h 434"/>
              <a:gd name="T76" fmla="*/ 394 w 510"/>
              <a:gd name="T77" fmla="*/ 228 h 434"/>
              <a:gd name="T78" fmla="*/ 400 w 510"/>
              <a:gd name="T79" fmla="*/ 228 h 434"/>
              <a:gd name="T80" fmla="*/ 414 w 510"/>
              <a:gd name="T81" fmla="*/ 232 h 434"/>
              <a:gd name="T82" fmla="*/ 422 w 510"/>
              <a:gd name="T83" fmla="*/ 242 h 434"/>
              <a:gd name="T84" fmla="*/ 432 w 510"/>
              <a:gd name="T85" fmla="*/ 416 h 434"/>
              <a:gd name="T86" fmla="*/ 432 w 510"/>
              <a:gd name="T87" fmla="*/ 418 h 434"/>
              <a:gd name="T88" fmla="*/ 434 w 510"/>
              <a:gd name="T89" fmla="*/ 422 h 434"/>
              <a:gd name="T90" fmla="*/ 434 w 510"/>
              <a:gd name="T91" fmla="*/ 426 h 434"/>
              <a:gd name="T92" fmla="*/ 440 w 510"/>
              <a:gd name="T93" fmla="*/ 432 h 434"/>
              <a:gd name="T94" fmla="*/ 444 w 510"/>
              <a:gd name="T95" fmla="*/ 434 h 434"/>
              <a:gd name="T96" fmla="*/ 452 w 510"/>
              <a:gd name="T97" fmla="*/ 428 h 434"/>
              <a:gd name="T98" fmla="*/ 454 w 510"/>
              <a:gd name="T99" fmla="*/ 418 h 434"/>
              <a:gd name="T100" fmla="*/ 460 w 510"/>
              <a:gd name="T101" fmla="*/ 368 h 434"/>
              <a:gd name="T102" fmla="*/ 476 w 510"/>
              <a:gd name="T103" fmla="*/ 230 h 434"/>
              <a:gd name="T104" fmla="*/ 488 w 510"/>
              <a:gd name="T105" fmla="*/ 188 h 434"/>
              <a:gd name="T106" fmla="*/ 496 w 510"/>
              <a:gd name="T107" fmla="*/ 168 h 434"/>
              <a:gd name="T108" fmla="*/ 506 w 510"/>
              <a:gd name="T109" fmla="*/ 132 h 434"/>
              <a:gd name="T110" fmla="*/ 510 w 510"/>
              <a:gd name="T111" fmla="*/ 100 h 434"/>
              <a:gd name="T112" fmla="*/ 508 w 510"/>
              <a:gd name="T113" fmla="*/ 74 h 434"/>
              <a:gd name="T114" fmla="*/ 498 w 510"/>
              <a:gd name="T115" fmla="*/ 42 h 434"/>
              <a:gd name="T116" fmla="*/ 476 w 510"/>
              <a:gd name="T117" fmla="*/ 12 h 434"/>
              <a:gd name="T118" fmla="*/ 466 w 510"/>
              <a:gd name="T119" fmla="*/ 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434">
                <a:moveTo>
                  <a:pt x="466" y="4"/>
                </a:moveTo>
                <a:lnTo>
                  <a:pt x="466" y="4"/>
                </a:lnTo>
                <a:lnTo>
                  <a:pt x="464" y="2"/>
                </a:lnTo>
                <a:lnTo>
                  <a:pt x="458" y="0"/>
                </a:lnTo>
                <a:lnTo>
                  <a:pt x="454" y="0"/>
                </a:lnTo>
                <a:lnTo>
                  <a:pt x="448" y="0"/>
                </a:lnTo>
                <a:lnTo>
                  <a:pt x="444" y="2"/>
                </a:lnTo>
                <a:lnTo>
                  <a:pt x="440" y="6"/>
                </a:lnTo>
                <a:lnTo>
                  <a:pt x="440" y="6"/>
                </a:lnTo>
                <a:lnTo>
                  <a:pt x="398" y="58"/>
                </a:lnTo>
                <a:lnTo>
                  <a:pt x="340" y="132"/>
                </a:lnTo>
                <a:lnTo>
                  <a:pt x="278" y="206"/>
                </a:lnTo>
                <a:lnTo>
                  <a:pt x="248" y="236"/>
                </a:lnTo>
                <a:lnTo>
                  <a:pt x="224" y="262"/>
                </a:lnTo>
                <a:lnTo>
                  <a:pt x="224" y="262"/>
                </a:lnTo>
                <a:lnTo>
                  <a:pt x="214" y="270"/>
                </a:lnTo>
                <a:lnTo>
                  <a:pt x="204" y="276"/>
                </a:lnTo>
                <a:lnTo>
                  <a:pt x="186" y="284"/>
                </a:lnTo>
                <a:lnTo>
                  <a:pt x="170" y="288"/>
                </a:lnTo>
                <a:lnTo>
                  <a:pt x="154" y="288"/>
                </a:lnTo>
                <a:lnTo>
                  <a:pt x="140" y="284"/>
                </a:lnTo>
                <a:lnTo>
                  <a:pt x="126" y="278"/>
                </a:lnTo>
                <a:lnTo>
                  <a:pt x="116" y="272"/>
                </a:lnTo>
                <a:lnTo>
                  <a:pt x="108" y="264"/>
                </a:lnTo>
                <a:lnTo>
                  <a:pt x="108" y="264"/>
                </a:lnTo>
                <a:lnTo>
                  <a:pt x="108" y="264"/>
                </a:lnTo>
                <a:lnTo>
                  <a:pt x="106" y="264"/>
                </a:lnTo>
                <a:lnTo>
                  <a:pt x="100" y="260"/>
                </a:lnTo>
                <a:lnTo>
                  <a:pt x="88" y="258"/>
                </a:lnTo>
                <a:lnTo>
                  <a:pt x="82" y="260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32" y="274"/>
                </a:lnTo>
                <a:lnTo>
                  <a:pt x="32" y="274"/>
                </a:lnTo>
                <a:lnTo>
                  <a:pt x="24" y="276"/>
                </a:lnTo>
                <a:lnTo>
                  <a:pt x="18" y="280"/>
                </a:lnTo>
                <a:lnTo>
                  <a:pt x="12" y="286"/>
                </a:lnTo>
                <a:lnTo>
                  <a:pt x="8" y="292"/>
                </a:lnTo>
                <a:lnTo>
                  <a:pt x="2" y="304"/>
                </a:lnTo>
                <a:lnTo>
                  <a:pt x="0" y="318"/>
                </a:lnTo>
                <a:lnTo>
                  <a:pt x="0" y="318"/>
                </a:lnTo>
                <a:lnTo>
                  <a:pt x="0" y="326"/>
                </a:lnTo>
                <a:lnTo>
                  <a:pt x="4" y="338"/>
                </a:lnTo>
                <a:lnTo>
                  <a:pt x="8" y="354"/>
                </a:lnTo>
                <a:lnTo>
                  <a:pt x="12" y="362"/>
                </a:lnTo>
                <a:lnTo>
                  <a:pt x="18" y="368"/>
                </a:lnTo>
                <a:lnTo>
                  <a:pt x="18" y="368"/>
                </a:lnTo>
                <a:lnTo>
                  <a:pt x="30" y="380"/>
                </a:lnTo>
                <a:lnTo>
                  <a:pt x="44" y="390"/>
                </a:lnTo>
                <a:lnTo>
                  <a:pt x="58" y="400"/>
                </a:lnTo>
                <a:lnTo>
                  <a:pt x="76" y="408"/>
                </a:lnTo>
                <a:lnTo>
                  <a:pt x="94" y="416"/>
                </a:lnTo>
                <a:lnTo>
                  <a:pt x="114" y="424"/>
                </a:lnTo>
                <a:lnTo>
                  <a:pt x="136" y="428"/>
                </a:lnTo>
                <a:lnTo>
                  <a:pt x="156" y="432"/>
                </a:lnTo>
                <a:lnTo>
                  <a:pt x="156" y="432"/>
                </a:lnTo>
                <a:lnTo>
                  <a:pt x="178" y="434"/>
                </a:lnTo>
                <a:lnTo>
                  <a:pt x="198" y="432"/>
                </a:lnTo>
                <a:lnTo>
                  <a:pt x="212" y="428"/>
                </a:lnTo>
                <a:lnTo>
                  <a:pt x="222" y="424"/>
                </a:lnTo>
                <a:lnTo>
                  <a:pt x="230" y="420"/>
                </a:lnTo>
                <a:lnTo>
                  <a:pt x="234" y="416"/>
                </a:lnTo>
                <a:lnTo>
                  <a:pt x="238" y="412"/>
                </a:lnTo>
                <a:lnTo>
                  <a:pt x="238" y="412"/>
                </a:lnTo>
                <a:lnTo>
                  <a:pt x="264" y="378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28" y="286"/>
                </a:lnTo>
                <a:lnTo>
                  <a:pt x="342" y="272"/>
                </a:lnTo>
                <a:lnTo>
                  <a:pt x="364" y="250"/>
                </a:lnTo>
                <a:lnTo>
                  <a:pt x="382" y="236"/>
                </a:lnTo>
                <a:lnTo>
                  <a:pt x="388" y="230"/>
                </a:lnTo>
                <a:lnTo>
                  <a:pt x="388" y="230"/>
                </a:lnTo>
                <a:lnTo>
                  <a:pt x="394" y="228"/>
                </a:lnTo>
                <a:lnTo>
                  <a:pt x="394" y="228"/>
                </a:lnTo>
                <a:lnTo>
                  <a:pt x="400" y="228"/>
                </a:lnTo>
                <a:lnTo>
                  <a:pt x="410" y="228"/>
                </a:lnTo>
                <a:lnTo>
                  <a:pt x="414" y="232"/>
                </a:lnTo>
                <a:lnTo>
                  <a:pt x="418" y="236"/>
                </a:lnTo>
                <a:lnTo>
                  <a:pt x="422" y="242"/>
                </a:lnTo>
                <a:lnTo>
                  <a:pt x="424" y="252"/>
                </a:lnTo>
                <a:lnTo>
                  <a:pt x="432" y="416"/>
                </a:lnTo>
                <a:lnTo>
                  <a:pt x="432" y="418"/>
                </a:lnTo>
                <a:lnTo>
                  <a:pt x="432" y="418"/>
                </a:lnTo>
                <a:lnTo>
                  <a:pt x="432" y="418"/>
                </a:lnTo>
                <a:lnTo>
                  <a:pt x="434" y="422"/>
                </a:lnTo>
                <a:lnTo>
                  <a:pt x="434" y="422"/>
                </a:lnTo>
                <a:lnTo>
                  <a:pt x="434" y="426"/>
                </a:lnTo>
                <a:lnTo>
                  <a:pt x="436" y="428"/>
                </a:lnTo>
                <a:lnTo>
                  <a:pt x="440" y="432"/>
                </a:lnTo>
                <a:lnTo>
                  <a:pt x="444" y="434"/>
                </a:lnTo>
                <a:lnTo>
                  <a:pt x="444" y="434"/>
                </a:lnTo>
                <a:lnTo>
                  <a:pt x="450" y="432"/>
                </a:lnTo>
                <a:lnTo>
                  <a:pt x="452" y="428"/>
                </a:lnTo>
                <a:lnTo>
                  <a:pt x="454" y="420"/>
                </a:lnTo>
                <a:lnTo>
                  <a:pt x="454" y="418"/>
                </a:lnTo>
                <a:lnTo>
                  <a:pt x="454" y="418"/>
                </a:lnTo>
                <a:lnTo>
                  <a:pt x="460" y="368"/>
                </a:lnTo>
                <a:lnTo>
                  <a:pt x="468" y="298"/>
                </a:lnTo>
                <a:lnTo>
                  <a:pt x="476" y="230"/>
                </a:lnTo>
                <a:lnTo>
                  <a:pt x="482" y="204"/>
                </a:lnTo>
                <a:lnTo>
                  <a:pt x="488" y="188"/>
                </a:lnTo>
                <a:lnTo>
                  <a:pt x="488" y="188"/>
                </a:lnTo>
                <a:lnTo>
                  <a:pt x="496" y="168"/>
                </a:lnTo>
                <a:lnTo>
                  <a:pt x="502" y="148"/>
                </a:lnTo>
                <a:lnTo>
                  <a:pt x="506" y="132"/>
                </a:lnTo>
                <a:lnTo>
                  <a:pt x="508" y="114"/>
                </a:lnTo>
                <a:lnTo>
                  <a:pt x="510" y="100"/>
                </a:lnTo>
                <a:lnTo>
                  <a:pt x="508" y="86"/>
                </a:lnTo>
                <a:lnTo>
                  <a:pt x="508" y="74"/>
                </a:lnTo>
                <a:lnTo>
                  <a:pt x="504" y="62"/>
                </a:lnTo>
                <a:lnTo>
                  <a:pt x="498" y="42"/>
                </a:lnTo>
                <a:lnTo>
                  <a:pt x="488" y="26"/>
                </a:lnTo>
                <a:lnTo>
                  <a:pt x="476" y="12"/>
                </a:lnTo>
                <a:lnTo>
                  <a:pt x="466" y="4"/>
                </a:lnTo>
                <a:lnTo>
                  <a:pt x="466" y="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文本框 8"/>
          <p:cNvSpPr txBox="1"/>
          <p:nvPr/>
        </p:nvSpPr>
        <p:spPr>
          <a:xfrm>
            <a:off x="1001748" y="1986455"/>
            <a:ext cx="32549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1748" y="1063125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400" b="1" dirty="0" smtClean="0">
                <a:solidFill>
                  <a:schemeClr val="accent1"/>
                </a:solidFill>
              </a:rPr>
              <a:t>64</a:t>
            </a:r>
            <a:r>
              <a:rPr kumimoji="1" lang="en-US" altLang="zh-CN" sz="2000" b="1" dirty="0" smtClean="0">
                <a:solidFill>
                  <a:schemeClr val="accent1"/>
                </a:solidFill>
              </a:rPr>
              <a:t>%</a:t>
            </a:r>
            <a:endParaRPr kumimoji="1" lang="zh-CN" altLang="en-US" sz="5400" b="1" dirty="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5794" y="1389305"/>
            <a:ext cx="1856598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8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24093" y="4473613"/>
            <a:ext cx="32549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3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4093" y="3550283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400" b="1" dirty="0" smtClean="0">
                <a:solidFill>
                  <a:schemeClr val="accent3"/>
                </a:solidFill>
              </a:rPr>
              <a:t>25</a:t>
            </a:r>
            <a:r>
              <a:rPr kumimoji="1" lang="en-US" altLang="zh-CN" sz="2000" b="1" dirty="0" smtClean="0">
                <a:solidFill>
                  <a:schemeClr val="accent3"/>
                </a:solidFill>
              </a:rPr>
              <a:t>%</a:t>
            </a:r>
            <a:endParaRPr kumimoji="1" lang="zh-CN" altLang="en-US" sz="5400" b="1" dirty="0">
              <a:solidFill>
                <a:schemeClr val="accent3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18139" y="3876463"/>
            <a:ext cx="1856598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8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4916332" y="1986455"/>
            <a:ext cx="32549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5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5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16332" y="1063125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400" b="1" dirty="0" smtClean="0">
                <a:solidFill>
                  <a:schemeClr val="accent5"/>
                </a:solidFill>
              </a:rPr>
              <a:t>11</a:t>
            </a:r>
            <a:r>
              <a:rPr kumimoji="1" lang="en-US" altLang="zh-CN" sz="2000" b="1" dirty="0" smtClean="0">
                <a:solidFill>
                  <a:schemeClr val="accent5"/>
                </a:solidFill>
              </a:rPr>
              <a:t>%</a:t>
            </a:r>
            <a:endParaRPr kumimoji="1" lang="zh-CN" altLang="en-US" sz="5400" b="1" dirty="0">
              <a:solidFill>
                <a:schemeClr val="accent5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10378" y="1389305"/>
            <a:ext cx="1856598" cy="52322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8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7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6324" y="692927"/>
            <a:ext cx="417614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 dirty="0" smtClean="0">
                <a:solidFill>
                  <a:schemeClr val="accent2"/>
                </a:solidFill>
              </a:rPr>
              <a:t>TWO</a:t>
            </a:r>
            <a:endParaRPr kumimoji="1" lang="zh-CN" altLang="en-US" sz="13800" dirty="0">
              <a:solidFill>
                <a:schemeClr val="accent2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8504" y="202885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 smtClean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心得体会</a:t>
            </a:r>
            <a:endParaRPr kumimoji="1" lang="zh-CN" altLang="en-US" sz="2800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24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TWO</a:t>
            </a:r>
            <a:r>
              <a:rPr kumimoji="1" lang="zh-CN" altLang="en-US" dirty="0"/>
              <a:t> 心得体会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6645"/>
            <a:ext cx="4238331" cy="2368855"/>
          </a:xfrm>
          <a:prstGeom prst="rect">
            <a:avLst/>
          </a:prstGeom>
          <a:noFill/>
          <a:ln>
            <a:noFill/>
          </a:ln>
          <a:effectLst>
            <a:innerShdw blurRad="63500">
              <a:prstClr val="black">
                <a:alpha val="50000"/>
              </a:prstClr>
            </a:innerShdw>
          </a:effectLst>
        </p:spPr>
      </p:pic>
      <p:sp>
        <p:nvSpPr>
          <p:cNvPr id="4" name="矩形 3"/>
          <p:cNvSpPr/>
          <p:nvPr/>
        </p:nvSpPr>
        <p:spPr>
          <a:xfrm>
            <a:off x="4238331" y="1635251"/>
            <a:ext cx="3715339" cy="23716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69" y="1636645"/>
            <a:ext cx="4238331" cy="2368855"/>
          </a:xfrm>
          <a:prstGeom prst="rect">
            <a:avLst/>
          </a:prstGeom>
          <a:noFill/>
          <a:ln>
            <a:noFill/>
          </a:ln>
          <a:effectLst>
            <a:innerShdw blurRad="63500">
              <a:prstClr val="black">
                <a:alpha val="50000"/>
              </a:prstClr>
            </a:innerShdw>
          </a:effectLst>
        </p:spPr>
      </p:pic>
      <p:sp>
        <p:nvSpPr>
          <p:cNvPr id="7" name="文本框 8"/>
          <p:cNvSpPr txBox="1"/>
          <p:nvPr/>
        </p:nvSpPr>
        <p:spPr>
          <a:xfrm>
            <a:off x="2554014" y="5073001"/>
            <a:ext cx="736368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17599" y="4466232"/>
            <a:ext cx="2236510" cy="492443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654581" y="1820720"/>
            <a:ext cx="880962" cy="880962"/>
            <a:chOff x="5117599" y="1379036"/>
            <a:chExt cx="1821364" cy="1821364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668206" y="1945175"/>
              <a:ext cx="720151" cy="689086"/>
            </a:xfrm>
            <a:custGeom>
              <a:avLst/>
              <a:gdLst>
                <a:gd name="T0" fmla="*/ 438 w 510"/>
                <a:gd name="T1" fmla="*/ 48 h 488"/>
                <a:gd name="T2" fmla="*/ 396 w 510"/>
                <a:gd name="T3" fmla="*/ 116 h 488"/>
                <a:gd name="T4" fmla="*/ 362 w 510"/>
                <a:gd name="T5" fmla="*/ 88 h 488"/>
                <a:gd name="T6" fmla="*/ 334 w 510"/>
                <a:gd name="T7" fmla="*/ 64 h 488"/>
                <a:gd name="T8" fmla="*/ 304 w 510"/>
                <a:gd name="T9" fmla="*/ 40 h 488"/>
                <a:gd name="T10" fmla="*/ 274 w 510"/>
                <a:gd name="T11" fmla="*/ 24 h 488"/>
                <a:gd name="T12" fmla="*/ 242 w 510"/>
                <a:gd name="T13" fmla="*/ 16 h 488"/>
                <a:gd name="T14" fmla="*/ 206 w 510"/>
                <a:gd name="T15" fmla="*/ 14 h 488"/>
                <a:gd name="T16" fmla="*/ 198 w 510"/>
                <a:gd name="T17" fmla="*/ 16 h 488"/>
                <a:gd name="T18" fmla="*/ 188 w 510"/>
                <a:gd name="T19" fmla="*/ 20 h 488"/>
                <a:gd name="T20" fmla="*/ 178 w 510"/>
                <a:gd name="T21" fmla="*/ 34 h 488"/>
                <a:gd name="T22" fmla="*/ 166 w 510"/>
                <a:gd name="T23" fmla="*/ 70 h 488"/>
                <a:gd name="T24" fmla="*/ 152 w 510"/>
                <a:gd name="T25" fmla="*/ 96 h 488"/>
                <a:gd name="T26" fmla="*/ 148 w 510"/>
                <a:gd name="T27" fmla="*/ 98 h 488"/>
                <a:gd name="T28" fmla="*/ 128 w 510"/>
                <a:gd name="T29" fmla="*/ 100 h 488"/>
                <a:gd name="T30" fmla="*/ 78 w 510"/>
                <a:gd name="T31" fmla="*/ 96 h 488"/>
                <a:gd name="T32" fmla="*/ 54 w 510"/>
                <a:gd name="T33" fmla="*/ 100 h 488"/>
                <a:gd name="T34" fmla="*/ 42 w 510"/>
                <a:gd name="T35" fmla="*/ 110 h 488"/>
                <a:gd name="T36" fmla="*/ 38 w 510"/>
                <a:gd name="T37" fmla="*/ 118 h 488"/>
                <a:gd name="T38" fmla="*/ 26 w 510"/>
                <a:gd name="T39" fmla="*/ 168 h 488"/>
                <a:gd name="T40" fmla="*/ 28 w 510"/>
                <a:gd name="T41" fmla="*/ 218 h 488"/>
                <a:gd name="T42" fmla="*/ 44 w 510"/>
                <a:gd name="T43" fmla="*/ 268 h 488"/>
                <a:gd name="T44" fmla="*/ 74 w 510"/>
                <a:gd name="T45" fmla="*/ 314 h 488"/>
                <a:gd name="T46" fmla="*/ 96 w 510"/>
                <a:gd name="T47" fmla="*/ 342 h 488"/>
                <a:gd name="T48" fmla="*/ 122 w 510"/>
                <a:gd name="T49" fmla="*/ 378 h 488"/>
                <a:gd name="T50" fmla="*/ 50 w 510"/>
                <a:gd name="T51" fmla="*/ 416 h 488"/>
                <a:gd name="T52" fmla="*/ 34 w 510"/>
                <a:gd name="T53" fmla="*/ 426 h 488"/>
                <a:gd name="T54" fmla="*/ 10 w 510"/>
                <a:gd name="T55" fmla="*/ 446 h 488"/>
                <a:gd name="T56" fmla="*/ 0 w 510"/>
                <a:gd name="T57" fmla="*/ 464 h 488"/>
                <a:gd name="T58" fmla="*/ 2 w 510"/>
                <a:gd name="T59" fmla="*/ 472 h 488"/>
                <a:gd name="T60" fmla="*/ 10 w 510"/>
                <a:gd name="T61" fmla="*/ 480 h 488"/>
                <a:gd name="T62" fmla="*/ 22 w 510"/>
                <a:gd name="T63" fmla="*/ 486 h 488"/>
                <a:gd name="T64" fmla="*/ 38 w 510"/>
                <a:gd name="T65" fmla="*/ 488 h 488"/>
                <a:gd name="T66" fmla="*/ 62 w 510"/>
                <a:gd name="T67" fmla="*/ 482 h 488"/>
                <a:gd name="T68" fmla="*/ 128 w 510"/>
                <a:gd name="T69" fmla="*/ 446 h 488"/>
                <a:gd name="T70" fmla="*/ 214 w 510"/>
                <a:gd name="T71" fmla="*/ 386 h 488"/>
                <a:gd name="T72" fmla="*/ 310 w 510"/>
                <a:gd name="T73" fmla="*/ 302 h 488"/>
                <a:gd name="T74" fmla="*/ 358 w 510"/>
                <a:gd name="T75" fmla="*/ 254 h 488"/>
                <a:gd name="T76" fmla="*/ 436 w 510"/>
                <a:gd name="T77" fmla="*/ 166 h 488"/>
                <a:gd name="T78" fmla="*/ 488 w 510"/>
                <a:gd name="T79" fmla="*/ 92 h 488"/>
                <a:gd name="T80" fmla="*/ 508 w 510"/>
                <a:gd name="T81" fmla="*/ 50 h 488"/>
                <a:gd name="T82" fmla="*/ 510 w 510"/>
                <a:gd name="T83" fmla="*/ 30 h 488"/>
                <a:gd name="T84" fmla="*/ 510 w 510"/>
                <a:gd name="T85" fmla="*/ 22 h 488"/>
                <a:gd name="T86" fmla="*/ 500 w 510"/>
                <a:gd name="T87" fmla="*/ 6 h 488"/>
                <a:gd name="T88" fmla="*/ 492 w 510"/>
                <a:gd name="T89" fmla="*/ 0 h 488"/>
                <a:gd name="T90" fmla="*/ 478 w 510"/>
                <a:gd name="T91" fmla="*/ 2 h 488"/>
                <a:gd name="T92" fmla="*/ 458 w 510"/>
                <a:gd name="T93" fmla="*/ 20 h 488"/>
                <a:gd name="T94" fmla="*/ 438 w 510"/>
                <a:gd name="T95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0" h="488">
                  <a:moveTo>
                    <a:pt x="438" y="48"/>
                  </a:moveTo>
                  <a:lnTo>
                    <a:pt x="438" y="48"/>
                  </a:lnTo>
                  <a:lnTo>
                    <a:pt x="416" y="80"/>
                  </a:lnTo>
                  <a:lnTo>
                    <a:pt x="396" y="116"/>
                  </a:lnTo>
                  <a:lnTo>
                    <a:pt x="396" y="116"/>
                  </a:lnTo>
                  <a:lnTo>
                    <a:pt x="362" y="88"/>
                  </a:lnTo>
                  <a:lnTo>
                    <a:pt x="334" y="64"/>
                  </a:lnTo>
                  <a:lnTo>
                    <a:pt x="334" y="64"/>
                  </a:lnTo>
                  <a:lnTo>
                    <a:pt x="318" y="52"/>
                  </a:lnTo>
                  <a:lnTo>
                    <a:pt x="304" y="40"/>
                  </a:lnTo>
                  <a:lnTo>
                    <a:pt x="288" y="32"/>
                  </a:lnTo>
                  <a:lnTo>
                    <a:pt x="274" y="24"/>
                  </a:lnTo>
                  <a:lnTo>
                    <a:pt x="258" y="18"/>
                  </a:lnTo>
                  <a:lnTo>
                    <a:pt x="242" y="16"/>
                  </a:lnTo>
                  <a:lnTo>
                    <a:pt x="224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198" y="16"/>
                  </a:lnTo>
                  <a:lnTo>
                    <a:pt x="192" y="18"/>
                  </a:lnTo>
                  <a:lnTo>
                    <a:pt x="188" y="20"/>
                  </a:lnTo>
                  <a:lnTo>
                    <a:pt x="184" y="24"/>
                  </a:lnTo>
                  <a:lnTo>
                    <a:pt x="178" y="34"/>
                  </a:lnTo>
                  <a:lnTo>
                    <a:pt x="174" y="44"/>
                  </a:lnTo>
                  <a:lnTo>
                    <a:pt x="166" y="70"/>
                  </a:lnTo>
                  <a:lnTo>
                    <a:pt x="160" y="84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98"/>
                  </a:lnTo>
                  <a:lnTo>
                    <a:pt x="142" y="100"/>
                  </a:lnTo>
                  <a:lnTo>
                    <a:pt x="128" y="100"/>
                  </a:lnTo>
                  <a:lnTo>
                    <a:pt x="96" y="98"/>
                  </a:lnTo>
                  <a:lnTo>
                    <a:pt x="78" y="96"/>
                  </a:lnTo>
                  <a:lnTo>
                    <a:pt x="62" y="98"/>
                  </a:lnTo>
                  <a:lnTo>
                    <a:pt x="54" y="100"/>
                  </a:lnTo>
                  <a:lnTo>
                    <a:pt x="48" y="104"/>
                  </a:lnTo>
                  <a:lnTo>
                    <a:pt x="42" y="110"/>
                  </a:lnTo>
                  <a:lnTo>
                    <a:pt x="38" y="118"/>
                  </a:lnTo>
                  <a:lnTo>
                    <a:pt x="38" y="118"/>
                  </a:lnTo>
                  <a:lnTo>
                    <a:pt x="30" y="142"/>
                  </a:lnTo>
                  <a:lnTo>
                    <a:pt x="26" y="168"/>
                  </a:lnTo>
                  <a:lnTo>
                    <a:pt x="24" y="194"/>
                  </a:lnTo>
                  <a:lnTo>
                    <a:pt x="28" y="218"/>
                  </a:lnTo>
                  <a:lnTo>
                    <a:pt x="34" y="244"/>
                  </a:lnTo>
                  <a:lnTo>
                    <a:pt x="44" y="268"/>
                  </a:lnTo>
                  <a:lnTo>
                    <a:pt x="56" y="292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96" y="342"/>
                  </a:lnTo>
                  <a:lnTo>
                    <a:pt x="122" y="378"/>
                  </a:lnTo>
                  <a:lnTo>
                    <a:pt x="122" y="378"/>
                  </a:lnTo>
                  <a:lnTo>
                    <a:pt x="86" y="398"/>
                  </a:lnTo>
                  <a:lnTo>
                    <a:pt x="50" y="416"/>
                  </a:lnTo>
                  <a:lnTo>
                    <a:pt x="50" y="416"/>
                  </a:lnTo>
                  <a:lnTo>
                    <a:pt x="34" y="426"/>
                  </a:lnTo>
                  <a:lnTo>
                    <a:pt x="22" y="436"/>
                  </a:lnTo>
                  <a:lnTo>
                    <a:pt x="10" y="446"/>
                  </a:lnTo>
                  <a:lnTo>
                    <a:pt x="4" y="456"/>
                  </a:lnTo>
                  <a:lnTo>
                    <a:pt x="0" y="464"/>
                  </a:lnTo>
                  <a:lnTo>
                    <a:pt x="0" y="468"/>
                  </a:lnTo>
                  <a:lnTo>
                    <a:pt x="2" y="472"/>
                  </a:lnTo>
                  <a:lnTo>
                    <a:pt x="4" y="476"/>
                  </a:lnTo>
                  <a:lnTo>
                    <a:pt x="10" y="480"/>
                  </a:lnTo>
                  <a:lnTo>
                    <a:pt x="22" y="486"/>
                  </a:lnTo>
                  <a:lnTo>
                    <a:pt x="22" y="486"/>
                  </a:lnTo>
                  <a:lnTo>
                    <a:pt x="30" y="488"/>
                  </a:lnTo>
                  <a:lnTo>
                    <a:pt x="38" y="488"/>
                  </a:lnTo>
                  <a:lnTo>
                    <a:pt x="50" y="486"/>
                  </a:lnTo>
                  <a:lnTo>
                    <a:pt x="62" y="482"/>
                  </a:lnTo>
                  <a:lnTo>
                    <a:pt x="92" y="468"/>
                  </a:lnTo>
                  <a:lnTo>
                    <a:pt x="128" y="446"/>
                  </a:lnTo>
                  <a:lnTo>
                    <a:pt x="170" y="420"/>
                  </a:lnTo>
                  <a:lnTo>
                    <a:pt x="214" y="386"/>
                  </a:lnTo>
                  <a:lnTo>
                    <a:pt x="262" y="346"/>
                  </a:lnTo>
                  <a:lnTo>
                    <a:pt x="310" y="302"/>
                  </a:lnTo>
                  <a:lnTo>
                    <a:pt x="310" y="302"/>
                  </a:lnTo>
                  <a:lnTo>
                    <a:pt x="358" y="254"/>
                  </a:lnTo>
                  <a:lnTo>
                    <a:pt x="400" y="208"/>
                  </a:lnTo>
                  <a:lnTo>
                    <a:pt x="436" y="166"/>
                  </a:lnTo>
                  <a:lnTo>
                    <a:pt x="464" y="126"/>
                  </a:lnTo>
                  <a:lnTo>
                    <a:pt x="488" y="92"/>
                  </a:lnTo>
                  <a:lnTo>
                    <a:pt x="502" y="62"/>
                  </a:lnTo>
                  <a:lnTo>
                    <a:pt x="508" y="50"/>
                  </a:lnTo>
                  <a:lnTo>
                    <a:pt x="510" y="40"/>
                  </a:lnTo>
                  <a:lnTo>
                    <a:pt x="510" y="30"/>
                  </a:lnTo>
                  <a:lnTo>
                    <a:pt x="510" y="22"/>
                  </a:lnTo>
                  <a:lnTo>
                    <a:pt x="510" y="22"/>
                  </a:lnTo>
                  <a:lnTo>
                    <a:pt x="504" y="10"/>
                  </a:lnTo>
                  <a:lnTo>
                    <a:pt x="500" y="6"/>
                  </a:lnTo>
                  <a:lnTo>
                    <a:pt x="496" y="2"/>
                  </a:lnTo>
                  <a:lnTo>
                    <a:pt x="492" y="0"/>
                  </a:lnTo>
                  <a:lnTo>
                    <a:pt x="488" y="0"/>
                  </a:lnTo>
                  <a:lnTo>
                    <a:pt x="478" y="2"/>
                  </a:lnTo>
                  <a:lnTo>
                    <a:pt x="468" y="10"/>
                  </a:lnTo>
                  <a:lnTo>
                    <a:pt x="458" y="20"/>
                  </a:lnTo>
                  <a:lnTo>
                    <a:pt x="448" y="32"/>
                  </a:lnTo>
                  <a:lnTo>
                    <a:pt x="438" y="48"/>
                  </a:lnTo>
                  <a:lnTo>
                    <a:pt x="43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117599" y="1379036"/>
              <a:ext cx="1821364" cy="182136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文本框 8"/>
          <p:cNvSpPr txBox="1"/>
          <p:nvPr/>
        </p:nvSpPr>
        <p:spPr>
          <a:xfrm>
            <a:off x="4469139" y="2794254"/>
            <a:ext cx="325372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7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755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133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508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86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TWO</a:t>
            </a:r>
            <a:r>
              <a:rPr kumimoji="1" lang="zh-CN" altLang="en-US" dirty="0"/>
              <a:t> 心得</a:t>
            </a:r>
            <a:r>
              <a:rPr kumimoji="1" lang="zh-CN" altLang="en-US" dirty="0" smtClean="0"/>
              <a:t>体会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7886" y="4025572"/>
            <a:ext cx="2396359" cy="2088353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903180" y="1390562"/>
            <a:ext cx="445770" cy="445770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8"/>
          <p:cNvSpPr txBox="1"/>
          <p:nvPr/>
        </p:nvSpPr>
        <p:spPr>
          <a:xfrm>
            <a:off x="1028786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10403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74509" y="4025572"/>
            <a:ext cx="2396359" cy="2088353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549803" y="1390562"/>
            <a:ext cx="445770" cy="445770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8"/>
          <p:cNvSpPr txBox="1"/>
          <p:nvPr/>
        </p:nvSpPr>
        <p:spPr>
          <a:xfrm>
            <a:off x="3675409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57026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21132" y="4025572"/>
            <a:ext cx="2396359" cy="2088353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196426" y="1390562"/>
            <a:ext cx="445770" cy="44577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8"/>
          <p:cNvSpPr txBox="1"/>
          <p:nvPr/>
        </p:nvSpPr>
        <p:spPr>
          <a:xfrm>
            <a:off x="6322032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03649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867755" y="4025572"/>
            <a:ext cx="2396359" cy="208835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9843049" y="1390562"/>
            <a:ext cx="445770" cy="445770"/>
          </a:xfrm>
          <a:prstGeom prst="ellipse">
            <a:avLst/>
          </a:prstGeom>
          <a:solidFill>
            <a:schemeClr val="accent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8"/>
          <p:cNvSpPr txBox="1"/>
          <p:nvPr/>
        </p:nvSpPr>
        <p:spPr>
          <a:xfrm>
            <a:off x="8968655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050272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0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2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A8779"/>
      </a:accent1>
      <a:accent2>
        <a:srgbClr val="24AD98"/>
      </a:accent2>
      <a:accent3>
        <a:srgbClr val="2AC3AC"/>
      </a:accent3>
      <a:accent4>
        <a:srgbClr val="38DBC7"/>
      </a:accent4>
      <a:accent5>
        <a:srgbClr val="9BEDD8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973</TotalTime>
  <Words>1390</Words>
  <Application>Microsoft Office PowerPoint</Application>
  <PresentationFormat>自定义</PresentationFormat>
  <Paragraphs>120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147</cp:revision>
  <dcterms:created xsi:type="dcterms:W3CDTF">2015-08-18T02:51:41Z</dcterms:created>
  <dcterms:modified xsi:type="dcterms:W3CDTF">2016-09-25T14:34:31Z</dcterms:modified>
  <cp:category>https://800sucai.taobao.com</cp:category>
</cp:coreProperties>
</file>